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 id="2147483672" r:id="rId2"/>
  </p:sldMasterIdLst>
  <p:notesMasterIdLst>
    <p:notesMasterId r:id="rId48"/>
  </p:notesMasterIdLst>
  <p:sldIdLst>
    <p:sldId id="339" r:id="rId3"/>
    <p:sldId id="277" r:id="rId4"/>
    <p:sldId id="340" r:id="rId5"/>
    <p:sldId id="341" r:id="rId6"/>
    <p:sldId id="342" r:id="rId7"/>
    <p:sldId id="343" r:id="rId8"/>
    <p:sldId id="344" r:id="rId9"/>
    <p:sldId id="346" r:id="rId10"/>
    <p:sldId id="347" r:id="rId11"/>
    <p:sldId id="348" r:id="rId12"/>
    <p:sldId id="349" r:id="rId13"/>
    <p:sldId id="350" r:id="rId14"/>
    <p:sldId id="351" r:id="rId15"/>
    <p:sldId id="352" r:id="rId16"/>
    <p:sldId id="353" r:id="rId17"/>
    <p:sldId id="354" r:id="rId18"/>
    <p:sldId id="355" r:id="rId19"/>
    <p:sldId id="356" r:id="rId20"/>
    <p:sldId id="357" r:id="rId21"/>
    <p:sldId id="358" r:id="rId22"/>
    <p:sldId id="383" r:id="rId23"/>
    <p:sldId id="359" r:id="rId24"/>
    <p:sldId id="362" r:id="rId25"/>
    <p:sldId id="384" r:id="rId26"/>
    <p:sldId id="363" r:id="rId27"/>
    <p:sldId id="385" r:id="rId28"/>
    <p:sldId id="365" r:id="rId29"/>
    <p:sldId id="370" r:id="rId30"/>
    <p:sldId id="371" r:id="rId31"/>
    <p:sldId id="372" r:id="rId32"/>
    <p:sldId id="373" r:id="rId33"/>
    <p:sldId id="374" r:id="rId34"/>
    <p:sldId id="375" r:id="rId35"/>
    <p:sldId id="376" r:id="rId36"/>
    <p:sldId id="377" r:id="rId37"/>
    <p:sldId id="386" r:id="rId38"/>
    <p:sldId id="379" r:id="rId39"/>
    <p:sldId id="380" r:id="rId40"/>
    <p:sldId id="382" r:id="rId41"/>
    <p:sldId id="387" r:id="rId42"/>
    <p:sldId id="388" r:id="rId43"/>
    <p:sldId id="389" r:id="rId44"/>
    <p:sldId id="390" r:id="rId45"/>
    <p:sldId id="391" r:id="rId46"/>
    <p:sldId id="392" r:id="rId47"/>
  </p:sldIdLst>
  <p:sldSz cx="12192000" cy="6858000"/>
  <p:notesSz cx="6858000" cy="9144000"/>
  <p:embeddedFontLst>
    <p:embeddedFont>
      <p:font typeface="HarmonyOS Sans SC" panose="02010600030101010101" charset="-122"/>
      <p:regular r:id="rId49"/>
      <p:bold r:id="rId50"/>
    </p:embeddedFont>
    <p:embeddedFont>
      <p:font typeface="HarmonyOS Sans SC Bold" panose="02010600030101010101" charset="-122"/>
      <p:bold r:id="rId51"/>
    </p:embeddedFont>
    <p:embeddedFont>
      <p:font typeface="HarmonyOS Sans SC Light" panose="02010600030101010101" charset="-122"/>
      <p:regular r:id="rId52"/>
    </p:embeddedFont>
    <p:embeddedFont>
      <p:font typeface="HarmonyOS Sans SC Medium" panose="02010600030101010101" charset="-122"/>
      <p:regular r:id="rId53"/>
    </p:embeddedFont>
    <p:embeddedFont>
      <p:font typeface="等线" panose="02010600030101010101" pitchFamily="2" charset="-122"/>
      <p:regular r:id="rId54"/>
      <p:bold r:id="rId55"/>
    </p:embeddedFont>
    <p:embeddedFont>
      <p:font typeface="等线 Light" panose="02010600030101010101" pitchFamily="2" charset="-122"/>
      <p:regular r:id="rId56"/>
    </p:embeddedFont>
    <p:embeddedFont>
      <p:font typeface="仿宋" panose="02010609060101010101" pitchFamily="49" charset="-122"/>
      <p:regular r:id="rId57"/>
    </p:embeddedFont>
    <p:embeddedFont>
      <p:font typeface="微软雅黑" panose="020B0503020204020204" pitchFamily="34" charset="-122"/>
      <p:regular r:id="rId58"/>
      <p:bold r:id="rId59"/>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2A16A"/>
    <a:srgbClr val="F7E5D1"/>
    <a:srgbClr val="FAE5A8"/>
    <a:srgbClr val="FE4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中度样式 2 - 强调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486" autoAdjust="0"/>
    <p:restoredTop sz="94660"/>
  </p:normalViewPr>
  <p:slideViewPr>
    <p:cSldViewPr snapToGrid="0" showGuides="1">
      <p:cViewPr varScale="1">
        <p:scale>
          <a:sx n="82" d="100"/>
          <a:sy n="82" d="100"/>
        </p:scale>
        <p:origin x="1066" y="5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font" Target="fonts/font2.fntdata"/><Relationship Id="rId55" Type="http://schemas.openxmlformats.org/officeDocument/2006/relationships/font" Target="fonts/font7.fntdata"/><Relationship Id="rId63"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font" Target="fonts/font5.fntdata"/><Relationship Id="rId58" Type="http://schemas.openxmlformats.org/officeDocument/2006/relationships/font" Target="fonts/font10.fntdata"/><Relationship Id="rId5" Type="http://schemas.openxmlformats.org/officeDocument/2006/relationships/slide" Target="slides/slide3.xml"/><Relationship Id="rId61" Type="http://schemas.openxmlformats.org/officeDocument/2006/relationships/viewProps" Target="viewProp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notesMaster" Target="notesMasters/notesMaster1.xml"/><Relationship Id="rId56" Type="http://schemas.openxmlformats.org/officeDocument/2006/relationships/font" Target="fonts/font8.fntdata"/><Relationship Id="rId8" Type="http://schemas.openxmlformats.org/officeDocument/2006/relationships/slide" Target="slides/slide6.xml"/><Relationship Id="rId51" Type="http://schemas.openxmlformats.org/officeDocument/2006/relationships/font" Target="fonts/font3.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font" Target="fonts/font11.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font" Target="fonts/font6.fntdata"/><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1.fntdata"/><Relationship Id="rId57" Type="http://schemas.openxmlformats.org/officeDocument/2006/relationships/font" Target="fonts/font9.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font" Target="fonts/font4.fntdata"/><Relationship Id="rId60"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5435ED9-9E89-4964-B036-69D6B072522B}" type="datetimeFigureOut">
              <a:rPr lang="zh-CN" altLang="en-US" smtClean="0"/>
              <a:t>2021/9/25</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ACA3C0-9432-4785-9B4E-A212BDE136AE}" type="slidenum">
              <a:rPr lang="zh-CN" altLang="en-US" smtClean="0"/>
              <a:t>‹#›</a:t>
            </a:fld>
            <a:endParaRPr lang="zh-CN" altLang="en-US"/>
          </a:p>
        </p:txBody>
      </p:sp>
    </p:spTree>
    <p:extLst>
      <p:ext uri="{BB962C8B-B14F-4D97-AF65-F5344CB8AC3E}">
        <p14:creationId xmlns:p14="http://schemas.microsoft.com/office/powerpoint/2010/main" val="37832065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CAA2F5-B9B5-4495-9FA7-03455D2D137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63929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2ACA3C0-9432-4785-9B4E-A212BDE136AE}" type="slidenum">
              <a:rPr lang="zh-CN" altLang="en-US" smtClean="0"/>
              <a:t>16</a:t>
            </a:fld>
            <a:endParaRPr lang="zh-CN" altLang="en-US"/>
          </a:p>
        </p:txBody>
      </p:sp>
    </p:spTree>
    <p:extLst>
      <p:ext uri="{BB962C8B-B14F-4D97-AF65-F5344CB8AC3E}">
        <p14:creationId xmlns:p14="http://schemas.microsoft.com/office/powerpoint/2010/main" val="4603912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2ACA3C0-9432-4785-9B4E-A212BDE136AE}" type="slidenum">
              <a:rPr lang="zh-CN" altLang="en-US" smtClean="0"/>
              <a:t>29</a:t>
            </a:fld>
            <a:endParaRPr lang="zh-CN" altLang="en-US"/>
          </a:p>
        </p:txBody>
      </p:sp>
    </p:spTree>
    <p:extLst>
      <p:ext uri="{BB962C8B-B14F-4D97-AF65-F5344CB8AC3E}">
        <p14:creationId xmlns:p14="http://schemas.microsoft.com/office/powerpoint/2010/main" val="14097344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2ACA3C0-9432-4785-9B4E-A212BDE136AE}" type="slidenum">
              <a:rPr lang="zh-CN" altLang="en-US" smtClean="0"/>
              <a:t>32</a:t>
            </a:fld>
            <a:endParaRPr lang="zh-CN" altLang="en-US"/>
          </a:p>
        </p:txBody>
      </p:sp>
    </p:spTree>
    <p:extLst>
      <p:ext uri="{BB962C8B-B14F-4D97-AF65-F5344CB8AC3E}">
        <p14:creationId xmlns:p14="http://schemas.microsoft.com/office/powerpoint/2010/main" val="11182458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2ACA3C0-9432-4785-9B4E-A212BDE136AE}" type="slidenum">
              <a:rPr lang="zh-CN" altLang="en-US" smtClean="0"/>
              <a:t>35</a:t>
            </a:fld>
            <a:endParaRPr lang="zh-CN" altLang="en-US"/>
          </a:p>
        </p:txBody>
      </p:sp>
    </p:spTree>
    <p:extLst>
      <p:ext uri="{BB962C8B-B14F-4D97-AF65-F5344CB8AC3E}">
        <p14:creationId xmlns:p14="http://schemas.microsoft.com/office/powerpoint/2010/main" val="3928300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2ACA3C0-9432-4785-9B4E-A212BDE136AE}" type="slidenum">
              <a:rPr lang="zh-CN" altLang="en-US" smtClean="0"/>
              <a:t>38</a:t>
            </a:fld>
            <a:endParaRPr lang="zh-CN" altLang="en-US"/>
          </a:p>
        </p:txBody>
      </p:sp>
    </p:spTree>
    <p:extLst>
      <p:ext uri="{BB962C8B-B14F-4D97-AF65-F5344CB8AC3E}">
        <p14:creationId xmlns:p14="http://schemas.microsoft.com/office/powerpoint/2010/main" val="24607797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2ACA3C0-9432-4785-9B4E-A212BDE136AE}" type="slidenum">
              <a:rPr lang="zh-CN" altLang="en-US" smtClean="0"/>
              <a:t>44</a:t>
            </a:fld>
            <a:endParaRPr lang="zh-CN" altLang="en-US"/>
          </a:p>
        </p:txBody>
      </p:sp>
    </p:spTree>
    <p:extLst>
      <p:ext uri="{BB962C8B-B14F-4D97-AF65-F5344CB8AC3E}">
        <p14:creationId xmlns:p14="http://schemas.microsoft.com/office/powerpoint/2010/main" val="20495024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7C5CDBD-AFC0-426C-83BC-5ACF49B3B394}"/>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33522FF-A6B8-4FCE-AFB8-6917F75DAC9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DFEBA2AA-0D8D-4F16-BE42-3201B503FA1E}"/>
              </a:ext>
            </a:extLst>
          </p:cNvPr>
          <p:cNvSpPr>
            <a:spLocks noGrp="1"/>
          </p:cNvSpPr>
          <p:nvPr>
            <p:ph type="dt" sz="half" idx="10"/>
          </p:nvPr>
        </p:nvSpPr>
        <p:spPr/>
        <p:txBody>
          <a:bodyPr/>
          <a:lstStyle/>
          <a:p>
            <a:fld id="{35B14AD5-60B6-4E51-9122-5F8E9F89E8FE}" type="datetimeFigureOut">
              <a:rPr lang="zh-CN" altLang="en-US" smtClean="0"/>
              <a:t>2021/9/25</a:t>
            </a:fld>
            <a:endParaRPr lang="zh-CN" altLang="en-US"/>
          </a:p>
        </p:txBody>
      </p:sp>
      <p:sp>
        <p:nvSpPr>
          <p:cNvPr id="5" name="页脚占位符 4">
            <a:extLst>
              <a:ext uri="{FF2B5EF4-FFF2-40B4-BE49-F238E27FC236}">
                <a16:creationId xmlns:a16="http://schemas.microsoft.com/office/drawing/2014/main" id="{0D20157C-1834-4864-B419-3B5B4FD29EC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A688765-2BE9-4C6D-8B91-6A459FF1A8AC}"/>
              </a:ext>
            </a:extLst>
          </p:cNvPr>
          <p:cNvSpPr>
            <a:spLocks noGrp="1"/>
          </p:cNvSpPr>
          <p:nvPr>
            <p:ph type="sldNum" sz="quarter" idx="12"/>
          </p:nvPr>
        </p:nvSpPr>
        <p:spPr/>
        <p:txBody>
          <a:bodyPr/>
          <a:lstStyle/>
          <a:p>
            <a:fld id="{1D1F9430-CF03-4031-812D-2356762E9FA4}" type="slidenum">
              <a:rPr lang="zh-CN" altLang="en-US" smtClean="0"/>
              <a:t>‹#›</a:t>
            </a:fld>
            <a:endParaRPr lang="zh-CN" altLang="en-US"/>
          </a:p>
        </p:txBody>
      </p:sp>
    </p:spTree>
    <p:extLst>
      <p:ext uri="{BB962C8B-B14F-4D97-AF65-F5344CB8AC3E}">
        <p14:creationId xmlns:p14="http://schemas.microsoft.com/office/powerpoint/2010/main" val="951520434"/>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58C8D0F-E215-4AEE-B6A9-25396C9AE30B}"/>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A196D667-C543-4FB3-A78E-55C6897177D8}"/>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C9DB46CA-CF5C-468B-9A2F-E8A8F00EBD7F}"/>
              </a:ext>
            </a:extLst>
          </p:cNvPr>
          <p:cNvSpPr>
            <a:spLocks noGrp="1"/>
          </p:cNvSpPr>
          <p:nvPr>
            <p:ph type="dt" sz="half" idx="10"/>
          </p:nvPr>
        </p:nvSpPr>
        <p:spPr/>
        <p:txBody>
          <a:bodyPr/>
          <a:lstStyle/>
          <a:p>
            <a:fld id="{35B14AD5-60B6-4E51-9122-5F8E9F89E8FE}" type="datetimeFigureOut">
              <a:rPr lang="zh-CN" altLang="en-US" smtClean="0"/>
              <a:t>2021/9/25</a:t>
            </a:fld>
            <a:endParaRPr lang="zh-CN" altLang="en-US"/>
          </a:p>
        </p:txBody>
      </p:sp>
      <p:sp>
        <p:nvSpPr>
          <p:cNvPr id="5" name="页脚占位符 4">
            <a:extLst>
              <a:ext uri="{FF2B5EF4-FFF2-40B4-BE49-F238E27FC236}">
                <a16:creationId xmlns:a16="http://schemas.microsoft.com/office/drawing/2014/main" id="{5A72BB91-A162-4520-939C-BA48FE087A8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4EB952F-9714-4E07-AC9E-1E0FE9748439}"/>
              </a:ext>
            </a:extLst>
          </p:cNvPr>
          <p:cNvSpPr>
            <a:spLocks noGrp="1"/>
          </p:cNvSpPr>
          <p:nvPr>
            <p:ph type="sldNum" sz="quarter" idx="12"/>
          </p:nvPr>
        </p:nvSpPr>
        <p:spPr/>
        <p:txBody>
          <a:bodyPr/>
          <a:lstStyle/>
          <a:p>
            <a:fld id="{1D1F9430-CF03-4031-812D-2356762E9FA4}" type="slidenum">
              <a:rPr lang="zh-CN" altLang="en-US" smtClean="0"/>
              <a:t>‹#›</a:t>
            </a:fld>
            <a:endParaRPr lang="zh-CN" altLang="en-US"/>
          </a:p>
        </p:txBody>
      </p:sp>
    </p:spTree>
    <p:extLst>
      <p:ext uri="{BB962C8B-B14F-4D97-AF65-F5344CB8AC3E}">
        <p14:creationId xmlns:p14="http://schemas.microsoft.com/office/powerpoint/2010/main" val="4121600243"/>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243DB06-DB16-4295-9FF6-54FE5C82B5A6}"/>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861C86F-D579-4526-AC0F-1E72A69A8F25}"/>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3B3AC5D-1F1E-4339-961D-9610EEE1EA3A}"/>
              </a:ext>
            </a:extLst>
          </p:cNvPr>
          <p:cNvSpPr>
            <a:spLocks noGrp="1"/>
          </p:cNvSpPr>
          <p:nvPr>
            <p:ph type="dt" sz="half" idx="10"/>
          </p:nvPr>
        </p:nvSpPr>
        <p:spPr/>
        <p:txBody>
          <a:bodyPr/>
          <a:lstStyle/>
          <a:p>
            <a:fld id="{35B14AD5-60B6-4E51-9122-5F8E9F89E8FE}" type="datetimeFigureOut">
              <a:rPr lang="zh-CN" altLang="en-US" smtClean="0"/>
              <a:t>2021/9/25</a:t>
            </a:fld>
            <a:endParaRPr lang="zh-CN" altLang="en-US"/>
          </a:p>
        </p:txBody>
      </p:sp>
      <p:sp>
        <p:nvSpPr>
          <p:cNvPr id="5" name="页脚占位符 4">
            <a:extLst>
              <a:ext uri="{FF2B5EF4-FFF2-40B4-BE49-F238E27FC236}">
                <a16:creationId xmlns:a16="http://schemas.microsoft.com/office/drawing/2014/main" id="{2F0C168C-EE6F-4852-9C4F-6B01A8B6B58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3AC9942-5100-4E7F-853E-B2AC55EB87C9}"/>
              </a:ext>
            </a:extLst>
          </p:cNvPr>
          <p:cNvSpPr>
            <a:spLocks noGrp="1"/>
          </p:cNvSpPr>
          <p:nvPr>
            <p:ph type="sldNum" sz="quarter" idx="12"/>
          </p:nvPr>
        </p:nvSpPr>
        <p:spPr/>
        <p:txBody>
          <a:bodyPr/>
          <a:lstStyle/>
          <a:p>
            <a:fld id="{1D1F9430-CF03-4031-812D-2356762E9FA4}" type="slidenum">
              <a:rPr lang="zh-CN" altLang="en-US" smtClean="0"/>
              <a:t>‹#›</a:t>
            </a:fld>
            <a:endParaRPr lang="zh-CN" altLang="en-US"/>
          </a:p>
        </p:txBody>
      </p:sp>
    </p:spTree>
    <p:extLst>
      <p:ext uri="{BB962C8B-B14F-4D97-AF65-F5344CB8AC3E}">
        <p14:creationId xmlns:p14="http://schemas.microsoft.com/office/powerpoint/2010/main" val="1448718809"/>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BD82D71-8889-43A1-A09F-EECA1B59413A}"/>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7A766F1E-0FCE-4858-97BD-F651A479C91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E7FE3248-C615-4935-8165-AF46DCA24C49}"/>
              </a:ext>
            </a:extLst>
          </p:cNvPr>
          <p:cNvSpPr>
            <a:spLocks noGrp="1"/>
          </p:cNvSpPr>
          <p:nvPr>
            <p:ph type="dt" sz="half" idx="10"/>
          </p:nvPr>
        </p:nvSpPr>
        <p:spPr/>
        <p:txBody>
          <a:bodyPr/>
          <a:lstStyle/>
          <a:p>
            <a:fld id="{0FE7CF67-DDCB-4DBE-BDA2-00D0B6E9E4A0}" type="datetimeFigureOut">
              <a:rPr lang="zh-CN" altLang="en-US" smtClean="0"/>
              <a:t>2021/9/25</a:t>
            </a:fld>
            <a:endParaRPr lang="zh-CN" altLang="en-US"/>
          </a:p>
        </p:txBody>
      </p:sp>
      <p:sp>
        <p:nvSpPr>
          <p:cNvPr id="5" name="页脚占位符 4">
            <a:extLst>
              <a:ext uri="{FF2B5EF4-FFF2-40B4-BE49-F238E27FC236}">
                <a16:creationId xmlns:a16="http://schemas.microsoft.com/office/drawing/2014/main" id="{F1158371-D099-4485-8590-5F3FA3D362D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14CF356-4296-4324-8A9D-6BD9F97AD629}"/>
              </a:ext>
            </a:extLst>
          </p:cNvPr>
          <p:cNvSpPr>
            <a:spLocks noGrp="1"/>
          </p:cNvSpPr>
          <p:nvPr>
            <p:ph type="sldNum" sz="quarter" idx="12"/>
          </p:nvPr>
        </p:nvSpPr>
        <p:spPr/>
        <p:txBody>
          <a:bodyPr/>
          <a:lstStyle/>
          <a:p>
            <a:fld id="{49C5610E-D29C-4648-BF71-10F89DA12FA0}" type="slidenum">
              <a:rPr lang="zh-CN" altLang="en-US" smtClean="0"/>
              <a:t>‹#›</a:t>
            </a:fld>
            <a:endParaRPr lang="zh-CN" altLang="en-US"/>
          </a:p>
        </p:txBody>
      </p:sp>
    </p:spTree>
    <p:extLst>
      <p:ext uri="{BB962C8B-B14F-4D97-AF65-F5344CB8AC3E}">
        <p14:creationId xmlns:p14="http://schemas.microsoft.com/office/powerpoint/2010/main" val="654182328"/>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7B3D558-D203-46FE-A57C-B55770907C77}"/>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9E59B21-5827-417B-9265-F892787F02A2}"/>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324BAF1-BD4B-42B9-B616-2587C1BA9586}"/>
              </a:ext>
            </a:extLst>
          </p:cNvPr>
          <p:cNvSpPr>
            <a:spLocks noGrp="1"/>
          </p:cNvSpPr>
          <p:nvPr>
            <p:ph type="dt" sz="half" idx="10"/>
          </p:nvPr>
        </p:nvSpPr>
        <p:spPr/>
        <p:txBody>
          <a:bodyPr/>
          <a:lstStyle/>
          <a:p>
            <a:fld id="{0FE7CF67-DDCB-4DBE-BDA2-00D0B6E9E4A0}" type="datetimeFigureOut">
              <a:rPr lang="zh-CN" altLang="en-US" smtClean="0"/>
              <a:t>2021/9/25</a:t>
            </a:fld>
            <a:endParaRPr lang="zh-CN" altLang="en-US"/>
          </a:p>
        </p:txBody>
      </p:sp>
      <p:sp>
        <p:nvSpPr>
          <p:cNvPr id="5" name="页脚占位符 4">
            <a:extLst>
              <a:ext uri="{FF2B5EF4-FFF2-40B4-BE49-F238E27FC236}">
                <a16:creationId xmlns:a16="http://schemas.microsoft.com/office/drawing/2014/main" id="{D865A8B9-C7BE-4E09-B8D2-094947B2C0A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1BD888B-1531-438D-A309-315FA4F7D951}"/>
              </a:ext>
            </a:extLst>
          </p:cNvPr>
          <p:cNvSpPr>
            <a:spLocks noGrp="1"/>
          </p:cNvSpPr>
          <p:nvPr>
            <p:ph type="sldNum" sz="quarter" idx="12"/>
          </p:nvPr>
        </p:nvSpPr>
        <p:spPr/>
        <p:txBody>
          <a:bodyPr/>
          <a:lstStyle/>
          <a:p>
            <a:fld id="{49C5610E-D29C-4648-BF71-10F89DA12FA0}" type="slidenum">
              <a:rPr lang="zh-CN" altLang="en-US" smtClean="0"/>
              <a:t>‹#›</a:t>
            </a:fld>
            <a:endParaRPr lang="zh-CN" altLang="en-US"/>
          </a:p>
        </p:txBody>
      </p:sp>
    </p:spTree>
    <p:extLst>
      <p:ext uri="{BB962C8B-B14F-4D97-AF65-F5344CB8AC3E}">
        <p14:creationId xmlns:p14="http://schemas.microsoft.com/office/powerpoint/2010/main" val="3545787703"/>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492EDD6-E401-47CF-BE53-3105F9E1027B}"/>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62953A5F-CEF2-434D-8576-7F647FF5D52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57AFD2DA-4577-425B-9C10-E59268C1A3D2}"/>
              </a:ext>
            </a:extLst>
          </p:cNvPr>
          <p:cNvSpPr>
            <a:spLocks noGrp="1"/>
          </p:cNvSpPr>
          <p:nvPr>
            <p:ph type="dt" sz="half" idx="10"/>
          </p:nvPr>
        </p:nvSpPr>
        <p:spPr/>
        <p:txBody>
          <a:bodyPr/>
          <a:lstStyle/>
          <a:p>
            <a:fld id="{0FE7CF67-DDCB-4DBE-BDA2-00D0B6E9E4A0}" type="datetimeFigureOut">
              <a:rPr lang="zh-CN" altLang="en-US" smtClean="0"/>
              <a:t>2021/9/25</a:t>
            </a:fld>
            <a:endParaRPr lang="zh-CN" altLang="en-US"/>
          </a:p>
        </p:txBody>
      </p:sp>
      <p:sp>
        <p:nvSpPr>
          <p:cNvPr id="5" name="页脚占位符 4">
            <a:extLst>
              <a:ext uri="{FF2B5EF4-FFF2-40B4-BE49-F238E27FC236}">
                <a16:creationId xmlns:a16="http://schemas.microsoft.com/office/drawing/2014/main" id="{39E3BD1A-5BC9-44A6-8489-2ED6C43AD80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3F71D49-A350-4DB2-8E3F-EDCA176942B2}"/>
              </a:ext>
            </a:extLst>
          </p:cNvPr>
          <p:cNvSpPr>
            <a:spLocks noGrp="1"/>
          </p:cNvSpPr>
          <p:nvPr>
            <p:ph type="sldNum" sz="quarter" idx="12"/>
          </p:nvPr>
        </p:nvSpPr>
        <p:spPr/>
        <p:txBody>
          <a:bodyPr/>
          <a:lstStyle/>
          <a:p>
            <a:fld id="{49C5610E-D29C-4648-BF71-10F89DA12FA0}" type="slidenum">
              <a:rPr lang="zh-CN" altLang="en-US" smtClean="0"/>
              <a:t>‹#›</a:t>
            </a:fld>
            <a:endParaRPr lang="zh-CN" altLang="en-US"/>
          </a:p>
        </p:txBody>
      </p:sp>
    </p:spTree>
    <p:extLst>
      <p:ext uri="{BB962C8B-B14F-4D97-AF65-F5344CB8AC3E}">
        <p14:creationId xmlns:p14="http://schemas.microsoft.com/office/powerpoint/2010/main" val="2246318294"/>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4253455-0CA8-4394-BE37-935F79286B22}"/>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F1BC535-B2C6-4B38-ADA0-2B9633F1A718}"/>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2B6A0667-6E9D-4E01-ABBF-3481B0E942D6}"/>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BEA125EF-9A01-460E-B38C-2A8A5D752903}"/>
              </a:ext>
            </a:extLst>
          </p:cNvPr>
          <p:cNvSpPr>
            <a:spLocks noGrp="1"/>
          </p:cNvSpPr>
          <p:nvPr>
            <p:ph type="dt" sz="half" idx="10"/>
          </p:nvPr>
        </p:nvSpPr>
        <p:spPr/>
        <p:txBody>
          <a:bodyPr/>
          <a:lstStyle/>
          <a:p>
            <a:fld id="{0FE7CF67-DDCB-4DBE-BDA2-00D0B6E9E4A0}" type="datetimeFigureOut">
              <a:rPr lang="zh-CN" altLang="en-US" smtClean="0"/>
              <a:t>2021/9/25</a:t>
            </a:fld>
            <a:endParaRPr lang="zh-CN" altLang="en-US"/>
          </a:p>
        </p:txBody>
      </p:sp>
      <p:sp>
        <p:nvSpPr>
          <p:cNvPr id="6" name="页脚占位符 5">
            <a:extLst>
              <a:ext uri="{FF2B5EF4-FFF2-40B4-BE49-F238E27FC236}">
                <a16:creationId xmlns:a16="http://schemas.microsoft.com/office/drawing/2014/main" id="{0390178E-A6DE-4563-A870-0DA4F2BADFC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640FE92-C96B-4415-BD79-3F1817EA5014}"/>
              </a:ext>
            </a:extLst>
          </p:cNvPr>
          <p:cNvSpPr>
            <a:spLocks noGrp="1"/>
          </p:cNvSpPr>
          <p:nvPr>
            <p:ph type="sldNum" sz="quarter" idx="12"/>
          </p:nvPr>
        </p:nvSpPr>
        <p:spPr/>
        <p:txBody>
          <a:bodyPr/>
          <a:lstStyle/>
          <a:p>
            <a:fld id="{49C5610E-D29C-4648-BF71-10F89DA12FA0}" type="slidenum">
              <a:rPr lang="zh-CN" altLang="en-US" smtClean="0"/>
              <a:t>‹#›</a:t>
            </a:fld>
            <a:endParaRPr lang="zh-CN" altLang="en-US"/>
          </a:p>
        </p:txBody>
      </p:sp>
    </p:spTree>
    <p:extLst>
      <p:ext uri="{BB962C8B-B14F-4D97-AF65-F5344CB8AC3E}">
        <p14:creationId xmlns:p14="http://schemas.microsoft.com/office/powerpoint/2010/main" val="2953785306"/>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F52EA3B-6C48-4DD3-AA4F-73915C6CBA3C}"/>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ADB911C5-3D3A-4BBA-8990-734173B43E6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82FD2917-6E39-49AF-B1B7-84235E579D1E}"/>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991F731E-95D4-4EA4-A546-A3C36F07975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F6187FEF-B6F2-48BB-867B-48BE4049E159}"/>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CD7081F5-85A2-4B6C-8353-6BE3DDA7C599}"/>
              </a:ext>
            </a:extLst>
          </p:cNvPr>
          <p:cNvSpPr>
            <a:spLocks noGrp="1"/>
          </p:cNvSpPr>
          <p:nvPr>
            <p:ph type="dt" sz="half" idx="10"/>
          </p:nvPr>
        </p:nvSpPr>
        <p:spPr/>
        <p:txBody>
          <a:bodyPr/>
          <a:lstStyle/>
          <a:p>
            <a:fld id="{0FE7CF67-DDCB-4DBE-BDA2-00D0B6E9E4A0}" type="datetimeFigureOut">
              <a:rPr lang="zh-CN" altLang="en-US" smtClean="0"/>
              <a:t>2021/9/25</a:t>
            </a:fld>
            <a:endParaRPr lang="zh-CN" altLang="en-US"/>
          </a:p>
        </p:txBody>
      </p:sp>
      <p:sp>
        <p:nvSpPr>
          <p:cNvPr id="8" name="页脚占位符 7">
            <a:extLst>
              <a:ext uri="{FF2B5EF4-FFF2-40B4-BE49-F238E27FC236}">
                <a16:creationId xmlns:a16="http://schemas.microsoft.com/office/drawing/2014/main" id="{1820926E-C284-494B-9684-ECFCBB063E8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1A9AA0EC-FC60-4B62-B86B-5BE39C63F35A}"/>
              </a:ext>
            </a:extLst>
          </p:cNvPr>
          <p:cNvSpPr>
            <a:spLocks noGrp="1"/>
          </p:cNvSpPr>
          <p:nvPr>
            <p:ph type="sldNum" sz="quarter" idx="12"/>
          </p:nvPr>
        </p:nvSpPr>
        <p:spPr/>
        <p:txBody>
          <a:bodyPr/>
          <a:lstStyle/>
          <a:p>
            <a:fld id="{49C5610E-D29C-4648-BF71-10F89DA12FA0}" type="slidenum">
              <a:rPr lang="zh-CN" altLang="en-US" smtClean="0"/>
              <a:t>‹#›</a:t>
            </a:fld>
            <a:endParaRPr lang="zh-CN" altLang="en-US"/>
          </a:p>
        </p:txBody>
      </p:sp>
    </p:spTree>
    <p:extLst>
      <p:ext uri="{BB962C8B-B14F-4D97-AF65-F5344CB8AC3E}">
        <p14:creationId xmlns:p14="http://schemas.microsoft.com/office/powerpoint/2010/main" val="1383051302"/>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1680BF3-A932-4DA2-9B4C-FC2DF9493989}"/>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7C68F0DE-32F2-4E89-BF40-600F467C2C07}"/>
              </a:ext>
            </a:extLst>
          </p:cNvPr>
          <p:cNvSpPr>
            <a:spLocks noGrp="1"/>
          </p:cNvSpPr>
          <p:nvPr>
            <p:ph type="dt" sz="half" idx="10"/>
          </p:nvPr>
        </p:nvSpPr>
        <p:spPr/>
        <p:txBody>
          <a:bodyPr/>
          <a:lstStyle/>
          <a:p>
            <a:fld id="{0FE7CF67-DDCB-4DBE-BDA2-00D0B6E9E4A0}" type="datetimeFigureOut">
              <a:rPr lang="zh-CN" altLang="en-US" smtClean="0"/>
              <a:t>2021/9/25</a:t>
            </a:fld>
            <a:endParaRPr lang="zh-CN" altLang="en-US"/>
          </a:p>
        </p:txBody>
      </p:sp>
      <p:sp>
        <p:nvSpPr>
          <p:cNvPr id="4" name="页脚占位符 3">
            <a:extLst>
              <a:ext uri="{FF2B5EF4-FFF2-40B4-BE49-F238E27FC236}">
                <a16:creationId xmlns:a16="http://schemas.microsoft.com/office/drawing/2014/main" id="{3A9360F2-22D2-4AE9-87B9-5F78E9A6D4FE}"/>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9FCB389C-874F-4616-A30F-58171C46A723}"/>
              </a:ext>
            </a:extLst>
          </p:cNvPr>
          <p:cNvSpPr>
            <a:spLocks noGrp="1"/>
          </p:cNvSpPr>
          <p:nvPr>
            <p:ph type="sldNum" sz="quarter" idx="12"/>
          </p:nvPr>
        </p:nvSpPr>
        <p:spPr/>
        <p:txBody>
          <a:bodyPr/>
          <a:lstStyle/>
          <a:p>
            <a:fld id="{49C5610E-D29C-4648-BF71-10F89DA12FA0}" type="slidenum">
              <a:rPr lang="zh-CN" altLang="en-US" smtClean="0"/>
              <a:t>‹#›</a:t>
            </a:fld>
            <a:endParaRPr lang="zh-CN" altLang="en-US"/>
          </a:p>
        </p:txBody>
      </p:sp>
    </p:spTree>
    <p:extLst>
      <p:ext uri="{BB962C8B-B14F-4D97-AF65-F5344CB8AC3E}">
        <p14:creationId xmlns:p14="http://schemas.microsoft.com/office/powerpoint/2010/main" val="2089968114"/>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BB17F63D-DFCB-4B56-92FA-7217760CBBEE}"/>
              </a:ext>
            </a:extLst>
          </p:cNvPr>
          <p:cNvSpPr>
            <a:spLocks noGrp="1"/>
          </p:cNvSpPr>
          <p:nvPr>
            <p:ph type="dt" sz="half" idx="10"/>
          </p:nvPr>
        </p:nvSpPr>
        <p:spPr/>
        <p:txBody>
          <a:bodyPr/>
          <a:lstStyle/>
          <a:p>
            <a:fld id="{0FE7CF67-DDCB-4DBE-BDA2-00D0B6E9E4A0}" type="datetimeFigureOut">
              <a:rPr lang="zh-CN" altLang="en-US" smtClean="0"/>
              <a:t>2021/9/25</a:t>
            </a:fld>
            <a:endParaRPr lang="zh-CN" altLang="en-US"/>
          </a:p>
        </p:txBody>
      </p:sp>
      <p:sp>
        <p:nvSpPr>
          <p:cNvPr id="3" name="页脚占位符 2">
            <a:extLst>
              <a:ext uri="{FF2B5EF4-FFF2-40B4-BE49-F238E27FC236}">
                <a16:creationId xmlns:a16="http://schemas.microsoft.com/office/drawing/2014/main" id="{E03C57D8-0997-4263-AF46-9F1E3673E835}"/>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A0E2878-C640-41F4-B045-850B3E70938C}"/>
              </a:ext>
            </a:extLst>
          </p:cNvPr>
          <p:cNvSpPr>
            <a:spLocks noGrp="1"/>
          </p:cNvSpPr>
          <p:nvPr>
            <p:ph type="sldNum" sz="quarter" idx="12"/>
          </p:nvPr>
        </p:nvSpPr>
        <p:spPr/>
        <p:txBody>
          <a:bodyPr/>
          <a:lstStyle/>
          <a:p>
            <a:fld id="{49C5610E-D29C-4648-BF71-10F89DA12FA0}" type="slidenum">
              <a:rPr lang="zh-CN" altLang="en-US" smtClean="0"/>
              <a:t>‹#›</a:t>
            </a:fld>
            <a:endParaRPr lang="zh-CN" altLang="en-US"/>
          </a:p>
        </p:txBody>
      </p:sp>
    </p:spTree>
    <p:extLst>
      <p:ext uri="{BB962C8B-B14F-4D97-AF65-F5344CB8AC3E}">
        <p14:creationId xmlns:p14="http://schemas.microsoft.com/office/powerpoint/2010/main" val="584087168"/>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D248DED-4180-4ED9-8E0C-84F1F18C48C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7918380-EBFA-46D4-B90C-17773CB445F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427C36B5-8E84-4945-AAAD-C92E5AE09EC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A2FECC60-8636-4AC1-9A9D-F204D47AAA57}"/>
              </a:ext>
            </a:extLst>
          </p:cNvPr>
          <p:cNvSpPr>
            <a:spLocks noGrp="1"/>
          </p:cNvSpPr>
          <p:nvPr>
            <p:ph type="dt" sz="half" idx="10"/>
          </p:nvPr>
        </p:nvSpPr>
        <p:spPr/>
        <p:txBody>
          <a:bodyPr/>
          <a:lstStyle/>
          <a:p>
            <a:fld id="{0FE7CF67-DDCB-4DBE-BDA2-00D0B6E9E4A0}" type="datetimeFigureOut">
              <a:rPr lang="zh-CN" altLang="en-US" smtClean="0"/>
              <a:t>2021/9/25</a:t>
            </a:fld>
            <a:endParaRPr lang="zh-CN" altLang="en-US"/>
          </a:p>
        </p:txBody>
      </p:sp>
      <p:sp>
        <p:nvSpPr>
          <p:cNvPr id="6" name="页脚占位符 5">
            <a:extLst>
              <a:ext uri="{FF2B5EF4-FFF2-40B4-BE49-F238E27FC236}">
                <a16:creationId xmlns:a16="http://schemas.microsoft.com/office/drawing/2014/main" id="{F489B8CF-F1E5-4E33-9973-B7AFECF8C00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9D0420E-35BB-44A3-BB5E-5850C7C14EF8}"/>
              </a:ext>
            </a:extLst>
          </p:cNvPr>
          <p:cNvSpPr>
            <a:spLocks noGrp="1"/>
          </p:cNvSpPr>
          <p:nvPr>
            <p:ph type="sldNum" sz="quarter" idx="12"/>
          </p:nvPr>
        </p:nvSpPr>
        <p:spPr/>
        <p:txBody>
          <a:bodyPr/>
          <a:lstStyle/>
          <a:p>
            <a:fld id="{49C5610E-D29C-4648-BF71-10F89DA12FA0}" type="slidenum">
              <a:rPr lang="zh-CN" altLang="en-US" smtClean="0"/>
              <a:t>‹#›</a:t>
            </a:fld>
            <a:endParaRPr lang="zh-CN" altLang="en-US"/>
          </a:p>
        </p:txBody>
      </p:sp>
    </p:spTree>
    <p:extLst>
      <p:ext uri="{BB962C8B-B14F-4D97-AF65-F5344CB8AC3E}">
        <p14:creationId xmlns:p14="http://schemas.microsoft.com/office/powerpoint/2010/main" val="1912504352"/>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53AAC84-93E1-4DD9-95A8-BB0D1FDC65D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81F87892-D119-427C-849F-C5A2F1B67CD8}"/>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C8D547C-DA25-4CA8-AC76-643BC211C866}"/>
              </a:ext>
            </a:extLst>
          </p:cNvPr>
          <p:cNvSpPr>
            <a:spLocks noGrp="1"/>
          </p:cNvSpPr>
          <p:nvPr>
            <p:ph type="dt" sz="half" idx="10"/>
          </p:nvPr>
        </p:nvSpPr>
        <p:spPr/>
        <p:txBody>
          <a:bodyPr/>
          <a:lstStyle/>
          <a:p>
            <a:fld id="{35B14AD5-60B6-4E51-9122-5F8E9F89E8FE}" type="datetimeFigureOut">
              <a:rPr lang="zh-CN" altLang="en-US" smtClean="0"/>
              <a:t>2021/9/25</a:t>
            </a:fld>
            <a:endParaRPr lang="zh-CN" altLang="en-US"/>
          </a:p>
        </p:txBody>
      </p:sp>
      <p:sp>
        <p:nvSpPr>
          <p:cNvPr id="5" name="页脚占位符 4">
            <a:extLst>
              <a:ext uri="{FF2B5EF4-FFF2-40B4-BE49-F238E27FC236}">
                <a16:creationId xmlns:a16="http://schemas.microsoft.com/office/drawing/2014/main" id="{5F192562-D119-41C1-82C5-33C4B390104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32D038E-D18B-49DC-9863-BCFBEEBF1DE4}"/>
              </a:ext>
            </a:extLst>
          </p:cNvPr>
          <p:cNvSpPr>
            <a:spLocks noGrp="1"/>
          </p:cNvSpPr>
          <p:nvPr>
            <p:ph type="sldNum" sz="quarter" idx="12"/>
          </p:nvPr>
        </p:nvSpPr>
        <p:spPr/>
        <p:txBody>
          <a:bodyPr/>
          <a:lstStyle/>
          <a:p>
            <a:fld id="{1D1F9430-CF03-4031-812D-2356762E9FA4}" type="slidenum">
              <a:rPr lang="zh-CN" altLang="en-US" smtClean="0"/>
              <a:t>‹#›</a:t>
            </a:fld>
            <a:endParaRPr lang="zh-CN" altLang="en-US"/>
          </a:p>
        </p:txBody>
      </p:sp>
    </p:spTree>
    <p:extLst>
      <p:ext uri="{BB962C8B-B14F-4D97-AF65-F5344CB8AC3E}">
        <p14:creationId xmlns:p14="http://schemas.microsoft.com/office/powerpoint/2010/main" val="1905376430"/>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7E1C08C-4B8C-43A2-B6BF-286116FE04D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46DF752-9C27-43F7-B813-54DAC187725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78DC6D02-B581-43AA-9C57-7E8FB5822A3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E94B4141-0EAD-4D25-B87D-2F890EFB8CC3}"/>
              </a:ext>
            </a:extLst>
          </p:cNvPr>
          <p:cNvSpPr>
            <a:spLocks noGrp="1"/>
          </p:cNvSpPr>
          <p:nvPr>
            <p:ph type="dt" sz="half" idx="10"/>
          </p:nvPr>
        </p:nvSpPr>
        <p:spPr/>
        <p:txBody>
          <a:bodyPr/>
          <a:lstStyle/>
          <a:p>
            <a:fld id="{0FE7CF67-DDCB-4DBE-BDA2-00D0B6E9E4A0}" type="datetimeFigureOut">
              <a:rPr lang="zh-CN" altLang="en-US" smtClean="0"/>
              <a:t>2021/9/25</a:t>
            </a:fld>
            <a:endParaRPr lang="zh-CN" altLang="en-US"/>
          </a:p>
        </p:txBody>
      </p:sp>
      <p:sp>
        <p:nvSpPr>
          <p:cNvPr id="6" name="页脚占位符 5">
            <a:extLst>
              <a:ext uri="{FF2B5EF4-FFF2-40B4-BE49-F238E27FC236}">
                <a16:creationId xmlns:a16="http://schemas.microsoft.com/office/drawing/2014/main" id="{B94A5173-AFCB-45C6-BD2E-DFBCD8223AB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5B5535B-72AD-4E6E-851B-FB1112ADB732}"/>
              </a:ext>
            </a:extLst>
          </p:cNvPr>
          <p:cNvSpPr>
            <a:spLocks noGrp="1"/>
          </p:cNvSpPr>
          <p:nvPr>
            <p:ph type="sldNum" sz="quarter" idx="12"/>
          </p:nvPr>
        </p:nvSpPr>
        <p:spPr/>
        <p:txBody>
          <a:bodyPr/>
          <a:lstStyle/>
          <a:p>
            <a:fld id="{49C5610E-D29C-4648-BF71-10F89DA12FA0}" type="slidenum">
              <a:rPr lang="zh-CN" altLang="en-US" smtClean="0"/>
              <a:t>‹#›</a:t>
            </a:fld>
            <a:endParaRPr lang="zh-CN" altLang="en-US"/>
          </a:p>
        </p:txBody>
      </p:sp>
    </p:spTree>
    <p:extLst>
      <p:ext uri="{BB962C8B-B14F-4D97-AF65-F5344CB8AC3E}">
        <p14:creationId xmlns:p14="http://schemas.microsoft.com/office/powerpoint/2010/main" val="3414047503"/>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6394371-1E27-4BE0-B2B6-18E770622140}"/>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A9E2E06A-B9E5-4CF0-88D4-C896EFB381C5}"/>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7D7D7D8-2816-4A8F-9B0A-C4418CF97420}"/>
              </a:ext>
            </a:extLst>
          </p:cNvPr>
          <p:cNvSpPr>
            <a:spLocks noGrp="1"/>
          </p:cNvSpPr>
          <p:nvPr>
            <p:ph type="dt" sz="half" idx="10"/>
          </p:nvPr>
        </p:nvSpPr>
        <p:spPr/>
        <p:txBody>
          <a:bodyPr/>
          <a:lstStyle/>
          <a:p>
            <a:fld id="{0FE7CF67-DDCB-4DBE-BDA2-00D0B6E9E4A0}" type="datetimeFigureOut">
              <a:rPr lang="zh-CN" altLang="en-US" smtClean="0"/>
              <a:t>2021/9/25</a:t>
            </a:fld>
            <a:endParaRPr lang="zh-CN" altLang="en-US"/>
          </a:p>
        </p:txBody>
      </p:sp>
      <p:sp>
        <p:nvSpPr>
          <p:cNvPr id="5" name="页脚占位符 4">
            <a:extLst>
              <a:ext uri="{FF2B5EF4-FFF2-40B4-BE49-F238E27FC236}">
                <a16:creationId xmlns:a16="http://schemas.microsoft.com/office/drawing/2014/main" id="{8BFE36AC-BBDE-4776-AED2-63BC177D8A0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A376BCBD-3ECA-4CBB-B810-83771B90B7C8}"/>
              </a:ext>
            </a:extLst>
          </p:cNvPr>
          <p:cNvSpPr>
            <a:spLocks noGrp="1"/>
          </p:cNvSpPr>
          <p:nvPr>
            <p:ph type="sldNum" sz="quarter" idx="12"/>
          </p:nvPr>
        </p:nvSpPr>
        <p:spPr/>
        <p:txBody>
          <a:bodyPr/>
          <a:lstStyle/>
          <a:p>
            <a:fld id="{49C5610E-D29C-4648-BF71-10F89DA12FA0}" type="slidenum">
              <a:rPr lang="zh-CN" altLang="en-US" smtClean="0"/>
              <a:t>‹#›</a:t>
            </a:fld>
            <a:endParaRPr lang="zh-CN" altLang="en-US"/>
          </a:p>
        </p:txBody>
      </p:sp>
    </p:spTree>
    <p:extLst>
      <p:ext uri="{BB962C8B-B14F-4D97-AF65-F5344CB8AC3E}">
        <p14:creationId xmlns:p14="http://schemas.microsoft.com/office/powerpoint/2010/main" val="1625576216"/>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44DC4F26-62B1-4627-B106-82F320FBA3E7}"/>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87C01226-651D-4F9D-9061-76C14B114357}"/>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74C523A-64A3-4C17-91E2-C513D551116B}"/>
              </a:ext>
            </a:extLst>
          </p:cNvPr>
          <p:cNvSpPr>
            <a:spLocks noGrp="1"/>
          </p:cNvSpPr>
          <p:nvPr>
            <p:ph type="dt" sz="half" idx="10"/>
          </p:nvPr>
        </p:nvSpPr>
        <p:spPr/>
        <p:txBody>
          <a:bodyPr/>
          <a:lstStyle/>
          <a:p>
            <a:fld id="{0FE7CF67-DDCB-4DBE-BDA2-00D0B6E9E4A0}" type="datetimeFigureOut">
              <a:rPr lang="zh-CN" altLang="en-US" smtClean="0"/>
              <a:t>2021/9/25</a:t>
            </a:fld>
            <a:endParaRPr lang="zh-CN" altLang="en-US"/>
          </a:p>
        </p:txBody>
      </p:sp>
      <p:sp>
        <p:nvSpPr>
          <p:cNvPr id="5" name="页脚占位符 4">
            <a:extLst>
              <a:ext uri="{FF2B5EF4-FFF2-40B4-BE49-F238E27FC236}">
                <a16:creationId xmlns:a16="http://schemas.microsoft.com/office/drawing/2014/main" id="{2EAD86A3-24CA-49F2-9FEB-CBF6F597ED8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50B73FD-EF31-4E81-85D9-70877D99BFD8}"/>
              </a:ext>
            </a:extLst>
          </p:cNvPr>
          <p:cNvSpPr>
            <a:spLocks noGrp="1"/>
          </p:cNvSpPr>
          <p:nvPr>
            <p:ph type="sldNum" sz="quarter" idx="12"/>
          </p:nvPr>
        </p:nvSpPr>
        <p:spPr/>
        <p:txBody>
          <a:bodyPr/>
          <a:lstStyle/>
          <a:p>
            <a:fld id="{49C5610E-D29C-4648-BF71-10F89DA12FA0}" type="slidenum">
              <a:rPr lang="zh-CN" altLang="en-US" smtClean="0"/>
              <a:t>‹#›</a:t>
            </a:fld>
            <a:endParaRPr lang="zh-CN" altLang="en-US"/>
          </a:p>
        </p:txBody>
      </p:sp>
    </p:spTree>
    <p:extLst>
      <p:ext uri="{BB962C8B-B14F-4D97-AF65-F5344CB8AC3E}">
        <p14:creationId xmlns:p14="http://schemas.microsoft.com/office/powerpoint/2010/main" val="1361002180"/>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D5BDA9D-C4C5-4C23-9AA9-32D6774FB911}"/>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A22371C0-5A15-4DBE-A69C-A6ADE4A1B03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8318106F-36A8-463E-99BF-985058F1C6D0}"/>
              </a:ext>
            </a:extLst>
          </p:cNvPr>
          <p:cNvSpPr>
            <a:spLocks noGrp="1"/>
          </p:cNvSpPr>
          <p:nvPr>
            <p:ph type="dt" sz="half" idx="10"/>
          </p:nvPr>
        </p:nvSpPr>
        <p:spPr/>
        <p:txBody>
          <a:bodyPr/>
          <a:lstStyle/>
          <a:p>
            <a:fld id="{35B14AD5-60B6-4E51-9122-5F8E9F89E8FE}" type="datetimeFigureOut">
              <a:rPr lang="zh-CN" altLang="en-US" smtClean="0"/>
              <a:t>2021/9/25</a:t>
            </a:fld>
            <a:endParaRPr lang="zh-CN" altLang="en-US"/>
          </a:p>
        </p:txBody>
      </p:sp>
      <p:sp>
        <p:nvSpPr>
          <p:cNvPr id="5" name="页脚占位符 4">
            <a:extLst>
              <a:ext uri="{FF2B5EF4-FFF2-40B4-BE49-F238E27FC236}">
                <a16:creationId xmlns:a16="http://schemas.microsoft.com/office/drawing/2014/main" id="{E89D581F-44A7-483B-B578-F59DACE77BE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66FB6DD-5D5A-4C82-BB2B-A784F4929CF4}"/>
              </a:ext>
            </a:extLst>
          </p:cNvPr>
          <p:cNvSpPr>
            <a:spLocks noGrp="1"/>
          </p:cNvSpPr>
          <p:nvPr>
            <p:ph type="sldNum" sz="quarter" idx="12"/>
          </p:nvPr>
        </p:nvSpPr>
        <p:spPr/>
        <p:txBody>
          <a:bodyPr/>
          <a:lstStyle/>
          <a:p>
            <a:fld id="{1D1F9430-CF03-4031-812D-2356762E9FA4}" type="slidenum">
              <a:rPr lang="zh-CN" altLang="en-US" smtClean="0"/>
              <a:t>‹#›</a:t>
            </a:fld>
            <a:endParaRPr lang="zh-CN" altLang="en-US"/>
          </a:p>
        </p:txBody>
      </p:sp>
    </p:spTree>
    <p:extLst>
      <p:ext uri="{BB962C8B-B14F-4D97-AF65-F5344CB8AC3E}">
        <p14:creationId xmlns:p14="http://schemas.microsoft.com/office/powerpoint/2010/main" val="541325786"/>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2B0359-BC5C-4BDB-8C43-C9CFF0546100}"/>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074C551-BB04-4A91-9EE6-E822B373F94E}"/>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C0F1633C-4BD5-419F-A7DE-029FA43CA24C}"/>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379B359C-EF14-496D-89E5-AB6142026623}"/>
              </a:ext>
            </a:extLst>
          </p:cNvPr>
          <p:cNvSpPr>
            <a:spLocks noGrp="1"/>
          </p:cNvSpPr>
          <p:nvPr>
            <p:ph type="dt" sz="half" idx="10"/>
          </p:nvPr>
        </p:nvSpPr>
        <p:spPr/>
        <p:txBody>
          <a:bodyPr/>
          <a:lstStyle/>
          <a:p>
            <a:fld id="{35B14AD5-60B6-4E51-9122-5F8E9F89E8FE}" type="datetimeFigureOut">
              <a:rPr lang="zh-CN" altLang="en-US" smtClean="0"/>
              <a:t>2021/9/25</a:t>
            </a:fld>
            <a:endParaRPr lang="zh-CN" altLang="en-US"/>
          </a:p>
        </p:txBody>
      </p:sp>
      <p:sp>
        <p:nvSpPr>
          <p:cNvPr id="6" name="页脚占位符 5">
            <a:extLst>
              <a:ext uri="{FF2B5EF4-FFF2-40B4-BE49-F238E27FC236}">
                <a16:creationId xmlns:a16="http://schemas.microsoft.com/office/drawing/2014/main" id="{49F69665-996B-42B9-B8A7-148BFE87344A}"/>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9A017E9B-56CA-4D80-BD50-EA20AFB61011}"/>
              </a:ext>
            </a:extLst>
          </p:cNvPr>
          <p:cNvSpPr>
            <a:spLocks noGrp="1"/>
          </p:cNvSpPr>
          <p:nvPr>
            <p:ph type="sldNum" sz="quarter" idx="12"/>
          </p:nvPr>
        </p:nvSpPr>
        <p:spPr/>
        <p:txBody>
          <a:bodyPr/>
          <a:lstStyle/>
          <a:p>
            <a:fld id="{1D1F9430-CF03-4031-812D-2356762E9FA4}" type="slidenum">
              <a:rPr lang="zh-CN" altLang="en-US" smtClean="0"/>
              <a:t>‹#›</a:t>
            </a:fld>
            <a:endParaRPr lang="zh-CN" altLang="en-US"/>
          </a:p>
        </p:txBody>
      </p:sp>
    </p:spTree>
    <p:extLst>
      <p:ext uri="{BB962C8B-B14F-4D97-AF65-F5344CB8AC3E}">
        <p14:creationId xmlns:p14="http://schemas.microsoft.com/office/powerpoint/2010/main" val="2580168665"/>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CF2DFD4-36BC-4993-84CA-396D8E84C7DA}"/>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865C2CAB-4A01-494D-9BD4-C02E76208A3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57118429-5A82-496C-A319-9D8A1A447338}"/>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0F89AB36-F9F7-424A-83CC-300594216FC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76A38B9B-F0E6-48F2-8996-7F54098752D1}"/>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0206DA21-F869-43C8-814C-BDF6196C1215}"/>
              </a:ext>
            </a:extLst>
          </p:cNvPr>
          <p:cNvSpPr>
            <a:spLocks noGrp="1"/>
          </p:cNvSpPr>
          <p:nvPr>
            <p:ph type="dt" sz="half" idx="10"/>
          </p:nvPr>
        </p:nvSpPr>
        <p:spPr/>
        <p:txBody>
          <a:bodyPr/>
          <a:lstStyle/>
          <a:p>
            <a:fld id="{35B14AD5-60B6-4E51-9122-5F8E9F89E8FE}" type="datetimeFigureOut">
              <a:rPr lang="zh-CN" altLang="en-US" smtClean="0"/>
              <a:t>2021/9/25</a:t>
            </a:fld>
            <a:endParaRPr lang="zh-CN" altLang="en-US"/>
          </a:p>
        </p:txBody>
      </p:sp>
      <p:sp>
        <p:nvSpPr>
          <p:cNvPr id="8" name="页脚占位符 7">
            <a:extLst>
              <a:ext uri="{FF2B5EF4-FFF2-40B4-BE49-F238E27FC236}">
                <a16:creationId xmlns:a16="http://schemas.microsoft.com/office/drawing/2014/main" id="{FE7A7314-315D-4F5F-88B5-7AFFE9AA43D0}"/>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D423C0B7-DAD9-4C4E-A706-EA668EF36286}"/>
              </a:ext>
            </a:extLst>
          </p:cNvPr>
          <p:cNvSpPr>
            <a:spLocks noGrp="1"/>
          </p:cNvSpPr>
          <p:nvPr>
            <p:ph type="sldNum" sz="quarter" idx="12"/>
          </p:nvPr>
        </p:nvSpPr>
        <p:spPr/>
        <p:txBody>
          <a:bodyPr/>
          <a:lstStyle/>
          <a:p>
            <a:fld id="{1D1F9430-CF03-4031-812D-2356762E9FA4}" type="slidenum">
              <a:rPr lang="zh-CN" altLang="en-US" smtClean="0"/>
              <a:t>‹#›</a:t>
            </a:fld>
            <a:endParaRPr lang="zh-CN" altLang="en-US"/>
          </a:p>
        </p:txBody>
      </p:sp>
    </p:spTree>
    <p:extLst>
      <p:ext uri="{BB962C8B-B14F-4D97-AF65-F5344CB8AC3E}">
        <p14:creationId xmlns:p14="http://schemas.microsoft.com/office/powerpoint/2010/main" val="1790184293"/>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8C192D7-F08B-4D2B-892D-5BF4161F24E0}"/>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2FA6428C-96D4-49CE-96D3-6E75DF3888A2}"/>
              </a:ext>
            </a:extLst>
          </p:cNvPr>
          <p:cNvSpPr>
            <a:spLocks noGrp="1"/>
          </p:cNvSpPr>
          <p:nvPr>
            <p:ph type="dt" sz="half" idx="10"/>
          </p:nvPr>
        </p:nvSpPr>
        <p:spPr/>
        <p:txBody>
          <a:bodyPr/>
          <a:lstStyle/>
          <a:p>
            <a:fld id="{35B14AD5-60B6-4E51-9122-5F8E9F89E8FE}" type="datetimeFigureOut">
              <a:rPr lang="zh-CN" altLang="en-US" smtClean="0"/>
              <a:t>2021/9/25</a:t>
            </a:fld>
            <a:endParaRPr lang="zh-CN" altLang="en-US"/>
          </a:p>
        </p:txBody>
      </p:sp>
      <p:sp>
        <p:nvSpPr>
          <p:cNvPr id="4" name="页脚占位符 3">
            <a:extLst>
              <a:ext uri="{FF2B5EF4-FFF2-40B4-BE49-F238E27FC236}">
                <a16:creationId xmlns:a16="http://schemas.microsoft.com/office/drawing/2014/main" id="{885E1D02-76F9-4234-9F8F-D04C8B1D8B3B}"/>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CB6E2E2A-15A1-4CA4-846A-7D58A5CAA48C}"/>
              </a:ext>
            </a:extLst>
          </p:cNvPr>
          <p:cNvSpPr>
            <a:spLocks noGrp="1"/>
          </p:cNvSpPr>
          <p:nvPr>
            <p:ph type="sldNum" sz="quarter" idx="12"/>
          </p:nvPr>
        </p:nvSpPr>
        <p:spPr/>
        <p:txBody>
          <a:bodyPr/>
          <a:lstStyle/>
          <a:p>
            <a:fld id="{1D1F9430-CF03-4031-812D-2356762E9FA4}" type="slidenum">
              <a:rPr lang="zh-CN" altLang="en-US" smtClean="0"/>
              <a:t>‹#›</a:t>
            </a:fld>
            <a:endParaRPr lang="zh-CN" altLang="en-US"/>
          </a:p>
        </p:txBody>
      </p:sp>
    </p:spTree>
    <p:extLst>
      <p:ext uri="{BB962C8B-B14F-4D97-AF65-F5344CB8AC3E}">
        <p14:creationId xmlns:p14="http://schemas.microsoft.com/office/powerpoint/2010/main" val="2883545078"/>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7D279BB2-7FCA-4598-8AFD-2E177C23D7AC}"/>
              </a:ext>
            </a:extLst>
          </p:cNvPr>
          <p:cNvSpPr>
            <a:spLocks noGrp="1"/>
          </p:cNvSpPr>
          <p:nvPr>
            <p:ph type="dt" sz="half" idx="10"/>
          </p:nvPr>
        </p:nvSpPr>
        <p:spPr/>
        <p:txBody>
          <a:bodyPr/>
          <a:lstStyle/>
          <a:p>
            <a:fld id="{35B14AD5-60B6-4E51-9122-5F8E9F89E8FE}" type="datetimeFigureOut">
              <a:rPr lang="zh-CN" altLang="en-US" smtClean="0"/>
              <a:t>2021/9/25</a:t>
            </a:fld>
            <a:endParaRPr lang="zh-CN" altLang="en-US"/>
          </a:p>
        </p:txBody>
      </p:sp>
      <p:sp>
        <p:nvSpPr>
          <p:cNvPr id="3" name="页脚占位符 2">
            <a:extLst>
              <a:ext uri="{FF2B5EF4-FFF2-40B4-BE49-F238E27FC236}">
                <a16:creationId xmlns:a16="http://schemas.microsoft.com/office/drawing/2014/main" id="{A607CE14-D651-477A-8F2F-16215775C199}"/>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D0E7798A-02D2-4AEA-8210-3B5185DB4D86}"/>
              </a:ext>
            </a:extLst>
          </p:cNvPr>
          <p:cNvSpPr>
            <a:spLocks noGrp="1"/>
          </p:cNvSpPr>
          <p:nvPr>
            <p:ph type="sldNum" sz="quarter" idx="12"/>
          </p:nvPr>
        </p:nvSpPr>
        <p:spPr/>
        <p:txBody>
          <a:bodyPr/>
          <a:lstStyle/>
          <a:p>
            <a:fld id="{1D1F9430-CF03-4031-812D-2356762E9FA4}" type="slidenum">
              <a:rPr lang="zh-CN" altLang="en-US" smtClean="0"/>
              <a:t>‹#›</a:t>
            </a:fld>
            <a:endParaRPr lang="zh-CN" altLang="en-US"/>
          </a:p>
        </p:txBody>
      </p:sp>
    </p:spTree>
    <p:extLst>
      <p:ext uri="{BB962C8B-B14F-4D97-AF65-F5344CB8AC3E}">
        <p14:creationId xmlns:p14="http://schemas.microsoft.com/office/powerpoint/2010/main" val="3596425602"/>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7D0EFA-DC1F-49D1-A1EA-D7BDAC348225}"/>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E2DE0779-903B-4A95-AB8A-6098D37AA0A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8AC16A59-CD82-499F-8A52-C0BCC531DAA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DE63D559-4DC3-4E03-9D6B-E4501BF3D456}"/>
              </a:ext>
            </a:extLst>
          </p:cNvPr>
          <p:cNvSpPr>
            <a:spLocks noGrp="1"/>
          </p:cNvSpPr>
          <p:nvPr>
            <p:ph type="dt" sz="half" idx="10"/>
          </p:nvPr>
        </p:nvSpPr>
        <p:spPr/>
        <p:txBody>
          <a:bodyPr/>
          <a:lstStyle/>
          <a:p>
            <a:fld id="{35B14AD5-60B6-4E51-9122-5F8E9F89E8FE}" type="datetimeFigureOut">
              <a:rPr lang="zh-CN" altLang="en-US" smtClean="0"/>
              <a:t>2021/9/25</a:t>
            </a:fld>
            <a:endParaRPr lang="zh-CN" altLang="en-US"/>
          </a:p>
        </p:txBody>
      </p:sp>
      <p:sp>
        <p:nvSpPr>
          <p:cNvPr id="6" name="页脚占位符 5">
            <a:extLst>
              <a:ext uri="{FF2B5EF4-FFF2-40B4-BE49-F238E27FC236}">
                <a16:creationId xmlns:a16="http://schemas.microsoft.com/office/drawing/2014/main" id="{CC295A82-1FBE-423A-8CEA-8B254E9BFEAB}"/>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2F638FDA-E93F-4831-99FD-44D65212F4DB}"/>
              </a:ext>
            </a:extLst>
          </p:cNvPr>
          <p:cNvSpPr>
            <a:spLocks noGrp="1"/>
          </p:cNvSpPr>
          <p:nvPr>
            <p:ph type="sldNum" sz="quarter" idx="12"/>
          </p:nvPr>
        </p:nvSpPr>
        <p:spPr/>
        <p:txBody>
          <a:bodyPr/>
          <a:lstStyle/>
          <a:p>
            <a:fld id="{1D1F9430-CF03-4031-812D-2356762E9FA4}" type="slidenum">
              <a:rPr lang="zh-CN" altLang="en-US" smtClean="0"/>
              <a:t>‹#›</a:t>
            </a:fld>
            <a:endParaRPr lang="zh-CN" altLang="en-US"/>
          </a:p>
        </p:txBody>
      </p:sp>
    </p:spTree>
    <p:extLst>
      <p:ext uri="{BB962C8B-B14F-4D97-AF65-F5344CB8AC3E}">
        <p14:creationId xmlns:p14="http://schemas.microsoft.com/office/powerpoint/2010/main" val="660461895"/>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D6C33D-17EF-4A52-822F-5F57C155A029}"/>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2A875C54-517F-4B37-A002-D87F9BCB572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1CD74EE9-9DA6-4090-A1C7-E5BCA3D732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99CE9A9-EE1A-40A8-890E-5248419FB7E3}"/>
              </a:ext>
            </a:extLst>
          </p:cNvPr>
          <p:cNvSpPr>
            <a:spLocks noGrp="1"/>
          </p:cNvSpPr>
          <p:nvPr>
            <p:ph type="dt" sz="half" idx="10"/>
          </p:nvPr>
        </p:nvSpPr>
        <p:spPr/>
        <p:txBody>
          <a:bodyPr/>
          <a:lstStyle/>
          <a:p>
            <a:fld id="{35B14AD5-60B6-4E51-9122-5F8E9F89E8FE}" type="datetimeFigureOut">
              <a:rPr lang="zh-CN" altLang="en-US" smtClean="0"/>
              <a:t>2021/9/25</a:t>
            </a:fld>
            <a:endParaRPr lang="zh-CN" altLang="en-US"/>
          </a:p>
        </p:txBody>
      </p:sp>
      <p:sp>
        <p:nvSpPr>
          <p:cNvPr id="6" name="页脚占位符 5">
            <a:extLst>
              <a:ext uri="{FF2B5EF4-FFF2-40B4-BE49-F238E27FC236}">
                <a16:creationId xmlns:a16="http://schemas.microsoft.com/office/drawing/2014/main" id="{24B9D795-BA5C-4A8B-9BA6-4FDEB04DAD45}"/>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B16AA820-AEC6-46C6-8755-4754E09865F1}"/>
              </a:ext>
            </a:extLst>
          </p:cNvPr>
          <p:cNvSpPr>
            <a:spLocks noGrp="1"/>
          </p:cNvSpPr>
          <p:nvPr>
            <p:ph type="sldNum" sz="quarter" idx="12"/>
          </p:nvPr>
        </p:nvSpPr>
        <p:spPr/>
        <p:txBody>
          <a:bodyPr/>
          <a:lstStyle/>
          <a:p>
            <a:fld id="{1D1F9430-CF03-4031-812D-2356762E9FA4}" type="slidenum">
              <a:rPr lang="zh-CN" altLang="en-US" smtClean="0"/>
              <a:t>‹#›</a:t>
            </a:fld>
            <a:endParaRPr lang="zh-CN" altLang="en-US"/>
          </a:p>
        </p:txBody>
      </p:sp>
    </p:spTree>
    <p:extLst>
      <p:ext uri="{BB962C8B-B14F-4D97-AF65-F5344CB8AC3E}">
        <p14:creationId xmlns:p14="http://schemas.microsoft.com/office/powerpoint/2010/main" val="3472772349"/>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BCE6CEC0-3F8A-40AC-8E65-50EC9C9FF2E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F443C280-A843-4531-9134-29DC60AF166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A8CCC1B-E4A1-4D95-ACDA-0AE5A38BE7D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5B14AD5-60B6-4E51-9122-5F8E9F89E8FE}" type="datetimeFigureOut">
              <a:rPr lang="zh-CN" altLang="en-US" smtClean="0"/>
              <a:t>2021/9/25</a:t>
            </a:fld>
            <a:endParaRPr lang="zh-CN" altLang="en-US"/>
          </a:p>
        </p:txBody>
      </p:sp>
      <p:sp>
        <p:nvSpPr>
          <p:cNvPr id="5" name="页脚占位符 4">
            <a:extLst>
              <a:ext uri="{FF2B5EF4-FFF2-40B4-BE49-F238E27FC236}">
                <a16:creationId xmlns:a16="http://schemas.microsoft.com/office/drawing/2014/main" id="{4D98D79E-FDA3-4284-A018-607EE2A6F62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F0177859-CE9B-4313-A7EF-C5932D30175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D1F9430-CF03-4031-812D-2356762E9FA4}" type="slidenum">
              <a:rPr lang="zh-CN" altLang="en-US" smtClean="0"/>
              <a:t>‹#›</a:t>
            </a:fld>
            <a:endParaRPr lang="zh-CN" altLang="en-US"/>
          </a:p>
        </p:txBody>
      </p:sp>
    </p:spTree>
    <p:extLst>
      <p:ext uri="{BB962C8B-B14F-4D97-AF65-F5344CB8AC3E}">
        <p14:creationId xmlns:p14="http://schemas.microsoft.com/office/powerpoint/2010/main" val="111831266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F9703471-8553-4703-A404-DC8E20E5D0E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D74E04C9-987B-4404-8371-2603207DACF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2268C5D-E831-4EB6-A684-0F7458FFFDB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FE7CF67-DDCB-4DBE-BDA2-00D0B6E9E4A0}" type="datetimeFigureOut">
              <a:rPr lang="zh-CN" altLang="en-US" smtClean="0"/>
              <a:t>2021/9/25</a:t>
            </a:fld>
            <a:endParaRPr lang="zh-CN" altLang="en-US"/>
          </a:p>
        </p:txBody>
      </p:sp>
      <p:sp>
        <p:nvSpPr>
          <p:cNvPr id="5" name="页脚占位符 4">
            <a:extLst>
              <a:ext uri="{FF2B5EF4-FFF2-40B4-BE49-F238E27FC236}">
                <a16:creationId xmlns:a16="http://schemas.microsoft.com/office/drawing/2014/main" id="{8C6E279C-A240-4BD4-8315-FC27D15F3A9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22330FF3-F8AF-4378-81B1-815A3C7E55A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C5610E-D29C-4648-BF71-10F89DA12FA0}" type="slidenum">
              <a:rPr lang="zh-CN" altLang="en-US" smtClean="0"/>
              <a:t>‹#›</a:t>
            </a:fld>
            <a:endParaRPr lang="zh-CN" altLang="en-US"/>
          </a:p>
        </p:txBody>
      </p:sp>
    </p:spTree>
    <p:extLst>
      <p:ext uri="{BB962C8B-B14F-4D97-AF65-F5344CB8AC3E}">
        <p14:creationId xmlns:p14="http://schemas.microsoft.com/office/powerpoint/2010/main" val="330895731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8.xml"/><Relationship Id="rId5" Type="http://schemas.microsoft.com/office/2007/relationships/hdphoto" Target="../media/hdphoto5.wdp"/><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18.xml"/><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9.jpeg"/><Relationship Id="rId1" Type="http://schemas.openxmlformats.org/officeDocument/2006/relationships/slideLayout" Target="../slideLayouts/slideLayout18.xml"/><Relationship Id="rId4" Type="http://schemas.openxmlformats.org/officeDocument/2006/relationships/image" Target="../media/image20.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8" Type="http://schemas.openxmlformats.org/officeDocument/2006/relationships/image" Target="../media/image25.png"/><Relationship Id="rId3" Type="http://schemas.microsoft.com/office/2007/relationships/hdphoto" Target="../media/hdphoto6.wdp"/><Relationship Id="rId7" Type="http://schemas.openxmlformats.org/officeDocument/2006/relationships/image" Target="../media/image24.png"/><Relationship Id="rId2" Type="http://schemas.openxmlformats.org/officeDocument/2006/relationships/image" Target="../media/image21.png"/><Relationship Id="rId1" Type="http://schemas.openxmlformats.org/officeDocument/2006/relationships/slideLayout" Target="../slideLayouts/slideLayout18.xml"/><Relationship Id="rId6" Type="http://schemas.openxmlformats.org/officeDocument/2006/relationships/image" Target="../media/image23.png"/><Relationship Id="rId5" Type="http://schemas.microsoft.com/office/2007/relationships/hdphoto" Target="../media/hdphoto7.wdp"/><Relationship Id="rId4" Type="http://schemas.openxmlformats.org/officeDocument/2006/relationships/image" Target="../media/image22.png"/><Relationship Id="rId9" Type="http://schemas.microsoft.com/office/2007/relationships/hdphoto" Target="../media/hdphoto8.wdp"/></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8.xml"/><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8" Type="http://schemas.openxmlformats.org/officeDocument/2006/relationships/image" Target="../media/image31.png"/><Relationship Id="rId13" Type="http://schemas.microsoft.com/office/2007/relationships/hdphoto" Target="../media/hdphoto13.wdp"/><Relationship Id="rId3" Type="http://schemas.openxmlformats.org/officeDocument/2006/relationships/image" Target="../media/image3.png"/><Relationship Id="rId7" Type="http://schemas.microsoft.com/office/2007/relationships/hdphoto" Target="../media/hdphoto10.wdp"/><Relationship Id="rId12" Type="http://schemas.openxmlformats.org/officeDocument/2006/relationships/image" Target="../media/image33.png"/><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30.png"/><Relationship Id="rId11" Type="http://schemas.microsoft.com/office/2007/relationships/hdphoto" Target="../media/hdphoto12.wdp"/><Relationship Id="rId5" Type="http://schemas.microsoft.com/office/2007/relationships/hdphoto" Target="../media/hdphoto9.wdp"/><Relationship Id="rId10" Type="http://schemas.openxmlformats.org/officeDocument/2006/relationships/image" Target="../media/image32.png"/><Relationship Id="rId4" Type="http://schemas.openxmlformats.org/officeDocument/2006/relationships/image" Target="../media/image29.png"/><Relationship Id="rId9" Type="http://schemas.microsoft.com/office/2007/relationships/hdphoto" Target="../media/hdphoto11.wdp"/></Relationships>
</file>

<file path=ppt/slides/_rels/slide1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7.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45.jpeg"/><Relationship Id="rId2" Type="http://schemas.openxmlformats.org/officeDocument/2006/relationships/image" Target="../media/image41.jpeg"/><Relationship Id="rId1" Type="http://schemas.openxmlformats.org/officeDocument/2006/relationships/slideLayout" Target="../slideLayouts/slideLayout7.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image" Target="../media/image46.png"/><Relationship Id="rId18" Type="http://schemas.openxmlformats.org/officeDocument/2006/relationships/image" Target="../media/image51.png"/><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slideLayout" Target="../slideLayouts/slideLayout1.xml"/><Relationship Id="rId17" Type="http://schemas.openxmlformats.org/officeDocument/2006/relationships/image" Target="../media/image50.png"/><Relationship Id="rId2" Type="http://schemas.openxmlformats.org/officeDocument/2006/relationships/tags" Target="../tags/tag2.xml"/><Relationship Id="rId16" Type="http://schemas.openxmlformats.org/officeDocument/2006/relationships/image" Target="../media/image49.png"/><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tags" Target="../tags/tag11.xml"/><Relationship Id="rId5" Type="http://schemas.openxmlformats.org/officeDocument/2006/relationships/tags" Target="../tags/tag5.xml"/><Relationship Id="rId15" Type="http://schemas.openxmlformats.org/officeDocument/2006/relationships/image" Target="../media/image48.png"/><Relationship Id="rId10" Type="http://schemas.openxmlformats.org/officeDocument/2006/relationships/tags" Target="../tags/tag10.xml"/><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image" Target="../media/image47.png"/></Relationships>
</file>

<file path=ppt/slides/_rels/slide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8" Type="http://schemas.openxmlformats.org/officeDocument/2006/relationships/tags" Target="../tags/tag19.xml"/><Relationship Id="rId13" Type="http://schemas.openxmlformats.org/officeDocument/2006/relationships/image" Target="../media/image46.png"/><Relationship Id="rId18" Type="http://schemas.openxmlformats.org/officeDocument/2006/relationships/image" Target="../media/image51.png"/><Relationship Id="rId3" Type="http://schemas.openxmlformats.org/officeDocument/2006/relationships/tags" Target="../tags/tag14.xml"/><Relationship Id="rId7" Type="http://schemas.openxmlformats.org/officeDocument/2006/relationships/tags" Target="../tags/tag18.xml"/><Relationship Id="rId12" Type="http://schemas.openxmlformats.org/officeDocument/2006/relationships/slideLayout" Target="../slideLayouts/slideLayout12.xml"/><Relationship Id="rId17" Type="http://schemas.openxmlformats.org/officeDocument/2006/relationships/image" Target="../media/image50.png"/><Relationship Id="rId2" Type="http://schemas.openxmlformats.org/officeDocument/2006/relationships/tags" Target="../tags/tag13.xml"/><Relationship Id="rId16" Type="http://schemas.openxmlformats.org/officeDocument/2006/relationships/image" Target="../media/image49.png"/><Relationship Id="rId1" Type="http://schemas.openxmlformats.org/officeDocument/2006/relationships/tags" Target="../tags/tag12.xml"/><Relationship Id="rId6" Type="http://schemas.openxmlformats.org/officeDocument/2006/relationships/tags" Target="../tags/tag17.xml"/><Relationship Id="rId11" Type="http://schemas.openxmlformats.org/officeDocument/2006/relationships/tags" Target="../tags/tag22.xml"/><Relationship Id="rId5" Type="http://schemas.openxmlformats.org/officeDocument/2006/relationships/tags" Target="../tags/tag16.xml"/><Relationship Id="rId15" Type="http://schemas.openxmlformats.org/officeDocument/2006/relationships/image" Target="../media/image48.png"/><Relationship Id="rId10" Type="http://schemas.openxmlformats.org/officeDocument/2006/relationships/tags" Target="../tags/tag21.xml"/><Relationship Id="rId4" Type="http://schemas.openxmlformats.org/officeDocument/2006/relationships/tags" Target="../tags/tag15.xml"/><Relationship Id="rId9" Type="http://schemas.openxmlformats.org/officeDocument/2006/relationships/tags" Target="../tags/tag20.xml"/><Relationship Id="rId14" Type="http://schemas.openxmlformats.org/officeDocument/2006/relationships/image" Target="../media/image47.png"/></Relationships>
</file>

<file path=ppt/slides/_rels/slide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3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68.png"/><Relationship Id="rId2" Type="http://schemas.openxmlformats.org/officeDocument/2006/relationships/image" Target="../media/image62.png"/><Relationship Id="rId1" Type="http://schemas.openxmlformats.org/officeDocument/2006/relationships/slideLayout" Target="../slideLayouts/slideLayout18.xml"/><Relationship Id="rId6" Type="http://schemas.openxmlformats.org/officeDocument/2006/relationships/image" Target="../media/image67.png"/><Relationship Id="rId5" Type="http://schemas.openxmlformats.org/officeDocument/2006/relationships/image" Target="../media/image7.png"/><Relationship Id="rId4" Type="http://schemas.openxmlformats.org/officeDocument/2006/relationships/image" Target="../media/image6.png"/></Relationships>
</file>

<file path=ppt/slides/_rels/slide43.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9.png"/><Relationship Id="rId7" Type="http://schemas.openxmlformats.org/officeDocument/2006/relationships/image" Target="../media/image70.png"/><Relationship Id="rId2" Type="http://schemas.openxmlformats.org/officeDocument/2006/relationships/notesSlide" Target="../notesSlides/notesSlide7.xml"/><Relationship Id="rId1" Type="http://schemas.openxmlformats.org/officeDocument/2006/relationships/slideLayout" Target="../slideLayouts/slideLayout18.xml"/><Relationship Id="rId6" Type="http://schemas.openxmlformats.org/officeDocument/2006/relationships/image" Target="../media/image59.png"/><Relationship Id="rId5" Type="http://schemas.openxmlformats.org/officeDocument/2006/relationships/image" Target="../media/image28.png"/><Relationship Id="rId4" Type="http://schemas.openxmlformats.org/officeDocument/2006/relationships/image" Target="../media/image60.png"/></Relationships>
</file>

<file path=ppt/slides/_rels/slide4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8.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8.png"/><Relationship Id="rId1" Type="http://schemas.openxmlformats.org/officeDocument/2006/relationships/slideLayout" Target="../slideLayouts/slideLayout18.xml"/><Relationship Id="rId6" Type="http://schemas.openxmlformats.org/officeDocument/2006/relationships/image" Target="../media/image10.png"/><Relationship Id="rId5" Type="http://schemas.microsoft.com/office/2007/relationships/hdphoto" Target="../media/hdphoto2.wdp"/><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13.jpeg"/><Relationship Id="rId5" Type="http://schemas.openxmlformats.org/officeDocument/2006/relationships/image" Target="../media/image12.jpeg"/><Relationship Id="rId4" Type="http://schemas.microsoft.com/office/2007/relationships/hdphoto" Target="../media/hdphoto4.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C197E0F-A6CD-4D5C-AAD8-ED9EE6F641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矩形 2">
            <a:extLst>
              <a:ext uri="{FF2B5EF4-FFF2-40B4-BE49-F238E27FC236}">
                <a16:creationId xmlns:a16="http://schemas.microsoft.com/office/drawing/2014/main" id="{C05B160D-002D-42F1-9F01-53B171231441}"/>
              </a:ext>
            </a:extLst>
          </p:cNvPr>
          <p:cNvSpPr/>
          <p:nvPr/>
        </p:nvSpPr>
        <p:spPr>
          <a:xfrm>
            <a:off x="0" y="0"/>
            <a:ext cx="12192000" cy="6858000"/>
          </a:xfrm>
          <a:prstGeom prst="rect">
            <a:avLst/>
          </a:prstGeom>
          <a:gradFill flip="none" rotWithShape="1">
            <a:gsLst>
              <a:gs pos="0">
                <a:schemeClr val="bg1">
                  <a:alpha val="0"/>
                </a:schemeClr>
              </a:gs>
              <a:gs pos="100000">
                <a:srgbClr val="C00000">
                  <a:alpha val="29000"/>
                </a:srgbClr>
              </a:gs>
              <a:gs pos="100000">
                <a:srgbClr val="C00000">
                  <a:alpha val="22000"/>
                </a:srgbClr>
              </a:gs>
            </a:gsLst>
            <a:lin ang="480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HarmonyOS Sans SC"/>
              <a:ea typeface="HarmonyOS Sans SC"/>
              <a:cs typeface="+mn-cs"/>
            </a:endParaRPr>
          </a:p>
        </p:txBody>
      </p:sp>
      <p:sp>
        <p:nvSpPr>
          <p:cNvPr id="12" name="!!1">
            <a:extLst>
              <a:ext uri="{FF2B5EF4-FFF2-40B4-BE49-F238E27FC236}">
                <a16:creationId xmlns:a16="http://schemas.microsoft.com/office/drawing/2014/main" id="{4EF1E65B-5BD7-4C19-80A1-B097DC2A19C9}"/>
              </a:ext>
            </a:extLst>
          </p:cNvPr>
          <p:cNvSpPr>
            <a:spLocks/>
          </p:cNvSpPr>
          <p:nvPr/>
        </p:nvSpPr>
        <p:spPr>
          <a:xfrm flipV="1">
            <a:off x="0" y="1490368"/>
            <a:ext cx="6096000" cy="1999592"/>
          </a:xfrm>
          <a:prstGeom prst="rect">
            <a:avLst/>
          </a:prstGeom>
          <a:gradFill>
            <a:gsLst>
              <a:gs pos="90000">
                <a:srgbClr val="F2BFA1"/>
              </a:gs>
              <a:gs pos="35000">
                <a:srgbClr val="C00000"/>
              </a:gs>
              <a:gs pos="100000">
                <a:schemeClr val="accent4">
                  <a:lumMod val="20000"/>
                  <a:lumOff val="80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HarmonyOS Sans SC"/>
              <a:ea typeface="HarmonyOS Sans SC"/>
            </a:endParaRPr>
          </a:p>
        </p:txBody>
      </p:sp>
      <p:sp>
        <p:nvSpPr>
          <p:cNvPr id="5" name="文本框 4">
            <a:extLst>
              <a:ext uri="{FF2B5EF4-FFF2-40B4-BE49-F238E27FC236}">
                <a16:creationId xmlns:a16="http://schemas.microsoft.com/office/drawing/2014/main" id="{EE0DD1B9-5439-481E-AC6E-C9585E016892}"/>
              </a:ext>
            </a:extLst>
          </p:cNvPr>
          <p:cNvSpPr txBox="1"/>
          <p:nvPr/>
        </p:nvSpPr>
        <p:spPr>
          <a:xfrm>
            <a:off x="192350" y="1810226"/>
            <a:ext cx="6533269" cy="1938992"/>
          </a:xfrm>
          <a:prstGeom prst="rect">
            <a:avLst/>
          </a:prstGeom>
          <a:noFill/>
        </p:spPr>
        <p:txBody>
          <a:bodyPr wrap="square">
            <a:spAutoFit/>
          </a:bodyPr>
          <a:lstStyle/>
          <a:p>
            <a:pPr lvl="0">
              <a:defRPr/>
            </a:pPr>
            <a:r>
              <a:rPr lang="zh-CN" altLang="en-US" sz="3600" dirty="0">
                <a:solidFill>
                  <a:schemeClr val="bg1"/>
                </a:solidFill>
                <a:ea typeface="HarmonyOS Sans SC Bold"/>
              </a:rPr>
              <a:t>北京大学</a:t>
            </a:r>
            <a:r>
              <a:rPr lang="zh-CN" altLang="zh-CN" sz="3600" b="1" dirty="0">
                <a:solidFill>
                  <a:schemeClr val="bg1"/>
                </a:solidFill>
              </a:rPr>
              <a:t>外国语言文学学科</a:t>
            </a:r>
            <a:endParaRPr lang="en-US" altLang="zh-CN" sz="3600" b="1" dirty="0">
              <a:solidFill>
                <a:schemeClr val="bg1"/>
              </a:solidFill>
            </a:endParaRPr>
          </a:p>
          <a:p>
            <a:pPr>
              <a:defRPr/>
            </a:pPr>
            <a:r>
              <a:rPr lang="zh-CN" altLang="zh-CN" sz="4800" b="1" dirty="0">
                <a:solidFill>
                  <a:schemeClr val="bg1"/>
                </a:solidFill>
              </a:rPr>
              <a:t>建设方案</a:t>
            </a:r>
            <a:endParaRPr lang="zh-CN" altLang="en-US" sz="4800" dirty="0">
              <a:solidFill>
                <a:schemeClr val="bg1"/>
              </a:solidFill>
              <a:ea typeface="HarmonyOS Sans SC Bold"/>
            </a:endParaRPr>
          </a:p>
          <a:p>
            <a:pPr lvl="0">
              <a:defRPr/>
            </a:pPr>
            <a:endParaRPr kumimoji="0" lang="zh-CN" altLang="en-US" sz="3200" b="0" i="0" u="none" strike="noStrike" kern="1200" cap="none" spc="0" normalizeH="0" baseline="0" noProof="0" dirty="0">
              <a:ln>
                <a:noFill/>
              </a:ln>
              <a:solidFill>
                <a:prstClr val="white"/>
              </a:solidFill>
              <a:effectLst/>
              <a:uLnTx/>
              <a:uFillTx/>
              <a:latin typeface="HarmonyOS Sans SC Bold"/>
              <a:ea typeface="HarmonyOS Sans SC Bold"/>
            </a:endParaRPr>
          </a:p>
        </p:txBody>
      </p:sp>
      <p:sp>
        <p:nvSpPr>
          <p:cNvPr id="10" name="文本框 9">
            <a:extLst>
              <a:ext uri="{FF2B5EF4-FFF2-40B4-BE49-F238E27FC236}">
                <a16:creationId xmlns:a16="http://schemas.microsoft.com/office/drawing/2014/main" id="{2D11A5FA-B7E0-4210-A70E-58EBF4BB3F09}"/>
              </a:ext>
            </a:extLst>
          </p:cNvPr>
          <p:cNvSpPr txBox="1"/>
          <p:nvPr/>
        </p:nvSpPr>
        <p:spPr>
          <a:xfrm>
            <a:off x="3169582" y="2521775"/>
            <a:ext cx="1966455" cy="55399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500" dirty="0">
                <a:solidFill>
                  <a:prstClr val="white">
                    <a:alpha val="70000"/>
                  </a:prstClr>
                </a:solidFill>
                <a:latin typeface="HarmonyOS Sans SC"/>
                <a:ea typeface="HarmonyOS Sans SC"/>
              </a:rPr>
              <a:t>宁琦</a:t>
            </a:r>
            <a:endParaRPr lang="en-US" altLang="zh-CN" sz="1500" dirty="0">
              <a:solidFill>
                <a:prstClr val="white">
                  <a:alpha val="70000"/>
                </a:prstClr>
              </a:solidFill>
              <a:latin typeface="HarmonyOS Sans SC"/>
              <a:ea typeface="HarmonyOS Sans SC"/>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500" dirty="0">
                <a:solidFill>
                  <a:prstClr val="white">
                    <a:alpha val="70000"/>
                  </a:prstClr>
                </a:solidFill>
                <a:latin typeface="HarmonyOS Sans SC"/>
                <a:ea typeface="HarmonyOS Sans SC"/>
              </a:rPr>
              <a:t>2021.09.25</a:t>
            </a:r>
            <a:endParaRPr kumimoji="0" lang="zh-CN" altLang="en-US" sz="1500" b="0" i="0" u="none" strike="noStrike" kern="1200" cap="none" spc="0" normalizeH="0" baseline="0" noProof="0" dirty="0">
              <a:ln>
                <a:noFill/>
              </a:ln>
              <a:solidFill>
                <a:prstClr val="white">
                  <a:alpha val="70000"/>
                </a:prstClr>
              </a:solidFill>
              <a:effectLst/>
              <a:uLnTx/>
              <a:uFillTx/>
              <a:latin typeface="HarmonyOS Sans SC"/>
              <a:ea typeface="HarmonyOS Sans SC"/>
              <a:cs typeface="+mn-cs"/>
            </a:endParaRPr>
          </a:p>
        </p:txBody>
      </p:sp>
      <p:cxnSp>
        <p:nvCxnSpPr>
          <p:cNvPr id="11" name="直接连接符 10">
            <a:extLst>
              <a:ext uri="{FF2B5EF4-FFF2-40B4-BE49-F238E27FC236}">
                <a16:creationId xmlns:a16="http://schemas.microsoft.com/office/drawing/2014/main" id="{8ECA5791-6273-4675-B599-F337635F1C3F}"/>
              </a:ext>
            </a:extLst>
          </p:cNvPr>
          <p:cNvCxnSpPr>
            <a:cxnSpLocks/>
          </p:cNvCxnSpPr>
          <p:nvPr/>
        </p:nvCxnSpPr>
        <p:spPr>
          <a:xfrm>
            <a:off x="2977231" y="2490164"/>
            <a:ext cx="0" cy="617220"/>
          </a:xfrm>
          <a:prstGeom prst="line">
            <a:avLst/>
          </a:prstGeom>
          <a:ln w="9525">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07076901"/>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圆角 6">
            <a:extLst>
              <a:ext uri="{FF2B5EF4-FFF2-40B4-BE49-F238E27FC236}">
                <a16:creationId xmlns:a16="http://schemas.microsoft.com/office/drawing/2014/main" id="{FD8D0CDF-D337-4B68-9120-0389EA6803B5}"/>
              </a:ext>
            </a:extLst>
          </p:cNvPr>
          <p:cNvSpPr/>
          <p:nvPr/>
        </p:nvSpPr>
        <p:spPr>
          <a:xfrm>
            <a:off x="966302" y="2061029"/>
            <a:ext cx="10259395" cy="4106152"/>
          </a:xfrm>
          <a:prstGeom prst="roundRect">
            <a:avLst>
              <a:gd name="adj" fmla="val 2174"/>
            </a:avLst>
          </a:prstGeom>
          <a:solidFill>
            <a:srgbClr val="EFECE7"/>
          </a:solidFill>
          <a:ln>
            <a:noFill/>
          </a:ln>
          <a:effectLst>
            <a:outerShdw blurRad="635000" dist="38100" dir="5400000" algn="t"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100" name="Picture 4" descr="https://sfl.pku.edu.cn/images/content/2021-06/2021062317273181663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59663" y="3658176"/>
            <a:ext cx="3155937" cy="2103958"/>
          </a:xfrm>
          <a:prstGeom prst="rect">
            <a:avLst/>
          </a:prstGeom>
          <a:noFill/>
          <a:effectLst>
            <a:outerShdw blurRad="114300" dist="38100" dir="2700000" sx="103000" sy="103000" algn="tl" rotWithShape="0">
              <a:schemeClr val="bg1">
                <a:alpha val="40000"/>
              </a:schemeClr>
            </a:outerShdw>
          </a:effectLst>
          <a:extLst>
            <a:ext uri="{909E8E84-426E-40DD-AFC4-6F175D3DCCD1}">
              <a14:hiddenFill xmlns:a14="http://schemas.microsoft.com/office/drawing/2010/main">
                <a:solidFill>
                  <a:srgbClr val="FFFFFF"/>
                </a:solidFill>
              </a14:hiddenFill>
            </a:ext>
          </a:extLst>
        </p:spPr>
      </p:pic>
      <p:pic>
        <p:nvPicPr>
          <p:cNvPr id="4098" name="Picture 2" descr="https://sfl.pku.edu.cn/images/content/2020-11/2020112315461945216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91092" y="3544398"/>
            <a:ext cx="3507672" cy="2338448"/>
          </a:xfrm>
          <a:prstGeom prst="rect">
            <a:avLst/>
          </a:prstGeom>
          <a:noFill/>
          <a:effectLst>
            <a:outerShdw blurRad="88900" dist="38100" dir="2700000" sx="103000" sy="103000" algn="tl" rotWithShape="0">
              <a:schemeClr val="bg1">
                <a:alpha val="40000"/>
              </a:schemeClr>
            </a:outerShdw>
          </a:effectLst>
          <a:extLst>
            <a:ext uri="{909E8E84-426E-40DD-AFC4-6F175D3DCCD1}">
              <a14:hiddenFill xmlns:a14="http://schemas.microsoft.com/office/drawing/2010/main">
                <a:solidFill>
                  <a:srgbClr val="FFFFFF"/>
                </a:solidFill>
              </a14:hiddenFill>
            </a:ext>
          </a:extLst>
        </p:spPr>
      </p:pic>
      <p:pic>
        <p:nvPicPr>
          <p:cNvPr id="23" name="图片 22"/>
          <p:cNvPicPr>
            <a:picLocks noChangeAspect="1"/>
          </p:cNvPicPr>
          <p:nvPr/>
        </p:nvPicPr>
        <p:blipFill>
          <a:blip r:embed="rId4" cstate="screen">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5505450" y="3342807"/>
            <a:ext cx="4229100" cy="2819400"/>
          </a:xfrm>
          <a:prstGeom prst="rect">
            <a:avLst/>
          </a:prstGeom>
          <a:ln>
            <a:noFill/>
          </a:ln>
          <a:effectLst>
            <a:outerShdw blurRad="406400" dist="38100" dir="2700000" sx="103000" sy="103000" algn="tl" rotWithShape="0">
              <a:schemeClr val="bg1">
                <a:alpha val="40000"/>
              </a:schemeClr>
            </a:outerShdw>
          </a:effectLst>
        </p:spPr>
      </p:pic>
      <p:grpSp>
        <p:nvGrpSpPr>
          <p:cNvPr id="4" name="组合 3"/>
          <p:cNvGrpSpPr/>
          <p:nvPr/>
        </p:nvGrpSpPr>
        <p:grpSpPr>
          <a:xfrm>
            <a:off x="327331" y="104235"/>
            <a:ext cx="4339207" cy="852246"/>
            <a:chOff x="327331" y="104235"/>
            <a:chExt cx="4339207" cy="852246"/>
          </a:xfrm>
        </p:grpSpPr>
        <p:grpSp>
          <p:nvGrpSpPr>
            <p:cNvPr id="5" name="组合 4"/>
            <p:cNvGrpSpPr/>
            <p:nvPr/>
          </p:nvGrpSpPr>
          <p:grpSpPr>
            <a:xfrm>
              <a:off x="327331" y="104235"/>
              <a:ext cx="4339207" cy="822856"/>
              <a:chOff x="327331" y="104235"/>
              <a:chExt cx="4339207" cy="822856"/>
            </a:xfrm>
          </p:grpSpPr>
          <p:sp>
            <p:nvSpPr>
              <p:cNvPr id="7" name="椭圆 6"/>
              <p:cNvSpPr/>
              <p:nvPr/>
            </p:nvSpPr>
            <p:spPr>
              <a:xfrm>
                <a:off x="327331" y="104235"/>
                <a:ext cx="758814" cy="758814"/>
              </a:xfrm>
              <a:prstGeom prst="ellipse">
                <a:avLst/>
              </a:prstGeom>
              <a:solidFill>
                <a:schemeClr val="accent2"/>
              </a:solidFill>
              <a:ln>
                <a:noFill/>
              </a:ln>
              <a:effectLst>
                <a:outerShdw blurRad="101600" dist="38100" dir="10800000" algn="r" rotWithShape="0">
                  <a:srgbClr val="C00000">
                    <a:alpha val="40000"/>
                  </a:srgbClr>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818721" y="342316"/>
                <a:ext cx="3847817" cy="584775"/>
              </a:xfrm>
              <a:prstGeom prst="rect">
                <a:avLst/>
              </a:prstGeom>
              <a:solidFill>
                <a:schemeClr val="bg1"/>
              </a:solidFill>
              <a:ln>
                <a:noFill/>
              </a:ln>
              <a:effectLst>
                <a:outerShdw blurRad="88900" dir="21300000" sx="102000" sy="102000" algn="br" rotWithShape="0">
                  <a:schemeClr val="bg2">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 name="文本框 5">
              <a:extLst>
                <a:ext uri="{FF2B5EF4-FFF2-40B4-BE49-F238E27FC236}">
                  <a16:creationId xmlns:a16="http://schemas.microsoft.com/office/drawing/2014/main" id="{8EBC60FC-7129-4B2D-862B-CD6322B4C33D}"/>
                </a:ext>
              </a:extLst>
            </p:cNvPr>
            <p:cNvSpPr txBox="1"/>
            <p:nvPr/>
          </p:nvSpPr>
          <p:spPr>
            <a:xfrm>
              <a:off x="692160" y="371706"/>
              <a:ext cx="3877985" cy="584775"/>
            </a:xfrm>
            <a:prstGeom prst="rect">
              <a:avLst/>
            </a:prstGeom>
            <a:noFill/>
          </p:spPr>
          <p:txBody>
            <a:bodyPr wrap="none" rtlCol="0">
              <a:spAutoFit/>
            </a:bodyPr>
            <a:lstStyle>
              <a:defPPr>
                <a:defRPr lang="zh-CN"/>
              </a:defPPr>
              <a:lvl1pPr>
                <a:defRPr sz="3200">
                  <a:gradFill flip="none" rotWithShape="1">
                    <a:gsLst>
                      <a:gs pos="0">
                        <a:srgbClr val="2E3FF7"/>
                      </a:gs>
                      <a:gs pos="100000">
                        <a:srgbClr val="00DC8E"/>
                      </a:gs>
                    </a:gsLst>
                    <a:lin ang="0" scaled="1"/>
                    <a:tileRect/>
                  </a:gradFill>
                  <a:latin typeface="+mj-ea"/>
                  <a:ea typeface="+mj-ea"/>
                </a:defRPr>
              </a:lvl1pPr>
            </a:lstStyle>
            <a:p>
              <a:pPr lvl="0">
                <a:defRPr/>
              </a:pPr>
              <a:r>
                <a:rPr lang="zh-CN" altLang="en-US" dirty="0">
                  <a:solidFill>
                    <a:schemeClr val="tx1"/>
                  </a:solidFill>
                  <a:latin typeface="HarmonyOS Sans SC Bold" panose="00000800000000000000" pitchFamily="2" charset="-122"/>
                  <a:ea typeface="HarmonyOS Sans SC Bold" panose="00000800000000000000" pitchFamily="2" charset="-122"/>
                </a:rPr>
                <a:t>（二）首轮建设成效</a:t>
              </a:r>
            </a:p>
          </p:txBody>
        </p:sp>
      </p:grpSp>
      <p:sp>
        <p:nvSpPr>
          <p:cNvPr id="9" name="矩形: 圆角 6">
            <a:extLst>
              <a:ext uri="{FF2B5EF4-FFF2-40B4-BE49-F238E27FC236}">
                <a16:creationId xmlns:a16="http://schemas.microsoft.com/office/drawing/2014/main" id="{FD8D0CDF-D337-4B68-9120-0389EA6803B5}"/>
              </a:ext>
            </a:extLst>
          </p:cNvPr>
          <p:cNvSpPr/>
          <p:nvPr/>
        </p:nvSpPr>
        <p:spPr>
          <a:xfrm>
            <a:off x="-559553" y="1344000"/>
            <a:ext cx="12971409" cy="1998807"/>
          </a:xfrm>
          <a:prstGeom prst="roundRect">
            <a:avLst>
              <a:gd name="adj" fmla="val 2174"/>
            </a:avLst>
          </a:prstGeom>
          <a:solidFill>
            <a:schemeClr val="bg1"/>
          </a:solidFill>
          <a:ln>
            <a:noFill/>
          </a:ln>
          <a:effectLst>
            <a:outerShdw blurRad="635000" dist="38100" dir="5400000" algn="t"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chemeClr val="tx1">
                  <a:lumMod val="75000"/>
                  <a:lumOff val="25000"/>
                </a:schemeClr>
              </a:solidFill>
              <a:latin typeface="HarmonyOS Sans SC Light" panose="00000400000000000000" pitchFamily="2" charset="-122"/>
              <a:ea typeface="HarmonyOS Sans SC Light" panose="00000400000000000000" pitchFamily="2" charset="-122"/>
            </a:endParaRPr>
          </a:p>
        </p:txBody>
      </p:sp>
      <p:sp>
        <p:nvSpPr>
          <p:cNvPr id="10" name="矩形 9"/>
          <p:cNvSpPr/>
          <p:nvPr/>
        </p:nvSpPr>
        <p:spPr>
          <a:xfrm>
            <a:off x="966302" y="1659369"/>
            <a:ext cx="10669856" cy="1569660"/>
          </a:xfrm>
          <a:prstGeom prst="rect">
            <a:avLst/>
          </a:prstGeom>
        </p:spPr>
        <p:txBody>
          <a:bodyPr wrap="square">
            <a:spAutoFit/>
          </a:bodyPr>
          <a:lstStyle/>
          <a:p>
            <a:r>
              <a:rPr lang="zh-CN" altLang="en-US" sz="2400" dirty="0">
                <a:solidFill>
                  <a:schemeClr val="tx1">
                    <a:lumMod val="75000"/>
                    <a:lumOff val="25000"/>
                  </a:schemeClr>
                </a:solidFill>
                <a:latin typeface="HarmonyOS Sans SC Medium" panose="00000600000000000000" pitchFamily="2" charset="-122"/>
                <a:ea typeface="HarmonyOS Sans SC Medium" panose="00000600000000000000" pitchFamily="2" charset="-122"/>
              </a:rPr>
              <a:t>本学科已获批</a:t>
            </a:r>
            <a:r>
              <a:rPr lang="en-US" altLang="zh-CN" sz="2400" b="1" dirty="0">
                <a:solidFill>
                  <a:srgbClr val="C00000"/>
                </a:solidFill>
                <a:effectLst>
                  <a:outerShdw blurRad="38100" dist="38100" dir="2700000" algn="tl">
                    <a:srgbClr val="000000">
                      <a:alpha val="43137"/>
                    </a:srgbClr>
                  </a:outerShdw>
                </a:effectLst>
                <a:latin typeface="HarmonyOS Sans SC Medium" panose="00000600000000000000" pitchFamily="2" charset="-122"/>
                <a:ea typeface="HarmonyOS Sans SC Medium" panose="00000600000000000000" pitchFamily="2" charset="-122"/>
              </a:rPr>
              <a:t>19</a:t>
            </a:r>
            <a:r>
              <a:rPr lang="zh-CN" altLang="en-US" sz="2400" b="1" dirty="0">
                <a:solidFill>
                  <a:srgbClr val="C00000"/>
                </a:solidFill>
                <a:effectLst>
                  <a:outerShdw blurRad="38100" dist="38100" dir="2700000" algn="tl">
                    <a:srgbClr val="000000">
                      <a:alpha val="43137"/>
                    </a:srgbClr>
                  </a:outerShdw>
                </a:effectLst>
                <a:latin typeface="HarmonyOS Sans SC Medium" panose="00000600000000000000" pitchFamily="2" charset="-122"/>
                <a:ea typeface="HarmonyOS Sans SC Medium" panose="00000600000000000000" pitchFamily="2" charset="-122"/>
              </a:rPr>
              <a:t>个</a:t>
            </a:r>
            <a:r>
              <a:rPr lang="zh-CN" altLang="en-US" sz="2400" dirty="0">
                <a:solidFill>
                  <a:schemeClr val="tx1">
                    <a:lumMod val="75000"/>
                    <a:lumOff val="25000"/>
                  </a:schemeClr>
                </a:solidFill>
                <a:latin typeface="HarmonyOS Sans SC Medium" panose="00000600000000000000" pitchFamily="2" charset="-122"/>
                <a:ea typeface="HarmonyOS Sans SC Medium" panose="00000600000000000000" pitchFamily="2" charset="-122"/>
              </a:rPr>
              <a:t>国家级一流本科专业建设点和</a:t>
            </a:r>
            <a:r>
              <a:rPr lang="en-US" altLang="zh-CN" sz="2400" b="1" dirty="0">
                <a:solidFill>
                  <a:srgbClr val="C00000"/>
                </a:solidFill>
                <a:effectLst>
                  <a:outerShdw blurRad="38100" dist="38100" dir="2700000" algn="tl">
                    <a:srgbClr val="000000">
                      <a:alpha val="43137"/>
                    </a:srgbClr>
                  </a:outerShdw>
                </a:effectLst>
                <a:latin typeface="HarmonyOS Sans SC Medium" panose="00000600000000000000" pitchFamily="2" charset="-122"/>
                <a:ea typeface="HarmonyOS Sans SC Medium" panose="00000600000000000000" pitchFamily="2" charset="-122"/>
              </a:rPr>
              <a:t>2</a:t>
            </a:r>
            <a:r>
              <a:rPr lang="zh-CN" altLang="en-US" sz="2400" b="1" dirty="0">
                <a:solidFill>
                  <a:srgbClr val="C00000"/>
                </a:solidFill>
                <a:effectLst>
                  <a:outerShdw blurRad="38100" dist="38100" dir="2700000" algn="tl">
                    <a:srgbClr val="000000">
                      <a:alpha val="43137"/>
                    </a:srgbClr>
                  </a:outerShdw>
                </a:effectLst>
                <a:latin typeface="HarmonyOS Sans SC Medium" panose="00000600000000000000" pitchFamily="2" charset="-122"/>
                <a:ea typeface="HarmonyOS Sans SC Medium" panose="00000600000000000000" pitchFamily="2" charset="-122"/>
              </a:rPr>
              <a:t>个</a:t>
            </a:r>
            <a:r>
              <a:rPr lang="zh-CN" altLang="en-US" sz="2400" dirty="0">
                <a:solidFill>
                  <a:schemeClr val="tx1">
                    <a:lumMod val="75000"/>
                    <a:lumOff val="25000"/>
                  </a:schemeClr>
                </a:solidFill>
                <a:latin typeface="HarmonyOS Sans SC Medium" panose="00000600000000000000" pitchFamily="2" charset="-122"/>
                <a:ea typeface="HarmonyOS Sans SC Medium" panose="00000600000000000000" pitchFamily="2" charset="-122"/>
              </a:rPr>
              <a:t>省级一流本科专业建设点，不断强化学生运用外语进行创新研究的能力，在培养具有深厚的人文素养、扎实的专业基础，</a:t>
            </a:r>
            <a:r>
              <a:rPr lang="zh-CN" altLang="en-US" sz="2400" b="1" dirty="0">
                <a:solidFill>
                  <a:srgbClr val="C00000"/>
                </a:solidFill>
                <a:effectLst>
                  <a:outerShdw blurRad="38100" dist="38100" dir="2700000" algn="tl">
                    <a:srgbClr val="000000">
                      <a:alpha val="43137"/>
                    </a:srgbClr>
                  </a:outerShdw>
                </a:effectLst>
                <a:latin typeface="HarmonyOS Sans SC Medium" panose="00000600000000000000" pitchFamily="2" charset="-122"/>
                <a:ea typeface="HarmonyOS Sans SC Medium" panose="00000600000000000000" pitchFamily="2" charset="-122"/>
              </a:rPr>
              <a:t>懂自己、懂社会、懂中国、懂世界</a:t>
            </a:r>
            <a:r>
              <a:rPr lang="zh-CN" altLang="en-US" sz="2400" dirty="0">
                <a:solidFill>
                  <a:schemeClr val="tx1">
                    <a:lumMod val="75000"/>
                    <a:lumOff val="25000"/>
                  </a:schemeClr>
                </a:solidFill>
                <a:latin typeface="HarmonyOS Sans SC Medium" panose="00000600000000000000" pitchFamily="2" charset="-122"/>
                <a:ea typeface="HarmonyOS Sans SC Medium" panose="00000600000000000000" pitchFamily="2" charset="-122"/>
              </a:rPr>
              <a:t>的高层次外语专业人才方面进行了很多有益的探索。</a:t>
            </a:r>
          </a:p>
        </p:txBody>
      </p:sp>
      <p:sp>
        <p:nvSpPr>
          <p:cNvPr id="16" name="矩形 15"/>
          <p:cNvSpPr/>
          <p:nvPr/>
        </p:nvSpPr>
        <p:spPr>
          <a:xfrm>
            <a:off x="1284566" y="3573539"/>
            <a:ext cx="4220884" cy="2400657"/>
          </a:xfrm>
          <a:prstGeom prst="rect">
            <a:avLst/>
          </a:prstGeom>
        </p:spPr>
        <p:txBody>
          <a:bodyPr wrap="square">
            <a:spAutoFit/>
          </a:bodyPr>
          <a:lstStyle/>
          <a:p>
            <a:pPr>
              <a:lnSpc>
                <a:spcPts val="2000"/>
              </a:lnSpc>
            </a:pPr>
            <a:r>
              <a:rPr lang="zh-CN" altLang="en-US" sz="1600" dirty="0">
                <a:solidFill>
                  <a:schemeClr val="tx1">
                    <a:lumMod val="75000"/>
                    <a:lumOff val="25000"/>
                  </a:schemeClr>
                </a:solidFill>
                <a:ea typeface="HarmonyOS Sans SC Light" panose="00000400000000000000" pitchFamily="2" charset="-122"/>
              </a:rPr>
              <a:t>通过本土教学和国际交流，在创新培养方式、改革教研模式、优化培养方案、调整课程设置、打造优质课程等方面加大力度。</a:t>
            </a:r>
            <a:endParaRPr lang="en-US" altLang="zh-CN" sz="1600" dirty="0">
              <a:solidFill>
                <a:schemeClr val="tx1">
                  <a:lumMod val="75000"/>
                  <a:lumOff val="25000"/>
                </a:schemeClr>
              </a:solidFill>
              <a:ea typeface="HarmonyOS Sans SC Light" panose="00000400000000000000" pitchFamily="2" charset="-122"/>
            </a:endParaRPr>
          </a:p>
          <a:p>
            <a:pPr marL="285750" indent="-285750">
              <a:lnSpc>
                <a:spcPts val="2000"/>
              </a:lnSpc>
              <a:buClr>
                <a:srgbClr val="C00000"/>
              </a:buClr>
              <a:buFont typeface="Wingdings" panose="05000000000000000000" pitchFamily="2" charset="2"/>
              <a:buChar char="l"/>
            </a:pPr>
            <a:endParaRPr lang="en-US" altLang="zh-CN" sz="1400" b="1" dirty="0">
              <a:solidFill>
                <a:srgbClr val="C00000"/>
              </a:solidFill>
              <a:latin typeface="HarmonyOS Sans SC Bold" panose="00000800000000000000" pitchFamily="2" charset="-122"/>
              <a:ea typeface="HarmonyOS Sans SC Bold" panose="00000800000000000000" pitchFamily="2" charset="-122"/>
            </a:endParaRPr>
          </a:p>
          <a:p>
            <a:pPr marL="285750" indent="-285750">
              <a:lnSpc>
                <a:spcPts val="2000"/>
              </a:lnSpc>
              <a:buClr>
                <a:srgbClr val="C00000"/>
              </a:buClr>
              <a:buFont typeface="Wingdings" panose="05000000000000000000" pitchFamily="2" charset="2"/>
              <a:buChar char="l"/>
            </a:pPr>
            <a:r>
              <a:rPr lang="zh-CN" altLang="en-US" sz="1400" b="1" dirty="0">
                <a:solidFill>
                  <a:srgbClr val="C00000"/>
                </a:solidFill>
                <a:latin typeface="HarmonyOS Sans SC Bold" panose="00000800000000000000" pitchFamily="2" charset="-122"/>
                <a:ea typeface="HarmonyOS Sans SC Bold" panose="00000800000000000000" pitchFamily="2" charset="-122"/>
              </a:rPr>
              <a:t>外语专业国际体验教学管理模式的创新与实践</a:t>
            </a:r>
            <a:endParaRPr lang="en-US" altLang="zh-CN" sz="1400" b="1" dirty="0">
              <a:solidFill>
                <a:srgbClr val="C00000"/>
              </a:solidFill>
              <a:latin typeface="HarmonyOS Sans SC Bold" panose="00000800000000000000" pitchFamily="2" charset="-122"/>
              <a:ea typeface="HarmonyOS Sans SC Bold" panose="00000800000000000000" pitchFamily="2" charset="-122"/>
            </a:endParaRPr>
          </a:p>
          <a:p>
            <a:pPr lvl="1">
              <a:lnSpc>
                <a:spcPts val="2000"/>
              </a:lnSpc>
              <a:buClr>
                <a:srgbClr val="C00000"/>
              </a:buClr>
            </a:pPr>
            <a:r>
              <a:rPr lang="zh-CN" altLang="en-US" sz="1400" dirty="0">
                <a:solidFill>
                  <a:schemeClr val="tx1">
                    <a:lumMod val="75000"/>
                    <a:lumOff val="25000"/>
                  </a:schemeClr>
                </a:solidFill>
                <a:ea typeface="HarmonyOS Sans SC Light" panose="00000400000000000000" pitchFamily="2" charset="-122"/>
              </a:rPr>
              <a:t>国家级教学成果二等奖</a:t>
            </a:r>
            <a:endParaRPr lang="en-US" altLang="zh-CN" sz="1400" dirty="0">
              <a:solidFill>
                <a:schemeClr val="tx1">
                  <a:lumMod val="75000"/>
                  <a:lumOff val="25000"/>
                </a:schemeClr>
              </a:solidFill>
              <a:ea typeface="HarmonyOS Sans SC Light" panose="00000400000000000000" pitchFamily="2" charset="-122"/>
            </a:endParaRPr>
          </a:p>
          <a:p>
            <a:pPr lvl="1">
              <a:lnSpc>
                <a:spcPts val="2000"/>
              </a:lnSpc>
              <a:buClr>
                <a:srgbClr val="C00000"/>
              </a:buClr>
            </a:pPr>
            <a:r>
              <a:rPr lang="zh-CN" altLang="en-US" sz="1400" dirty="0">
                <a:solidFill>
                  <a:schemeClr val="tx1">
                    <a:lumMod val="75000"/>
                    <a:lumOff val="25000"/>
                  </a:schemeClr>
                </a:solidFill>
                <a:ea typeface="HarmonyOS Sans SC Light" panose="00000400000000000000" pitchFamily="2" charset="-122"/>
              </a:rPr>
              <a:t>北京市教学成果一等奖</a:t>
            </a:r>
            <a:endParaRPr lang="en-US" altLang="zh-CN" sz="1400" dirty="0">
              <a:solidFill>
                <a:schemeClr val="tx1">
                  <a:lumMod val="75000"/>
                  <a:lumOff val="25000"/>
                </a:schemeClr>
              </a:solidFill>
              <a:ea typeface="HarmonyOS Sans SC Light" panose="00000400000000000000" pitchFamily="2" charset="-122"/>
            </a:endParaRPr>
          </a:p>
          <a:p>
            <a:pPr marL="285750" indent="-285750">
              <a:lnSpc>
                <a:spcPts val="2000"/>
              </a:lnSpc>
              <a:buClr>
                <a:srgbClr val="C00000"/>
              </a:buClr>
              <a:buFont typeface="Wingdings" panose="05000000000000000000" pitchFamily="2" charset="2"/>
              <a:buChar char="l"/>
            </a:pPr>
            <a:r>
              <a:rPr lang="zh-CN" altLang="en-US" sz="1400" dirty="0">
                <a:solidFill>
                  <a:srgbClr val="C00000"/>
                </a:solidFill>
                <a:latin typeface="HarmonyOS Sans SC Bold" panose="00000800000000000000" pitchFamily="2" charset="-122"/>
                <a:ea typeface="HarmonyOS Sans SC Bold" panose="00000800000000000000" pitchFamily="2" charset="-122"/>
              </a:rPr>
              <a:t>中东研究复合型人才培养模式</a:t>
            </a:r>
            <a:endParaRPr lang="en-US" altLang="zh-CN" sz="1400" dirty="0">
              <a:solidFill>
                <a:srgbClr val="C00000"/>
              </a:solidFill>
              <a:latin typeface="HarmonyOS Sans SC Bold" panose="00000800000000000000" pitchFamily="2" charset="-122"/>
              <a:ea typeface="HarmonyOS Sans SC Bold" panose="00000800000000000000" pitchFamily="2" charset="-122"/>
            </a:endParaRPr>
          </a:p>
          <a:p>
            <a:pPr lvl="1">
              <a:lnSpc>
                <a:spcPts val="2000"/>
              </a:lnSpc>
              <a:buClr>
                <a:srgbClr val="C00000"/>
              </a:buClr>
            </a:pPr>
            <a:r>
              <a:rPr lang="zh-CN" altLang="en-US" sz="1400" dirty="0">
                <a:solidFill>
                  <a:schemeClr val="tx1">
                    <a:lumMod val="75000"/>
                    <a:lumOff val="25000"/>
                  </a:schemeClr>
                </a:solidFill>
                <a:ea typeface="HarmonyOS Sans SC Light" panose="00000400000000000000" pitchFamily="2" charset="-122"/>
              </a:rPr>
              <a:t>北京市教学成果二等奖。</a:t>
            </a:r>
          </a:p>
        </p:txBody>
      </p:sp>
      <p:sp>
        <p:nvSpPr>
          <p:cNvPr id="22" name="矩形 21"/>
          <p:cNvSpPr/>
          <p:nvPr/>
        </p:nvSpPr>
        <p:spPr>
          <a:xfrm>
            <a:off x="848239" y="886060"/>
            <a:ext cx="1718740" cy="418191"/>
          </a:xfrm>
          <a:prstGeom prst="rect">
            <a:avLst/>
          </a:prstGeom>
        </p:spPr>
        <p:txBody>
          <a:bodyPr wrap="none">
            <a:spAutoFit/>
          </a:bodyPr>
          <a:lstStyle/>
          <a:p>
            <a:pPr indent="406400" algn="just">
              <a:lnSpc>
                <a:spcPts val="2800"/>
              </a:lnSpc>
              <a:spcAft>
                <a:spcPts val="0"/>
              </a:spcAft>
            </a:pPr>
            <a:r>
              <a:rPr lang="en-US" altLang="zh-CN" b="1" kern="100" dirty="0">
                <a:solidFill>
                  <a:srgbClr val="C00000"/>
                </a:solidFill>
                <a:latin typeface="HarmonyOS Sans SC Bold" panose="00000800000000000000" pitchFamily="2" charset="-122"/>
                <a:ea typeface="HarmonyOS Sans SC Bold" panose="00000800000000000000" pitchFamily="2" charset="-122"/>
                <a:cs typeface="Times New Roman" panose="02020603050405020304" pitchFamily="18" charset="0"/>
              </a:rPr>
              <a:t>2.</a:t>
            </a:r>
            <a:r>
              <a:rPr lang="zh-CN" altLang="en-US" b="1" kern="100" dirty="0">
                <a:solidFill>
                  <a:srgbClr val="C00000"/>
                </a:solidFill>
                <a:latin typeface="HarmonyOS Sans SC Bold" panose="00000800000000000000" pitchFamily="2" charset="-122"/>
                <a:ea typeface="HarmonyOS Sans SC Bold" panose="00000800000000000000" pitchFamily="2" charset="-122"/>
                <a:cs typeface="Times New Roman" panose="02020603050405020304" pitchFamily="18" charset="0"/>
              </a:rPr>
              <a:t>人才培养</a:t>
            </a:r>
            <a:endParaRPr lang="zh-CN" altLang="zh-CN" sz="1400" kern="100" dirty="0">
              <a:solidFill>
                <a:srgbClr val="C00000"/>
              </a:solidFill>
              <a:latin typeface="HarmonyOS Sans SC Bold" panose="00000800000000000000" pitchFamily="2" charset="-122"/>
              <a:ea typeface="HarmonyOS Sans SC Bold" panose="00000800000000000000" pitchFamily="2" charset="-122"/>
              <a:cs typeface="Times New Roman" panose="02020603050405020304" pitchFamily="18" charset="0"/>
            </a:endParaRPr>
          </a:p>
        </p:txBody>
      </p:sp>
      <p:sp>
        <p:nvSpPr>
          <p:cNvPr id="17" name="矩形 16"/>
          <p:cNvSpPr/>
          <p:nvPr/>
        </p:nvSpPr>
        <p:spPr>
          <a:xfrm>
            <a:off x="5956724" y="6240687"/>
            <a:ext cx="3326552" cy="246221"/>
          </a:xfrm>
          <a:prstGeom prst="rect">
            <a:avLst/>
          </a:prstGeom>
        </p:spPr>
        <p:txBody>
          <a:bodyPr wrap="none">
            <a:spAutoFit/>
          </a:bodyPr>
          <a:lstStyle/>
          <a:p>
            <a:pPr algn="ctr"/>
            <a:r>
              <a:rPr lang="zh-CN" altLang="en-US" sz="1000" b="1" dirty="0">
                <a:solidFill>
                  <a:schemeClr val="bg1">
                    <a:lumMod val="50000"/>
                  </a:schemeClr>
                </a:solidFill>
              </a:rPr>
              <a:t>中阿跨文化交流之路（</a:t>
            </a:r>
            <a:r>
              <a:rPr lang="en-US" altLang="zh-CN" sz="1000" b="1" dirty="0">
                <a:solidFill>
                  <a:schemeClr val="bg1">
                    <a:lumMod val="50000"/>
                  </a:schemeClr>
                </a:solidFill>
              </a:rPr>
              <a:t>CAMEL</a:t>
            </a:r>
            <a:r>
              <a:rPr lang="zh-CN" altLang="en-US" sz="1000" b="1" dirty="0">
                <a:solidFill>
                  <a:schemeClr val="bg1">
                    <a:lumMod val="50000"/>
                  </a:schemeClr>
                </a:solidFill>
              </a:rPr>
              <a:t>）暑期约旦以色列考察实践</a:t>
            </a:r>
          </a:p>
        </p:txBody>
      </p:sp>
    </p:spTree>
    <p:extLst>
      <p:ext uri="{BB962C8B-B14F-4D97-AF65-F5344CB8AC3E}">
        <p14:creationId xmlns:p14="http://schemas.microsoft.com/office/powerpoint/2010/main" val="302248274"/>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圆角 6">
            <a:extLst>
              <a:ext uri="{FF2B5EF4-FFF2-40B4-BE49-F238E27FC236}">
                <a16:creationId xmlns:a16="http://schemas.microsoft.com/office/drawing/2014/main" id="{FD8D0CDF-D337-4B68-9120-0389EA6803B5}"/>
              </a:ext>
            </a:extLst>
          </p:cNvPr>
          <p:cNvSpPr/>
          <p:nvPr/>
        </p:nvSpPr>
        <p:spPr>
          <a:xfrm>
            <a:off x="966302" y="2061029"/>
            <a:ext cx="10259395" cy="4106152"/>
          </a:xfrm>
          <a:prstGeom prst="roundRect">
            <a:avLst>
              <a:gd name="adj" fmla="val 2174"/>
            </a:avLst>
          </a:prstGeom>
          <a:solidFill>
            <a:srgbClr val="EFECE7"/>
          </a:solidFill>
          <a:ln>
            <a:noFill/>
          </a:ln>
          <a:effectLst>
            <a:outerShdw blurRad="635000" dist="38100" dir="5400000" algn="t"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3" name="图片 22"/>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7238378" y="3660284"/>
            <a:ext cx="3152775" cy="2101850"/>
          </a:xfrm>
          <a:prstGeom prst="rect">
            <a:avLst/>
          </a:prstGeom>
          <a:ln>
            <a:noFill/>
          </a:ln>
          <a:effectLst>
            <a:outerShdw blurRad="406400" dist="38100" dir="2700000" sx="103000" sy="103000" algn="tl" rotWithShape="0">
              <a:schemeClr val="bg1">
                <a:alpha val="40000"/>
              </a:schemeClr>
            </a:outerShdw>
          </a:effectLst>
        </p:spPr>
      </p:pic>
      <p:pic>
        <p:nvPicPr>
          <p:cNvPr id="4100" name="Picture 4" descr="https://sfl.pku.edu.cn/images/content/2021-06/2021062317273181663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86500" y="3458151"/>
            <a:ext cx="3758097" cy="2505398"/>
          </a:xfrm>
          <a:prstGeom prst="rect">
            <a:avLst/>
          </a:prstGeom>
          <a:noFill/>
          <a:effectLst>
            <a:outerShdw blurRad="114300" dist="38100" dir="2700000" sx="103000" sy="103000" algn="tl" rotWithShape="0">
              <a:schemeClr val="bg1">
                <a:alpha val="40000"/>
              </a:schemeClr>
            </a:outerShdw>
          </a:effectLst>
          <a:extLst>
            <a:ext uri="{909E8E84-426E-40DD-AFC4-6F175D3DCCD1}">
              <a14:hiddenFill xmlns:a14="http://schemas.microsoft.com/office/drawing/2010/main">
                <a:solidFill>
                  <a:srgbClr val="FFFFFF"/>
                </a:solidFill>
              </a14:hiddenFill>
            </a:ext>
          </a:extLst>
        </p:spPr>
      </p:pic>
      <p:pic>
        <p:nvPicPr>
          <p:cNvPr id="4098" name="Picture 2" descr="https://sfl.pku.edu.cn/images/content/2020-11/20201123154619452168.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05449" y="3337833"/>
            <a:ext cx="4236561" cy="2824374"/>
          </a:xfrm>
          <a:prstGeom prst="rect">
            <a:avLst/>
          </a:prstGeom>
          <a:noFill/>
          <a:effectLst>
            <a:outerShdw blurRad="88900" dist="38100" dir="2700000" sx="103000" sy="103000" algn="tl" rotWithShape="0">
              <a:schemeClr val="bg1">
                <a:alpha val="40000"/>
              </a:schemeClr>
            </a:outerShdw>
          </a:effectLst>
          <a:extLst>
            <a:ext uri="{909E8E84-426E-40DD-AFC4-6F175D3DCCD1}">
              <a14:hiddenFill xmlns:a14="http://schemas.microsoft.com/office/drawing/2010/main">
                <a:solidFill>
                  <a:srgbClr val="FFFFFF"/>
                </a:solidFill>
              </a14:hiddenFill>
            </a:ext>
          </a:extLst>
        </p:spPr>
      </p:pic>
      <p:grpSp>
        <p:nvGrpSpPr>
          <p:cNvPr id="4" name="组合 3"/>
          <p:cNvGrpSpPr/>
          <p:nvPr/>
        </p:nvGrpSpPr>
        <p:grpSpPr>
          <a:xfrm>
            <a:off x="327331" y="104235"/>
            <a:ext cx="4339207" cy="852246"/>
            <a:chOff x="327331" y="104235"/>
            <a:chExt cx="4339207" cy="852246"/>
          </a:xfrm>
        </p:grpSpPr>
        <p:grpSp>
          <p:nvGrpSpPr>
            <p:cNvPr id="5" name="组合 4"/>
            <p:cNvGrpSpPr/>
            <p:nvPr/>
          </p:nvGrpSpPr>
          <p:grpSpPr>
            <a:xfrm>
              <a:off x="327331" y="104235"/>
              <a:ext cx="4339207" cy="822856"/>
              <a:chOff x="327331" y="104235"/>
              <a:chExt cx="4339207" cy="822856"/>
            </a:xfrm>
          </p:grpSpPr>
          <p:sp>
            <p:nvSpPr>
              <p:cNvPr id="7" name="椭圆 6"/>
              <p:cNvSpPr/>
              <p:nvPr/>
            </p:nvSpPr>
            <p:spPr>
              <a:xfrm>
                <a:off x="327331" y="104235"/>
                <a:ext cx="758814" cy="758814"/>
              </a:xfrm>
              <a:prstGeom prst="ellipse">
                <a:avLst/>
              </a:prstGeom>
              <a:solidFill>
                <a:schemeClr val="accent2"/>
              </a:solidFill>
              <a:ln>
                <a:noFill/>
              </a:ln>
              <a:effectLst>
                <a:outerShdw blurRad="101600" dist="38100" dir="10800000" algn="r" rotWithShape="0">
                  <a:srgbClr val="C00000">
                    <a:alpha val="40000"/>
                  </a:srgbClr>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818721" y="342316"/>
                <a:ext cx="3847817" cy="584775"/>
              </a:xfrm>
              <a:prstGeom prst="rect">
                <a:avLst/>
              </a:prstGeom>
              <a:solidFill>
                <a:schemeClr val="bg1"/>
              </a:solidFill>
              <a:ln>
                <a:noFill/>
              </a:ln>
              <a:effectLst>
                <a:outerShdw blurRad="88900" dir="21300000" sx="102000" sy="102000" algn="br" rotWithShape="0">
                  <a:schemeClr val="bg2">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 name="文本框 5">
              <a:extLst>
                <a:ext uri="{FF2B5EF4-FFF2-40B4-BE49-F238E27FC236}">
                  <a16:creationId xmlns:a16="http://schemas.microsoft.com/office/drawing/2014/main" id="{8EBC60FC-7129-4B2D-862B-CD6322B4C33D}"/>
                </a:ext>
              </a:extLst>
            </p:cNvPr>
            <p:cNvSpPr txBox="1"/>
            <p:nvPr/>
          </p:nvSpPr>
          <p:spPr>
            <a:xfrm>
              <a:off x="692160" y="371706"/>
              <a:ext cx="3877985" cy="584775"/>
            </a:xfrm>
            <a:prstGeom prst="rect">
              <a:avLst/>
            </a:prstGeom>
            <a:noFill/>
          </p:spPr>
          <p:txBody>
            <a:bodyPr wrap="none" rtlCol="0">
              <a:spAutoFit/>
            </a:bodyPr>
            <a:lstStyle>
              <a:defPPr>
                <a:defRPr lang="zh-CN"/>
              </a:defPPr>
              <a:lvl1pPr>
                <a:defRPr sz="3200">
                  <a:gradFill flip="none" rotWithShape="1">
                    <a:gsLst>
                      <a:gs pos="0">
                        <a:srgbClr val="2E3FF7"/>
                      </a:gs>
                      <a:gs pos="100000">
                        <a:srgbClr val="00DC8E"/>
                      </a:gs>
                    </a:gsLst>
                    <a:lin ang="0" scaled="1"/>
                    <a:tileRect/>
                  </a:gradFill>
                  <a:latin typeface="+mj-ea"/>
                  <a:ea typeface="+mj-ea"/>
                </a:defRPr>
              </a:lvl1pPr>
            </a:lstStyle>
            <a:p>
              <a:pPr lvl="0">
                <a:defRPr/>
              </a:pPr>
              <a:r>
                <a:rPr lang="zh-CN" altLang="en-US" dirty="0">
                  <a:solidFill>
                    <a:schemeClr val="tx1"/>
                  </a:solidFill>
                  <a:latin typeface="HarmonyOS Sans SC Bold" panose="00000800000000000000" pitchFamily="2" charset="-122"/>
                  <a:ea typeface="HarmonyOS Sans SC Bold" panose="00000800000000000000" pitchFamily="2" charset="-122"/>
                </a:rPr>
                <a:t>（二）首轮建设成效</a:t>
              </a:r>
            </a:p>
          </p:txBody>
        </p:sp>
      </p:grpSp>
      <p:sp>
        <p:nvSpPr>
          <p:cNvPr id="9" name="矩形: 圆角 6">
            <a:extLst>
              <a:ext uri="{FF2B5EF4-FFF2-40B4-BE49-F238E27FC236}">
                <a16:creationId xmlns:a16="http://schemas.microsoft.com/office/drawing/2014/main" id="{FD8D0CDF-D337-4B68-9120-0389EA6803B5}"/>
              </a:ext>
            </a:extLst>
          </p:cNvPr>
          <p:cNvSpPr/>
          <p:nvPr/>
        </p:nvSpPr>
        <p:spPr>
          <a:xfrm>
            <a:off x="-559553" y="1344000"/>
            <a:ext cx="12971409" cy="1998807"/>
          </a:xfrm>
          <a:prstGeom prst="roundRect">
            <a:avLst>
              <a:gd name="adj" fmla="val 2174"/>
            </a:avLst>
          </a:prstGeom>
          <a:solidFill>
            <a:schemeClr val="bg1"/>
          </a:solidFill>
          <a:ln>
            <a:noFill/>
          </a:ln>
          <a:effectLst>
            <a:outerShdw blurRad="635000" dist="38100" dir="5400000" algn="t"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chemeClr val="tx1">
                  <a:lumMod val="75000"/>
                  <a:lumOff val="25000"/>
                </a:schemeClr>
              </a:solidFill>
              <a:latin typeface="HarmonyOS Sans SC Light" panose="00000400000000000000" pitchFamily="2" charset="-122"/>
              <a:ea typeface="HarmonyOS Sans SC Light" panose="00000400000000000000" pitchFamily="2" charset="-122"/>
            </a:endParaRPr>
          </a:p>
        </p:txBody>
      </p:sp>
      <p:sp>
        <p:nvSpPr>
          <p:cNvPr id="10" name="矩形 9"/>
          <p:cNvSpPr/>
          <p:nvPr/>
        </p:nvSpPr>
        <p:spPr>
          <a:xfrm>
            <a:off x="966302" y="1659369"/>
            <a:ext cx="10669856" cy="1569660"/>
          </a:xfrm>
          <a:prstGeom prst="rect">
            <a:avLst/>
          </a:prstGeom>
        </p:spPr>
        <p:txBody>
          <a:bodyPr wrap="square">
            <a:spAutoFit/>
          </a:bodyPr>
          <a:lstStyle/>
          <a:p>
            <a:r>
              <a:rPr lang="zh-CN" altLang="en-US" sz="2400" dirty="0">
                <a:solidFill>
                  <a:schemeClr val="tx1">
                    <a:lumMod val="75000"/>
                    <a:lumOff val="25000"/>
                  </a:schemeClr>
                </a:solidFill>
                <a:latin typeface="HarmonyOS Sans SC Medium" panose="00000600000000000000" pitchFamily="2" charset="-122"/>
                <a:ea typeface="HarmonyOS Sans SC Medium" panose="00000600000000000000" pitchFamily="2" charset="-122"/>
              </a:rPr>
              <a:t>本学科已获批</a:t>
            </a:r>
            <a:r>
              <a:rPr lang="en-US" altLang="zh-CN" sz="2400" b="1" dirty="0">
                <a:solidFill>
                  <a:srgbClr val="C00000"/>
                </a:solidFill>
                <a:effectLst>
                  <a:outerShdw blurRad="38100" dist="38100" dir="2700000" algn="tl">
                    <a:srgbClr val="000000">
                      <a:alpha val="43137"/>
                    </a:srgbClr>
                  </a:outerShdw>
                </a:effectLst>
                <a:latin typeface="HarmonyOS Sans SC Medium" panose="00000600000000000000" pitchFamily="2" charset="-122"/>
                <a:ea typeface="HarmonyOS Sans SC Medium" panose="00000600000000000000" pitchFamily="2" charset="-122"/>
              </a:rPr>
              <a:t>19</a:t>
            </a:r>
            <a:r>
              <a:rPr lang="zh-CN" altLang="en-US" sz="2400" b="1" dirty="0">
                <a:solidFill>
                  <a:srgbClr val="C00000"/>
                </a:solidFill>
                <a:effectLst>
                  <a:outerShdw blurRad="38100" dist="38100" dir="2700000" algn="tl">
                    <a:srgbClr val="000000">
                      <a:alpha val="43137"/>
                    </a:srgbClr>
                  </a:outerShdw>
                </a:effectLst>
                <a:latin typeface="HarmonyOS Sans SC Medium" panose="00000600000000000000" pitchFamily="2" charset="-122"/>
                <a:ea typeface="HarmonyOS Sans SC Medium" panose="00000600000000000000" pitchFamily="2" charset="-122"/>
              </a:rPr>
              <a:t>个</a:t>
            </a:r>
            <a:r>
              <a:rPr lang="zh-CN" altLang="en-US" sz="2400" dirty="0">
                <a:solidFill>
                  <a:schemeClr val="tx1">
                    <a:lumMod val="75000"/>
                    <a:lumOff val="25000"/>
                  </a:schemeClr>
                </a:solidFill>
                <a:latin typeface="HarmonyOS Sans SC Medium" panose="00000600000000000000" pitchFamily="2" charset="-122"/>
                <a:ea typeface="HarmonyOS Sans SC Medium" panose="00000600000000000000" pitchFamily="2" charset="-122"/>
              </a:rPr>
              <a:t>国家级一流本科专业建设点和</a:t>
            </a:r>
            <a:r>
              <a:rPr lang="en-US" altLang="zh-CN" sz="2400" b="1" dirty="0">
                <a:solidFill>
                  <a:srgbClr val="C00000"/>
                </a:solidFill>
                <a:effectLst>
                  <a:outerShdw blurRad="38100" dist="38100" dir="2700000" algn="tl">
                    <a:srgbClr val="000000">
                      <a:alpha val="43137"/>
                    </a:srgbClr>
                  </a:outerShdw>
                </a:effectLst>
                <a:latin typeface="HarmonyOS Sans SC Medium" panose="00000600000000000000" pitchFamily="2" charset="-122"/>
                <a:ea typeface="HarmonyOS Sans SC Medium" panose="00000600000000000000" pitchFamily="2" charset="-122"/>
              </a:rPr>
              <a:t>2</a:t>
            </a:r>
            <a:r>
              <a:rPr lang="zh-CN" altLang="en-US" sz="2400" b="1" dirty="0">
                <a:solidFill>
                  <a:srgbClr val="C00000"/>
                </a:solidFill>
                <a:effectLst>
                  <a:outerShdw blurRad="38100" dist="38100" dir="2700000" algn="tl">
                    <a:srgbClr val="000000">
                      <a:alpha val="43137"/>
                    </a:srgbClr>
                  </a:outerShdw>
                </a:effectLst>
                <a:latin typeface="HarmonyOS Sans SC Medium" panose="00000600000000000000" pitchFamily="2" charset="-122"/>
                <a:ea typeface="HarmonyOS Sans SC Medium" panose="00000600000000000000" pitchFamily="2" charset="-122"/>
              </a:rPr>
              <a:t>个</a:t>
            </a:r>
            <a:r>
              <a:rPr lang="zh-CN" altLang="en-US" sz="2400" dirty="0">
                <a:solidFill>
                  <a:schemeClr val="tx1">
                    <a:lumMod val="75000"/>
                    <a:lumOff val="25000"/>
                  </a:schemeClr>
                </a:solidFill>
                <a:latin typeface="HarmonyOS Sans SC Medium" panose="00000600000000000000" pitchFamily="2" charset="-122"/>
                <a:ea typeface="HarmonyOS Sans SC Medium" panose="00000600000000000000" pitchFamily="2" charset="-122"/>
              </a:rPr>
              <a:t>省级一流本科专业建设点，不断强化学生运用外语进行创新研究的能力，在培养具有深厚的人文素养、扎实的专业基础，</a:t>
            </a:r>
            <a:r>
              <a:rPr lang="zh-CN" altLang="en-US" sz="2400" b="1" dirty="0">
                <a:solidFill>
                  <a:srgbClr val="C00000"/>
                </a:solidFill>
                <a:effectLst>
                  <a:outerShdw blurRad="38100" dist="38100" dir="2700000" algn="tl">
                    <a:srgbClr val="000000">
                      <a:alpha val="43137"/>
                    </a:srgbClr>
                  </a:outerShdw>
                </a:effectLst>
                <a:latin typeface="HarmonyOS Sans SC Medium" panose="00000600000000000000" pitchFamily="2" charset="-122"/>
                <a:ea typeface="HarmonyOS Sans SC Medium" panose="00000600000000000000" pitchFamily="2" charset="-122"/>
              </a:rPr>
              <a:t>懂自己、懂社会、懂中国、懂世界</a:t>
            </a:r>
            <a:r>
              <a:rPr lang="zh-CN" altLang="en-US" sz="2400" dirty="0">
                <a:solidFill>
                  <a:schemeClr val="tx1">
                    <a:lumMod val="75000"/>
                    <a:lumOff val="25000"/>
                  </a:schemeClr>
                </a:solidFill>
                <a:latin typeface="HarmonyOS Sans SC Medium" panose="00000600000000000000" pitchFamily="2" charset="-122"/>
                <a:ea typeface="HarmonyOS Sans SC Medium" panose="00000600000000000000" pitchFamily="2" charset="-122"/>
              </a:rPr>
              <a:t>的高层次外语专业人才方面进行了很多有益的探索。</a:t>
            </a:r>
          </a:p>
        </p:txBody>
      </p:sp>
      <p:sp>
        <p:nvSpPr>
          <p:cNvPr id="16" name="矩形 15"/>
          <p:cNvSpPr/>
          <p:nvPr/>
        </p:nvSpPr>
        <p:spPr>
          <a:xfrm>
            <a:off x="1284566" y="3573539"/>
            <a:ext cx="4220884" cy="2400657"/>
          </a:xfrm>
          <a:prstGeom prst="rect">
            <a:avLst/>
          </a:prstGeom>
        </p:spPr>
        <p:txBody>
          <a:bodyPr wrap="square">
            <a:spAutoFit/>
          </a:bodyPr>
          <a:lstStyle/>
          <a:p>
            <a:pPr marL="285750" indent="-285750">
              <a:lnSpc>
                <a:spcPts val="2000"/>
              </a:lnSpc>
              <a:buClr>
                <a:srgbClr val="C00000"/>
              </a:buClr>
              <a:buFont typeface="Wingdings" panose="05000000000000000000" pitchFamily="2" charset="2"/>
              <a:buChar char="l"/>
            </a:pPr>
            <a:r>
              <a:rPr lang="zh-CN" altLang="en-US" sz="1600" dirty="0">
                <a:solidFill>
                  <a:schemeClr val="tx1">
                    <a:lumMod val="75000"/>
                    <a:lumOff val="25000"/>
                  </a:schemeClr>
                </a:solidFill>
                <a:ea typeface="HarmonyOS Sans SC Light" panose="00000400000000000000" pitchFamily="2" charset="-122"/>
              </a:rPr>
              <a:t>率先设立“外语</a:t>
            </a:r>
            <a:r>
              <a:rPr lang="en-US" altLang="zh-CN" sz="1600" dirty="0">
                <a:solidFill>
                  <a:schemeClr val="tx1">
                    <a:lumMod val="75000"/>
                    <a:lumOff val="25000"/>
                  </a:schemeClr>
                </a:solidFill>
                <a:ea typeface="HarmonyOS Sans SC Light" panose="00000400000000000000" pitchFamily="2" charset="-122"/>
              </a:rPr>
              <a:t>+</a:t>
            </a:r>
            <a:r>
              <a:rPr lang="zh-CN" altLang="en-US" sz="1600" dirty="0">
                <a:solidFill>
                  <a:schemeClr val="tx1">
                    <a:lumMod val="75000"/>
                    <a:lumOff val="25000"/>
                  </a:schemeClr>
                </a:solidFill>
                <a:ea typeface="HarmonyOS Sans SC Light" panose="00000400000000000000" pitchFamily="2" charset="-122"/>
              </a:rPr>
              <a:t>外史</a:t>
            </a:r>
            <a:r>
              <a:rPr lang="en-US" altLang="zh-CN" sz="1600" dirty="0">
                <a:solidFill>
                  <a:schemeClr val="tx1">
                    <a:lumMod val="75000"/>
                    <a:lumOff val="25000"/>
                  </a:schemeClr>
                </a:solidFill>
                <a:ea typeface="HarmonyOS Sans SC Light" panose="00000400000000000000" pitchFamily="2" charset="-122"/>
              </a:rPr>
              <a:t>/</a:t>
            </a:r>
            <a:r>
              <a:rPr lang="zh-CN" altLang="en-US" sz="1600" dirty="0">
                <a:solidFill>
                  <a:schemeClr val="tx1">
                    <a:lumMod val="75000"/>
                    <a:lumOff val="25000"/>
                  </a:schemeClr>
                </a:solidFill>
                <a:ea typeface="HarmonyOS Sans SC Light" panose="00000400000000000000" pitchFamily="2" charset="-122"/>
              </a:rPr>
              <a:t>外国考古”交叉学科本科专业，成果经验获北京市教学成果一等奖，国内</a:t>
            </a:r>
            <a:r>
              <a:rPr lang="en-US" altLang="zh-CN" sz="1600" dirty="0">
                <a:solidFill>
                  <a:schemeClr val="tx1">
                    <a:lumMod val="75000"/>
                    <a:lumOff val="25000"/>
                  </a:schemeClr>
                </a:solidFill>
                <a:ea typeface="HarmonyOS Sans SC Light" panose="00000400000000000000" pitchFamily="2" charset="-122"/>
              </a:rPr>
              <a:t>60</a:t>
            </a:r>
            <a:r>
              <a:rPr lang="zh-CN" altLang="en-US" sz="1600" dirty="0">
                <a:solidFill>
                  <a:schemeClr val="tx1">
                    <a:lumMod val="75000"/>
                    <a:lumOff val="25000"/>
                  </a:schemeClr>
                </a:solidFill>
                <a:ea typeface="HarmonyOS Sans SC Light" panose="00000400000000000000" pitchFamily="2" charset="-122"/>
              </a:rPr>
              <a:t>余所高校此后相继开设同类专业；</a:t>
            </a:r>
            <a:endParaRPr lang="en-US" altLang="zh-CN" sz="1600" dirty="0">
              <a:solidFill>
                <a:schemeClr val="tx1">
                  <a:lumMod val="75000"/>
                  <a:lumOff val="25000"/>
                </a:schemeClr>
              </a:solidFill>
              <a:ea typeface="HarmonyOS Sans SC Light" panose="00000400000000000000" pitchFamily="2" charset="-122"/>
            </a:endParaRPr>
          </a:p>
          <a:p>
            <a:pPr marL="285750" indent="-285750">
              <a:lnSpc>
                <a:spcPts val="2000"/>
              </a:lnSpc>
              <a:buClr>
                <a:srgbClr val="C00000"/>
              </a:buClr>
              <a:buFont typeface="Wingdings" panose="05000000000000000000" pitchFamily="2" charset="2"/>
              <a:buChar char="l"/>
            </a:pPr>
            <a:endParaRPr lang="en-US" altLang="zh-CN" sz="1600" dirty="0">
              <a:solidFill>
                <a:schemeClr val="tx1">
                  <a:lumMod val="75000"/>
                  <a:lumOff val="25000"/>
                </a:schemeClr>
              </a:solidFill>
              <a:ea typeface="HarmonyOS Sans SC Light" panose="00000400000000000000" pitchFamily="2" charset="-122"/>
            </a:endParaRPr>
          </a:p>
          <a:p>
            <a:pPr marL="285750" indent="-285750">
              <a:lnSpc>
                <a:spcPts val="2000"/>
              </a:lnSpc>
              <a:buClr>
                <a:srgbClr val="C00000"/>
              </a:buClr>
              <a:buFont typeface="Wingdings" panose="05000000000000000000" pitchFamily="2" charset="2"/>
              <a:buChar char="l"/>
            </a:pPr>
            <a:r>
              <a:rPr lang="zh-CN" altLang="en-US" sz="1600" dirty="0">
                <a:solidFill>
                  <a:schemeClr val="tx1">
                    <a:lumMod val="75000"/>
                    <a:lumOff val="25000"/>
                  </a:schemeClr>
                </a:solidFill>
                <a:ea typeface="HarmonyOS Sans SC Light" panose="00000400000000000000" pitchFamily="2" charset="-122"/>
              </a:rPr>
              <a:t>先行设立“国别和区域研究”二级学科，形成基于中国立场、立足语言和专业基础、具有外语学科主体特色的分层分类跨学科培养模式。</a:t>
            </a:r>
            <a:endParaRPr lang="en-US" altLang="zh-CN" sz="1600" dirty="0">
              <a:solidFill>
                <a:schemeClr val="tx1">
                  <a:lumMod val="75000"/>
                  <a:lumOff val="25000"/>
                </a:schemeClr>
              </a:solidFill>
              <a:ea typeface="HarmonyOS Sans SC Light" panose="00000400000000000000" pitchFamily="2" charset="-122"/>
            </a:endParaRPr>
          </a:p>
        </p:txBody>
      </p:sp>
      <p:sp>
        <p:nvSpPr>
          <p:cNvPr id="22" name="矩形 21"/>
          <p:cNvSpPr/>
          <p:nvPr/>
        </p:nvSpPr>
        <p:spPr>
          <a:xfrm>
            <a:off x="848239" y="886060"/>
            <a:ext cx="1718740" cy="418191"/>
          </a:xfrm>
          <a:prstGeom prst="rect">
            <a:avLst/>
          </a:prstGeom>
        </p:spPr>
        <p:txBody>
          <a:bodyPr wrap="none">
            <a:spAutoFit/>
          </a:bodyPr>
          <a:lstStyle/>
          <a:p>
            <a:pPr indent="406400" algn="just">
              <a:lnSpc>
                <a:spcPts val="2800"/>
              </a:lnSpc>
              <a:spcAft>
                <a:spcPts val="0"/>
              </a:spcAft>
            </a:pPr>
            <a:r>
              <a:rPr lang="en-US" altLang="zh-CN" b="1" kern="100" dirty="0">
                <a:solidFill>
                  <a:srgbClr val="C00000"/>
                </a:solidFill>
                <a:latin typeface="HarmonyOS Sans SC Bold" panose="00000800000000000000" pitchFamily="2" charset="-122"/>
                <a:ea typeface="HarmonyOS Sans SC Bold" panose="00000800000000000000" pitchFamily="2" charset="-122"/>
                <a:cs typeface="Times New Roman" panose="02020603050405020304" pitchFamily="18" charset="0"/>
              </a:rPr>
              <a:t>2.</a:t>
            </a:r>
            <a:r>
              <a:rPr lang="zh-CN" altLang="en-US" b="1" kern="100" dirty="0">
                <a:solidFill>
                  <a:srgbClr val="C00000"/>
                </a:solidFill>
                <a:latin typeface="HarmonyOS Sans SC Bold" panose="00000800000000000000" pitchFamily="2" charset="-122"/>
                <a:ea typeface="HarmonyOS Sans SC Bold" panose="00000800000000000000" pitchFamily="2" charset="-122"/>
                <a:cs typeface="Times New Roman" panose="02020603050405020304" pitchFamily="18" charset="0"/>
              </a:rPr>
              <a:t>人才培养</a:t>
            </a:r>
            <a:endParaRPr lang="zh-CN" altLang="zh-CN" sz="1400" kern="100" dirty="0">
              <a:solidFill>
                <a:srgbClr val="C00000"/>
              </a:solidFill>
              <a:latin typeface="HarmonyOS Sans SC Bold" panose="00000800000000000000" pitchFamily="2" charset="-122"/>
              <a:ea typeface="HarmonyOS Sans SC Bold" panose="00000800000000000000" pitchFamily="2" charset="-122"/>
              <a:cs typeface="Times New Roman" panose="02020603050405020304" pitchFamily="18" charset="0"/>
            </a:endParaRPr>
          </a:p>
        </p:txBody>
      </p:sp>
      <p:sp>
        <p:nvSpPr>
          <p:cNvPr id="15" name="矩形 14"/>
          <p:cNvSpPr/>
          <p:nvPr/>
        </p:nvSpPr>
        <p:spPr>
          <a:xfrm>
            <a:off x="6192362" y="6237557"/>
            <a:ext cx="3134191" cy="246221"/>
          </a:xfrm>
          <a:prstGeom prst="rect">
            <a:avLst/>
          </a:prstGeom>
        </p:spPr>
        <p:txBody>
          <a:bodyPr wrap="none">
            <a:spAutoFit/>
          </a:bodyPr>
          <a:lstStyle/>
          <a:p>
            <a:pPr algn="ctr"/>
            <a:r>
              <a:rPr lang="zh-CN" altLang="en-US" sz="1000" b="1" dirty="0">
                <a:solidFill>
                  <a:schemeClr val="bg1">
                    <a:lumMod val="50000"/>
                  </a:schemeClr>
                </a:solidFill>
              </a:rPr>
              <a:t>“国别和区域研究：理论探索与问题导向”学术论坛</a:t>
            </a:r>
          </a:p>
        </p:txBody>
      </p:sp>
    </p:spTree>
    <p:extLst>
      <p:ext uri="{BB962C8B-B14F-4D97-AF65-F5344CB8AC3E}">
        <p14:creationId xmlns:p14="http://schemas.microsoft.com/office/powerpoint/2010/main" val="1146888883"/>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圆角 6">
            <a:extLst>
              <a:ext uri="{FF2B5EF4-FFF2-40B4-BE49-F238E27FC236}">
                <a16:creationId xmlns:a16="http://schemas.microsoft.com/office/drawing/2014/main" id="{FD8D0CDF-D337-4B68-9120-0389EA6803B5}"/>
              </a:ext>
            </a:extLst>
          </p:cNvPr>
          <p:cNvSpPr/>
          <p:nvPr/>
        </p:nvSpPr>
        <p:spPr>
          <a:xfrm>
            <a:off x="966302" y="2061029"/>
            <a:ext cx="10259395" cy="4106152"/>
          </a:xfrm>
          <a:prstGeom prst="roundRect">
            <a:avLst>
              <a:gd name="adj" fmla="val 2174"/>
            </a:avLst>
          </a:prstGeom>
          <a:solidFill>
            <a:srgbClr val="EFECE7"/>
          </a:solidFill>
          <a:ln>
            <a:noFill/>
          </a:ln>
          <a:effectLst>
            <a:outerShdw blurRad="635000" dist="38100" dir="5400000" algn="t"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098" name="Picture 2" descr="https://sfl.pku.edu.cn/images/content/2020-11/2020112315461945216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56042" y="3730881"/>
            <a:ext cx="2937819" cy="1958546"/>
          </a:xfrm>
          <a:prstGeom prst="rect">
            <a:avLst/>
          </a:prstGeom>
          <a:noFill/>
          <a:effectLst>
            <a:outerShdw blurRad="88900" dist="38100" dir="2700000" sx="103000" sy="103000" algn="tl" rotWithShape="0">
              <a:schemeClr val="bg1">
                <a:alpha val="40000"/>
              </a:schemeClr>
            </a:outerShdw>
          </a:effectLst>
          <a:extLst>
            <a:ext uri="{909E8E84-426E-40DD-AFC4-6F175D3DCCD1}">
              <a14:hiddenFill xmlns:a14="http://schemas.microsoft.com/office/drawing/2010/main">
                <a:solidFill>
                  <a:srgbClr val="FFFFFF"/>
                </a:solidFill>
              </a14:hiddenFill>
            </a:ext>
          </a:extLst>
        </p:spPr>
      </p:pic>
      <p:pic>
        <p:nvPicPr>
          <p:cNvPr id="23" name="图片 22"/>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6591092" y="3540930"/>
            <a:ext cx="3507674" cy="2338449"/>
          </a:xfrm>
          <a:prstGeom prst="rect">
            <a:avLst/>
          </a:prstGeom>
          <a:ln>
            <a:noFill/>
          </a:ln>
          <a:effectLst>
            <a:outerShdw blurRad="406400" dist="38100" dir="2700000" sx="103000" sy="103000" algn="tl" rotWithShape="0">
              <a:schemeClr val="bg1">
                <a:alpha val="40000"/>
              </a:schemeClr>
            </a:outerShdw>
          </a:effectLst>
        </p:spPr>
      </p:pic>
      <p:pic>
        <p:nvPicPr>
          <p:cNvPr id="4100" name="Picture 4" descr="https://sfl.pku.edu.cn/images/content/2021-06/2021062317273181663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59463" y="3427152"/>
            <a:ext cx="3974697" cy="2649798"/>
          </a:xfrm>
          <a:prstGeom prst="rect">
            <a:avLst/>
          </a:prstGeom>
          <a:noFill/>
          <a:effectLst>
            <a:outerShdw blurRad="114300" dist="38100" dir="2700000" sx="103000" sy="103000" algn="tl" rotWithShape="0">
              <a:schemeClr val="bg1">
                <a:alpha val="40000"/>
              </a:schemeClr>
            </a:outerShdw>
          </a:effectLst>
          <a:extLst>
            <a:ext uri="{909E8E84-426E-40DD-AFC4-6F175D3DCCD1}">
              <a14:hiddenFill xmlns:a14="http://schemas.microsoft.com/office/drawing/2010/main">
                <a:solidFill>
                  <a:srgbClr val="FFFFFF"/>
                </a:solidFill>
              </a14:hiddenFill>
            </a:ext>
          </a:extLst>
        </p:spPr>
      </p:pic>
      <p:grpSp>
        <p:nvGrpSpPr>
          <p:cNvPr id="4" name="组合 3"/>
          <p:cNvGrpSpPr/>
          <p:nvPr/>
        </p:nvGrpSpPr>
        <p:grpSpPr>
          <a:xfrm>
            <a:off x="327331" y="104235"/>
            <a:ext cx="4339207" cy="852246"/>
            <a:chOff x="327331" y="104235"/>
            <a:chExt cx="4339207" cy="852246"/>
          </a:xfrm>
        </p:grpSpPr>
        <p:grpSp>
          <p:nvGrpSpPr>
            <p:cNvPr id="5" name="组合 4"/>
            <p:cNvGrpSpPr/>
            <p:nvPr/>
          </p:nvGrpSpPr>
          <p:grpSpPr>
            <a:xfrm>
              <a:off x="327331" y="104235"/>
              <a:ext cx="4339207" cy="822856"/>
              <a:chOff x="327331" y="104235"/>
              <a:chExt cx="4339207" cy="822856"/>
            </a:xfrm>
          </p:grpSpPr>
          <p:sp>
            <p:nvSpPr>
              <p:cNvPr id="7" name="椭圆 6"/>
              <p:cNvSpPr/>
              <p:nvPr/>
            </p:nvSpPr>
            <p:spPr>
              <a:xfrm>
                <a:off x="327331" y="104235"/>
                <a:ext cx="758814" cy="758814"/>
              </a:xfrm>
              <a:prstGeom prst="ellipse">
                <a:avLst/>
              </a:prstGeom>
              <a:solidFill>
                <a:schemeClr val="accent2"/>
              </a:solidFill>
              <a:ln>
                <a:noFill/>
              </a:ln>
              <a:effectLst>
                <a:outerShdw blurRad="101600" dist="38100" dir="10800000" algn="r" rotWithShape="0">
                  <a:srgbClr val="C00000">
                    <a:alpha val="40000"/>
                  </a:srgbClr>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818721" y="342316"/>
                <a:ext cx="3847817" cy="584775"/>
              </a:xfrm>
              <a:prstGeom prst="rect">
                <a:avLst/>
              </a:prstGeom>
              <a:solidFill>
                <a:schemeClr val="bg1"/>
              </a:solidFill>
              <a:ln>
                <a:noFill/>
              </a:ln>
              <a:effectLst>
                <a:outerShdw blurRad="88900" dir="21300000" sx="102000" sy="102000" algn="br" rotWithShape="0">
                  <a:schemeClr val="bg2">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 name="文本框 5">
              <a:extLst>
                <a:ext uri="{FF2B5EF4-FFF2-40B4-BE49-F238E27FC236}">
                  <a16:creationId xmlns:a16="http://schemas.microsoft.com/office/drawing/2014/main" id="{8EBC60FC-7129-4B2D-862B-CD6322B4C33D}"/>
                </a:ext>
              </a:extLst>
            </p:cNvPr>
            <p:cNvSpPr txBox="1"/>
            <p:nvPr/>
          </p:nvSpPr>
          <p:spPr>
            <a:xfrm>
              <a:off x="692160" y="371706"/>
              <a:ext cx="3877985" cy="584775"/>
            </a:xfrm>
            <a:prstGeom prst="rect">
              <a:avLst/>
            </a:prstGeom>
            <a:noFill/>
          </p:spPr>
          <p:txBody>
            <a:bodyPr wrap="none" rtlCol="0">
              <a:spAutoFit/>
            </a:bodyPr>
            <a:lstStyle>
              <a:defPPr>
                <a:defRPr lang="zh-CN"/>
              </a:defPPr>
              <a:lvl1pPr>
                <a:defRPr sz="3200">
                  <a:gradFill flip="none" rotWithShape="1">
                    <a:gsLst>
                      <a:gs pos="0">
                        <a:srgbClr val="2E3FF7"/>
                      </a:gs>
                      <a:gs pos="100000">
                        <a:srgbClr val="00DC8E"/>
                      </a:gs>
                    </a:gsLst>
                    <a:lin ang="0" scaled="1"/>
                    <a:tileRect/>
                  </a:gradFill>
                  <a:latin typeface="+mj-ea"/>
                  <a:ea typeface="+mj-ea"/>
                </a:defRPr>
              </a:lvl1pPr>
            </a:lstStyle>
            <a:p>
              <a:pPr lvl="0">
                <a:defRPr/>
              </a:pPr>
              <a:r>
                <a:rPr lang="zh-CN" altLang="en-US" dirty="0">
                  <a:solidFill>
                    <a:schemeClr val="tx1"/>
                  </a:solidFill>
                  <a:latin typeface="HarmonyOS Sans SC Bold" panose="00000800000000000000" pitchFamily="2" charset="-122"/>
                  <a:ea typeface="HarmonyOS Sans SC Bold" panose="00000800000000000000" pitchFamily="2" charset="-122"/>
                </a:rPr>
                <a:t>（二）首轮建设成效</a:t>
              </a:r>
            </a:p>
          </p:txBody>
        </p:sp>
      </p:grpSp>
      <p:sp>
        <p:nvSpPr>
          <p:cNvPr id="9" name="矩形: 圆角 6">
            <a:extLst>
              <a:ext uri="{FF2B5EF4-FFF2-40B4-BE49-F238E27FC236}">
                <a16:creationId xmlns:a16="http://schemas.microsoft.com/office/drawing/2014/main" id="{FD8D0CDF-D337-4B68-9120-0389EA6803B5}"/>
              </a:ext>
            </a:extLst>
          </p:cNvPr>
          <p:cNvSpPr/>
          <p:nvPr/>
        </p:nvSpPr>
        <p:spPr>
          <a:xfrm>
            <a:off x="-559553" y="1344000"/>
            <a:ext cx="12971409" cy="1998807"/>
          </a:xfrm>
          <a:prstGeom prst="roundRect">
            <a:avLst>
              <a:gd name="adj" fmla="val 2174"/>
            </a:avLst>
          </a:prstGeom>
          <a:solidFill>
            <a:schemeClr val="bg1"/>
          </a:solidFill>
          <a:ln>
            <a:noFill/>
          </a:ln>
          <a:effectLst>
            <a:outerShdw blurRad="635000" dist="38100" dir="5400000" algn="t"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chemeClr val="tx1">
                  <a:lumMod val="75000"/>
                  <a:lumOff val="25000"/>
                </a:schemeClr>
              </a:solidFill>
              <a:latin typeface="HarmonyOS Sans SC Light" panose="00000400000000000000" pitchFamily="2" charset="-122"/>
              <a:ea typeface="HarmonyOS Sans SC Light" panose="00000400000000000000" pitchFamily="2" charset="-122"/>
            </a:endParaRPr>
          </a:p>
        </p:txBody>
      </p:sp>
      <p:sp>
        <p:nvSpPr>
          <p:cNvPr id="10" name="矩形 9"/>
          <p:cNvSpPr/>
          <p:nvPr/>
        </p:nvSpPr>
        <p:spPr>
          <a:xfrm>
            <a:off x="966302" y="1659369"/>
            <a:ext cx="10669856" cy="1569660"/>
          </a:xfrm>
          <a:prstGeom prst="rect">
            <a:avLst/>
          </a:prstGeom>
        </p:spPr>
        <p:txBody>
          <a:bodyPr wrap="square">
            <a:spAutoFit/>
          </a:bodyPr>
          <a:lstStyle/>
          <a:p>
            <a:r>
              <a:rPr lang="zh-CN" altLang="en-US" sz="2400" dirty="0">
                <a:solidFill>
                  <a:schemeClr val="tx1">
                    <a:lumMod val="75000"/>
                    <a:lumOff val="25000"/>
                  </a:schemeClr>
                </a:solidFill>
                <a:latin typeface="HarmonyOS Sans SC Medium" panose="00000600000000000000" pitchFamily="2" charset="-122"/>
                <a:ea typeface="HarmonyOS Sans SC Medium" panose="00000600000000000000" pitchFamily="2" charset="-122"/>
              </a:rPr>
              <a:t>本学科已获批</a:t>
            </a:r>
            <a:r>
              <a:rPr lang="en-US" altLang="zh-CN" sz="2400" b="1" dirty="0">
                <a:solidFill>
                  <a:srgbClr val="C00000"/>
                </a:solidFill>
                <a:effectLst>
                  <a:outerShdw blurRad="38100" dist="38100" dir="2700000" algn="tl">
                    <a:srgbClr val="000000">
                      <a:alpha val="43137"/>
                    </a:srgbClr>
                  </a:outerShdw>
                </a:effectLst>
                <a:latin typeface="HarmonyOS Sans SC Medium" panose="00000600000000000000" pitchFamily="2" charset="-122"/>
                <a:ea typeface="HarmonyOS Sans SC Medium" panose="00000600000000000000" pitchFamily="2" charset="-122"/>
              </a:rPr>
              <a:t>19</a:t>
            </a:r>
            <a:r>
              <a:rPr lang="zh-CN" altLang="en-US" sz="2400" b="1" dirty="0">
                <a:solidFill>
                  <a:srgbClr val="C00000"/>
                </a:solidFill>
                <a:effectLst>
                  <a:outerShdw blurRad="38100" dist="38100" dir="2700000" algn="tl">
                    <a:srgbClr val="000000">
                      <a:alpha val="43137"/>
                    </a:srgbClr>
                  </a:outerShdw>
                </a:effectLst>
                <a:latin typeface="HarmonyOS Sans SC Medium" panose="00000600000000000000" pitchFamily="2" charset="-122"/>
                <a:ea typeface="HarmonyOS Sans SC Medium" panose="00000600000000000000" pitchFamily="2" charset="-122"/>
              </a:rPr>
              <a:t>个</a:t>
            </a:r>
            <a:r>
              <a:rPr lang="zh-CN" altLang="en-US" sz="2400" dirty="0">
                <a:solidFill>
                  <a:schemeClr val="tx1">
                    <a:lumMod val="75000"/>
                    <a:lumOff val="25000"/>
                  </a:schemeClr>
                </a:solidFill>
                <a:latin typeface="HarmonyOS Sans SC Medium" panose="00000600000000000000" pitchFamily="2" charset="-122"/>
                <a:ea typeface="HarmonyOS Sans SC Medium" panose="00000600000000000000" pitchFamily="2" charset="-122"/>
              </a:rPr>
              <a:t>国家级一流本科专业建设点和</a:t>
            </a:r>
            <a:r>
              <a:rPr lang="en-US" altLang="zh-CN" sz="2400" b="1" dirty="0">
                <a:solidFill>
                  <a:srgbClr val="C00000"/>
                </a:solidFill>
                <a:effectLst>
                  <a:outerShdw blurRad="38100" dist="38100" dir="2700000" algn="tl">
                    <a:srgbClr val="000000">
                      <a:alpha val="43137"/>
                    </a:srgbClr>
                  </a:outerShdw>
                </a:effectLst>
                <a:latin typeface="HarmonyOS Sans SC Medium" panose="00000600000000000000" pitchFamily="2" charset="-122"/>
                <a:ea typeface="HarmonyOS Sans SC Medium" panose="00000600000000000000" pitchFamily="2" charset="-122"/>
              </a:rPr>
              <a:t>2</a:t>
            </a:r>
            <a:r>
              <a:rPr lang="zh-CN" altLang="en-US" sz="2400" b="1" dirty="0">
                <a:solidFill>
                  <a:srgbClr val="C00000"/>
                </a:solidFill>
                <a:effectLst>
                  <a:outerShdw blurRad="38100" dist="38100" dir="2700000" algn="tl">
                    <a:srgbClr val="000000">
                      <a:alpha val="43137"/>
                    </a:srgbClr>
                  </a:outerShdw>
                </a:effectLst>
                <a:latin typeface="HarmonyOS Sans SC Medium" panose="00000600000000000000" pitchFamily="2" charset="-122"/>
                <a:ea typeface="HarmonyOS Sans SC Medium" panose="00000600000000000000" pitchFamily="2" charset="-122"/>
              </a:rPr>
              <a:t>个</a:t>
            </a:r>
            <a:r>
              <a:rPr lang="zh-CN" altLang="en-US" sz="2400" dirty="0">
                <a:solidFill>
                  <a:schemeClr val="tx1">
                    <a:lumMod val="75000"/>
                    <a:lumOff val="25000"/>
                  </a:schemeClr>
                </a:solidFill>
                <a:latin typeface="HarmonyOS Sans SC Medium" panose="00000600000000000000" pitchFamily="2" charset="-122"/>
                <a:ea typeface="HarmonyOS Sans SC Medium" panose="00000600000000000000" pitchFamily="2" charset="-122"/>
              </a:rPr>
              <a:t>省级一流本科专业建设点，不断强化学生运用外语进行创新研究的能力，在培养具有深厚的人文素养、扎实的专业基础，</a:t>
            </a:r>
            <a:r>
              <a:rPr lang="zh-CN" altLang="en-US" sz="2400" b="1" dirty="0">
                <a:solidFill>
                  <a:srgbClr val="C00000"/>
                </a:solidFill>
                <a:effectLst>
                  <a:outerShdw blurRad="38100" dist="38100" dir="2700000" algn="tl">
                    <a:srgbClr val="000000">
                      <a:alpha val="43137"/>
                    </a:srgbClr>
                  </a:outerShdw>
                </a:effectLst>
                <a:latin typeface="HarmonyOS Sans SC Medium" panose="00000600000000000000" pitchFamily="2" charset="-122"/>
                <a:ea typeface="HarmonyOS Sans SC Medium" panose="00000600000000000000" pitchFamily="2" charset="-122"/>
              </a:rPr>
              <a:t>懂自己、懂社会、懂中国、懂世界</a:t>
            </a:r>
            <a:r>
              <a:rPr lang="zh-CN" altLang="en-US" sz="2400" dirty="0">
                <a:solidFill>
                  <a:schemeClr val="tx1">
                    <a:lumMod val="75000"/>
                    <a:lumOff val="25000"/>
                  </a:schemeClr>
                </a:solidFill>
                <a:latin typeface="HarmonyOS Sans SC Medium" panose="00000600000000000000" pitchFamily="2" charset="-122"/>
                <a:ea typeface="HarmonyOS Sans SC Medium" panose="00000600000000000000" pitchFamily="2" charset="-122"/>
              </a:rPr>
              <a:t>的高层次外语专业人才方面进行了很多有益的探索。</a:t>
            </a:r>
          </a:p>
        </p:txBody>
      </p:sp>
      <p:sp>
        <p:nvSpPr>
          <p:cNvPr id="16" name="矩形 15"/>
          <p:cNvSpPr/>
          <p:nvPr/>
        </p:nvSpPr>
        <p:spPr>
          <a:xfrm>
            <a:off x="1284566" y="3573539"/>
            <a:ext cx="4316134" cy="2124043"/>
          </a:xfrm>
          <a:prstGeom prst="rect">
            <a:avLst/>
          </a:prstGeom>
        </p:spPr>
        <p:txBody>
          <a:bodyPr wrap="square">
            <a:spAutoFit/>
          </a:bodyPr>
          <a:lstStyle/>
          <a:p>
            <a:pPr>
              <a:lnSpc>
                <a:spcPts val="2000"/>
              </a:lnSpc>
            </a:pPr>
            <a:r>
              <a:rPr lang="zh-CN" altLang="en-US" sz="1600" dirty="0">
                <a:solidFill>
                  <a:schemeClr val="tx1">
                    <a:lumMod val="75000"/>
                    <a:lumOff val="25000"/>
                  </a:schemeClr>
                </a:solidFill>
                <a:ea typeface="HarmonyOS Sans SC Light" panose="00000400000000000000" pitchFamily="2" charset="-122"/>
              </a:rPr>
              <a:t>创新公外教学模式，大学英语全面实行弹性学分、分级模块教学，分类培养，因材施教，强化思想引领，培养学生文化自信和国际视野。</a:t>
            </a:r>
            <a:endParaRPr lang="en-US" altLang="zh-CN" sz="1400" b="1" dirty="0">
              <a:solidFill>
                <a:srgbClr val="C00000"/>
              </a:solidFill>
              <a:latin typeface="HarmonyOS Sans SC Bold" panose="00000800000000000000" pitchFamily="2" charset="-122"/>
              <a:ea typeface="HarmonyOS Sans SC Bold" panose="00000800000000000000" pitchFamily="2" charset="-122"/>
            </a:endParaRPr>
          </a:p>
          <a:p>
            <a:pPr marL="285750" indent="-285750">
              <a:lnSpc>
                <a:spcPts val="2000"/>
              </a:lnSpc>
              <a:buClr>
                <a:srgbClr val="C00000"/>
              </a:buClr>
              <a:buFont typeface="Wingdings" panose="05000000000000000000" pitchFamily="2" charset="2"/>
              <a:buChar char="l"/>
            </a:pPr>
            <a:r>
              <a:rPr lang="en-US" altLang="zh-CN" sz="1400" b="1" dirty="0">
                <a:solidFill>
                  <a:srgbClr val="C00000"/>
                </a:solidFill>
                <a:latin typeface="HarmonyOS Sans SC Bold" panose="00000800000000000000" pitchFamily="2" charset="-122"/>
                <a:ea typeface="HarmonyOS Sans SC Bold" panose="00000800000000000000" pitchFamily="2" charset="-122"/>
              </a:rPr>
              <a:t>6</a:t>
            </a:r>
            <a:r>
              <a:rPr lang="zh-CN" altLang="en-US" sz="1400" b="1" dirty="0">
                <a:solidFill>
                  <a:srgbClr val="C00000"/>
                </a:solidFill>
                <a:latin typeface="HarmonyOS Sans SC Bold" panose="00000800000000000000" pitchFamily="2" charset="-122"/>
                <a:ea typeface="HarmonyOS Sans SC Bold" panose="00000800000000000000" pitchFamily="2" charset="-122"/>
              </a:rPr>
              <a:t>个语种“卓越外语人才实验班”</a:t>
            </a:r>
            <a:endParaRPr lang="en-US" altLang="zh-CN" sz="1400" b="1" dirty="0">
              <a:solidFill>
                <a:srgbClr val="C00000"/>
              </a:solidFill>
              <a:latin typeface="HarmonyOS Sans SC Bold" panose="00000800000000000000" pitchFamily="2" charset="-122"/>
              <a:ea typeface="HarmonyOS Sans SC Bold" panose="00000800000000000000" pitchFamily="2" charset="-122"/>
            </a:endParaRPr>
          </a:p>
          <a:p>
            <a:pPr marL="285750" indent="-285750">
              <a:lnSpc>
                <a:spcPts val="2000"/>
              </a:lnSpc>
              <a:buClr>
                <a:srgbClr val="C00000"/>
              </a:buClr>
              <a:buFont typeface="Wingdings" panose="05000000000000000000" pitchFamily="2" charset="2"/>
              <a:buChar char="l"/>
            </a:pPr>
            <a:r>
              <a:rPr lang="en-US" altLang="zh-CN" sz="1400" dirty="0">
                <a:solidFill>
                  <a:srgbClr val="C00000"/>
                </a:solidFill>
                <a:latin typeface="HarmonyOS Sans SC Bold" panose="00000800000000000000" pitchFamily="2" charset="-122"/>
                <a:ea typeface="HarmonyOS Sans SC Bold" panose="00000800000000000000" pitchFamily="2" charset="-122"/>
              </a:rPr>
              <a:t>30</a:t>
            </a:r>
            <a:r>
              <a:rPr lang="zh-CN" altLang="en-US" sz="1400" dirty="0">
                <a:solidFill>
                  <a:srgbClr val="C00000"/>
                </a:solidFill>
                <a:latin typeface="HarmonyOS Sans SC Bold" panose="00000800000000000000" pitchFamily="2" charset="-122"/>
                <a:ea typeface="HarmonyOS Sans SC Bold" panose="00000800000000000000" pitchFamily="2" charset="-122"/>
              </a:rPr>
              <a:t>余个语种“一带一路”外国语言与文化公共课程</a:t>
            </a:r>
            <a:endParaRPr lang="en-US" altLang="zh-CN" sz="1400" dirty="0">
              <a:solidFill>
                <a:srgbClr val="C00000"/>
              </a:solidFill>
              <a:latin typeface="HarmonyOS Sans SC Bold" panose="00000800000000000000" pitchFamily="2" charset="-122"/>
              <a:ea typeface="HarmonyOS Sans SC Bold" panose="00000800000000000000" pitchFamily="2" charset="-122"/>
            </a:endParaRPr>
          </a:p>
          <a:p>
            <a:pPr marL="285750" indent="-285750">
              <a:lnSpc>
                <a:spcPts val="2000"/>
              </a:lnSpc>
              <a:buClr>
                <a:srgbClr val="C00000"/>
              </a:buClr>
              <a:buFont typeface="Wingdings" panose="05000000000000000000" pitchFamily="2" charset="2"/>
              <a:buChar char="l"/>
            </a:pPr>
            <a:r>
              <a:rPr lang="zh-CN" altLang="zh-CN" sz="1400" dirty="0">
                <a:solidFill>
                  <a:srgbClr val="C00000"/>
                </a:solidFill>
                <a:latin typeface="HarmonyOS Sans SC Bold" panose="00000800000000000000" pitchFamily="2" charset="-122"/>
                <a:ea typeface="HarmonyOS Sans SC Bold" panose="00000800000000000000" pitchFamily="2" charset="-122"/>
              </a:rPr>
              <a:t>承担北京大学教改项目</a:t>
            </a:r>
            <a:r>
              <a:rPr lang="en-US" altLang="zh-CN" sz="1400" dirty="0">
                <a:solidFill>
                  <a:srgbClr val="C00000"/>
                </a:solidFill>
                <a:latin typeface="HarmonyOS Sans SC Bold" panose="00000800000000000000" pitchFamily="2" charset="-122"/>
                <a:ea typeface="HarmonyOS Sans SC Bold" panose="00000800000000000000" pitchFamily="2" charset="-122"/>
              </a:rPr>
              <a:t>38</a:t>
            </a:r>
            <a:r>
              <a:rPr lang="zh-CN" altLang="zh-CN" sz="1400" dirty="0">
                <a:solidFill>
                  <a:srgbClr val="C00000"/>
                </a:solidFill>
                <a:latin typeface="HarmonyOS Sans SC Bold" panose="00000800000000000000" pitchFamily="2" charset="-122"/>
                <a:ea typeface="HarmonyOS Sans SC Bold" panose="00000800000000000000" pitchFamily="2" charset="-122"/>
              </a:rPr>
              <a:t>项</a:t>
            </a:r>
            <a:endParaRPr lang="en-US" altLang="zh-CN" sz="1400" dirty="0">
              <a:solidFill>
                <a:srgbClr val="C00000"/>
              </a:solidFill>
              <a:latin typeface="HarmonyOS Sans SC Bold" panose="00000800000000000000" pitchFamily="2" charset="-122"/>
              <a:ea typeface="HarmonyOS Sans SC Bold" panose="00000800000000000000" pitchFamily="2" charset="-122"/>
            </a:endParaRPr>
          </a:p>
          <a:p>
            <a:pPr marL="285750" indent="-285750">
              <a:lnSpc>
                <a:spcPts val="2000"/>
              </a:lnSpc>
              <a:buClr>
                <a:srgbClr val="C00000"/>
              </a:buClr>
              <a:buFont typeface="Wingdings" panose="05000000000000000000" pitchFamily="2" charset="2"/>
              <a:buChar char="l"/>
            </a:pPr>
            <a:r>
              <a:rPr lang="zh-CN" altLang="en-US" sz="1400" dirty="0">
                <a:solidFill>
                  <a:srgbClr val="C00000"/>
                </a:solidFill>
                <a:latin typeface="HarmonyOS Sans SC Bold" panose="00000800000000000000" pitchFamily="2" charset="-122"/>
                <a:ea typeface="HarmonyOS Sans SC Bold" panose="00000800000000000000" pitchFamily="2" charset="-122"/>
              </a:rPr>
              <a:t>出版“新丝路</a:t>
            </a:r>
            <a:r>
              <a:rPr lang="en-US" altLang="zh-CN" sz="1400" dirty="0">
                <a:solidFill>
                  <a:srgbClr val="C00000"/>
                </a:solidFill>
                <a:latin typeface="HarmonyOS Sans SC Bold" panose="00000800000000000000" pitchFamily="2" charset="-122"/>
                <a:ea typeface="HarmonyOS Sans SC Bold" panose="00000800000000000000" pitchFamily="2" charset="-122"/>
              </a:rPr>
              <a:t>•</a:t>
            </a:r>
            <a:r>
              <a:rPr lang="zh-CN" altLang="en-US" sz="1400" dirty="0">
                <a:solidFill>
                  <a:srgbClr val="C00000"/>
                </a:solidFill>
                <a:latin typeface="HarmonyOS Sans SC Bold" panose="00000800000000000000" pitchFamily="2" charset="-122"/>
                <a:ea typeface="HarmonyOS Sans SC Bold" panose="00000800000000000000" pitchFamily="2" charset="-122"/>
              </a:rPr>
              <a:t>语言”“新丝路</a:t>
            </a:r>
            <a:r>
              <a:rPr lang="en-US" altLang="zh-CN" sz="1400" dirty="0">
                <a:solidFill>
                  <a:srgbClr val="C00000"/>
                </a:solidFill>
                <a:latin typeface="HarmonyOS Sans SC Bold" panose="00000800000000000000" pitchFamily="2" charset="-122"/>
                <a:ea typeface="HarmonyOS Sans SC Bold" panose="00000800000000000000" pitchFamily="2" charset="-122"/>
              </a:rPr>
              <a:t>•</a:t>
            </a:r>
            <a:r>
              <a:rPr lang="zh-CN" altLang="en-US" sz="1400" dirty="0">
                <a:solidFill>
                  <a:srgbClr val="C00000"/>
                </a:solidFill>
                <a:latin typeface="HarmonyOS Sans SC Bold" panose="00000800000000000000" pitchFamily="2" charset="-122"/>
                <a:ea typeface="HarmonyOS Sans SC Bold" panose="00000800000000000000" pitchFamily="2" charset="-122"/>
              </a:rPr>
              <a:t>文化”等高质量系列教材</a:t>
            </a:r>
            <a:r>
              <a:rPr lang="en-US" altLang="zh-CN" sz="1400" dirty="0">
                <a:solidFill>
                  <a:srgbClr val="C00000"/>
                </a:solidFill>
                <a:latin typeface="HarmonyOS Sans SC Bold" panose="00000800000000000000" pitchFamily="2" charset="-122"/>
                <a:ea typeface="HarmonyOS Sans SC Bold" panose="00000800000000000000" pitchFamily="2" charset="-122"/>
              </a:rPr>
              <a:t>78</a:t>
            </a:r>
            <a:r>
              <a:rPr lang="zh-CN" altLang="en-US" sz="1400" dirty="0">
                <a:solidFill>
                  <a:srgbClr val="C00000"/>
                </a:solidFill>
                <a:latin typeface="HarmonyOS Sans SC Bold" panose="00000800000000000000" pitchFamily="2" charset="-122"/>
                <a:ea typeface="HarmonyOS Sans SC Bold" panose="00000800000000000000" pitchFamily="2" charset="-122"/>
              </a:rPr>
              <a:t>册</a:t>
            </a:r>
          </a:p>
        </p:txBody>
      </p:sp>
      <p:sp>
        <p:nvSpPr>
          <p:cNvPr id="22" name="矩形 21"/>
          <p:cNvSpPr/>
          <p:nvPr/>
        </p:nvSpPr>
        <p:spPr>
          <a:xfrm>
            <a:off x="848239" y="886060"/>
            <a:ext cx="1718740" cy="418191"/>
          </a:xfrm>
          <a:prstGeom prst="rect">
            <a:avLst/>
          </a:prstGeom>
        </p:spPr>
        <p:txBody>
          <a:bodyPr wrap="none">
            <a:spAutoFit/>
          </a:bodyPr>
          <a:lstStyle/>
          <a:p>
            <a:pPr indent="406400" algn="just">
              <a:lnSpc>
                <a:spcPts val="2800"/>
              </a:lnSpc>
              <a:spcAft>
                <a:spcPts val="0"/>
              </a:spcAft>
            </a:pPr>
            <a:r>
              <a:rPr lang="en-US" altLang="zh-CN" b="1" kern="100" dirty="0">
                <a:solidFill>
                  <a:srgbClr val="C00000"/>
                </a:solidFill>
                <a:latin typeface="HarmonyOS Sans SC Bold" panose="00000800000000000000" pitchFamily="2" charset="-122"/>
                <a:ea typeface="HarmonyOS Sans SC Bold" panose="00000800000000000000" pitchFamily="2" charset="-122"/>
                <a:cs typeface="Times New Roman" panose="02020603050405020304" pitchFamily="18" charset="0"/>
              </a:rPr>
              <a:t>2.</a:t>
            </a:r>
            <a:r>
              <a:rPr lang="zh-CN" altLang="en-US" b="1" kern="100" dirty="0">
                <a:solidFill>
                  <a:srgbClr val="C00000"/>
                </a:solidFill>
                <a:latin typeface="HarmonyOS Sans SC Bold" panose="00000800000000000000" pitchFamily="2" charset="-122"/>
                <a:ea typeface="HarmonyOS Sans SC Bold" panose="00000800000000000000" pitchFamily="2" charset="-122"/>
                <a:cs typeface="Times New Roman" panose="02020603050405020304" pitchFamily="18" charset="0"/>
              </a:rPr>
              <a:t>人才培养</a:t>
            </a:r>
            <a:endParaRPr lang="zh-CN" altLang="zh-CN" sz="1400" kern="100" dirty="0">
              <a:solidFill>
                <a:srgbClr val="C00000"/>
              </a:solidFill>
              <a:latin typeface="HarmonyOS Sans SC Bold" panose="00000800000000000000" pitchFamily="2" charset="-122"/>
              <a:ea typeface="HarmonyOS Sans SC Bold" panose="00000800000000000000" pitchFamily="2" charset="-122"/>
              <a:cs typeface="Times New Roman" panose="02020603050405020304" pitchFamily="18" charset="0"/>
            </a:endParaRPr>
          </a:p>
        </p:txBody>
      </p:sp>
      <p:sp>
        <p:nvSpPr>
          <p:cNvPr id="15" name="矩形 14"/>
          <p:cNvSpPr/>
          <p:nvPr/>
        </p:nvSpPr>
        <p:spPr>
          <a:xfrm>
            <a:off x="6000002" y="6237557"/>
            <a:ext cx="3518912" cy="246221"/>
          </a:xfrm>
          <a:prstGeom prst="rect">
            <a:avLst/>
          </a:prstGeom>
        </p:spPr>
        <p:txBody>
          <a:bodyPr wrap="none">
            <a:spAutoFit/>
          </a:bodyPr>
          <a:lstStyle/>
          <a:p>
            <a:pPr algn="ctr"/>
            <a:r>
              <a:rPr lang="zh-CN" altLang="en-US" sz="1000" b="1" dirty="0">
                <a:solidFill>
                  <a:schemeClr val="bg1">
                    <a:lumMod val="50000"/>
                  </a:schemeClr>
                </a:solidFill>
              </a:rPr>
              <a:t>多语种国际化卓越外语人才拔尖学生培养实验班项目结业式</a:t>
            </a:r>
          </a:p>
        </p:txBody>
      </p:sp>
    </p:spTree>
    <p:extLst>
      <p:ext uri="{BB962C8B-B14F-4D97-AF65-F5344CB8AC3E}">
        <p14:creationId xmlns:p14="http://schemas.microsoft.com/office/powerpoint/2010/main" val="3643843282"/>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327331" y="104235"/>
            <a:ext cx="4339207" cy="852246"/>
            <a:chOff x="327331" y="104235"/>
            <a:chExt cx="4339207" cy="852246"/>
          </a:xfrm>
        </p:grpSpPr>
        <p:grpSp>
          <p:nvGrpSpPr>
            <p:cNvPr id="3" name="组合 2"/>
            <p:cNvGrpSpPr/>
            <p:nvPr/>
          </p:nvGrpSpPr>
          <p:grpSpPr>
            <a:xfrm>
              <a:off x="327331" y="104235"/>
              <a:ext cx="4339207" cy="822856"/>
              <a:chOff x="327331" y="104235"/>
              <a:chExt cx="4339207" cy="822856"/>
            </a:xfrm>
          </p:grpSpPr>
          <p:sp>
            <p:nvSpPr>
              <p:cNvPr id="5" name="椭圆 4"/>
              <p:cNvSpPr/>
              <p:nvPr/>
            </p:nvSpPr>
            <p:spPr>
              <a:xfrm>
                <a:off x="327331" y="104235"/>
                <a:ext cx="758814" cy="758814"/>
              </a:xfrm>
              <a:prstGeom prst="ellipse">
                <a:avLst/>
              </a:prstGeom>
              <a:solidFill>
                <a:schemeClr val="accent2"/>
              </a:solidFill>
              <a:ln>
                <a:noFill/>
              </a:ln>
              <a:effectLst>
                <a:outerShdw blurRad="101600" dist="38100" dir="10800000" algn="r" rotWithShape="0">
                  <a:srgbClr val="C00000">
                    <a:alpha val="40000"/>
                  </a:srgbClr>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818721" y="342316"/>
                <a:ext cx="3847817" cy="584775"/>
              </a:xfrm>
              <a:prstGeom prst="rect">
                <a:avLst/>
              </a:prstGeom>
              <a:solidFill>
                <a:schemeClr val="bg1"/>
              </a:solidFill>
              <a:ln>
                <a:noFill/>
              </a:ln>
              <a:effectLst>
                <a:outerShdw blurRad="88900" dir="21300000" sx="102000" sy="102000" algn="br" rotWithShape="0">
                  <a:schemeClr val="bg2">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 name="文本框 3">
              <a:extLst>
                <a:ext uri="{FF2B5EF4-FFF2-40B4-BE49-F238E27FC236}">
                  <a16:creationId xmlns:a16="http://schemas.microsoft.com/office/drawing/2014/main" id="{8EBC60FC-7129-4B2D-862B-CD6322B4C33D}"/>
                </a:ext>
              </a:extLst>
            </p:cNvPr>
            <p:cNvSpPr txBox="1"/>
            <p:nvPr/>
          </p:nvSpPr>
          <p:spPr>
            <a:xfrm>
              <a:off x="692160" y="371706"/>
              <a:ext cx="3877985" cy="584775"/>
            </a:xfrm>
            <a:prstGeom prst="rect">
              <a:avLst/>
            </a:prstGeom>
            <a:noFill/>
          </p:spPr>
          <p:txBody>
            <a:bodyPr wrap="none" rtlCol="0">
              <a:spAutoFit/>
            </a:bodyPr>
            <a:lstStyle>
              <a:defPPr>
                <a:defRPr lang="zh-CN"/>
              </a:defPPr>
              <a:lvl1pPr>
                <a:defRPr sz="3200">
                  <a:gradFill flip="none" rotWithShape="1">
                    <a:gsLst>
                      <a:gs pos="0">
                        <a:srgbClr val="2E3FF7"/>
                      </a:gs>
                      <a:gs pos="100000">
                        <a:srgbClr val="00DC8E"/>
                      </a:gs>
                    </a:gsLst>
                    <a:lin ang="0" scaled="1"/>
                    <a:tileRect/>
                  </a:gradFill>
                  <a:latin typeface="+mj-ea"/>
                  <a:ea typeface="+mj-ea"/>
                </a:defRPr>
              </a:lvl1pPr>
            </a:lstStyle>
            <a:p>
              <a:pPr lvl="0">
                <a:defRPr/>
              </a:pPr>
              <a:r>
                <a:rPr lang="zh-CN" altLang="en-US" dirty="0">
                  <a:solidFill>
                    <a:schemeClr val="tx1"/>
                  </a:solidFill>
                  <a:latin typeface="HarmonyOS Sans SC Bold" panose="00000800000000000000" pitchFamily="2" charset="-122"/>
                  <a:ea typeface="HarmonyOS Sans SC Bold" panose="00000800000000000000" pitchFamily="2" charset="-122"/>
                </a:rPr>
                <a:t>（二）首轮建设成效</a:t>
              </a:r>
              <a:endParaRPr kumimoji="0" lang="zh-CN" altLang="en-US" sz="3200" b="0" i="0" u="none" strike="noStrike" kern="1200" cap="none" spc="0" normalizeH="0" baseline="0" noProof="0" dirty="0">
                <a:ln>
                  <a:noFill/>
                </a:ln>
                <a:solidFill>
                  <a:schemeClr val="tx1"/>
                </a:solidFill>
                <a:effectLst/>
                <a:uLnTx/>
                <a:uFillTx/>
                <a:latin typeface="HarmonyOS Sans SC Bold" panose="00000800000000000000" pitchFamily="2" charset="-122"/>
                <a:ea typeface="HarmonyOS Sans SC Bold" panose="00000800000000000000" pitchFamily="2" charset="-122"/>
              </a:endParaRPr>
            </a:p>
          </p:txBody>
        </p:sp>
      </p:grpSp>
      <p:sp>
        <p:nvSpPr>
          <p:cNvPr id="7" name="矩形 6"/>
          <p:cNvSpPr/>
          <p:nvPr/>
        </p:nvSpPr>
        <p:spPr>
          <a:xfrm>
            <a:off x="848239" y="886060"/>
            <a:ext cx="1718740" cy="418191"/>
          </a:xfrm>
          <a:prstGeom prst="rect">
            <a:avLst/>
          </a:prstGeom>
        </p:spPr>
        <p:txBody>
          <a:bodyPr wrap="none">
            <a:spAutoFit/>
          </a:bodyPr>
          <a:lstStyle/>
          <a:p>
            <a:pPr indent="406400" algn="just">
              <a:lnSpc>
                <a:spcPts val="2800"/>
              </a:lnSpc>
              <a:spcAft>
                <a:spcPts val="0"/>
              </a:spcAft>
            </a:pPr>
            <a:r>
              <a:rPr lang="en-US" altLang="zh-CN" b="1" kern="100" dirty="0">
                <a:solidFill>
                  <a:srgbClr val="C00000"/>
                </a:solidFill>
                <a:latin typeface="HarmonyOS Sans SC Bold" panose="00000800000000000000" pitchFamily="2" charset="-122"/>
                <a:ea typeface="HarmonyOS Sans SC Bold" panose="00000800000000000000" pitchFamily="2" charset="-122"/>
                <a:cs typeface="Times New Roman" panose="02020603050405020304" pitchFamily="18" charset="0"/>
              </a:rPr>
              <a:t>2.</a:t>
            </a:r>
            <a:r>
              <a:rPr lang="zh-CN" altLang="en-US" b="1" kern="100" dirty="0">
                <a:solidFill>
                  <a:srgbClr val="C00000"/>
                </a:solidFill>
                <a:latin typeface="HarmonyOS Sans SC Bold" panose="00000800000000000000" pitchFamily="2" charset="-122"/>
                <a:ea typeface="HarmonyOS Sans SC Bold" panose="00000800000000000000" pitchFamily="2" charset="-122"/>
                <a:cs typeface="Times New Roman" panose="02020603050405020304" pitchFamily="18" charset="0"/>
              </a:rPr>
              <a:t>人才培养</a:t>
            </a:r>
            <a:endParaRPr lang="zh-CN" altLang="zh-CN" sz="1400" kern="100" dirty="0">
              <a:solidFill>
                <a:srgbClr val="C00000"/>
              </a:solidFill>
              <a:latin typeface="HarmonyOS Sans SC Bold" panose="00000800000000000000" pitchFamily="2" charset="-122"/>
              <a:ea typeface="HarmonyOS Sans SC Bold" panose="00000800000000000000" pitchFamily="2" charset="-122"/>
              <a:cs typeface="Times New Roman" panose="02020603050405020304" pitchFamily="18" charset="0"/>
            </a:endParaRPr>
          </a:p>
        </p:txBody>
      </p:sp>
      <p:grpSp>
        <p:nvGrpSpPr>
          <p:cNvPr id="8" name="组合 7">
            <a:extLst>
              <a:ext uri="{FF2B5EF4-FFF2-40B4-BE49-F238E27FC236}">
                <a16:creationId xmlns:a16="http://schemas.microsoft.com/office/drawing/2014/main" id="{50E0FD5D-FEB6-434D-8B8A-9875C7CB0295}"/>
              </a:ext>
            </a:extLst>
          </p:cNvPr>
          <p:cNvGrpSpPr/>
          <p:nvPr/>
        </p:nvGrpSpPr>
        <p:grpSpPr>
          <a:xfrm>
            <a:off x="818721" y="1507785"/>
            <a:ext cx="2477090" cy="2391670"/>
            <a:chOff x="4345450" y="3667671"/>
            <a:chExt cx="2913576" cy="2813104"/>
          </a:xfrm>
          <a:effectLst>
            <a:outerShdw blurRad="482600" dist="381000" dir="4200000" sx="96000" sy="96000" algn="tl" rotWithShape="0">
              <a:srgbClr val="AF7A2B">
                <a:alpha val="31000"/>
              </a:srgbClr>
            </a:outerShdw>
          </a:effectLst>
        </p:grpSpPr>
        <p:sp>
          <p:nvSpPr>
            <p:cNvPr id="9" name="任意多边形: 形状 523">
              <a:extLst>
                <a:ext uri="{FF2B5EF4-FFF2-40B4-BE49-F238E27FC236}">
                  <a16:creationId xmlns:a16="http://schemas.microsoft.com/office/drawing/2014/main" id="{8E7AD457-AA55-4123-8ECB-DFE03DBC4475}"/>
                </a:ext>
              </a:extLst>
            </p:cNvPr>
            <p:cNvSpPr/>
            <p:nvPr/>
          </p:nvSpPr>
          <p:spPr>
            <a:xfrm>
              <a:off x="4345450" y="3667671"/>
              <a:ext cx="2913576" cy="2813104"/>
            </a:xfrm>
            <a:custGeom>
              <a:avLst/>
              <a:gdLst>
                <a:gd name="connsiteX0" fmla="*/ 1025192 w 1508527"/>
                <a:gd name="connsiteY0" fmla="*/ 110539 h 1456508"/>
                <a:gd name="connsiteX1" fmla="*/ 973174 w 1508527"/>
                <a:gd name="connsiteY1" fmla="*/ 123543 h 1456508"/>
                <a:gd name="connsiteX2" fmla="*/ 916821 w 1508527"/>
                <a:gd name="connsiteY2" fmla="*/ 125711 h 1456508"/>
                <a:gd name="connsiteX3" fmla="*/ 927658 w 1508527"/>
                <a:gd name="connsiteY3" fmla="*/ 119208 h 1456508"/>
                <a:gd name="connsiteX4" fmla="*/ 962337 w 1508527"/>
                <a:gd name="connsiteY4" fmla="*/ 106204 h 1456508"/>
                <a:gd name="connsiteX5" fmla="*/ 992681 w 1508527"/>
                <a:gd name="connsiteY5" fmla="*/ 106204 h 1456508"/>
                <a:gd name="connsiteX6" fmla="*/ 992681 w 1508527"/>
                <a:gd name="connsiteY6" fmla="*/ 106204 h 1456508"/>
                <a:gd name="connsiteX7" fmla="*/ 992681 w 1508527"/>
                <a:gd name="connsiteY7" fmla="*/ 106204 h 1456508"/>
                <a:gd name="connsiteX8" fmla="*/ 962337 w 1508527"/>
                <a:gd name="connsiteY8" fmla="*/ 106204 h 1456508"/>
                <a:gd name="connsiteX9" fmla="*/ 938495 w 1508527"/>
                <a:gd name="connsiteY9" fmla="*/ 112706 h 1456508"/>
                <a:gd name="connsiteX10" fmla="*/ 981843 w 1508527"/>
                <a:gd name="connsiteY10" fmla="*/ 91032 h 1456508"/>
                <a:gd name="connsiteX11" fmla="*/ 1025192 w 1508527"/>
                <a:gd name="connsiteY11" fmla="*/ 110539 h 1456508"/>
                <a:gd name="connsiteX12" fmla="*/ 1025192 w 1508527"/>
                <a:gd name="connsiteY12" fmla="*/ 110539 h 1456508"/>
                <a:gd name="connsiteX13" fmla="*/ 717418 w 1508527"/>
                <a:gd name="connsiteY13" fmla="*/ 1376314 h 1456508"/>
                <a:gd name="connsiteX14" fmla="*/ 717418 w 1508527"/>
                <a:gd name="connsiteY14" fmla="*/ 1376314 h 1456508"/>
                <a:gd name="connsiteX15" fmla="*/ 788943 w 1508527"/>
                <a:gd name="connsiteY15" fmla="*/ 1376314 h 1456508"/>
                <a:gd name="connsiteX16" fmla="*/ 806282 w 1508527"/>
                <a:gd name="connsiteY16" fmla="*/ 1393654 h 1456508"/>
                <a:gd name="connsiteX17" fmla="*/ 788943 w 1508527"/>
                <a:gd name="connsiteY17" fmla="*/ 1410993 h 1456508"/>
                <a:gd name="connsiteX18" fmla="*/ 717418 w 1508527"/>
                <a:gd name="connsiteY18" fmla="*/ 1410993 h 1456508"/>
                <a:gd name="connsiteX19" fmla="*/ 700078 w 1508527"/>
                <a:gd name="connsiteY19" fmla="*/ 1393654 h 1456508"/>
                <a:gd name="connsiteX20" fmla="*/ 717418 w 1508527"/>
                <a:gd name="connsiteY20" fmla="*/ 1376314 h 1456508"/>
                <a:gd name="connsiteX21" fmla="*/ 717418 w 1508527"/>
                <a:gd name="connsiteY21" fmla="*/ 1376314 h 1456508"/>
                <a:gd name="connsiteX22" fmla="*/ 528852 w 1508527"/>
                <a:gd name="connsiteY22" fmla="*/ 75860 h 1456508"/>
                <a:gd name="connsiteX23" fmla="*/ 528852 w 1508527"/>
                <a:gd name="connsiteY23" fmla="*/ 75860 h 1456508"/>
                <a:gd name="connsiteX24" fmla="*/ 570033 w 1508527"/>
                <a:gd name="connsiteY24" fmla="*/ 41181 h 1456508"/>
                <a:gd name="connsiteX25" fmla="*/ 619884 w 1508527"/>
                <a:gd name="connsiteY25" fmla="*/ 13005 h 1456508"/>
                <a:gd name="connsiteX26" fmla="*/ 613381 w 1508527"/>
                <a:gd name="connsiteY26" fmla="*/ 23842 h 1456508"/>
                <a:gd name="connsiteX27" fmla="*/ 587372 w 1508527"/>
                <a:gd name="connsiteY27" fmla="*/ 52018 h 1456508"/>
                <a:gd name="connsiteX28" fmla="*/ 559196 w 1508527"/>
                <a:gd name="connsiteY28" fmla="*/ 67190 h 1456508"/>
                <a:gd name="connsiteX29" fmla="*/ 559196 w 1508527"/>
                <a:gd name="connsiteY29" fmla="*/ 67190 h 1456508"/>
                <a:gd name="connsiteX30" fmla="*/ 561363 w 1508527"/>
                <a:gd name="connsiteY30" fmla="*/ 67190 h 1456508"/>
                <a:gd name="connsiteX31" fmla="*/ 589540 w 1508527"/>
                <a:gd name="connsiteY31" fmla="*/ 54186 h 1456508"/>
                <a:gd name="connsiteX32" fmla="*/ 609046 w 1508527"/>
                <a:gd name="connsiteY32" fmla="*/ 36846 h 1456508"/>
                <a:gd name="connsiteX33" fmla="*/ 578702 w 1508527"/>
                <a:gd name="connsiteY33" fmla="*/ 73692 h 1456508"/>
                <a:gd name="connsiteX34" fmla="*/ 528852 w 1508527"/>
                <a:gd name="connsiteY34" fmla="*/ 75860 h 1456508"/>
                <a:gd name="connsiteX35" fmla="*/ 528852 w 1508527"/>
                <a:gd name="connsiteY35" fmla="*/ 75860 h 1456508"/>
                <a:gd name="connsiteX36" fmla="*/ 981843 w 1508527"/>
                <a:gd name="connsiteY36" fmla="*/ 75860 h 1456508"/>
                <a:gd name="connsiteX37" fmla="*/ 981843 w 1508527"/>
                <a:gd name="connsiteY37" fmla="*/ 75860 h 1456508"/>
                <a:gd name="connsiteX38" fmla="*/ 940662 w 1508527"/>
                <a:gd name="connsiteY38" fmla="*/ 41181 h 1456508"/>
                <a:gd name="connsiteX39" fmla="*/ 890812 w 1508527"/>
                <a:gd name="connsiteY39" fmla="*/ 13005 h 1456508"/>
                <a:gd name="connsiteX40" fmla="*/ 897314 w 1508527"/>
                <a:gd name="connsiteY40" fmla="*/ 23842 h 1456508"/>
                <a:gd name="connsiteX41" fmla="*/ 923323 w 1508527"/>
                <a:gd name="connsiteY41" fmla="*/ 52018 h 1456508"/>
                <a:gd name="connsiteX42" fmla="*/ 951500 w 1508527"/>
                <a:gd name="connsiteY42" fmla="*/ 67190 h 1456508"/>
                <a:gd name="connsiteX43" fmla="*/ 951500 w 1508527"/>
                <a:gd name="connsiteY43" fmla="*/ 67190 h 1456508"/>
                <a:gd name="connsiteX44" fmla="*/ 949332 w 1508527"/>
                <a:gd name="connsiteY44" fmla="*/ 67190 h 1456508"/>
                <a:gd name="connsiteX45" fmla="*/ 921156 w 1508527"/>
                <a:gd name="connsiteY45" fmla="*/ 54186 h 1456508"/>
                <a:gd name="connsiteX46" fmla="*/ 901649 w 1508527"/>
                <a:gd name="connsiteY46" fmla="*/ 36846 h 1456508"/>
                <a:gd name="connsiteX47" fmla="*/ 931993 w 1508527"/>
                <a:gd name="connsiteY47" fmla="*/ 73692 h 1456508"/>
                <a:gd name="connsiteX48" fmla="*/ 981843 w 1508527"/>
                <a:gd name="connsiteY48" fmla="*/ 75860 h 1456508"/>
                <a:gd name="connsiteX49" fmla="*/ 981843 w 1508527"/>
                <a:gd name="connsiteY49" fmla="*/ 75860 h 1456508"/>
                <a:gd name="connsiteX50" fmla="*/ 682739 w 1508527"/>
                <a:gd name="connsiteY50" fmla="*/ 1402323 h 1456508"/>
                <a:gd name="connsiteX51" fmla="*/ 682739 w 1508527"/>
                <a:gd name="connsiteY51" fmla="*/ 1402323 h 1456508"/>
                <a:gd name="connsiteX52" fmla="*/ 637223 w 1508527"/>
                <a:gd name="connsiteY52" fmla="*/ 1432667 h 1456508"/>
                <a:gd name="connsiteX53" fmla="*/ 585205 w 1508527"/>
                <a:gd name="connsiteY53" fmla="*/ 1456509 h 1456508"/>
                <a:gd name="connsiteX54" fmla="*/ 593874 w 1508527"/>
                <a:gd name="connsiteY54" fmla="*/ 1447839 h 1456508"/>
                <a:gd name="connsiteX55" fmla="*/ 622051 w 1508527"/>
                <a:gd name="connsiteY55" fmla="*/ 1421830 h 1456508"/>
                <a:gd name="connsiteX56" fmla="*/ 650227 w 1508527"/>
                <a:gd name="connsiteY56" fmla="*/ 1410993 h 1456508"/>
                <a:gd name="connsiteX57" fmla="*/ 650227 w 1508527"/>
                <a:gd name="connsiteY57" fmla="*/ 1410993 h 1456508"/>
                <a:gd name="connsiteX58" fmla="*/ 648060 w 1508527"/>
                <a:gd name="connsiteY58" fmla="*/ 1410993 h 1456508"/>
                <a:gd name="connsiteX59" fmla="*/ 619884 w 1508527"/>
                <a:gd name="connsiteY59" fmla="*/ 1421830 h 1456508"/>
                <a:gd name="connsiteX60" fmla="*/ 598209 w 1508527"/>
                <a:gd name="connsiteY60" fmla="*/ 1437002 h 1456508"/>
                <a:gd name="connsiteX61" fmla="*/ 630721 w 1508527"/>
                <a:gd name="connsiteY61" fmla="*/ 1402323 h 1456508"/>
                <a:gd name="connsiteX62" fmla="*/ 682739 w 1508527"/>
                <a:gd name="connsiteY62" fmla="*/ 1402323 h 1456508"/>
                <a:gd name="connsiteX63" fmla="*/ 682739 w 1508527"/>
                <a:gd name="connsiteY63" fmla="*/ 1402323 h 1456508"/>
                <a:gd name="connsiteX64" fmla="*/ 684906 w 1508527"/>
                <a:gd name="connsiteY64" fmla="*/ 1384984 h 1456508"/>
                <a:gd name="connsiteX65" fmla="*/ 684906 w 1508527"/>
                <a:gd name="connsiteY65" fmla="*/ 1384984 h 1456508"/>
                <a:gd name="connsiteX66" fmla="*/ 645893 w 1508527"/>
                <a:gd name="connsiteY66" fmla="*/ 1348138 h 1456508"/>
                <a:gd name="connsiteX67" fmla="*/ 598209 w 1508527"/>
                <a:gd name="connsiteY67" fmla="*/ 1317794 h 1456508"/>
                <a:gd name="connsiteX68" fmla="*/ 604712 w 1508527"/>
                <a:gd name="connsiteY68" fmla="*/ 1328631 h 1456508"/>
                <a:gd name="connsiteX69" fmla="*/ 628553 w 1508527"/>
                <a:gd name="connsiteY69" fmla="*/ 1356807 h 1456508"/>
                <a:gd name="connsiteX70" fmla="*/ 654562 w 1508527"/>
                <a:gd name="connsiteY70" fmla="*/ 1371979 h 1456508"/>
                <a:gd name="connsiteX71" fmla="*/ 654562 w 1508527"/>
                <a:gd name="connsiteY71" fmla="*/ 1371979 h 1456508"/>
                <a:gd name="connsiteX72" fmla="*/ 652395 w 1508527"/>
                <a:gd name="connsiteY72" fmla="*/ 1371979 h 1456508"/>
                <a:gd name="connsiteX73" fmla="*/ 626386 w 1508527"/>
                <a:gd name="connsiteY73" fmla="*/ 1356807 h 1456508"/>
                <a:gd name="connsiteX74" fmla="*/ 609046 w 1508527"/>
                <a:gd name="connsiteY74" fmla="*/ 1339468 h 1456508"/>
                <a:gd name="connsiteX75" fmla="*/ 637223 w 1508527"/>
                <a:gd name="connsiteY75" fmla="*/ 1378482 h 1456508"/>
                <a:gd name="connsiteX76" fmla="*/ 684906 w 1508527"/>
                <a:gd name="connsiteY76" fmla="*/ 1384984 h 1456508"/>
                <a:gd name="connsiteX77" fmla="*/ 684906 w 1508527"/>
                <a:gd name="connsiteY77" fmla="*/ 1384984 h 1456508"/>
                <a:gd name="connsiteX78" fmla="*/ 611214 w 1508527"/>
                <a:gd name="connsiteY78" fmla="*/ 1391486 h 1456508"/>
                <a:gd name="connsiteX79" fmla="*/ 611214 w 1508527"/>
                <a:gd name="connsiteY79" fmla="*/ 1391486 h 1456508"/>
                <a:gd name="connsiteX80" fmla="*/ 561363 w 1508527"/>
                <a:gd name="connsiteY80" fmla="*/ 1382817 h 1456508"/>
                <a:gd name="connsiteX81" fmla="*/ 524517 w 1508527"/>
                <a:gd name="connsiteY81" fmla="*/ 1413160 h 1456508"/>
                <a:gd name="connsiteX82" fmla="*/ 546191 w 1508527"/>
                <a:gd name="connsiteY82" fmla="*/ 1400156 h 1456508"/>
                <a:gd name="connsiteX83" fmla="*/ 576535 w 1508527"/>
                <a:gd name="connsiteY83" fmla="*/ 1393654 h 1456508"/>
                <a:gd name="connsiteX84" fmla="*/ 578702 w 1508527"/>
                <a:gd name="connsiteY84" fmla="*/ 1393654 h 1456508"/>
                <a:gd name="connsiteX85" fmla="*/ 578702 w 1508527"/>
                <a:gd name="connsiteY85" fmla="*/ 1393654 h 1456508"/>
                <a:gd name="connsiteX86" fmla="*/ 548359 w 1508527"/>
                <a:gd name="connsiteY86" fmla="*/ 1402323 h 1456508"/>
                <a:gd name="connsiteX87" fmla="*/ 518015 w 1508527"/>
                <a:gd name="connsiteY87" fmla="*/ 1423998 h 1456508"/>
                <a:gd name="connsiteX88" fmla="*/ 509345 w 1508527"/>
                <a:gd name="connsiteY88" fmla="*/ 1432667 h 1456508"/>
                <a:gd name="connsiteX89" fmla="*/ 563530 w 1508527"/>
                <a:gd name="connsiteY89" fmla="*/ 1415328 h 1456508"/>
                <a:gd name="connsiteX90" fmla="*/ 611214 w 1508527"/>
                <a:gd name="connsiteY90" fmla="*/ 1391486 h 1456508"/>
                <a:gd name="connsiteX91" fmla="*/ 611214 w 1508527"/>
                <a:gd name="connsiteY91" fmla="*/ 1391486 h 1456508"/>
                <a:gd name="connsiteX92" fmla="*/ 615549 w 1508527"/>
                <a:gd name="connsiteY92" fmla="*/ 1374147 h 1456508"/>
                <a:gd name="connsiteX93" fmla="*/ 615549 w 1508527"/>
                <a:gd name="connsiteY93" fmla="*/ 1374147 h 1456508"/>
                <a:gd name="connsiteX94" fmla="*/ 580870 w 1508527"/>
                <a:gd name="connsiteY94" fmla="*/ 1332966 h 1456508"/>
                <a:gd name="connsiteX95" fmla="*/ 535354 w 1508527"/>
                <a:gd name="connsiteY95" fmla="*/ 1296120 h 1456508"/>
                <a:gd name="connsiteX96" fmla="*/ 539689 w 1508527"/>
                <a:gd name="connsiteY96" fmla="*/ 1306957 h 1456508"/>
                <a:gd name="connsiteX97" fmla="*/ 559196 w 1508527"/>
                <a:gd name="connsiteY97" fmla="*/ 1339468 h 1456508"/>
                <a:gd name="connsiteX98" fmla="*/ 585205 w 1508527"/>
                <a:gd name="connsiteY98" fmla="*/ 1358975 h 1456508"/>
                <a:gd name="connsiteX99" fmla="*/ 585205 w 1508527"/>
                <a:gd name="connsiteY99" fmla="*/ 1358975 h 1456508"/>
                <a:gd name="connsiteX100" fmla="*/ 585205 w 1508527"/>
                <a:gd name="connsiteY100" fmla="*/ 1358975 h 1456508"/>
                <a:gd name="connsiteX101" fmla="*/ 559196 w 1508527"/>
                <a:gd name="connsiteY101" fmla="*/ 1341635 h 1456508"/>
                <a:gd name="connsiteX102" fmla="*/ 541856 w 1508527"/>
                <a:gd name="connsiteY102" fmla="*/ 1322129 h 1456508"/>
                <a:gd name="connsiteX103" fmla="*/ 565698 w 1508527"/>
                <a:gd name="connsiteY103" fmla="*/ 1365477 h 1456508"/>
                <a:gd name="connsiteX104" fmla="*/ 615549 w 1508527"/>
                <a:gd name="connsiteY104" fmla="*/ 1374147 h 1456508"/>
                <a:gd name="connsiteX105" fmla="*/ 615549 w 1508527"/>
                <a:gd name="connsiteY105" fmla="*/ 1374147 h 1456508"/>
                <a:gd name="connsiteX106" fmla="*/ 544024 w 1508527"/>
                <a:gd name="connsiteY106" fmla="*/ 1371979 h 1456508"/>
                <a:gd name="connsiteX107" fmla="*/ 544024 w 1508527"/>
                <a:gd name="connsiteY107" fmla="*/ 1371979 h 1456508"/>
                <a:gd name="connsiteX108" fmla="*/ 494173 w 1508527"/>
                <a:gd name="connsiteY108" fmla="*/ 1391486 h 1456508"/>
                <a:gd name="connsiteX109" fmla="*/ 437820 w 1508527"/>
                <a:gd name="connsiteY109" fmla="*/ 1402323 h 1456508"/>
                <a:gd name="connsiteX110" fmla="*/ 446490 w 1508527"/>
                <a:gd name="connsiteY110" fmla="*/ 1395821 h 1456508"/>
                <a:gd name="connsiteX111" fmla="*/ 479001 w 1508527"/>
                <a:gd name="connsiteY111" fmla="*/ 1376314 h 1456508"/>
                <a:gd name="connsiteX112" fmla="*/ 509345 w 1508527"/>
                <a:gd name="connsiteY112" fmla="*/ 1371979 h 1456508"/>
                <a:gd name="connsiteX113" fmla="*/ 509345 w 1508527"/>
                <a:gd name="connsiteY113" fmla="*/ 1371979 h 1456508"/>
                <a:gd name="connsiteX114" fmla="*/ 507177 w 1508527"/>
                <a:gd name="connsiteY114" fmla="*/ 1371979 h 1456508"/>
                <a:gd name="connsiteX115" fmla="*/ 476833 w 1508527"/>
                <a:gd name="connsiteY115" fmla="*/ 1376314 h 1456508"/>
                <a:gd name="connsiteX116" fmla="*/ 452992 w 1508527"/>
                <a:gd name="connsiteY116" fmla="*/ 1387151 h 1456508"/>
                <a:gd name="connsiteX117" fmla="*/ 492005 w 1508527"/>
                <a:gd name="connsiteY117" fmla="*/ 1358975 h 1456508"/>
                <a:gd name="connsiteX118" fmla="*/ 544024 w 1508527"/>
                <a:gd name="connsiteY118" fmla="*/ 1371979 h 1456508"/>
                <a:gd name="connsiteX119" fmla="*/ 544024 w 1508527"/>
                <a:gd name="connsiteY119" fmla="*/ 1371979 h 1456508"/>
                <a:gd name="connsiteX120" fmla="*/ 548359 w 1508527"/>
                <a:gd name="connsiteY120" fmla="*/ 1356807 h 1456508"/>
                <a:gd name="connsiteX121" fmla="*/ 548359 w 1508527"/>
                <a:gd name="connsiteY121" fmla="*/ 1356807 h 1456508"/>
                <a:gd name="connsiteX122" fmla="*/ 500675 w 1508527"/>
                <a:gd name="connsiteY122" fmla="*/ 1341635 h 1456508"/>
                <a:gd name="connsiteX123" fmla="*/ 483336 w 1508527"/>
                <a:gd name="connsiteY123" fmla="*/ 1296120 h 1456508"/>
                <a:gd name="connsiteX124" fmla="*/ 498508 w 1508527"/>
                <a:gd name="connsiteY124" fmla="*/ 1317794 h 1456508"/>
                <a:gd name="connsiteX125" fmla="*/ 522349 w 1508527"/>
                <a:gd name="connsiteY125" fmla="*/ 1337301 h 1456508"/>
                <a:gd name="connsiteX126" fmla="*/ 522349 w 1508527"/>
                <a:gd name="connsiteY126" fmla="*/ 1337301 h 1456508"/>
                <a:gd name="connsiteX127" fmla="*/ 522349 w 1508527"/>
                <a:gd name="connsiteY127" fmla="*/ 1337301 h 1456508"/>
                <a:gd name="connsiteX128" fmla="*/ 498508 w 1508527"/>
                <a:gd name="connsiteY128" fmla="*/ 1315626 h 1456508"/>
                <a:gd name="connsiteX129" fmla="*/ 481168 w 1508527"/>
                <a:gd name="connsiteY129" fmla="*/ 1283115 h 1456508"/>
                <a:gd name="connsiteX130" fmla="*/ 476833 w 1508527"/>
                <a:gd name="connsiteY130" fmla="*/ 1272278 h 1456508"/>
                <a:gd name="connsiteX131" fmla="*/ 518015 w 1508527"/>
                <a:gd name="connsiteY131" fmla="*/ 1313459 h 1456508"/>
                <a:gd name="connsiteX132" fmla="*/ 548359 w 1508527"/>
                <a:gd name="connsiteY132" fmla="*/ 1356807 h 1456508"/>
                <a:gd name="connsiteX133" fmla="*/ 548359 w 1508527"/>
                <a:gd name="connsiteY133" fmla="*/ 1356807 h 1456508"/>
                <a:gd name="connsiteX134" fmla="*/ 476833 w 1508527"/>
                <a:gd name="connsiteY134" fmla="*/ 1348138 h 1456508"/>
                <a:gd name="connsiteX135" fmla="*/ 476833 w 1508527"/>
                <a:gd name="connsiteY135" fmla="*/ 1348138 h 1456508"/>
                <a:gd name="connsiteX136" fmla="*/ 429150 w 1508527"/>
                <a:gd name="connsiteY136" fmla="*/ 1328631 h 1456508"/>
                <a:gd name="connsiteX137" fmla="*/ 385802 w 1508527"/>
                <a:gd name="connsiteY137" fmla="*/ 1352473 h 1456508"/>
                <a:gd name="connsiteX138" fmla="*/ 409643 w 1508527"/>
                <a:gd name="connsiteY138" fmla="*/ 1343803 h 1456508"/>
                <a:gd name="connsiteX139" fmla="*/ 439987 w 1508527"/>
                <a:gd name="connsiteY139" fmla="*/ 1343803 h 1456508"/>
                <a:gd name="connsiteX140" fmla="*/ 442155 w 1508527"/>
                <a:gd name="connsiteY140" fmla="*/ 1343803 h 1456508"/>
                <a:gd name="connsiteX141" fmla="*/ 442155 w 1508527"/>
                <a:gd name="connsiteY141" fmla="*/ 1343803 h 1456508"/>
                <a:gd name="connsiteX142" fmla="*/ 411811 w 1508527"/>
                <a:gd name="connsiteY142" fmla="*/ 1345970 h 1456508"/>
                <a:gd name="connsiteX143" fmla="*/ 377132 w 1508527"/>
                <a:gd name="connsiteY143" fmla="*/ 1361142 h 1456508"/>
                <a:gd name="connsiteX144" fmla="*/ 366295 w 1508527"/>
                <a:gd name="connsiteY144" fmla="*/ 1367645 h 1456508"/>
                <a:gd name="connsiteX145" fmla="*/ 422648 w 1508527"/>
                <a:gd name="connsiteY145" fmla="*/ 1361142 h 1456508"/>
                <a:gd name="connsiteX146" fmla="*/ 476833 w 1508527"/>
                <a:gd name="connsiteY146" fmla="*/ 1348138 h 1456508"/>
                <a:gd name="connsiteX147" fmla="*/ 476833 w 1508527"/>
                <a:gd name="connsiteY147" fmla="*/ 1348138 h 1456508"/>
                <a:gd name="connsiteX148" fmla="*/ 483336 w 1508527"/>
                <a:gd name="connsiteY148" fmla="*/ 1330798 h 1456508"/>
                <a:gd name="connsiteX149" fmla="*/ 483336 w 1508527"/>
                <a:gd name="connsiteY149" fmla="*/ 1330798 h 1456508"/>
                <a:gd name="connsiteX150" fmla="*/ 457327 w 1508527"/>
                <a:gd name="connsiteY150" fmla="*/ 1283115 h 1456508"/>
                <a:gd name="connsiteX151" fmla="*/ 420480 w 1508527"/>
                <a:gd name="connsiteY151" fmla="*/ 1239767 h 1456508"/>
                <a:gd name="connsiteX152" fmla="*/ 422648 w 1508527"/>
                <a:gd name="connsiteY152" fmla="*/ 1250604 h 1456508"/>
                <a:gd name="connsiteX153" fmla="*/ 435652 w 1508527"/>
                <a:gd name="connsiteY153" fmla="*/ 1285282 h 1456508"/>
                <a:gd name="connsiteX154" fmla="*/ 455159 w 1508527"/>
                <a:gd name="connsiteY154" fmla="*/ 1309124 h 1456508"/>
                <a:gd name="connsiteX155" fmla="*/ 455159 w 1508527"/>
                <a:gd name="connsiteY155" fmla="*/ 1309124 h 1456508"/>
                <a:gd name="connsiteX156" fmla="*/ 455159 w 1508527"/>
                <a:gd name="connsiteY156" fmla="*/ 1309124 h 1456508"/>
                <a:gd name="connsiteX157" fmla="*/ 433485 w 1508527"/>
                <a:gd name="connsiteY157" fmla="*/ 1287450 h 1456508"/>
                <a:gd name="connsiteX158" fmla="*/ 422648 w 1508527"/>
                <a:gd name="connsiteY158" fmla="*/ 1263608 h 1456508"/>
                <a:gd name="connsiteX159" fmla="*/ 435652 w 1508527"/>
                <a:gd name="connsiteY159" fmla="*/ 1309124 h 1456508"/>
                <a:gd name="connsiteX160" fmla="*/ 483336 w 1508527"/>
                <a:gd name="connsiteY160" fmla="*/ 1330798 h 1456508"/>
                <a:gd name="connsiteX161" fmla="*/ 483336 w 1508527"/>
                <a:gd name="connsiteY161" fmla="*/ 1330798 h 1456508"/>
                <a:gd name="connsiteX162" fmla="*/ 411811 w 1508527"/>
                <a:gd name="connsiteY162" fmla="*/ 1315626 h 1456508"/>
                <a:gd name="connsiteX163" fmla="*/ 411811 w 1508527"/>
                <a:gd name="connsiteY163" fmla="*/ 1315626 h 1456508"/>
                <a:gd name="connsiteX164" fmla="*/ 357625 w 1508527"/>
                <a:gd name="connsiteY164" fmla="*/ 1324296 h 1456508"/>
                <a:gd name="connsiteX165" fmla="*/ 301272 w 1508527"/>
                <a:gd name="connsiteY165" fmla="*/ 1324296 h 1456508"/>
                <a:gd name="connsiteX166" fmla="*/ 312109 w 1508527"/>
                <a:gd name="connsiteY166" fmla="*/ 1319961 h 1456508"/>
                <a:gd name="connsiteX167" fmla="*/ 346788 w 1508527"/>
                <a:gd name="connsiteY167" fmla="*/ 1309124 h 1456508"/>
                <a:gd name="connsiteX168" fmla="*/ 377132 w 1508527"/>
                <a:gd name="connsiteY168" fmla="*/ 1311292 h 1456508"/>
                <a:gd name="connsiteX169" fmla="*/ 377132 w 1508527"/>
                <a:gd name="connsiteY169" fmla="*/ 1311292 h 1456508"/>
                <a:gd name="connsiteX170" fmla="*/ 377132 w 1508527"/>
                <a:gd name="connsiteY170" fmla="*/ 1311292 h 1456508"/>
                <a:gd name="connsiteX171" fmla="*/ 346788 w 1508527"/>
                <a:gd name="connsiteY171" fmla="*/ 1309124 h 1456508"/>
                <a:gd name="connsiteX172" fmla="*/ 320779 w 1508527"/>
                <a:gd name="connsiteY172" fmla="*/ 1313459 h 1456508"/>
                <a:gd name="connsiteX173" fmla="*/ 366295 w 1508527"/>
                <a:gd name="connsiteY173" fmla="*/ 1296120 h 1456508"/>
                <a:gd name="connsiteX174" fmla="*/ 411811 w 1508527"/>
                <a:gd name="connsiteY174" fmla="*/ 1315626 h 1456508"/>
                <a:gd name="connsiteX175" fmla="*/ 411811 w 1508527"/>
                <a:gd name="connsiteY175" fmla="*/ 1315626 h 1456508"/>
                <a:gd name="connsiteX176" fmla="*/ 420480 w 1508527"/>
                <a:gd name="connsiteY176" fmla="*/ 1300455 h 1456508"/>
                <a:gd name="connsiteX177" fmla="*/ 420480 w 1508527"/>
                <a:gd name="connsiteY177" fmla="*/ 1300455 h 1456508"/>
                <a:gd name="connsiteX178" fmla="*/ 398806 w 1508527"/>
                <a:gd name="connsiteY178" fmla="*/ 1250604 h 1456508"/>
                <a:gd name="connsiteX179" fmla="*/ 368462 w 1508527"/>
                <a:gd name="connsiteY179" fmla="*/ 1202920 h 1456508"/>
                <a:gd name="connsiteX180" fmla="*/ 370630 w 1508527"/>
                <a:gd name="connsiteY180" fmla="*/ 1215925 h 1456508"/>
                <a:gd name="connsiteX181" fmla="*/ 379299 w 1508527"/>
                <a:gd name="connsiteY181" fmla="*/ 1252771 h 1456508"/>
                <a:gd name="connsiteX182" fmla="*/ 396639 w 1508527"/>
                <a:gd name="connsiteY182" fmla="*/ 1278780 h 1456508"/>
                <a:gd name="connsiteX183" fmla="*/ 396639 w 1508527"/>
                <a:gd name="connsiteY183" fmla="*/ 1278780 h 1456508"/>
                <a:gd name="connsiteX184" fmla="*/ 396639 w 1508527"/>
                <a:gd name="connsiteY184" fmla="*/ 1278780 h 1456508"/>
                <a:gd name="connsiteX185" fmla="*/ 377132 w 1508527"/>
                <a:gd name="connsiteY185" fmla="*/ 1254938 h 1456508"/>
                <a:gd name="connsiteX186" fmla="*/ 368462 w 1508527"/>
                <a:gd name="connsiteY186" fmla="*/ 1231097 h 1456508"/>
                <a:gd name="connsiteX187" fmla="*/ 377132 w 1508527"/>
                <a:gd name="connsiteY187" fmla="*/ 1278780 h 1456508"/>
                <a:gd name="connsiteX188" fmla="*/ 420480 w 1508527"/>
                <a:gd name="connsiteY188" fmla="*/ 1300455 h 1456508"/>
                <a:gd name="connsiteX189" fmla="*/ 420480 w 1508527"/>
                <a:gd name="connsiteY189" fmla="*/ 1300455 h 1456508"/>
                <a:gd name="connsiteX190" fmla="*/ 351123 w 1508527"/>
                <a:gd name="connsiteY190" fmla="*/ 1276613 h 1456508"/>
                <a:gd name="connsiteX191" fmla="*/ 351123 w 1508527"/>
                <a:gd name="connsiteY191" fmla="*/ 1276613 h 1456508"/>
                <a:gd name="connsiteX192" fmla="*/ 296937 w 1508527"/>
                <a:gd name="connsiteY192" fmla="*/ 1280948 h 1456508"/>
                <a:gd name="connsiteX193" fmla="*/ 240584 w 1508527"/>
                <a:gd name="connsiteY193" fmla="*/ 1274445 h 1456508"/>
                <a:gd name="connsiteX194" fmla="*/ 251421 w 1508527"/>
                <a:gd name="connsiteY194" fmla="*/ 1270111 h 1456508"/>
                <a:gd name="connsiteX195" fmla="*/ 288268 w 1508527"/>
                <a:gd name="connsiteY195" fmla="*/ 1261441 h 1456508"/>
                <a:gd name="connsiteX196" fmla="*/ 318611 w 1508527"/>
                <a:gd name="connsiteY196" fmla="*/ 1265776 h 1456508"/>
                <a:gd name="connsiteX197" fmla="*/ 318611 w 1508527"/>
                <a:gd name="connsiteY197" fmla="*/ 1265776 h 1456508"/>
                <a:gd name="connsiteX198" fmla="*/ 318611 w 1508527"/>
                <a:gd name="connsiteY198" fmla="*/ 1265776 h 1456508"/>
                <a:gd name="connsiteX199" fmla="*/ 288268 w 1508527"/>
                <a:gd name="connsiteY199" fmla="*/ 1259273 h 1456508"/>
                <a:gd name="connsiteX200" fmla="*/ 262258 w 1508527"/>
                <a:gd name="connsiteY200" fmla="*/ 1261441 h 1456508"/>
                <a:gd name="connsiteX201" fmla="*/ 307774 w 1508527"/>
                <a:gd name="connsiteY201" fmla="*/ 1248436 h 1456508"/>
                <a:gd name="connsiteX202" fmla="*/ 351123 w 1508527"/>
                <a:gd name="connsiteY202" fmla="*/ 1276613 h 1456508"/>
                <a:gd name="connsiteX203" fmla="*/ 351123 w 1508527"/>
                <a:gd name="connsiteY203" fmla="*/ 1276613 h 1456508"/>
                <a:gd name="connsiteX204" fmla="*/ 361960 w 1508527"/>
                <a:gd name="connsiteY204" fmla="*/ 1261441 h 1456508"/>
                <a:gd name="connsiteX205" fmla="*/ 361960 w 1508527"/>
                <a:gd name="connsiteY205" fmla="*/ 1261441 h 1456508"/>
                <a:gd name="connsiteX206" fmla="*/ 346788 w 1508527"/>
                <a:gd name="connsiteY206" fmla="*/ 1209423 h 1456508"/>
                <a:gd name="connsiteX207" fmla="*/ 320779 w 1508527"/>
                <a:gd name="connsiteY207" fmla="*/ 1157404 h 1456508"/>
                <a:gd name="connsiteX208" fmla="*/ 320779 w 1508527"/>
                <a:gd name="connsiteY208" fmla="*/ 1170409 h 1456508"/>
                <a:gd name="connsiteX209" fmla="*/ 325114 w 1508527"/>
                <a:gd name="connsiteY209" fmla="*/ 1207255 h 1456508"/>
                <a:gd name="connsiteX210" fmla="*/ 340286 w 1508527"/>
                <a:gd name="connsiteY210" fmla="*/ 1235432 h 1456508"/>
                <a:gd name="connsiteX211" fmla="*/ 340286 w 1508527"/>
                <a:gd name="connsiteY211" fmla="*/ 1235432 h 1456508"/>
                <a:gd name="connsiteX212" fmla="*/ 340286 w 1508527"/>
                <a:gd name="connsiteY212" fmla="*/ 1235432 h 1456508"/>
                <a:gd name="connsiteX213" fmla="*/ 325114 w 1508527"/>
                <a:gd name="connsiteY213" fmla="*/ 1209423 h 1456508"/>
                <a:gd name="connsiteX214" fmla="*/ 318611 w 1508527"/>
                <a:gd name="connsiteY214" fmla="*/ 1185581 h 1456508"/>
                <a:gd name="connsiteX215" fmla="*/ 322946 w 1508527"/>
                <a:gd name="connsiteY215" fmla="*/ 1233264 h 1456508"/>
                <a:gd name="connsiteX216" fmla="*/ 361960 w 1508527"/>
                <a:gd name="connsiteY216" fmla="*/ 1261441 h 1456508"/>
                <a:gd name="connsiteX217" fmla="*/ 361960 w 1508527"/>
                <a:gd name="connsiteY217" fmla="*/ 1261441 h 1456508"/>
                <a:gd name="connsiteX218" fmla="*/ 296937 w 1508527"/>
                <a:gd name="connsiteY218" fmla="*/ 1231097 h 1456508"/>
                <a:gd name="connsiteX219" fmla="*/ 296937 w 1508527"/>
                <a:gd name="connsiteY219" fmla="*/ 1231097 h 1456508"/>
                <a:gd name="connsiteX220" fmla="*/ 242752 w 1508527"/>
                <a:gd name="connsiteY220" fmla="*/ 1228929 h 1456508"/>
                <a:gd name="connsiteX221" fmla="*/ 186399 w 1508527"/>
                <a:gd name="connsiteY221" fmla="*/ 1215925 h 1456508"/>
                <a:gd name="connsiteX222" fmla="*/ 197236 w 1508527"/>
                <a:gd name="connsiteY222" fmla="*/ 1213758 h 1456508"/>
                <a:gd name="connsiteX223" fmla="*/ 234082 w 1508527"/>
                <a:gd name="connsiteY223" fmla="*/ 1209423 h 1456508"/>
                <a:gd name="connsiteX224" fmla="*/ 264426 w 1508527"/>
                <a:gd name="connsiteY224" fmla="*/ 1218092 h 1456508"/>
                <a:gd name="connsiteX225" fmla="*/ 264426 w 1508527"/>
                <a:gd name="connsiteY225" fmla="*/ 1218092 h 1456508"/>
                <a:gd name="connsiteX226" fmla="*/ 264426 w 1508527"/>
                <a:gd name="connsiteY226" fmla="*/ 1218092 h 1456508"/>
                <a:gd name="connsiteX227" fmla="*/ 234082 w 1508527"/>
                <a:gd name="connsiteY227" fmla="*/ 1209423 h 1456508"/>
                <a:gd name="connsiteX228" fmla="*/ 208073 w 1508527"/>
                <a:gd name="connsiteY228" fmla="*/ 1209423 h 1456508"/>
                <a:gd name="connsiteX229" fmla="*/ 255756 w 1508527"/>
                <a:gd name="connsiteY229" fmla="*/ 1200753 h 1456508"/>
                <a:gd name="connsiteX230" fmla="*/ 296937 w 1508527"/>
                <a:gd name="connsiteY230" fmla="*/ 1231097 h 1456508"/>
                <a:gd name="connsiteX231" fmla="*/ 296937 w 1508527"/>
                <a:gd name="connsiteY231" fmla="*/ 1231097 h 1456508"/>
                <a:gd name="connsiteX232" fmla="*/ 307774 w 1508527"/>
                <a:gd name="connsiteY232" fmla="*/ 1218092 h 1456508"/>
                <a:gd name="connsiteX233" fmla="*/ 307774 w 1508527"/>
                <a:gd name="connsiteY233" fmla="*/ 1218092 h 1456508"/>
                <a:gd name="connsiteX234" fmla="*/ 296937 w 1508527"/>
                <a:gd name="connsiteY234" fmla="*/ 1163907 h 1456508"/>
                <a:gd name="connsiteX235" fmla="*/ 277430 w 1508527"/>
                <a:gd name="connsiteY235" fmla="*/ 1109721 h 1456508"/>
                <a:gd name="connsiteX236" fmla="*/ 275263 w 1508527"/>
                <a:gd name="connsiteY236" fmla="*/ 1122726 h 1456508"/>
                <a:gd name="connsiteX237" fmla="*/ 277430 w 1508527"/>
                <a:gd name="connsiteY237" fmla="*/ 1159572 h 1456508"/>
                <a:gd name="connsiteX238" fmla="*/ 290435 w 1508527"/>
                <a:gd name="connsiteY238" fmla="*/ 1187748 h 1456508"/>
                <a:gd name="connsiteX239" fmla="*/ 290435 w 1508527"/>
                <a:gd name="connsiteY239" fmla="*/ 1187748 h 1456508"/>
                <a:gd name="connsiteX240" fmla="*/ 290435 w 1508527"/>
                <a:gd name="connsiteY240" fmla="*/ 1187748 h 1456508"/>
                <a:gd name="connsiteX241" fmla="*/ 277430 w 1508527"/>
                <a:gd name="connsiteY241" fmla="*/ 1159572 h 1456508"/>
                <a:gd name="connsiteX242" fmla="*/ 273096 w 1508527"/>
                <a:gd name="connsiteY242" fmla="*/ 1133563 h 1456508"/>
                <a:gd name="connsiteX243" fmla="*/ 270928 w 1508527"/>
                <a:gd name="connsiteY243" fmla="*/ 1181246 h 1456508"/>
                <a:gd name="connsiteX244" fmla="*/ 307774 w 1508527"/>
                <a:gd name="connsiteY244" fmla="*/ 1218092 h 1456508"/>
                <a:gd name="connsiteX245" fmla="*/ 307774 w 1508527"/>
                <a:gd name="connsiteY245" fmla="*/ 1218092 h 1456508"/>
                <a:gd name="connsiteX246" fmla="*/ 244919 w 1508527"/>
                <a:gd name="connsiteY246" fmla="*/ 1179079 h 1456508"/>
                <a:gd name="connsiteX247" fmla="*/ 244919 w 1508527"/>
                <a:gd name="connsiteY247" fmla="*/ 1179079 h 1456508"/>
                <a:gd name="connsiteX248" fmla="*/ 190733 w 1508527"/>
                <a:gd name="connsiteY248" fmla="*/ 1170409 h 1456508"/>
                <a:gd name="connsiteX249" fmla="*/ 136548 w 1508527"/>
                <a:gd name="connsiteY249" fmla="*/ 1153070 h 1456508"/>
                <a:gd name="connsiteX250" fmla="*/ 149552 w 1508527"/>
                <a:gd name="connsiteY250" fmla="*/ 1150902 h 1456508"/>
                <a:gd name="connsiteX251" fmla="*/ 186399 w 1508527"/>
                <a:gd name="connsiteY251" fmla="*/ 1150902 h 1456508"/>
                <a:gd name="connsiteX252" fmla="*/ 216742 w 1508527"/>
                <a:gd name="connsiteY252" fmla="*/ 1161739 h 1456508"/>
                <a:gd name="connsiteX253" fmla="*/ 216742 w 1508527"/>
                <a:gd name="connsiteY253" fmla="*/ 1161739 h 1456508"/>
                <a:gd name="connsiteX254" fmla="*/ 216742 w 1508527"/>
                <a:gd name="connsiteY254" fmla="*/ 1161739 h 1456508"/>
                <a:gd name="connsiteX255" fmla="*/ 188566 w 1508527"/>
                <a:gd name="connsiteY255" fmla="*/ 1150902 h 1456508"/>
                <a:gd name="connsiteX256" fmla="*/ 162557 w 1508527"/>
                <a:gd name="connsiteY256" fmla="*/ 1148735 h 1456508"/>
                <a:gd name="connsiteX257" fmla="*/ 210240 w 1508527"/>
                <a:gd name="connsiteY257" fmla="*/ 1144400 h 1456508"/>
                <a:gd name="connsiteX258" fmla="*/ 244919 w 1508527"/>
                <a:gd name="connsiteY258" fmla="*/ 1179079 h 1456508"/>
                <a:gd name="connsiteX259" fmla="*/ 244919 w 1508527"/>
                <a:gd name="connsiteY259" fmla="*/ 1179079 h 1456508"/>
                <a:gd name="connsiteX260" fmla="*/ 257924 w 1508527"/>
                <a:gd name="connsiteY260" fmla="*/ 1168242 h 1456508"/>
                <a:gd name="connsiteX261" fmla="*/ 257924 w 1508527"/>
                <a:gd name="connsiteY261" fmla="*/ 1168242 h 1456508"/>
                <a:gd name="connsiteX262" fmla="*/ 253589 w 1508527"/>
                <a:gd name="connsiteY262" fmla="*/ 1114056 h 1456508"/>
                <a:gd name="connsiteX263" fmla="*/ 238417 w 1508527"/>
                <a:gd name="connsiteY263" fmla="*/ 1059870 h 1456508"/>
                <a:gd name="connsiteX264" fmla="*/ 236249 w 1508527"/>
                <a:gd name="connsiteY264" fmla="*/ 1070707 h 1456508"/>
                <a:gd name="connsiteX265" fmla="*/ 234082 w 1508527"/>
                <a:gd name="connsiteY265" fmla="*/ 1107554 h 1456508"/>
                <a:gd name="connsiteX266" fmla="*/ 242752 w 1508527"/>
                <a:gd name="connsiteY266" fmla="*/ 1137898 h 1456508"/>
                <a:gd name="connsiteX267" fmla="*/ 242752 w 1508527"/>
                <a:gd name="connsiteY267" fmla="*/ 1137898 h 1456508"/>
                <a:gd name="connsiteX268" fmla="*/ 242752 w 1508527"/>
                <a:gd name="connsiteY268" fmla="*/ 1137898 h 1456508"/>
                <a:gd name="connsiteX269" fmla="*/ 231914 w 1508527"/>
                <a:gd name="connsiteY269" fmla="*/ 1109721 h 1456508"/>
                <a:gd name="connsiteX270" fmla="*/ 229747 w 1508527"/>
                <a:gd name="connsiteY270" fmla="*/ 1083712 h 1456508"/>
                <a:gd name="connsiteX271" fmla="*/ 223245 w 1508527"/>
                <a:gd name="connsiteY271" fmla="*/ 1131395 h 1456508"/>
                <a:gd name="connsiteX272" fmla="*/ 257924 w 1508527"/>
                <a:gd name="connsiteY272" fmla="*/ 1168242 h 1456508"/>
                <a:gd name="connsiteX273" fmla="*/ 257924 w 1508527"/>
                <a:gd name="connsiteY273" fmla="*/ 1168242 h 1456508"/>
                <a:gd name="connsiteX274" fmla="*/ 199403 w 1508527"/>
                <a:gd name="connsiteY274" fmla="*/ 1124893 h 1456508"/>
                <a:gd name="connsiteX275" fmla="*/ 199403 w 1508527"/>
                <a:gd name="connsiteY275" fmla="*/ 1124893 h 1456508"/>
                <a:gd name="connsiteX276" fmla="*/ 147385 w 1508527"/>
                <a:gd name="connsiteY276" fmla="*/ 1111889 h 1456508"/>
                <a:gd name="connsiteX277" fmla="*/ 95367 w 1508527"/>
                <a:gd name="connsiteY277" fmla="*/ 1088047 h 1456508"/>
                <a:gd name="connsiteX278" fmla="*/ 108371 w 1508527"/>
                <a:gd name="connsiteY278" fmla="*/ 1088047 h 1456508"/>
                <a:gd name="connsiteX279" fmla="*/ 145217 w 1508527"/>
                <a:gd name="connsiteY279" fmla="*/ 1092382 h 1456508"/>
                <a:gd name="connsiteX280" fmla="*/ 173394 w 1508527"/>
                <a:gd name="connsiteY280" fmla="*/ 1105386 h 1456508"/>
                <a:gd name="connsiteX281" fmla="*/ 173394 w 1508527"/>
                <a:gd name="connsiteY281" fmla="*/ 1105386 h 1456508"/>
                <a:gd name="connsiteX282" fmla="*/ 173394 w 1508527"/>
                <a:gd name="connsiteY282" fmla="*/ 1105386 h 1456508"/>
                <a:gd name="connsiteX283" fmla="*/ 147385 w 1508527"/>
                <a:gd name="connsiteY283" fmla="*/ 1090214 h 1456508"/>
                <a:gd name="connsiteX284" fmla="*/ 121376 w 1508527"/>
                <a:gd name="connsiteY284" fmla="*/ 1083712 h 1456508"/>
                <a:gd name="connsiteX285" fmla="*/ 169059 w 1508527"/>
                <a:gd name="connsiteY285" fmla="*/ 1085880 h 1456508"/>
                <a:gd name="connsiteX286" fmla="*/ 199403 w 1508527"/>
                <a:gd name="connsiteY286" fmla="*/ 1124893 h 1456508"/>
                <a:gd name="connsiteX287" fmla="*/ 199403 w 1508527"/>
                <a:gd name="connsiteY287" fmla="*/ 1124893 h 1456508"/>
                <a:gd name="connsiteX288" fmla="*/ 212408 w 1508527"/>
                <a:gd name="connsiteY288" fmla="*/ 1114056 h 1456508"/>
                <a:gd name="connsiteX289" fmla="*/ 212408 w 1508527"/>
                <a:gd name="connsiteY289" fmla="*/ 1114056 h 1456508"/>
                <a:gd name="connsiteX290" fmla="*/ 212408 w 1508527"/>
                <a:gd name="connsiteY290" fmla="*/ 1059870 h 1456508"/>
                <a:gd name="connsiteX291" fmla="*/ 203738 w 1508527"/>
                <a:gd name="connsiteY291" fmla="*/ 1003517 h 1456508"/>
                <a:gd name="connsiteX292" fmla="*/ 199403 w 1508527"/>
                <a:gd name="connsiteY292" fmla="*/ 1014354 h 1456508"/>
                <a:gd name="connsiteX293" fmla="*/ 192901 w 1508527"/>
                <a:gd name="connsiteY293" fmla="*/ 1051201 h 1456508"/>
                <a:gd name="connsiteX294" fmla="*/ 199403 w 1508527"/>
                <a:gd name="connsiteY294" fmla="*/ 1081545 h 1456508"/>
                <a:gd name="connsiteX295" fmla="*/ 199403 w 1508527"/>
                <a:gd name="connsiteY295" fmla="*/ 1081545 h 1456508"/>
                <a:gd name="connsiteX296" fmla="*/ 199403 w 1508527"/>
                <a:gd name="connsiteY296" fmla="*/ 1081545 h 1456508"/>
                <a:gd name="connsiteX297" fmla="*/ 192901 w 1508527"/>
                <a:gd name="connsiteY297" fmla="*/ 1051201 h 1456508"/>
                <a:gd name="connsiteX298" fmla="*/ 195068 w 1508527"/>
                <a:gd name="connsiteY298" fmla="*/ 1025192 h 1456508"/>
                <a:gd name="connsiteX299" fmla="*/ 184231 w 1508527"/>
                <a:gd name="connsiteY299" fmla="*/ 1072875 h 1456508"/>
                <a:gd name="connsiteX300" fmla="*/ 212408 w 1508527"/>
                <a:gd name="connsiteY300" fmla="*/ 1114056 h 1456508"/>
                <a:gd name="connsiteX301" fmla="*/ 212408 w 1508527"/>
                <a:gd name="connsiteY301" fmla="*/ 1114056 h 1456508"/>
                <a:gd name="connsiteX302" fmla="*/ 160389 w 1508527"/>
                <a:gd name="connsiteY302" fmla="*/ 1064205 h 1456508"/>
                <a:gd name="connsiteX303" fmla="*/ 160389 w 1508527"/>
                <a:gd name="connsiteY303" fmla="*/ 1064205 h 1456508"/>
                <a:gd name="connsiteX304" fmla="*/ 110539 w 1508527"/>
                <a:gd name="connsiteY304" fmla="*/ 1044698 h 1456508"/>
                <a:gd name="connsiteX305" fmla="*/ 60688 w 1508527"/>
                <a:gd name="connsiteY305" fmla="*/ 1016522 h 1456508"/>
                <a:gd name="connsiteX306" fmla="*/ 73692 w 1508527"/>
                <a:gd name="connsiteY306" fmla="*/ 1016522 h 1456508"/>
                <a:gd name="connsiteX307" fmla="*/ 110539 w 1508527"/>
                <a:gd name="connsiteY307" fmla="*/ 1025192 h 1456508"/>
                <a:gd name="connsiteX308" fmla="*/ 136548 w 1508527"/>
                <a:gd name="connsiteY308" fmla="*/ 1042531 h 1456508"/>
                <a:gd name="connsiteX309" fmla="*/ 136548 w 1508527"/>
                <a:gd name="connsiteY309" fmla="*/ 1042531 h 1456508"/>
                <a:gd name="connsiteX310" fmla="*/ 136548 w 1508527"/>
                <a:gd name="connsiteY310" fmla="*/ 1042531 h 1456508"/>
                <a:gd name="connsiteX311" fmla="*/ 110539 w 1508527"/>
                <a:gd name="connsiteY311" fmla="*/ 1025192 h 1456508"/>
                <a:gd name="connsiteX312" fmla="*/ 86697 w 1508527"/>
                <a:gd name="connsiteY312" fmla="*/ 1016522 h 1456508"/>
                <a:gd name="connsiteX313" fmla="*/ 134380 w 1508527"/>
                <a:gd name="connsiteY313" fmla="*/ 1023024 h 1456508"/>
                <a:gd name="connsiteX314" fmla="*/ 160389 w 1508527"/>
                <a:gd name="connsiteY314" fmla="*/ 1064205 h 1456508"/>
                <a:gd name="connsiteX315" fmla="*/ 160389 w 1508527"/>
                <a:gd name="connsiteY315" fmla="*/ 1064205 h 1456508"/>
                <a:gd name="connsiteX316" fmla="*/ 175561 w 1508527"/>
                <a:gd name="connsiteY316" fmla="*/ 1055536 h 1456508"/>
                <a:gd name="connsiteX317" fmla="*/ 175561 w 1508527"/>
                <a:gd name="connsiteY317" fmla="*/ 1055536 h 1456508"/>
                <a:gd name="connsiteX318" fmla="*/ 182064 w 1508527"/>
                <a:gd name="connsiteY318" fmla="*/ 1001350 h 1456508"/>
                <a:gd name="connsiteX319" fmla="*/ 179896 w 1508527"/>
                <a:gd name="connsiteY319" fmla="*/ 944997 h 1456508"/>
                <a:gd name="connsiteX320" fmla="*/ 175561 w 1508527"/>
                <a:gd name="connsiteY320" fmla="*/ 955834 h 1456508"/>
                <a:gd name="connsiteX321" fmla="*/ 164724 w 1508527"/>
                <a:gd name="connsiteY321" fmla="*/ 992680 h 1456508"/>
                <a:gd name="connsiteX322" fmla="*/ 166892 w 1508527"/>
                <a:gd name="connsiteY322" fmla="*/ 1023024 h 1456508"/>
                <a:gd name="connsiteX323" fmla="*/ 166892 w 1508527"/>
                <a:gd name="connsiteY323" fmla="*/ 1023024 h 1456508"/>
                <a:gd name="connsiteX324" fmla="*/ 166892 w 1508527"/>
                <a:gd name="connsiteY324" fmla="*/ 1023024 h 1456508"/>
                <a:gd name="connsiteX325" fmla="*/ 162557 w 1508527"/>
                <a:gd name="connsiteY325" fmla="*/ 992680 h 1456508"/>
                <a:gd name="connsiteX326" fmla="*/ 166892 w 1508527"/>
                <a:gd name="connsiteY326" fmla="*/ 966671 h 1456508"/>
                <a:gd name="connsiteX327" fmla="*/ 151720 w 1508527"/>
                <a:gd name="connsiteY327" fmla="*/ 1012187 h 1456508"/>
                <a:gd name="connsiteX328" fmla="*/ 175561 w 1508527"/>
                <a:gd name="connsiteY328" fmla="*/ 1055536 h 1456508"/>
                <a:gd name="connsiteX329" fmla="*/ 175561 w 1508527"/>
                <a:gd name="connsiteY329" fmla="*/ 1055536 h 1456508"/>
                <a:gd name="connsiteX330" fmla="*/ 127878 w 1508527"/>
                <a:gd name="connsiteY330" fmla="*/ 999183 h 1456508"/>
                <a:gd name="connsiteX331" fmla="*/ 127878 w 1508527"/>
                <a:gd name="connsiteY331" fmla="*/ 999183 h 1456508"/>
                <a:gd name="connsiteX332" fmla="*/ 80195 w 1508527"/>
                <a:gd name="connsiteY332" fmla="*/ 975341 h 1456508"/>
                <a:gd name="connsiteX333" fmla="*/ 34679 w 1508527"/>
                <a:gd name="connsiteY333" fmla="*/ 940662 h 1456508"/>
                <a:gd name="connsiteX334" fmla="*/ 47683 w 1508527"/>
                <a:gd name="connsiteY334" fmla="*/ 942830 h 1456508"/>
                <a:gd name="connsiteX335" fmla="*/ 82362 w 1508527"/>
                <a:gd name="connsiteY335" fmla="*/ 953667 h 1456508"/>
                <a:gd name="connsiteX336" fmla="*/ 106204 w 1508527"/>
                <a:gd name="connsiteY336" fmla="*/ 973173 h 1456508"/>
                <a:gd name="connsiteX337" fmla="*/ 106204 w 1508527"/>
                <a:gd name="connsiteY337" fmla="*/ 973173 h 1456508"/>
                <a:gd name="connsiteX338" fmla="*/ 106204 w 1508527"/>
                <a:gd name="connsiteY338" fmla="*/ 973173 h 1456508"/>
                <a:gd name="connsiteX339" fmla="*/ 82362 w 1508527"/>
                <a:gd name="connsiteY339" fmla="*/ 953667 h 1456508"/>
                <a:gd name="connsiteX340" fmla="*/ 58520 w 1508527"/>
                <a:gd name="connsiteY340" fmla="*/ 942830 h 1456508"/>
                <a:gd name="connsiteX341" fmla="*/ 106204 w 1508527"/>
                <a:gd name="connsiteY341" fmla="*/ 953667 h 1456508"/>
                <a:gd name="connsiteX342" fmla="*/ 127878 w 1508527"/>
                <a:gd name="connsiteY342" fmla="*/ 999183 h 1456508"/>
                <a:gd name="connsiteX343" fmla="*/ 127878 w 1508527"/>
                <a:gd name="connsiteY343" fmla="*/ 999183 h 1456508"/>
                <a:gd name="connsiteX344" fmla="*/ 143050 w 1508527"/>
                <a:gd name="connsiteY344" fmla="*/ 992680 h 1456508"/>
                <a:gd name="connsiteX345" fmla="*/ 143050 w 1508527"/>
                <a:gd name="connsiteY345" fmla="*/ 992680 h 1456508"/>
                <a:gd name="connsiteX346" fmla="*/ 121376 w 1508527"/>
                <a:gd name="connsiteY346" fmla="*/ 944997 h 1456508"/>
                <a:gd name="connsiteX347" fmla="*/ 143050 w 1508527"/>
                <a:gd name="connsiteY347" fmla="*/ 901648 h 1456508"/>
                <a:gd name="connsiteX348" fmla="*/ 136548 w 1508527"/>
                <a:gd name="connsiteY348" fmla="*/ 927657 h 1456508"/>
                <a:gd name="connsiteX349" fmla="*/ 136548 w 1508527"/>
                <a:gd name="connsiteY349" fmla="*/ 958001 h 1456508"/>
                <a:gd name="connsiteX350" fmla="*/ 136548 w 1508527"/>
                <a:gd name="connsiteY350" fmla="*/ 958001 h 1456508"/>
                <a:gd name="connsiteX351" fmla="*/ 136548 w 1508527"/>
                <a:gd name="connsiteY351" fmla="*/ 958001 h 1456508"/>
                <a:gd name="connsiteX352" fmla="*/ 136548 w 1508527"/>
                <a:gd name="connsiteY352" fmla="*/ 927657 h 1456508"/>
                <a:gd name="connsiteX353" fmla="*/ 149552 w 1508527"/>
                <a:gd name="connsiteY353" fmla="*/ 892979 h 1456508"/>
                <a:gd name="connsiteX354" fmla="*/ 156055 w 1508527"/>
                <a:gd name="connsiteY354" fmla="*/ 882142 h 1456508"/>
                <a:gd name="connsiteX355" fmla="*/ 153887 w 1508527"/>
                <a:gd name="connsiteY355" fmla="*/ 938495 h 1456508"/>
                <a:gd name="connsiteX356" fmla="*/ 143050 w 1508527"/>
                <a:gd name="connsiteY356" fmla="*/ 992680 h 1456508"/>
                <a:gd name="connsiteX357" fmla="*/ 143050 w 1508527"/>
                <a:gd name="connsiteY357" fmla="*/ 992680 h 1456508"/>
                <a:gd name="connsiteX358" fmla="*/ 101869 w 1508527"/>
                <a:gd name="connsiteY358" fmla="*/ 934160 h 1456508"/>
                <a:gd name="connsiteX359" fmla="*/ 101869 w 1508527"/>
                <a:gd name="connsiteY359" fmla="*/ 934160 h 1456508"/>
                <a:gd name="connsiteX360" fmla="*/ 56353 w 1508527"/>
                <a:gd name="connsiteY360" fmla="*/ 905983 h 1456508"/>
                <a:gd name="connsiteX361" fmla="*/ 15172 w 1508527"/>
                <a:gd name="connsiteY361" fmla="*/ 866970 h 1456508"/>
                <a:gd name="connsiteX362" fmla="*/ 26009 w 1508527"/>
                <a:gd name="connsiteY362" fmla="*/ 871304 h 1456508"/>
                <a:gd name="connsiteX363" fmla="*/ 60688 w 1508527"/>
                <a:gd name="connsiteY363" fmla="*/ 886476 h 1456508"/>
                <a:gd name="connsiteX364" fmla="*/ 82362 w 1508527"/>
                <a:gd name="connsiteY364" fmla="*/ 908151 h 1456508"/>
                <a:gd name="connsiteX365" fmla="*/ 82362 w 1508527"/>
                <a:gd name="connsiteY365" fmla="*/ 908151 h 1456508"/>
                <a:gd name="connsiteX366" fmla="*/ 82362 w 1508527"/>
                <a:gd name="connsiteY366" fmla="*/ 908151 h 1456508"/>
                <a:gd name="connsiteX367" fmla="*/ 60688 w 1508527"/>
                <a:gd name="connsiteY367" fmla="*/ 886476 h 1456508"/>
                <a:gd name="connsiteX368" fmla="*/ 39014 w 1508527"/>
                <a:gd name="connsiteY368" fmla="*/ 873472 h 1456508"/>
                <a:gd name="connsiteX369" fmla="*/ 84530 w 1508527"/>
                <a:gd name="connsiteY369" fmla="*/ 890811 h 1456508"/>
                <a:gd name="connsiteX370" fmla="*/ 101869 w 1508527"/>
                <a:gd name="connsiteY370" fmla="*/ 934160 h 1456508"/>
                <a:gd name="connsiteX371" fmla="*/ 101869 w 1508527"/>
                <a:gd name="connsiteY371" fmla="*/ 934160 h 1456508"/>
                <a:gd name="connsiteX372" fmla="*/ 119208 w 1508527"/>
                <a:gd name="connsiteY372" fmla="*/ 927657 h 1456508"/>
                <a:gd name="connsiteX373" fmla="*/ 119208 w 1508527"/>
                <a:gd name="connsiteY373" fmla="*/ 927657 h 1456508"/>
                <a:gd name="connsiteX374" fmla="*/ 136548 w 1508527"/>
                <a:gd name="connsiteY374" fmla="*/ 875639 h 1456508"/>
                <a:gd name="connsiteX375" fmla="*/ 145217 w 1508527"/>
                <a:gd name="connsiteY375" fmla="*/ 819286 h 1456508"/>
                <a:gd name="connsiteX376" fmla="*/ 138715 w 1508527"/>
                <a:gd name="connsiteY376" fmla="*/ 830123 h 1456508"/>
                <a:gd name="connsiteX377" fmla="*/ 121376 w 1508527"/>
                <a:gd name="connsiteY377" fmla="*/ 862635 h 1456508"/>
                <a:gd name="connsiteX378" fmla="*/ 117041 w 1508527"/>
                <a:gd name="connsiteY378" fmla="*/ 892979 h 1456508"/>
                <a:gd name="connsiteX379" fmla="*/ 117041 w 1508527"/>
                <a:gd name="connsiteY379" fmla="*/ 892979 h 1456508"/>
                <a:gd name="connsiteX380" fmla="*/ 117041 w 1508527"/>
                <a:gd name="connsiteY380" fmla="*/ 892979 h 1456508"/>
                <a:gd name="connsiteX381" fmla="*/ 119208 w 1508527"/>
                <a:gd name="connsiteY381" fmla="*/ 862635 h 1456508"/>
                <a:gd name="connsiteX382" fmla="*/ 127878 w 1508527"/>
                <a:gd name="connsiteY382" fmla="*/ 838793 h 1456508"/>
                <a:gd name="connsiteX383" fmla="*/ 101869 w 1508527"/>
                <a:gd name="connsiteY383" fmla="*/ 879974 h 1456508"/>
                <a:gd name="connsiteX384" fmla="*/ 119208 w 1508527"/>
                <a:gd name="connsiteY384" fmla="*/ 927657 h 1456508"/>
                <a:gd name="connsiteX385" fmla="*/ 119208 w 1508527"/>
                <a:gd name="connsiteY385" fmla="*/ 927657 h 1456508"/>
                <a:gd name="connsiteX386" fmla="*/ 84530 w 1508527"/>
                <a:gd name="connsiteY386" fmla="*/ 864802 h 1456508"/>
                <a:gd name="connsiteX387" fmla="*/ 84530 w 1508527"/>
                <a:gd name="connsiteY387" fmla="*/ 864802 h 1456508"/>
                <a:gd name="connsiteX388" fmla="*/ 41181 w 1508527"/>
                <a:gd name="connsiteY388" fmla="*/ 830123 h 1456508"/>
                <a:gd name="connsiteX389" fmla="*/ 4335 w 1508527"/>
                <a:gd name="connsiteY389" fmla="*/ 786775 h 1456508"/>
                <a:gd name="connsiteX390" fmla="*/ 15172 w 1508527"/>
                <a:gd name="connsiteY390" fmla="*/ 791110 h 1456508"/>
                <a:gd name="connsiteX391" fmla="*/ 47683 w 1508527"/>
                <a:gd name="connsiteY391" fmla="*/ 810617 h 1456508"/>
                <a:gd name="connsiteX392" fmla="*/ 67190 w 1508527"/>
                <a:gd name="connsiteY392" fmla="*/ 834458 h 1456508"/>
                <a:gd name="connsiteX393" fmla="*/ 67190 w 1508527"/>
                <a:gd name="connsiteY393" fmla="*/ 834458 h 1456508"/>
                <a:gd name="connsiteX394" fmla="*/ 67190 w 1508527"/>
                <a:gd name="connsiteY394" fmla="*/ 834458 h 1456508"/>
                <a:gd name="connsiteX395" fmla="*/ 47683 w 1508527"/>
                <a:gd name="connsiteY395" fmla="*/ 810617 h 1456508"/>
                <a:gd name="connsiteX396" fmla="*/ 26009 w 1508527"/>
                <a:gd name="connsiteY396" fmla="*/ 795445 h 1456508"/>
                <a:gd name="connsiteX397" fmla="*/ 69358 w 1508527"/>
                <a:gd name="connsiteY397" fmla="*/ 817119 h 1456508"/>
                <a:gd name="connsiteX398" fmla="*/ 84530 w 1508527"/>
                <a:gd name="connsiteY398" fmla="*/ 864802 h 1456508"/>
                <a:gd name="connsiteX399" fmla="*/ 84530 w 1508527"/>
                <a:gd name="connsiteY399" fmla="*/ 864802 h 1456508"/>
                <a:gd name="connsiteX400" fmla="*/ 99702 w 1508527"/>
                <a:gd name="connsiteY400" fmla="*/ 860467 h 1456508"/>
                <a:gd name="connsiteX401" fmla="*/ 99702 w 1508527"/>
                <a:gd name="connsiteY401" fmla="*/ 860467 h 1456508"/>
                <a:gd name="connsiteX402" fmla="*/ 88864 w 1508527"/>
                <a:gd name="connsiteY402" fmla="*/ 810617 h 1456508"/>
                <a:gd name="connsiteX403" fmla="*/ 119208 w 1508527"/>
                <a:gd name="connsiteY403" fmla="*/ 771603 h 1456508"/>
                <a:gd name="connsiteX404" fmla="*/ 108371 w 1508527"/>
                <a:gd name="connsiteY404" fmla="*/ 795445 h 1456508"/>
                <a:gd name="connsiteX405" fmla="*/ 101869 w 1508527"/>
                <a:gd name="connsiteY405" fmla="*/ 825789 h 1456508"/>
                <a:gd name="connsiteX406" fmla="*/ 101869 w 1508527"/>
                <a:gd name="connsiteY406" fmla="*/ 827956 h 1456508"/>
                <a:gd name="connsiteX407" fmla="*/ 101869 w 1508527"/>
                <a:gd name="connsiteY407" fmla="*/ 827956 h 1456508"/>
                <a:gd name="connsiteX408" fmla="*/ 108371 w 1508527"/>
                <a:gd name="connsiteY408" fmla="*/ 797612 h 1456508"/>
                <a:gd name="connsiteX409" fmla="*/ 130045 w 1508527"/>
                <a:gd name="connsiteY409" fmla="*/ 767268 h 1456508"/>
                <a:gd name="connsiteX410" fmla="*/ 138715 w 1508527"/>
                <a:gd name="connsiteY410" fmla="*/ 758598 h 1456508"/>
                <a:gd name="connsiteX411" fmla="*/ 123543 w 1508527"/>
                <a:gd name="connsiteY411" fmla="*/ 812784 h 1456508"/>
                <a:gd name="connsiteX412" fmla="*/ 99702 w 1508527"/>
                <a:gd name="connsiteY412" fmla="*/ 860467 h 1456508"/>
                <a:gd name="connsiteX413" fmla="*/ 99702 w 1508527"/>
                <a:gd name="connsiteY413" fmla="*/ 860467 h 1456508"/>
                <a:gd name="connsiteX414" fmla="*/ 73692 w 1508527"/>
                <a:gd name="connsiteY414" fmla="*/ 793277 h 1456508"/>
                <a:gd name="connsiteX415" fmla="*/ 73692 w 1508527"/>
                <a:gd name="connsiteY415" fmla="*/ 793277 h 1456508"/>
                <a:gd name="connsiteX416" fmla="*/ 65023 w 1508527"/>
                <a:gd name="connsiteY416" fmla="*/ 743426 h 1456508"/>
                <a:gd name="connsiteX417" fmla="*/ 23842 w 1508527"/>
                <a:gd name="connsiteY417" fmla="*/ 717417 h 1456508"/>
                <a:gd name="connsiteX418" fmla="*/ 43348 w 1508527"/>
                <a:gd name="connsiteY418" fmla="*/ 734757 h 1456508"/>
                <a:gd name="connsiteX419" fmla="*/ 58520 w 1508527"/>
                <a:gd name="connsiteY419" fmla="*/ 760766 h 1456508"/>
                <a:gd name="connsiteX420" fmla="*/ 58520 w 1508527"/>
                <a:gd name="connsiteY420" fmla="*/ 760766 h 1456508"/>
                <a:gd name="connsiteX421" fmla="*/ 58520 w 1508527"/>
                <a:gd name="connsiteY421" fmla="*/ 760766 h 1456508"/>
                <a:gd name="connsiteX422" fmla="*/ 41181 w 1508527"/>
                <a:gd name="connsiteY422" fmla="*/ 734757 h 1456508"/>
                <a:gd name="connsiteX423" fmla="*/ 10837 w 1508527"/>
                <a:gd name="connsiteY423" fmla="*/ 713083 h 1456508"/>
                <a:gd name="connsiteX424" fmla="*/ 0 w 1508527"/>
                <a:gd name="connsiteY424" fmla="*/ 706580 h 1456508"/>
                <a:gd name="connsiteX425" fmla="*/ 32511 w 1508527"/>
                <a:gd name="connsiteY425" fmla="*/ 754264 h 1456508"/>
                <a:gd name="connsiteX426" fmla="*/ 73692 w 1508527"/>
                <a:gd name="connsiteY426" fmla="*/ 793277 h 1456508"/>
                <a:gd name="connsiteX427" fmla="*/ 73692 w 1508527"/>
                <a:gd name="connsiteY427" fmla="*/ 793277 h 1456508"/>
                <a:gd name="connsiteX428" fmla="*/ 88864 w 1508527"/>
                <a:gd name="connsiteY428" fmla="*/ 791110 h 1456508"/>
                <a:gd name="connsiteX429" fmla="*/ 88864 w 1508527"/>
                <a:gd name="connsiteY429" fmla="*/ 791110 h 1456508"/>
                <a:gd name="connsiteX430" fmla="*/ 117041 w 1508527"/>
                <a:gd name="connsiteY430" fmla="*/ 745594 h 1456508"/>
                <a:gd name="connsiteX431" fmla="*/ 136548 w 1508527"/>
                <a:gd name="connsiteY431" fmla="*/ 691408 h 1456508"/>
                <a:gd name="connsiteX432" fmla="*/ 127878 w 1508527"/>
                <a:gd name="connsiteY432" fmla="*/ 700078 h 1456508"/>
                <a:gd name="connsiteX433" fmla="*/ 104036 w 1508527"/>
                <a:gd name="connsiteY433" fmla="*/ 728255 h 1456508"/>
                <a:gd name="connsiteX434" fmla="*/ 93199 w 1508527"/>
                <a:gd name="connsiteY434" fmla="*/ 758598 h 1456508"/>
                <a:gd name="connsiteX435" fmla="*/ 93199 w 1508527"/>
                <a:gd name="connsiteY435" fmla="*/ 758598 h 1456508"/>
                <a:gd name="connsiteX436" fmla="*/ 93199 w 1508527"/>
                <a:gd name="connsiteY436" fmla="*/ 756431 h 1456508"/>
                <a:gd name="connsiteX437" fmla="*/ 101869 w 1508527"/>
                <a:gd name="connsiteY437" fmla="*/ 726087 h 1456508"/>
                <a:gd name="connsiteX438" fmla="*/ 114874 w 1508527"/>
                <a:gd name="connsiteY438" fmla="*/ 704413 h 1456508"/>
                <a:gd name="connsiteX439" fmla="*/ 82362 w 1508527"/>
                <a:gd name="connsiteY439" fmla="*/ 739092 h 1456508"/>
                <a:gd name="connsiteX440" fmla="*/ 88864 w 1508527"/>
                <a:gd name="connsiteY440" fmla="*/ 791110 h 1456508"/>
                <a:gd name="connsiteX441" fmla="*/ 88864 w 1508527"/>
                <a:gd name="connsiteY441" fmla="*/ 791110 h 1456508"/>
                <a:gd name="connsiteX442" fmla="*/ 69358 w 1508527"/>
                <a:gd name="connsiteY442" fmla="*/ 721752 h 1456508"/>
                <a:gd name="connsiteX443" fmla="*/ 69358 w 1508527"/>
                <a:gd name="connsiteY443" fmla="*/ 721752 h 1456508"/>
                <a:gd name="connsiteX444" fmla="*/ 34679 w 1508527"/>
                <a:gd name="connsiteY444" fmla="*/ 680571 h 1456508"/>
                <a:gd name="connsiteX445" fmla="*/ 6502 w 1508527"/>
                <a:gd name="connsiteY445" fmla="*/ 630720 h 1456508"/>
                <a:gd name="connsiteX446" fmla="*/ 17339 w 1508527"/>
                <a:gd name="connsiteY446" fmla="*/ 637223 h 1456508"/>
                <a:gd name="connsiteX447" fmla="*/ 45516 w 1508527"/>
                <a:gd name="connsiteY447" fmla="*/ 661064 h 1456508"/>
                <a:gd name="connsiteX448" fmla="*/ 60688 w 1508527"/>
                <a:gd name="connsiteY448" fmla="*/ 689241 h 1456508"/>
                <a:gd name="connsiteX449" fmla="*/ 60688 w 1508527"/>
                <a:gd name="connsiteY449" fmla="*/ 689241 h 1456508"/>
                <a:gd name="connsiteX450" fmla="*/ 60688 w 1508527"/>
                <a:gd name="connsiteY450" fmla="*/ 687073 h 1456508"/>
                <a:gd name="connsiteX451" fmla="*/ 47683 w 1508527"/>
                <a:gd name="connsiteY451" fmla="*/ 658897 h 1456508"/>
                <a:gd name="connsiteX452" fmla="*/ 30344 w 1508527"/>
                <a:gd name="connsiteY452" fmla="*/ 639390 h 1456508"/>
                <a:gd name="connsiteX453" fmla="*/ 69358 w 1508527"/>
                <a:gd name="connsiteY453" fmla="*/ 669734 h 1456508"/>
                <a:gd name="connsiteX454" fmla="*/ 69358 w 1508527"/>
                <a:gd name="connsiteY454" fmla="*/ 721752 h 1456508"/>
                <a:gd name="connsiteX455" fmla="*/ 69358 w 1508527"/>
                <a:gd name="connsiteY455" fmla="*/ 721752 h 1456508"/>
                <a:gd name="connsiteX456" fmla="*/ 84530 w 1508527"/>
                <a:gd name="connsiteY456" fmla="*/ 721752 h 1456508"/>
                <a:gd name="connsiteX457" fmla="*/ 84530 w 1508527"/>
                <a:gd name="connsiteY457" fmla="*/ 721752 h 1456508"/>
                <a:gd name="connsiteX458" fmla="*/ 84530 w 1508527"/>
                <a:gd name="connsiteY458" fmla="*/ 669734 h 1456508"/>
                <a:gd name="connsiteX459" fmla="*/ 121376 w 1508527"/>
                <a:gd name="connsiteY459" fmla="*/ 639390 h 1456508"/>
                <a:gd name="connsiteX460" fmla="*/ 106204 w 1508527"/>
                <a:gd name="connsiteY460" fmla="*/ 658897 h 1456508"/>
                <a:gd name="connsiteX461" fmla="*/ 93199 w 1508527"/>
                <a:gd name="connsiteY461" fmla="*/ 687073 h 1456508"/>
                <a:gd name="connsiteX462" fmla="*/ 93199 w 1508527"/>
                <a:gd name="connsiteY462" fmla="*/ 689241 h 1456508"/>
                <a:gd name="connsiteX463" fmla="*/ 93199 w 1508527"/>
                <a:gd name="connsiteY463" fmla="*/ 689241 h 1456508"/>
                <a:gd name="connsiteX464" fmla="*/ 106204 w 1508527"/>
                <a:gd name="connsiteY464" fmla="*/ 661064 h 1456508"/>
                <a:gd name="connsiteX465" fmla="*/ 132213 w 1508527"/>
                <a:gd name="connsiteY465" fmla="*/ 635055 h 1456508"/>
                <a:gd name="connsiteX466" fmla="*/ 143050 w 1508527"/>
                <a:gd name="connsiteY466" fmla="*/ 628553 h 1456508"/>
                <a:gd name="connsiteX467" fmla="*/ 117041 w 1508527"/>
                <a:gd name="connsiteY467" fmla="*/ 680571 h 1456508"/>
                <a:gd name="connsiteX468" fmla="*/ 84530 w 1508527"/>
                <a:gd name="connsiteY468" fmla="*/ 721752 h 1456508"/>
                <a:gd name="connsiteX469" fmla="*/ 84530 w 1508527"/>
                <a:gd name="connsiteY469" fmla="*/ 721752 h 1456508"/>
                <a:gd name="connsiteX470" fmla="*/ 71525 w 1508527"/>
                <a:gd name="connsiteY470" fmla="*/ 650227 h 1456508"/>
                <a:gd name="connsiteX471" fmla="*/ 71525 w 1508527"/>
                <a:gd name="connsiteY471" fmla="*/ 650227 h 1456508"/>
                <a:gd name="connsiteX472" fmla="*/ 73692 w 1508527"/>
                <a:gd name="connsiteY472" fmla="*/ 600376 h 1456508"/>
                <a:gd name="connsiteX473" fmla="*/ 39014 w 1508527"/>
                <a:gd name="connsiteY473" fmla="*/ 567865 h 1456508"/>
                <a:gd name="connsiteX474" fmla="*/ 54186 w 1508527"/>
                <a:gd name="connsiteY474" fmla="*/ 589539 h 1456508"/>
                <a:gd name="connsiteX475" fmla="*/ 65023 w 1508527"/>
                <a:gd name="connsiteY475" fmla="*/ 617716 h 1456508"/>
                <a:gd name="connsiteX476" fmla="*/ 65023 w 1508527"/>
                <a:gd name="connsiteY476" fmla="*/ 619883 h 1456508"/>
                <a:gd name="connsiteX477" fmla="*/ 65023 w 1508527"/>
                <a:gd name="connsiteY477" fmla="*/ 619883 h 1456508"/>
                <a:gd name="connsiteX478" fmla="*/ 54186 w 1508527"/>
                <a:gd name="connsiteY478" fmla="*/ 591707 h 1456508"/>
                <a:gd name="connsiteX479" fmla="*/ 28177 w 1508527"/>
                <a:gd name="connsiteY479" fmla="*/ 563530 h 1456508"/>
                <a:gd name="connsiteX480" fmla="*/ 19507 w 1508527"/>
                <a:gd name="connsiteY480" fmla="*/ 554861 h 1456508"/>
                <a:gd name="connsiteX481" fmla="*/ 41181 w 1508527"/>
                <a:gd name="connsiteY481" fmla="*/ 606879 h 1456508"/>
                <a:gd name="connsiteX482" fmla="*/ 71525 w 1508527"/>
                <a:gd name="connsiteY482" fmla="*/ 650227 h 1456508"/>
                <a:gd name="connsiteX483" fmla="*/ 71525 w 1508527"/>
                <a:gd name="connsiteY483" fmla="*/ 650227 h 1456508"/>
                <a:gd name="connsiteX484" fmla="*/ 88864 w 1508527"/>
                <a:gd name="connsiteY484" fmla="*/ 650227 h 1456508"/>
                <a:gd name="connsiteX485" fmla="*/ 88864 w 1508527"/>
                <a:gd name="connsiteY485" fmla="*/ 650227 h 1456508"/>
                <a:gd name="connsiteX486" fmla="*/ 125711 w 1508527"/>
                <a:gd name="connsiteY486" fmla="*/ 611214 h 1456508"/>
                <a:gd name="connsiteX487" fmla="*/ 156055 w 1508527"/>
                <a:gd name="connsiteY487" fmla="*/ 563530 h 1456508"/>
                <a:gd name="connsiteX488" fmla="*/ 145217 w 1508527"/>
                <a:gd name="connsiteY488" fmla="*/ 570033 h 1456508"/>
                <a:gd name="connsiteX489" fmla="*/ 114874 w 1508527"/>
                <a:gd name="connsiteY489" fmla="*/ 593874 h 1456508"/>
                <a:gd name="connsiteX490" fmla="*/ 99702 w 1508527"/>
                <a:gd name="connsiteY490" fmla="*/ 619883 h 1456508"/>
                <a:gd name="connsiteX491" fmla="*/ 99702 w 1508527"/>
                <a:gd name="connsiteY491" fmla="*/ 619883 h 1456508"/>
                <a:gd name="connsiteX492" fmla="*/ 99702 w 1508527"/>
                <a:gd name="connsiteY492" fmla="*/ 619883 h 1456508"/>
                <a:gd name="connsiteX493" fmla="*/ 114874 w 1508527"/>
                <a:gd name="connsiteY493" fmla="*/ 593874 h 1456508"/>
                <a:gd name="connsiteX494" fmla="*/ 132213 w 1508527"/>
                <a:gd name="connsiteY494" fmla="*/ 576535 h 1456508"/>
                <a:gd name="connsiteX495" fmla="*/ 93199 w 1508527"/>
                <a:gd name="connsiteY495" fmla="*/ 604711 h 1456508"/>
                <a:gd name="connsiteX496" fmla="*/ 88864 w 1508527"/>
                <a:gd name="connsiteY496" fmla="*/ 650227 h 1456508"/>
                <a:gd name="connsiteX497" fmla="*/ 88864 w 1508527"/>
                <a:gd name="connsiteY497" fmla="*/ 650227 h 1456508"/>
                <a:gd name="connsiteX498" fmla="*/ 84530 w 1508527"/>
                <a:gd name="connsiteY498" fmla="*/ 578702 h 1456508"/>
                <a:gd name="connsiteX499" fmla="*/ 84530 w 1508527"/>
                <a:gd name="connsiteY499" fmla="*/ 578702 h 1456508"/>
                <a:gd name="connsiteX500" fmla="*/ 58520 w 1508527"/>
                <a:gd name="connsiteY500" fmla="*/ 531019 h 1456508"/>
                <a:gd name="connsiteX501" fmla="*/ 41181 w 1508527"/>
                <a:gd name="connsiteY501" fmla="*/ 476833 h 1456508"/>
                <a:gd name="connsiteX502" fmla="*/ 49851 w 1508527"/>
                <a:gd name="connsiteY502" fmla="*/ 485503 h 1456508"/>
                <a:gd name="connsiteX503" fmla="*/ 71525 w 1508527"/>
                <a:gd name="connsiteY503" fmla="*/ 515847 h 1456508"/>
                <a:gd name="connsiteX504" fmla="*/ 80195 w 1508527"/>
                <a:gd name="connsiteY504" fmla="*/ 546191 h 1456508"/>
                <a:gd name="connsiteX505" fmla="*/ 80195 w 1508527"/>
                <a:gd name="connsiteY505" fmla="*/ 546191 h 1456508"/>
                <a:gd name="connsiteX506" fmla="*/ 80195 w 1508527"/>
                <a:gd name="connsiteY506" fmla="*/ 544023 h 1456508"/>
                <a:gd name="connsiteX507" fmla="*/ 73692 w 1508527"/>
                <a:gd name="connsiteY507" fmla="*/ 513680 h 1456508"/>
                <a:gd name="connsiteX508" fmla="*/ 60688 w 1508527"/>
                <a:gd name="connsiteY508" fmla="*/ 492005 h 1456508"/>
                <a:gd name="connsiteX509" fmla="*/ 91032 w 1508527"/>
                <a:gd name="connsiteY509" fmla="*/ 528852 h 1456508"/>
                <a:gd name="connsiteX510" fmla="*/ 84530 w 1508527"/>
                <a:gd name="connsiteY510" fmla="*/ 578702 h 1456508"/>
                <a:gd name="connsiteX511" fmla="*/ 84530 w 1508527"/>
                <a:gd name="connsiteY511" fmla="*/ 578702 h 1456508"/>
                <a:gd name="connsiteX512" fmla="*/ 99702 w 1508527"/>
                <a:gd name="connsiteY512" fmla="*/ 583037 h 1456508"/>
                <a:gd name="connsiteX513" fmla="*/ 99702 w 1508527"/>
                <a:gd name="connsiteY513" fmla="*/ 583037 h 1456508"/>
                <a:gd name="connsiteX514" fmla="*/ 110539 w 1508527"/>
                <a:gd name="connsiteY514" fmla="*/ 533186 h 1456508"/>
                <a:gd name="connsiteX515" fmla="*/ 153887 w 1508527"/>
                <a:gd name="connsiteY515" fmla="*/ 509345 h 1456508"/>
                <a:gd name="connsiteX516" fmla="*/ 134380 w 1508527"/>
                <a:gd name="connsiteY516" fmla="*/ 526684 h 1456508"/>
                <a:gd name="connsiteX517" fmla="*/ 117041 w 1508527"/>
                <a:gd name="connsiteY517" fmla="*/ 552693 h 1456508"/>
                <a:gd name="connsiteX518" fmla="*/ 117041 w 1508527"/>
                <a:gd name="connsiteY518" fmla="*/ 552693 h 1456508"/>
                <a:gd name="connsiteX519" fmla="*/ 117041 w 1508527"/>
                <a:gd name="connsiteY519" fmla="*/ 552693 h 1456508"/>
                <a:gd name="connsiteX520" fmla="*/ 136548 w 1508527"/>
                <a:gd name="connsiteY520" fmla="*/ 526684 h 1456508"/>
                <a:gd name="connsiteX521" fmla="*/ 169059 w 1508527"/>
                <a:gd name="connsiteY521" fmla="*/ 507177 h 1456508"/>
                <a:gd name="connsiteX522" fmla="*/ 179896 w 1508527"/>
                <a:gd name="connsiteY522" fmla="*/ 502842 h 1456508"/>
                <a:gd name="connsiteX523" fmla="*/ 143050 w 1508527"/>
                <a:gd name="connsiteY523" fmla="*/ 548358 h 1456508"/>
                <a:gd name="connsiteX524" fmla="*/ 99702 w 1508527"/>
                <a:gd name="connsiteY524" fmla="*/ 583037 h 1456508"/>
                <a:gd name="connsiteX525" fmla="*/ 99702 w 1508527"/>
                <a:gd name="connsiteY525" fmla="*/ 583037 h 1456508"/>
                <a:gd name="connsiteX526" fmla="*/ 101869 w 1508527"/>
                <a:gd name="connsiteY526" fmla="*/ 509345 h 1456508"/>
                <a:gd name="connsiteX527" fmla="*/ 101869 w 1508527"/>
                <a:gd name="connsiteY527" fmla="*/ 509345 h 1456508"/>
                <a:gd name="connsiteX528" fmla="*/ 114874 w 1508527"/>
                <a:gd name="connsiteY528" fmla="*/ 459494 h 1456508"/>
                <a:gd name="connsiteX529" fmla="*/ 88864 w 1508527"/>
                <a:gd name="connsiteY529" fmla="*/ 420480 h 1456508"/>
                <a:gd name="connsiteX530" fmla="*/ 99702 w 1508527"/>
                <a:gd name="connsiteY530" fmla="*/ 444322 h 1456508"/>
                <a:gd name="connsiteX531" fmla="*/ 104036 w 1508527"/>
                <a:gd name="connsiteY531" fmla="*/ 474666 h 1456508"/>
                <a:gd name="connsiteX532" fmla="*/ 104036 w 1508527"/>
                <a:gd name="connsiteY532" fmla="*/ 476833 h 1456508"/>
                <a:gd name="connsiteX533" fmla="*/ 104036 w 1508527"/>
                <a:gd name="connsiteY533" fmla="*/ 476833 h 1456508"/>
                <a:gd name="connsiteX534" fmla="*/ 99702 w 1508527"/>
                <a:gd name="connsiteY534" fmla="*/ 446489 h 1456508"/>
                <a:gd name="connsiteX535" fmla="*/ 80195 w 1508527"/>
                <a:gd name="connsiteY535" fmla="*/ 413978 h 1456508"/>
                <a:gd name="connsiteX536" fmla="*/ 73692 w 1508527"/>
                <a:gd name="connsiteY536" fmla="*/ 405308 h 1456508"/>
                <a:gd name="connsiteX537" fmla="*/ 84530 w 1508527"/>
                <a:gd name="connsiteY537" fmla="*/ 461661 h 1456508"/>
                <a:gd name="connsiteX538" fmla="*/ 101869 w 1508527"/>
                <a:gd name="connsiteY538" fmla="*/ 509345 h 1456508"/>
                <a:gd name="connsiteX539" fmla="*/ 101869 w 1508527"/>
                <a:gd name="connsiteY539" fmla="*/ 509345 h 1456508"/>
                <a:gd name="connsiteX540" fmla="*/ 119208 w 1508527"/>
                <a:gd name="connsiteY540" fmla="*/ 513680 h 1456508"/>
                <a:gd name="connsiteX541" fmla="*/ 119208 w 1508527"/>
                <a:gd name="connsiteY541" fmla="*/ 513680 h 1456508"/>
                <a:gd name="connsiteX542" fmla="*/ 162557 w 1508527"/>
                <a:gd name="connsiteY542" fmla="*/ 483336 h 1456508"/>
                <a:gd name="connsiteX543" fmla="*/ 203738 w 1508527"/>
                <a:gd name="connsiteY543" fmla="*/ 442155 h 1456508"/>
                <a:gd name="connsiteX544" fmla="*/ 192901 w 1508527"/>
                <a:gd name="connsiteY544" fmla="*/ 446489 h 1456508"/>
                <a:gd name="connsiteX545" fmla="*/ 160389 w 1508527"/>
                <a:gd name="connsiteY545" fmla="*/ 463829 h 1456508"/>
                <a:gd name="connsiteX546" fmla="*/ 138715 w 1508527"/>
                <a:gd name="connsiteY546" fmla="*/ 487670 h 1456508"/>
                <a:gd name="connsiteX547" fmla="*/ 138715 w 1508527"/>
                <a:gd name="connsiteY547" fmla="*/ 487670 h 1456508"/>
                <a:gd name="connsiteX548" fmla="*/ 138715 w 1508527"/>
                <a:gd name="connsiteY548" fmla="*/ 487670 h 1456508"/>
                <a:gd name="connsiteX549" fmla="*/ 158222 w 1508527"/>
                <a:gd name="connsiteY549" fmla="*/ 463829 h 1456508"/>
                <a:gd name="connsiteX550" fmla="*/ 179896 w 1508527"/>
                <a:gd name="connsiteY550" fmla="*/ 450824 h 1456508"/>
                <a:gd name="connsiteX551" fmla="*/ 134380 w 1508527"/>
                <a:gd name="connsiteY551" fmla="*/ 468164 h 1456508"/>
                <a:gd name="connsiteX552" fmla="*/ 119208 w 1508527"/>
                <a:gd name="connsiteY552" fmla="*/ 513680 h 1456508"/>
                <a:gd name="connsiteX553" fmla="*/ 119208 w 1508527"/>
                <a:gd name="connsiteY553" fmla="*/ 513680 h 1456508"/>
                <a:gd name="connsiteX554" fmla="*/ 127878 w 1508527"/>
                <a:gd name="connsiteY554" fmla="*/ 442155 h 1456508"/>
                <a:gd name="connsiteX555" fmla="*/ 127878 w 1508527"/>
                <a:gd name="connsiteY555" fmla="*/ 442155 h 1456508"/>
                <a:gd name="connsiteX556" fmla="*/ 112706 w 1508527"/>
                <a:gd name="connsiteY556" fmla="*/ 390136 h 1456508"/>
                <a:gd name="connsiteX557" fmla="*/ 108371 w 1508527"/>
                <a:gd name="connsiteY557" fmla="*/ 333783 h 1456508"/>
                <a:gd name="connsiteX558" fmla="*/ 114874 w 1508527"/>
                <a:gd name="connsiteY558" fmla="*/ 344620 h 1456508"/>
                <a:gd name="connsiteX559" fmla="*/ 130045 w 1508527"/>
                <a:gd name="connsiteY559" fmla="*/ 379299 h 1456508"/>
                <a:gd name="connsiteX560" fmla="*/ 132213 w 1508527"/>
                <a:gd name="connsiteY560" fmla="*/ 409643 h 1456508"/>
                <a:gd name="connsiteX561" fmla="*/ 132213 w 1508527"/>
                <a:gd name="connsiteY561" fmla="*/ 409643 h 1456508"/>
                <a:gd name="connsiteX562" fmla="*/ 132213 w 1508527"/>
                <a:gd name="connsiteY562" fmla="*/ 409643 h 1456508"/>
                <a:gd name="connsiteX563" fmla="*/ 132213 w 1508527"/>
                <a:gd name="connsiteY563" fmla="*/ 379299 h 1456508"/>
                <a:gd name="connsiteX564" fmla="*/ 123543 w 1508527"/>
                <a:gd name="connsiteY564" fmla="*/ 355458 h 1456508"/>
                <a:gd name="connsiteX565" fmla="*/ 145217 w 1508527"/>
                <a:gd name="connsiteY565" fmla="*/ 398806 h 1456508"/>
                <a:gd name="connsiteX566" fmla="*/ 127878 w 1508527"/>
                <a:gd name="connsiteY566" fmla="*/ 442155 h 1456508"/>
                <a:gd name="connsiteX567" fmla="*/ 127878 w 1508527"/>
                <a:gd name="connsiteY567" fmla="*/ 442155 h 1456508"/>
                <a:gd name="connsiteX568" fmla="*/ 143050 w 1508527"/>
                <a:gd name="connsiteY568" fmla="*/ 448657 h 1456508"/>
                <a:gd name="connsiteX569" fmla="*/ 143050 w 1508527"/>
                <a:gd name="connsiteY569" fmla="*/ 448657 h 1456508"/>
                <a:gd name="connsiteX570" fmla="*/ 164724 w 1508527"/>
                <a:gd name="connsiteY570" fmla="*/ 403141 h 1456508"/>
                <a:gd name="connsiteX571" fmla="*/ 210240 w 1508527"/>
                <a:gd name="connsiteY571" fmla="*/ 390136 h 1456508"/>
                <a:gd name="connsiteX572" fmla="*/ 186399 w 1508527"/>
                <a:gd name="connsiteY572" fmla="*/ 400973 h 1456508"/>
                <a:gd name="connsiteX573" fmla="*/ 164724 w 1508527"/>
                <a:gd name="connsiteY573" fmla="*/ 422648 h 1456508"/>
                <a:gd name="connsiteX574" fmla="*/ 164724 w 1508527"/>
                <a:gd name="connsiteY574" fmla="*/ 422648 h 1456508"/>
                <a:gd name="connsiteX575" fmla="*/ 164724 w 1508527"/>
                <a:gd name="connsiteY575" fmla="*/ 422648 h 1456508"/>
                <a:gd name="connsiteX576" fmla="*/ 188566 w 1508527"/>
                <a:gd name="connsiteY576" fmla="*/ 403141 h 1456508"/>
                <a:gd name="connsiteX577" fmla="*/ 223245 w 1508527"/>
                <a:gd name="connsiteY577" fmla="*/ 390136 h 1456508"/>
                <a:gd name="connsiteX578" fmla="*/ 234082 w 1508527"/>
                <a:gd name="connsiteY578" fmla="*/ 387969 h 1456508"/>
                <a:gd name="connsiteX579" fmla="*/ 188566 w 1508527"/>
                <a:gd name="connsiteY579" fmla="*/ 424815 h 1456508"/>
                <a:gd name="connsiteX580" fmla="*/ 143050 w 1508527"/>
                <a:gd name="connsiteY580" fmla="*/ 448657 h 1456508"/>
                <a:gd name="connsiteX581" fmla="*/ 143050 w 1508527"/>
                <a:gd name="connsiteY581" fmla="*/ 448657 h 1456508"/>
                <a:gd name="connsiteX582" fmla="*/ 160389 w 1508527"/>
                <a:gd name="connsiteY582" fmla="*/ 379299 h 1456508"/>
                <a:gd name="connsiteX583" fmla="*/ 160389 w 1508527"/>
                <a:gd name="connsiteY583" fmla="*/ 379299 h 1456508"/>
                <a:gd name="connsiteX584" fmla="*/ 151720 w 1508527"/>
                <a:gd name="connsiteY584" fmla="*/ 325114 h 1456508"/>
                <a:gd name="connsiteX585" fmla="*/ 151720 w 1508527"/>
                <a:gd name="connsiteY585" fmla="*/ 268761 h 1456508"/>
                <a:gd name="connsiteX586" fmla="*/ 156055 w 1508527"/>
                <a:gd name="connsiteY586" fmla="*/ 279598 h 1456508"/>
                <a:gd name="connsiteX587" fmla="*/ 166892 w 1508527"/>
                <a:gd name="connsiteY587" fmla="*/ 314276 h 1456508"/>
                <a:gd name="connsiteX588" fmla="*/ 164724 w 1508527"/>
                <a:gd name="connsiteY588" fmla="*/ 344620 h 1456508"/>
                <a:gd name="connsiteX589" fmla="*/ 164724 w 1508527"/>
                <a:gd name="connsiteY589" fmla="*/ 344620 h 1456508"/>
                <a:gd name="connsiteX590" fmla="*/ 164724 w 1508527"/>
                <a:gd name="connsiteY590" fmla="*/ 344620 h 1456508"/>
                <a:gd name="connsiteX591" fmla="*/ 166892 w 1508527"/>
                <a:gd name="connsiteY591" fmla="*/ 314276 h 1456508"/>
                <a:gd name="connsiteX592" fmla="*/ 162557 w 1508527"/>
                <a:gd name="connsiteY592" fmla="*/ 288267 h 1456508"/>
                <a:gd name="connsiteX593" fmla="*/ 179896 w 1508527"/>
                <a:gd name="connsiteY593" fmla="*/ 333783 h 1456508"/>
                <a:gd name="connsiteX594" fmla="*/ 160389 w 1508527"/>
                <a:gd name="connsiteY594" fmla="*/ 379299 h 1456508"/>
                <a:gd name="connsiteX595" fmla="*/ 160389 w 1508527"/>
                <a:gd name="connsiteY595" fmla="*/ 379299 h 1456508"/>
                <a:gd name="connsiteX596" fmla="*/ 175561 w 1508527"/>
                <a:gd name="connsiteY596" fmla="*/ 385801 h 1456508"/>
                <a:gd name="connsiteX597" fmla="*/ 175561 w 1508527"/>
                <a:gd name="connsiteY597" fmla="*/ 385801 h 1456508"/>
                <a:gd name="connsiteX598" fmla="*/ 225412 w 1508527"/>
                <a:gd name="connsiteY598" fmla="*/ 364127 h 1456508"/>
                <a:gd name="connsiteX599" fmla="*/ 273096 w 1508527"/>
                <a:gd name="connsiteY599" fmla="*/ 333783 h 1456508"/>
                <a:gd name="connsiteX600" fmla="*/ 260091 w 1508527"/>
                <a:gd name="connsiteY600" fmla="*/ 335951 h 1456508"/>
                <a:gd name="connsiteX601" fmla="*/ 223245 w 1508527"/>
                <a:gd name="connsiteY601" fmla="*/ 344620 h 1456508"/>
                <a:gd name="connsiteX602" fmla="*/ 197236 w 1508527"/>
                <a:gd name="connsiteY602" fmla="*/ 361960 h 1456508"/>
                <a:gd name="connsiteX603" fmla="*/ 197236 w 1508527"/>
                <a:gd name="connsiteY603" fmla="*/ 361960 h 1456508"/>
                <a:gd name="connsiteX604" fmla="*/ 197236 w 1508527"/>
                <a:gd name="connsiteY604" fmla="*/ 361960 h 1456508"/>
                <a:gd name="connsiteX605" fmla="*/ 221077 w 1508527"/>
                <a:gd name="connsiteY605" fmla="*/ 342453 h 1456508"/>
                <a:gd name="connsiteX606" fmla="*/ 244919 w 1508527"/>
                <a:gd name="connsiteY606" fmla="*/ 333783 h 1456508"/>
                <a:gd name="connsiteX607" fmla="*/ 197236 w 1508527"/>
                <a:gd name="connsiteY607" fmla="*/ 342453 h 1456508"/>
                <a:gd name="connsiteX608" fmla="*/ 175561 w 1508527"/>
                <a:gd name="connsiteY608" fmla="*/ 385801 h 1456508"/>
                <a:gd name="connsiteX609" fmla="*/ 175561 w 1508527"/>
                <a:gd name="connsiteY609" fmla="*/ 385801 h 1456508"/>
                <a:gd name="connsiteX610" fmla="*/ 199403 w 1508527"/>
                <a:gd name="connsiteY610" fmla="*/ 318611 h 1456508"/>
                <a:gd name="connsiteX611" fmla="*/ 199403 w 1508527"/>
                <a:gd name="connsiteY611" fmla="*/ 318611 h 1456508"/>
                <a:gd name="connsiteX612" fmla="*/ 195068 w 1508527"/>
                <a:gd name="connsiteY612" fmla="*/ 264426 h 1456508"/>
                <a:gd name="connsiteX613" fmla="*/ 201570 w 1508527"/>
                <a:gd name="connsiteY613" fmla="*/ 208073 h 1456508"/>
                <a:gd name="connsiteX614" fmla="*/ 205905 w 1508527"/>
                <a:gd name="connsiteY614" fmla="*/ 218910 h 1456508"/>
                <a:gd name="connsiteX615" fmla="*/ 214575 w 1508527"/>
                <a:gd name="connsiteY615" fmla="*/ 255756 h 1456508"/>
                <a:gd name="connsiteX616" fmla="*/ 210240 w 1508527"/>
                <a:gd name="connsiteY616" fmla="*/ 286100 h 1456508"/>
                <a:gd name="connsiteX617" fmla="*/ 210240 w 1508527"/>
                <a:gd name="connsiteY617" fmla="*/ 286100 h 1456508"/>
                <a:gd name="connsiteX618" fmla="*/ 210240 w 1508527"/>
                <a:gd name="connsiteY618" fmla="*/ 286100 h 1456508"/>
                <a:gd name="connsiteX619" fmla="*/ 216742 w 1508527"/>
                <a:gd name="connsiteY619" fmla="*/ 255756 h 1456508"/>
                <a:gd name="connsiteX620" fmla="*/ 214575 w 1508527"/>
                <a:gd name="connsiteY620" fmla="*/ 229747 h 1456508"/>
                <a:gd name="connsiteX621" fmla="*/ 227580 w 1508527"/>
                <a:gd name="connsiteY621" fmla="*/ 275263 h 1456508"/>
                <a:gd name="connsiteX622" fmla="*/ 199403 w 1508527"/>
                <a:gd name="connsiteY622" fmla="*/ 318611 h 1456508"/>
                <a:gd name="connsiteX623" fmla="*/ 199403 w 1508527"/>
                <a:gd name="connsiteY623" fmla="*/ 318611 h 1456508"/>
                <a:gd name="connsiteX624" fmla="*/ 212408 w 1508527"/>
                <a:gd name="connsiteY624" fmla="*/ 327281 h 1456508"/>
                <a:gd name="connsiteX625" fmla="*/ 212408 w 1508527"/>
                <a:gd name="connsiteY625" fmla="*/ 327281 h 1456508"/>
                <a:gd name="connsiteX626" fmla="*/ 264426 w 1508527"/>
                <a:gd name="connsiteY626" fmla="*/ 312109 h 1456508"/>
                <a:gd name="connsiteX627" fmla="*/ 316444 w 1508527"/>
                <a:gd name="connsiteY627" fmla="*/ 286100 h 1456508"/>
                <a:gd name="connsiteX628" fmla="*/ 303439 w 1508527"/>
                <a:gd name="connsiteY628" fmla="*/ 286100 h 1456508"/>
                <a:gd name="connsiteX629" fmla="*/ 266593 w 1508527"/>
                <a:gd name="connsiteY629" fmla="*/ 290435 h 1456508"/>
                <a:gd name="connsiteX630" fmla="*/ 238417 w 1508527"/>
                <a:gd name="connsiteY630" fmla="*/ 305607 h 1456508"/>
                <a:gd name="connsiteX631" fmla="*/ 238417 w 1508527"/>
                <a:gd name="connsiteY631" fmla="*/ 305607 h 1456508"/>
                <a:gd name="connsiteX632" fmla="*/ 238417 w 1508527"/>
                <a:gd name="connsiteY632" fmla="*/ 305607 h 1456508"/>
                <a:gd name="connsiteX633" fmla="*/ 264426 w 1508527"/>
                <a:gd name="connsiteY633" fmla="*/ 290435 h 1456508"/>
                <a:gd name="connsiteX634" fmla="*/ 288268 w 1508527"/>
                <a:gd name="connsiteY634" fmla="*/ 283933 h 1456508"/>
                <a:gd name="connsiteX635" fmla="*/ 240584 w 1508527"/>
                <a:gd name="connsiteY635" fmla="*/ 288267 h 1456508"/>
                <a:gd name="connsiteX636" fmla="*/ 212408 w 1508527"/>
                <a:gd name="connsiteY636" fmla="*/ 327281 h 1456508"/>
                <a:gd name="connsiteX637" fmla="*/ 212408 w 1508527"/>
                <a:gd name="connsiteY637" fmla="*/ 327281 h 1456508"/>
                <a:gd name="connsiteX638" fmla="*/ 244919 w 1508527"/>
                <a:gd name="connsiteY638" fmla="*/ 262258 h 1456508"/>
                <a:gd name="connsiteX639" fmla="*/ 244919 w 1508527"/>
                <a:gd name="connsiteY639" fmla="*/ 262258 h 1456508"/>
                <a:gd name="connsiteX640" fmla="*/ 247086 w 1508527"/>
                <a:gd name="connsiteY640" fmla="*/ 208073 h 1456508"/>
                <a:gd name="connsiteX641" fmla="*/ 260091 w 1508527"/>
                <a:gd name="connsiteY641" fmla="*/ 151720 h 1456508"/>
                <a:gd name="connsiteX642" fmla="*/ 262258 w 1508527"/>
                <a:gd name="connsiteY642" fmla="*/ 162557 h 1456508"/>
                <a:gd name="connsiteX643" fmla="*/ 266593 w 1508527"/>
                <a:gd name="connsiteY643" fmla="*/ 199403 h 1456508"/>
                <a:gd name="connsiteX644" fmla="*/ 257924 w 1508527"/>
                <a:gd name="connsiteY644" fmla="*/ 229747 h 1456508"/>
                <a:gd name="connsiteX645" fmla="*/ 257924 w 1508527"/>
                <a:gd name="connsiteY645" fmla="*/ 229747 h 1456508"/>
                <a:gd name="connsiteX646" fmla="*/ 257924 w 1508527"/>
                <a:gd name="connsiteY646" fmla="*/ 229747 h 1456508"/>
                <a:gd name="connsiteX647" fmla="*/ 266593 w 1508527"/>
                <a:gd name="connsiteY647" fmla="*/ 199403 h 1456508"/>
                <a:gd name="connsiteX648" fmla="*/ 266593 w 1508527"/>
                <a:gd name="connsiteY648" fmla="*/ 173394 h 1456508"/>
                <a:gd name="connsiteX649" fmla="*/ 275263 w 1508527"/>
                <a:gd name="connsiteY649" fmla="*/ 221077 h 1456508"/>
                <a:gd name="connsiteX650" fmla="*/ 244919 w 1508527"/>
                <a:gd name="connsiteY650" fmla="*/ 262258 h 1456508"/>
                <a:gd name="connsiteX651" fmla="*/ 244919 w 1508527"/>
                <a:gd name="connsiteY651" fmla="*/ 262258 h 1456508"/>
                <a:gd name="connsiteX652" fmla="*/ 257924 w 1508527"/>
                <a:gd name="connsiteY652" fmla="*/ 273095 h 1456508"/>
                <a:gd name="connsiteX653" fmla="*/ 257924 w 1508527"/>
                <a:gd name="connsiteY653" fmla="*/ 273095 h 1456508"/>
                <a:gd name="connsiteX654" fmla="*/ 312109 w 1508527"/>
                <a:gd name="connsiteY654" fmla="*/ 262258 h 1456508"/>
                <a:gd name="connsiteX655" fmla="*/ 366295 w 1508527"/>
                <a:gd name="connsiteY655" fmla="*/ 242752 h 1456508"/>
                <a:gd name="connsiteX656" fmla="*/ 353290 w 1508527"/>
                <a:gd name="connsiteY656" fmla="*/ 240584 h 1456508"/>
                <a:gd name="connsiteX657" fmla="*/ 316444 w 1508527"/>
                <a:gd name="connsiteY657" fmla="*/ 242752 h 1456508"/>
                <a:gd name="connsiteX658" fmla="*/ 288268 w 1508527"/>
                <a:gd name="connsiteY658" fmla="*/ 255756 h 1456508"/>
                <a:gd name="connsiteX659" fmla="*/ 288268 w 1508527"/>
                <a:gd name="connsiteY659" fmla="*/ 255756 h 1456508"/>
                <a:gd name="connsiteX660" fmla="*/ 288268 w 1508527"/>
                <a:gd name="connsiteY660" fmla="*/ 255756 h 1456508"/>
                <a:gd name="connsiteX661" fmla="*/ 316444 w 1508527"/>
                <a:gd name="connsiteY661" fmla="*/ 242752 h 1456508"/>
                <a:gd name="connsiteX662" fmla="*/ 342453 w 1508527"/>
                <a:gd name="connsiteY662" fmla="*/ 238417 h 1456508"/>
                <a:gd name="connsiteX663" fmla="*/ 294770 w 1508527"/>
                <a:gd name="connsiteY663" fmla="*/ 236249 h 1456508"/>
                <a:gd name="connsiteX664" fmla="*/ 257924 w 1508527"/>
                <a:gd name="connsiteY664" fmla="*/ 273095 h 1456508"/>
                <a:gd name="connsiteX665" fmla="*/ 257924 w 1508527"/>
                <a:gd name="connsiteY665" fmla="*/ 273095 h 1456508"/>
                <a:gd name="connsiteX666" fmla="*/ 294770 w 1508527"/>
                <a:gd name="connsiteY666" fmla="*/ 212408 h 1456508"/>
                <a:gd name="connsiteX667" fmla="*/ 294770 w 1508527"/>
                <a:gd name="connsiteY667" fmla="*/ 212408 h 1456508"/>
                <a:gd name="connsiteX668" fmla="*/ 303439 w 1508527"/>
                <a:gd name="connsiteY668" fmla="*/ 158222 h 1456508"/>
                <a:gd name="connsiteX669" fmla="*/ 320779 w 1508527"/>
                <a:gd name="connsiteY669" fmla="*/ 104036 h 1456508"/>
                <a:gd name="connsiteX670" fmla="*/ 322946 w 1508527"/>
                <a:gd name="connsiteY670" fmla="*/ 117041 h 1456508"/>
                <a:gd name="connsiteX671" fmla="*/ 322946 w 1508527"/>
                <a:gd name="connsiteY671" fmla="*/ 153887 h 1456508"/>
                <a:gd name="connsiteX672" fmla="*/ 312109 w 1508527"/>
                <a:gd name="connsiteY672" fmla="*/ 184231 h 1456508"/>
                <a:gd name="connsiteX673" fmla="*/ 312109 w 1508527"/>
                <a:gd name="connsiteY673" fmla="*/ 184231 h 1456508"/>
                <a:gd name="connsiteX674" fmla="*/ 312109 w 1508527"/>
                <a:gd name="connsiteY674" fmla="*/ 184231 h 1456508"/>
                <a:gd name="connsiteX675" fmla="*/ 322946 w 1508527"/>
                <a:gd name="connsiteY675" fmla="*/ 156055 h 1456508"/>
                <a:gd name="connsiteX676" fmla="*/ 325114 w 1508527"/>
                <a:gd name="connsiteY676" fmla="*/ 130045 h 1456508"/>
                <a:gd name="connsiteX677" fmla="*/ 329449 w 1508527"/>
                <a:gd name="connsiteY677" fmla="*/ 177729 h 1456508"/>
                <a:gd name="connsiteX678" fmla="*/ 294770 w 1508527"/>
                <a:gd name="connsiteY678" fmla="*/ 212408 h 1456508"/>
                <a:gd name="connsiteX679" fmla="*/ 294770 w 1508527"/>
                <a:gd name="connsiteY679" fmla="*/ 212408 h 1456508"/>
                <a:gd name="connsiteX680" fmla="*/ 307774 w 1508527"/>
                <a:gd name="connsiteY680" fmla="*/ 223245 h 1456508"/>
                <a:gd name="connsiteX681" fmla="*/ 307774 w 1508527"/>
                <a:gd name="connsiteY681" fmla="*/ 223245 h 1456508"/>
                <a:gd name="connsiteX682" fmla="*/ 361960 w 1508527"/>
                <a:gd name="connsiteY682" fmla="*/ 218910 h 1456508"/>
                <a:gd name="connsiteX683" fmla="*/ 416146 w 1508527"/>
                <a:gd name="connsiteY683" fmla="*/ 203738 h 1456508"/>
                <a:gd name="connsiteX684" fmla="*/ 405308 w 1508527"/>
                <a:gd name="connsiteY684" fmla="*/ 201570 h 1456508"/>
                <a:gd name="connsiteX685" fmla="*/ 366295 w 1508527"/>
                <a:gd name="connsiteY685" fmla="*/ 199403 h 1456508"/>
                <a:gd name="connsiteX686" fmla="*/ 335951 w 1508527"/>
                <a:gd name="connsiteY686" fmla="*/ 208073 h 1456508"/>
                <a:gd name="connsiteX687" fmla="*/ 335951 w 1508527"/>
                <a:gd name="connsiteY687" fmla="*/ 208073 h 1456508"/>
                <a:gd name="connsiteX688" fmla="*/ 335951 w 1508527"/>
                <a:gd name="connsiteY688" fmla="*/ 208073 h 1456508"/>
                <a:gd name="connsiteX689" fmla="*/ 364127 w 1508527"/>
                <a:gd name="connsiteY689" fmla="*/ 197236 h 1456508"/>
                <a:gd name="connsiteX690" fmla="*/ 390136 w 1508527"/>
                <a:gd name="connsiteY690" fmla="*/ 195068 h 1456508"/>
                <a:gd name="connsiteX691" fmla="*/ 342453 w 1508527"/>
                <a:gd name="connsiteY691" fmla="*/ 188566 h 1456508"/>
                <a:gd name="connsiteX692" fmla="*/ 307774 w 1508527"/>
                <a:gd name="connsiteY692" fmla="*/ 223245 h 1456508"/>
                <a:gd name="connsiteX693" fmla="*/ 307774 w 1508527"/>
                <a:gd name="connsiteY693" fmla="*/ 223245 h 1456508"/>
                <a:gd name="connsiteX694" fmla="*/ 351123 w 1508527"/>
                <a:gd name="connsiteY694" fmla="*/ 166892 h 1456508"/>
                <a:gd name="connsiteX695" fmla="*/ 351123 w 1508527"/>
                <a:gd name="connsiteY695" fmla="*/ 166892 h 1456508"/>
                <a:gd name="connsiteX696" fmla="*/ 364127 w 1508527"/>
                <a:gd name="connsiteY696" fmla="*/ 114873 h 1456508"/>
                <a:gd name="connsiteX697" fmla="*/ 387969 w 1508527"/>
                <a:gd name="connsiteY697" fmla="*/ 62855 h 1456508"/>
                <a:gd name="connsiteX698" fmla="*/ 387969 w 1508527"/>
                <a:gd name="connsiteY698" fmla="*/ 75860 h 1456508"/>
                <a:gd name="connsiteX699" fmla="*/ 383634 w 1508527"/>
                <a:gd name="connsiteY699" fmla="*/ 112706 h 1456508"/>
                <a:gd name="connsiteX700" fmla="*/ 370630 w 1508527"/>
                <a:gd name="connsiteY700" fmla="*/ 140883 h 1456508"/>
                <a:gd name="connsiteX701" fmla="*/ 370630 w 1508527"/>
                <a:gd name="connsiteY701" fmla="*/ 140883 h 1456508"/>
                <a:gd name="connsiteX702" fmla="*/ 370630 w 1508527"/>
                <a:gd name="connsiteY702" fmla="*/ 140883 h 1456508"/>
                <a:gd name="connsiteX703" fmla="*/ 385802 w 1508527"/>
                <a:gd name="connsiteY703" fmla="*/ 114873 h 1456508"/>
                <a:gd name="connsiteX704" fmla="*/ 392304 w 1508527"/>
                <a:gd name="connsiteY704" fmla="*/ 88864 h 1456508"/>
                <a:gd name="connsiteX705" fmla="*/ 390136 w 1508527"/>
                <a:gd name="connsiteY705" fmla="*/ 136548 h 1456508"/>
                <a:gd name="connsiteX706" fmla="*/ 351123 w 1508527"/>
                <a:gd name="connsiteY706" fmla="*/ 166892 h 1456508"/>
                <a:gd name="connsiteX707" fmla="*/ 351123 w 1508527"/>
                <a:gd name="connsiteY707" fmla="*/ 166892 h 1456508"/>
                <a:gd name="connsiteX708" fmla="*/ 361960 w 1508527"/>
                <a:gd name="connsiteY708" fmla="*/ 179896 h 1456508"/>
                <a:gd name="connsiteX709" fmla="*/ 361960 w 1508527"/>
                <a:gd name="connsiteY709" fmla="*/ 179896 h 1456508"/>
                <a:gd name="connsiteX710" fmla="*/ 416146 w 1508527"/>
                <a:gd name="connsiteY710" fmla="*/ 179896 h 1456508"/>
                <a:gd name="connsiteX711" fmla="*/ 472499 w 1508527"/>
                <a:gd name="connsiteY711" fmla="*/ 171227 h 1456508"/>
                <a:gd name="connsiteX712" fmla="*/ 461662 w 1508527"/>
                <a:gd name="connsiteY712" fmla="*/ 166892 h 1456508"/>
                <a:gd name="connsiteX713" fmla="*/ 424815 w 1508527"/>
                <a:gd name="connsiteY713" fmla="*/ 160389 h 1456508"/>
                <a:gd name="connsiteX714" fmla="*/ 394471 w 1508527"/>
                <a:gd name="connsiteY714" fmla="*/ 166892 h 1456508"/>
                <a:gd name="connsiteX715" fmla="*/ 394471 w 1508527"/>
                <a:gd name="connsiteY715" fmla="*/ 166892 h 1456508"/>
                <a:gd name="connsiteX716" fmla="*/ 394471 w 1508527"/>
                <a:gd name="connsiteY716" fmla="*/ 166892 h 1456508"/>
                <a:gd name="connsiteX717" fmla="*/ 424815 w 1508527"/>
                <a:gd name="connsiteY717" fmla="*/ 160389 h 1456508"/>
                <a:gd name="connsiteX718" fmla="*/ 450824 w 1508527"/>
                <a:gd name="connsiteY718" fmla="*/ 162557 h 1456508"/>
                <a:gd name="connsiteX719" fmla="*/ 403141 w 1508527"/>
                <a:gd name="connsiteY719" fmla="*/ 151720 h 1456508"/>
                <a:gd name="connsiteX720" fmla="*/ 361960 w 1508527"/>
                <a:gd name="connsiteY720" fmla="*/ 179896 h 1456508"/>
                <a:gd name="connsiteX721" fmla="*/ 361960 w 1508527"/>
                <a:gd name="connsiteY721" fmla="*/ 179896 h 1456508"/>
                <a:gd name="connsiteX722" fmla="*/ 411811 w 1508527"/>
                <a:gd name="connsiteY722" fmla="*/ 127878 h 1456508"/>
                <a:gd name="connsiteX723" fmla="*/ 411811 w 1508527"/>
                <a:gd name="connsiteY723" fmla="*/ 127878 h 1456508"/>
                <a:gd name="connsiteX724" fmla="*/ 431318 w 1508527"/>
                <a:gd name="connsiteY724" fmla="*/ 78027 h 1456508"/>
                <a:gd name="connsiteX725" fmla="*/ 459494 w 1508527"/>
                <a:gd name="connsiteY725" fmla="*/ 28177 h 1456508"/>
                <a:gd name="connsiteX726" fmla="*/ 459494 w 1508527"/>
                <a:gd name="connsiteY726" fmla="*/ 41181 h 1456508"/>
                <a:gd name="connsiteX727" fmla="*/ 450824 w 1508527"/>
                <a:gd name="connsiteY727" fmla="*/ 78027 h 1456508"/>
                <a:gd name="connsiteX728" fmla="*/ 433485 w 1508527"/>
                <a:gd name="connsiteY728" fmla="*/ 104036 h 1456508"/>
                <a:gd name="connsiteX729" fmla="*/ 433485 w 1508527"/>
                <a:gd name="connsiteY729" fmla="*/ 104036 h 1456508"/>
                <a:gd name="connsiteX730" fmla="*/ 433485 w 1508527"/>
                <a:gd name="connsiteY730" fmla="*/ 104036 h 1456508"/>
                <a:gd name="connsiteX731" fmla="*/ 450824 w 1508527"/>
                <a:gd name="connsiteY731" fmla="*/ 78027 h 1456508"/>
                <a:gd name="connsiteX732" fmla="*/ 459494 w 1508527"/>
                <a:gd name="connsiteY732" fmla="*/ 54186 h 1456508"/>
                <a:gd name="connsiteX733" fmla="*/ 452992 w 1508527"/>
                <a:gd name="connsiteY733" fmla="*/ 101869 h 1456508"/>
                <a:gd name="connsiteX734" fmla="*/ 411811 w 1508527"/>
                <a:gd name="connsiteY734" fmla="*/ 127878 h 1456508"/>
                <a:gd name="connsiteX735" fmla="*/ 411811 w 1508527"/>
                <a:gd name="connsiteY735" fmla="*/ 127878 h 1456508"/>
                <a:gd name="connsiteX736" fmla="*/ 420480 w 1508527"/>
                <a:gd name="connsiteY736" fmla="*/ 143050 h 1456508"/>
                <a:gd name="connsiteX737" fmla="*/ 420480 w 1508527"/>
                <a:gd name="connsiteY737" fmla="*/ 143050 h 1456508"/>
                <a:gd name="connsiteX738" fmla="*/ 474666 w 1508527"/>
                <a:gd name="connsiteY738" fmla="*/ 149552 h 1456508"/>
                <a:gd name="connsiteX739" fmla="*/ 531019 w 1508527"/>
                <a:gd name="connsiteY739" fmla="*/ 147385 h 1456508"/>
                <a:gd name="connsiteX740" fmla="*/ 520182 w 1508527"/>
                <a:gd name="connsiteY740" fmla="*/ 143050 h 1456508"/>
                <a:gd name="connsiteX741" fmla="*/ 483336 w 1508527"/>
                <a:gd name="connsiteY741" fmla="*/ 132213 h 1456508"/>
                <a:gd name="connsiteX742" fmla="*/ 452992 w 1508527"/>
                <a:gd name="connsiteY742" fmla="*/ 134380 h 1456508"/>
                <a:gd name="connsiteX743" fmla="*/ 452992 w 1508527"/>
                <a:gd name="connsiteY743" fmla="*/ 134380 h 1456508"/>
                <a:gd name="connsiteX744" fmla="*/ 452992 w 1508527"/>
                <a:gd name="connsiteY744" fmla="*/ 134380 h 1456508"/>
                <a:gd name="connsiteX745" fmla="*/ 483336 w 1508527"/>
                <a:gd name="connsiteY745" fmla="*/ 130045 h 1456508"/>
                <a:gd name="connsiteX746" fmla="*/ 509345 w 1508527"/>
                <a:gd name="connsiteY746" fmla="*/ 134380 h 1456508"/>
                <a:gd name="connsiteX747" fmla="*/ 463829 w 1508527"/>
                <a:gd name="connsiteY747" fmla="*/ 117041 h 1456508"/>
                <a:gd name="connsiteX748" fmla="*/ 420480 w 1508527"/>
                <a:gd name="connsiteY748" fmla="*/ 143050 h 1456508"/>
                <a:gd name="connsiteX749" fmla="*/ 420480 w 1508527"/>
                <a:gd name="connsiteY749" fmla="*/ 143050 h 1456508"/>
                <a:gd name="connsiteX750" fmla="*/ 474666 w 1508527"/>
                <a:gd name="connsiteY750" fmla="*/ 95367 h 1456508"/>
                <a:gd name="connsiteX751" fmla="*/ 474666 w 1508527"/>
                <a:gd name="connsiteY751" fmla="*/ 95367 h 1456508"/>
                <a:gd name="connsiteX752" fmla="*/ 520182 w 1508527"/>
                <a:gd name="connsiteY752" fmla="*/ 71525 h 1456508"/>
                <a:gd name="connsiteX753" fmla="*/ 531019 w 1508527"/>
                <a:gd name="connsiteY753" fmla="*/ 23842 h 1456508"/>
                <a:gd name="connsiteX754" fmla="*/ 520182 w 1508527"/>
                <a:gd name="connsiteY754" fmla="*/ 47683 h 1456508"/>
                <a:gd name="connsiteX755" fmla="*/ 500675 w 1508527"/>
                <a:gd name="connsiteY755" fmla="*/ 71525 h 1456508"/>
                <a:gd name="connsiteX756" fmla="*/ 500675 w 1508527"/>
                <a:gd name="connsiteY756" fmla="*/ 71525 h 1456508"/>
                <a:gd name="connsiteX757" fmla="*/ 500675 w 1508527"/>
                <a:gd name="connsiteY757" fmla="*/ 71525 h 1456508"/>
                <a:gd name="connsiteX758" fmla="*/ 520182 w 1508527"/>
                <a:gd name="connsiteY758" fmla="*/ 47683 h 1456508"/>
                <a:gd name="connsiteX759" fmla="*/ 531019 w 1508527"/>
                <a:gd name="connsiteY759" fmla="*/ 13005 h 1456508"/>
                <a:gd name="connsiteX760" fmla="*/ 533187 w 1508527"/>
                <a:gd name="connsiteY760" fmla="*/ 0 h 1456508"/>
                <a:gd name="connsiteX761" fmla="*/ 498508 w 1508527"/>
                <a:gd name="connsiteY761" fmla="*/ 45516 h 1456508"/>
                <a:gd name="connsiteX762" fmla="*/ 474666 w 1508527"/>
                <a:gd name="connsiteY762" fmla="*/ 95367 h 1456508"/>
                <a:gd name="connsiteX763" fmla="*/ 474666 w 1508527"/>
                <a:gd name="connsiteY763" fmla="*/ 95367 h 1456508"/>
                <a:gd name="connsiteX764" fmla="*/ 481168 w 1508527"/>
                <a:gd name="connsiteY764" fmla="*/ 110539 h 1456508"/>
                <a:gd name="connsiteX765" fmla="*/ 481168 w 1508527"/>
                <a:gd name="connsiteY765" fmla="*/ 110539 h 1456508"/>
                <a:gd name="connsiteX766" fmla="*/ 533187 w 1508527"/>
                <a:gd name="connsiteY766" fmla="*/ 123543 h 1456508"/>
                <a:gd name="connsiteX767" fmla="*/ 589540 w 1508527"/>
                <a:gd name="connsiteY767" fmla="*/ 125711 h 1456508"/>
                <a:gd name="connsiteX768" fmla="*/ 578702 w 1508527"/>
                <a:gd name="connsiteY768" fmla="*/ 119208 h 1456508"/>
                <a:gd name="connsiteX769" fmla="*/ 544024 w 1508527"/>
                <a:gd name="connsiteY769" fmla="*/ 106204 h 1456508"/>
                <a:gd name="connsiteX770" fmla="*/ 513680 w 1508527"/>
                <a:gd name="connsiteY770" fmla="*/ 106204 h 1456508"/>
                <a:gd name="connsiteX771" fmla="*/ 513680 w 1508527"/>
                <a:gd name="connsiteY771" fmla="*/ 106204 h 1456508"/>
                <a:gd name="connsiteX772" fmla="*/ 513680 w 1508527"/>
                <a:gd name="connsiteY772" fmla="*/ 106204 h 1456508"/>
                <a:gd name="connsiteX773" fmla="*/ 544024 w 1508527"/>
                <a:gd name="connsiteY773" fmla="*/ 106204 h 1456508"/>
                <a:gd name="connsiteX774" fmla="*/ 570033 w 1508527"/>
                <a:gd name="connsiteY774" fmla="*/ 112706 h 1456508"/>
                <a:gd name="connsiteX775" fmla="*/ 526684 w 1508527"/>
                <a:gd name="connsiteY775" fmla="*/ 91032 h 1456508"/>
                <a:gd name="connsiteX776" fmla="*/ 481168 w 1508527"/>
                <a:gd name="connsiteY776" fmla="*/ 110539 h 1456508"/>
                <a:gd name="connsiteX777" fmla="*/ 481168 w 1508527"/>
                <a:gd name="connsiteY777" fmla="*/ 110539 h 1456508"/>
                <a:gd name="connsiteX778" fmla="*/ 825789 w 1508527"/>
                <a:gd name="connsiteY778" fmla="*/ 1402323 h 1456508"/>
                <a:gd name="connsiteX779" fmla="*/ 825789 w 1508527"/>
                <a:gd name="connsiteY779" fmla="*/ 1402323 h 1456508"/>
                <a:gd name="connsiteX780" fmla="*/ 871305 w 1508527"/>
                <a:gd name="connsiteY780" fmla="*/ 1432667 h 1456508"/>
                <a:gd name="connsiteX781" fmla="*/ 923323 w 1508527"/>
                <a:gd name="connsiteY781" fmla="*/ 1456509 h 1456508"/>
                <a:gd name="connsiteX782" fmla="*/ 914653 w 1508527"/>
                <a:gd name="connsiteY782" fmla="*/ 1447839 h 1456508"/>
                <a:gd name="connsiteX783" fmla="*/ 886477 w 1508527"/>
                <a:gd name="connsiteY783" fmla="*/ 1421830 h 1456508"/>
                <a:gd name="connsiteX784" fmla="*/ 858300 w 1508527"/>
                <a:gd name="connsiteY784" fmla="*/ 1410993 h 1456508"/>
                <a:gd name="connsiteX785" fmla="*/ 858300 w 1508527"/>
                <a:gd name="connsiteY785" fmla="*/ 1410993 h 1456508"/>
                <a:gd name="connsiteX786" fmla="*/ 860468 w 1508527"/>
                <a:gd name="connsiteY786" fmla="*/ 1410993 h 1456508"/>
                <a:gd name="connsiteX787" fmla="*/ 888644 w 1508527"/>
                <a:gd name="connsiteY787" fmla="*/ 1421830 h 1456508"/>
                <a:gd name="connsiteX788" fmla="*/ 910318 w 1508527"/>
                <a:gd name="connsiteY788" fmla="*/ 1437002 h 1456508"/>
                <a:gd name="connsiteX789" fmla="*/ 877807 w 1508527"/>
                <a:gd name="connsiteY789" fmla="*/ 1402323 h 1456508"/>
                <a:gd name="connsiteX790" fmla="*/ 825789 w 1508527"/>
                <a:gd name="connsiteY790" fmla="*/ 1402323 h 1456508"/>
                <a:gd name="connsiteX791" fmla="*/ 825789 w 1508527"/>
                <a:gd name="connsiteY791" fmla="*/ 1402323 h 1456508"/>
                <a:gd name="connsiteX792" fmla="*/ 823621 w 1508527"/>
                <a:gd name="connsiteY792" fmla="*/ 1384984 h 1456508"/>
                <a:gd name="connsiteX793" fmla="*/ 823621 w 1508527"/>
                <a:gd name="connsiteY793" fmla="*/ 1384984 h 1456508"/>
                <a:gd name="connsiteX794" fmla="*/ 862635 w 1508527"/>
                <a:gd name="connsiteY794" fmla="*/ 1348138 h 1456508"/>
                <a:gd name="connsiteX795" fmla="*/ 910318 w 1508527"/>
                <a:gd name="connsiteY795" fmla="*/ 1317794 h 1456508"/>
                <a:gd name="connsiteX796" fmla="*/ 903816 w 1508527"/>
                <a:gd name="connsiteY796" fmla="*/ 1328631 h 1456508"/>
                <a:gd name="connsiteX797" fmla="*/ 879974 w 1508527"/>
                <a:gd name="connsiteY797" fmla="*/ 1356807 h 1456508"/>
                <a:gd name="connsiteX798" fmla="*/ 853965 w 1508527"/>
                <a:gd name="connsiteY798" fmla="*/ 1371979 h 1456508"/>
                <a:gd name="connsiteX799" fmla="*/ 853965 w 1508527"/>
                <a:gd name="connsiteY799" fmla="*/ 1371979 h 1456508"/>
                <a:gd name="connsiteX800" fmla="*/ 853965 w 1508527"/>
                <a:gd name="connsiteY800" fmla="*/ 1371979 h 1456508"/>
                <a:gd name="connsiteX801" fmla="*/ 879974 w 1508527"/>
                <a:gd name="connsiteY801" fmla="*/ 1356807 h 1456508"/>
                <a:gd name="connsiteX802" fmla="*/ 897314 w 1508527"/>
                <a:gd name="connsiteY802" fmla="*/ 1339468 h 1456508"/>
                <a:gd name="connsiteX803" fmla="*/ 869137 w 1508527"/>
                <a:gd name="connsiteY803" fmla="*/ 1378482 h 1456508"/>
                <a:gd name="connsiteX804" fmla="*/ 823621 w 1508527"/>
                <a:gd name="connsiteY804" fmla="*/ 1384984 h 1456508"/>
                <a:gd name="connsiteX805" fmla="*/ 823621 w 1508527"/>
                <a:gd name="connsiteY805" fmla="*/ 1384984 h 1456508"/>
                <a:gd name="connsiteX806" fmla="*/ 895146 w 1508527"/>
                <a:gd name="connsiteY806" fmla="*/ 1391486 h 1456508"/>
                <a:gd name="connsiteX807" fmla="*/ 895146 w 1508527"/>
                <a:gd name="connsiteY807" fmla="*/ 1391486 h 1456508"/>
                <a:gd name="connsiteX808" fmla="*/ 944997 w 1508527"/>
                <a:gd name="connsiteY808" fmla="*/ 1382817 h 1456508"/>
                <a:gd name="connsiteX809" fmla="*/ 981843 w 1508527"/>
                <a:gd name="connsiteY809" fmla="*/ 1413160 h 1456508"/>
                <a:gd name="connsiteX810" fmla="*/ 960169 w 1508527"/>
                <a:gd name="connsiteY810" fmla="*/ 1400156 h 1456508"/>
                <a:gd name="connsiteX811" fmla="*/ 929825 w 1508527"/>
                <a:gd name="connsiteY811" fmla="*/ 1393654 h 1456508"/>
                <a:gd name="connsiteX812" fmla="*/ 927658 w 1508527"/>
                <a:gd name="connsiteY812" fmla="*/ 1393654 h 1456508"/>
                <a:gd name="connsiteX813" fmla="*/ 927658 w 1508527"/>
                <a:gd name="connsiteY813" fmla="*/ 1393654 h 1456508"/>
                <a:gd name="connsiteX814" fmla="*/ 958002 w 1508527"/>
                <a:gd name="connsiteY814" fmla="*/ 1402323 h 1456508"/>
                <a:gd name="connsiteX815" fmla="*/ 988346 w 1508527"/>
                <a:gd name="connsiteY815" fmla="*/ 1423998 h 1456508"/>
                <a:gd name="connsiteX816" fmla="*/ 997015 w 1508527"/>
                <a:gd name="connsiteY816" fmla="*/ 1432667 h 1456508"/>
                <a:gd name="connsiteX817" fmla="*/ 942830 w 1508527"/>
                <a:gd name="connsiteY817" fmla="*/ 1415328 h 1456508"/>
                <a:gd name="connsiteX818" fmla="*/ 895146 w 1508527"/>
                <a:gd name="connsiteY818" fmla="*/ 1391486 h 1456508"/>
                <a:gd name="connsiteX819" fmla="*/ 895146 w 1508527"/>
                <a:gd name="connsiteY819" fmla="*/ 1391486 h 1456508"/>
                <a:gd name="connsiteX820" fmla="*/ 892979 w 1508527"/>
                <a:gd name="connsiteY820" fmla="*/ 1374147 h 1456508"/>
                <a:gd name="connsiteX821" fmla="*/ 892979 w 1508527"/>
                <a:gd name="connsiteY821" fmla="*/ 1374147 h 1456508"/>
                <a:gd name="connsiteX822" fmla="*/ 927658 w 1508527"/>
                <a:gd name="connsiteY822" fmla="*/ 1332966 h 1456508"/>
                <a:gd name="connsiteX823" fmla="*/ 973174 w 1508527"/>
                <a:gd name="connsiteY823" fmla="*/ 1296120 h 1456508"/>
                <a:gd name="connsiteX824" fmla="*/ 968839 w 1508527"/>
                <a:gd name="connsiteY824" fmla="*/ 1306957 h 1456508"/>
                <a:gd name="connsiteX825" fmla="*/ 949332 w 1508527"/>
                <a:gd name="connsiteY825" fmla="*/ 1339468 h 1456508"/>
                <a:gd name="connsiteX826" fmla="*/ 923323 w 1508527"/>
                <a:gd name="connsiteY826" fmla="*/ 1358975 h 1456508"/>
                <a:gd name="connsiteX827" fmla="*/ 923323 w 1508527"/>
                <a:gd name="connsiteY827" fmla="*/ 1358975 h 1456508"/>
                <a:gd name="connsiteX828" fmla="*/ 923323 w 1508527"/>
                <a:gd name="connsiteY828" fmla="*/ 1358975 h 1456508"/>
                <a:gd name="connsiteX829" fmla="*/ 949332 w 1508527"/>
                <a:gd name="connsiteY829" fmla="*/ 1341635 h 1456508"/>
                <a:gd name="connsiteX830" fmla="*/ 966671 w 1508527"/>
                <a:gd name="connsiteY830" fmla="*/ 1322129 h 1456508"/>
                <a:gd name="connsiteX831" fmla="*/ 942830 w 1508527"/>
                <a:gd name="connsiteY831" fmla="*/ 1365477 h 1456508"/>
                <a:gd name="connsiteX832" fmla="*/ 892979 w 1508527"/>
                <a:gd name="connsiteY832" fmla="*/ 1374147 h 1456508"/>
                <a:gd name="connsiteX833" fmla="*/ 892979 w 1508527"/>
                <a:gd name="connsiteY833" fmla="*/ 1374147 h 1456508"/>
                <a:gd name="connsiteX834" fmla="*/ 964504 w 1508527"/>
                <a:gd name="connsiteY834" fmla="*/ 1371979 h 1456508"/>
                <a:gd name="connsiteX835" fmla="*/ 964504 w 1508527"/>
                <a:gd name="connsiteY835" fmla="*/ 1371979 h 1456508"/>
                <a:gd name="connsiteX836" fmla="*/ 1014355 w 1508527"/>
                <a:gd name="connsiteY836" fmla="*/ 1391486 h 1456508"/>
                <a:gd name="connsiteX837" fmla="*/ 1070708 w 1508527"/>
                <a:gd name="connsiteY837" fmla="*/ 1402323 h 1456508"/>
                <a:gd name="connsiteX838" fmla="*/ 1062038 w 1508527"/>
                <a:gd name="connsiteY838" fmla="*/ 1395821 h 1456508"/>
                <a:gd name="connsiteX839" fmla="*/ 1029527 w 1508527"/>
                <a:gd name="connsiteY839" fmla="*/ 1376314 h 1456508"/>
                <a:gd name="connsiteX840" fmla="*/ 999183 w 1508527"/>
                <a:gd name="connsiteY840" fmla="*/ 1371979 h 1456508"/>
                <a:gd name="connsiteX841" fmla="*/ 999183 w 1508527"/>
                <a:gd name="connsiteY841" fmla="*/ 1371979 h 1456508"/>
                <a:gd name="connsiteX842" fmla="*/ 1001350 w 1508527"/>
                <a:gd name="connsiteY842" fmla="*/ 1371979 h 1456508"/>
                <a:gd name="connsiteX843" fmla="*/ 1031694 w 1508527"/>
                <a:gd name="connsiteY843" fmla="*/ 1376314 h 1456508"/>
                <a:gd name="connsiteX844" fmla="*/ 1055536 w 1508527"/>
                <a:gd name="connsiteY844" fmla="*/ 1387151 h 1456508"/>
                <a:gd name="connsiteX845" fmla="*/ 1016522 w 1508527"/>
                <a:gd name="connsiteY845" fmla="*/ 1358975 h 1456508"/>
                <a:gd name="connsiteX846" fmla="*/ 964504 w 1508527"/>
                <a:gd name="connsiteY846" fmla="*/ 1371979 h 1456508"/>
                <a:gd name="connsiteX847" fmla="*/ 964504 w 1508527"/>
                <a:gd name="connsiteY847" fmla="*/ 1371979 h 1456508"/>
                <a:gd name="connsiteX848" fmla="*/ 960169 w 1508527"/>
                <a:gd name="connsiteY848" fmla="*/ 1356807 h 1456508"/>
                <a:gd name="connsiteX849" fmla="*/ 960169 w 1508527"/>
                <a:gd name="connsiteY849" fmla="*/ 1356807 h 1456508"/>
                <a:gd name="connsiteX850" fmla="*/ 1007853 w 1508527"/>
                <a:gd name="connsiteY850" fmla="*/ 1341635 h 1456508"/>
                <a:gd name="connsiteX851" fmla="*/ 1025192 w 1508527"/>
                <a:gd name="connsiteY851" fmla="*/ 1296120 h 1456508"/>
                <a:gd name="connsiteX852" fmla="*/ 1010020 w 1508527"/>
                <a:gd name="connsiteY852" fmla="*/ 1317794 h 1456508"/>
                <a:gd name="connsiteX853" fmla="*/ 986178 w 1508527"/>
                <a:gd name="connsiteY853" fmla="*/ 1337301 h 1456508"/>
                <a:gd name="connsiteX854" fmla="*/ 986178 w 1508527"/>
                <a:gd name="connsiteY854" fmla="*/ 1337301 h 1456508"/>
                <a:gd name="connsiteX855" fmla="*/ 986178 w 1508527"/>
                <a:gd name="connsiteY855" fmla="*/ 1337301 h 1456508"/>
                <a:gd name="connsiteX856" fmla="*/ 1010020 w 1508527"/>
                <a:gd name="connsiteY856" fmla="*/ 1315626 h 1456508"/>
                <a:gd name="connsiteX857" fmla="*/ 1027359 w 1508527"/>
                <a:gd name="connsiteY857" fmla="*/ 1283115 h 1456508"/>
                <a:gd name="connsiteX858" fmla="*/ 1031694 w 1508527"/>
                <a:gd name="connsiteY858" fmla="*/ 1272278 h 1456508"/>
                <a:gd name="connsiteX859" fmla="*/ 990513 w 1508527"/>
                <a:gd name="connsiteY859" fmla="*/ 1313459 h 1456508"/>
                <a:gd name="connsiteX860" fmla="*/ 960169 w 1508527"/>
                <a:gd name="connsiteY860" fmla="*/ 1356807 h 1456508"/>
                <a:gd name="connsiteX861" fmla="*/ 960169 w 1508527"/>
                <a:gd name="connsiteY861" fmla="*/ 1356807 h 1456508"/>
                <a:gd name="connsiteX862" fmla="*/ 1031694 w 1508527"/>
                <a:gd name="connsiteY862" fmla="*/ 1348138 h 1456508"/>
                <a:gd name="connsiteX863" fmla="*/ 1031694 w 1508527"/>
                <a:gd name="connsiteY863" fmla="*/ 1348138 h 1456508"/>
                <a:gd name="connsiteX864" fmla="*/ 1079378 w 1508527"/>
                <a:gd name="connsiteY864" fmla="*/ 1328631 h 1456508"/>
                <a:gd name="connsiteX865" fmla="*/ 1122726 w 1508527"/>
                <a:gd name="connsiteY865" fmla="*/ 1352473 h 1456508"/>
                <a:gd name="connsiteX866" fmla="*/ 1098884 w 1508527"/>
                <a:gd name="connsiteY866" fmla="*/ 1343803 h 1456508"/>
                <a:gd name="connsiteX867" fmla="*/ 1068541 w 1508527"/>
                <a:gd name="connsiteY867" fmla="*/ 1343803 h 1456508"/>
                <a:gd name="connsiteX868" fmla="*/ 1068541 w 1508527"/>
                <a:gd name="connsiteY868" fmla="*/ 1343803 h 1456508"/>
                <a:gd name="connsiteX869" fmla="*/ 1068541 w 1508527"/>
                <a:gd name="connsiteY869" fmla="*/ 1343803 h 1456508"/>
                <a:gd name="connsiteX870" fmla="*/ 1098884 w 1508527"/>
                <a:gd name="connsiteY870" fmla="*/ 1345970 h 1456508"/>
                <a:gd name="connsiteX871" fmla="*/ 1133563 w 1508527"/>
                <a:gd name="connsiteY871" fmla="*/ 1361142 h 1456508"/>
                <a:gd name="connsiteX872" fmla="*/ 1144400 w 1508527"/>
                <a:gd name="connsiteY872" fmla="*/ 1367645 h 1456508"/>
                <a:gd name="connsiteX873" fmla="*/ 1088047 w 1508527"/>
                <a:gd name="connsiteY873" fmla="*/ 1361142 h 1456508"/>
                <a:gd name="connsiteX874" fmla="*/ 1031694 w 1508527"/>
                <a:gd name="connsiteY874" fmla="*/ 1348138 h 1456508"/>
                <a:gd name="connsiteX875" fmla="*/ 1031694 w 1508527"/>
                <a:gd name="connsiteY875" fmla="*/ 1348138 h 1456508"/>
                <a:gd name="connsiteX876" fmla="*/ 1025192 w 1508527"/>
                <a:gd name="connsiteY876" fmla="*/ 1330798 h 1456508"/>
                <a:gd name="connsiteX877" fmla="*/ 1025192 w 1508527"/>
                <a:gd name="connsiteY877" fmla="*/ 1330798 h 1456508"/>
                <a:gd name="connsiteX878" fmla="*/ 1051201 w 1508527"/>
                <a:gd name="connsiteY878" fmla="*/ 1283115 h 1456508"/>
                <a:gd name="connsiteX879" fmla="*/ 1088047 w 1508527"/>
                <a:gd name="connsiteY879" fmla="*/ 1239767 h 1456508"/>
                <a:gd name="connsiteX880" fmla="*/ 1085880 w 1508527"/>
                <a:gd name="connsiteY880" fmla="*/ 1250604 h 1456508"/>
                <a:gd name="connsiteX881" fmla="*/ 1072875 w 1508527"/>
                <a:gd name="connsiteY881" fmla="*/ 1285282 h 1456508"/>
                <a:gd name="connsiteX882" fmla="*/ 1053368 w 1508527"/>
                <a:gd name="connsiteY882" fmla="*/ 1309124 h 1456508"/>
                <a:gd name="connsiteX883" fmla="*/ 1053368 w 1508527"/>
                <a:gd name="connsiteY883" fmla="*/ 1309124 h 1456508"/>
                <a:gd name="connsiteX884" fmla="*/ 1053368 w 1508527"/>
                <a:gd name="connsiteY884" fmla="*/ 1309124 h 1456508"/>
                <a:gd name="connsiteX885" fmla="*/ 1075043 w 1508527"/>
                <a:gd name="connsiteY885" fmla="*/ 1287450 h 1456508"/>
                <a:gd name="connsiteX886" fmla="*/ 1085880 w 1508527"/>
                <a:gd name="connsiteY886" fmla="*/ 1263608 h 1456508"/>
                <a:gd name="connsiteX887" fmla="*/ 1072875 w 1508527"/>
                <a:gd name="connsiteY887" fmla="*/ 1309124 h 1456508"/>
                <a:gd name="connsiteX888" fmla="*/ 1025192 w 1508527"/>
                <a:gd name="connsiteY888" fmla="*/ 1330798 h 1456508"/>
                <a:gd name="connsiteX889" fmla="*/ 1025192 w 1508527"/>
                <a:gd name="connsiteY889" fmla="*/ 1330798 h 1456508"/>
                <a:gd name="connsiteX890" fmla="*/ 1096717 w 1508527"/>
                <a:gd name="connsiteY890" fmla="*/ 1315626 h 1456508"/>
                <a:gd name="connsiteX891" fmla="*/ 1096717 w 1508527"/>
                <a:gd name="connsiteY891" fmla="*/ 1315626 h 1456508"/>
                <a:gd name="connsiteX892" fmla="*/ 1150903 w 1508527"/>
                <a:gd name="connsiteY892" fmla="*/ 1324296 h 1456508"/>
                <a:gd name="connsiteX893" fmla="*/ 1207256 w 1508527"/>
                <a:gd name="connsiteY893" fmla="*/ 1324296 h 1456508"/>
                <a:gd name="connsiteX894" fmla="*/ 1196419 w 1508527"/>
                <a:gd name="connsiteY894" fmla="*/ 1319961 h 1456508"/>
                <a:gd name="connsiteX895" fmla="*/ 1161740 w 1508527"/>
                <a:gd name="connsiteY895" fmla="*/ 1309124 h 1456508"/>
                <a:gd name="connsiteX896" fmla="*/ 1131396 w 1508527"/>
                <a:gd name="connsiteY896" fmla="*/ 1311292 h 1456508"/>
                <a:gd name="connsiteX897" fmla="*/ 1131396 w 1508527"/>
                <a:gd name="connsiteY897" fmla="*/ 1311292 h 1456508"/>
                <a:gd name="connsiteX898" fmla="*/ 1131396 w 1508527"/>
                <a:gd name="connsiteY898" fmla="*/ 1311292 h 1456508"/>
                <a:gd name="connsiteX899" fmla="*/ 1161740 w 1508527"/>
                <a:gd name="connsiteY899" fmla="*/ 1309124 h 1456508"/>
                <a:gd name="connsiteX900" fmla="*/ 1187749 w 1508527"/>
                <a:gd name="connsiteY900" fmla="*/ 1313459 h 1456508"/>
                <a:gd name="connsiteX901" fmla="*/ 1142233 w 1508527"/>
                <a:gd name="connsiteY901" fmla="*/ 1296120 h 1456508"/>
                <a:gd name="connsiteX902" fmla="*/ 1096717 w 1508527"/>
                <a:gd name="connsiteY902" fmla="*/ 1315626 h 1456508"/>
                <a:gd name="connsiteX903" fmla="*/ 1096717 w 1508527"/>
                <a:gd name="connsiteY903" fmla="*/ 1315626 h 1456508"/>
                <a:gd name="connsiteX904" fmla="*/ 1088047 w 1508527"/>
                <a:gd name="connsiteY904" fmla="*/ 1300455 h 1456508"/>
                <a:gd name="connsiteX905" fmla="*/ 1088047 w 1508527"/>
                <a:gd name="connsiteY905" fmla="*/ 1300455 h 1456508"/>
                <a:gd name="connsiteX906" fmla="*/ 1109722 w 1508527"/>
                <a:gd name="connsiteY906" fmla="*/ 1250604 h 1456508"/>
                <a:gd name="connsiteX907" fmla="*/ 1140065 w 1508527"/>
                <a:gd name="connsiteY907" fmla="*/ 1202920 h 1456508"/>
                <a:gd name="connsiteX908" fmla="*/ 1137898 w 1508527"/>
                <a:gd name="connsiteY908" fmla="*/ 1215925 h 1456508"/>
                <a:gd name="connsiteX909" fmla="*/ 1129228 w 1508527"/>
                <a:gd name="connsiteY909" fmla="*/ 1252771 h 1456508"/>
                <a:gd name="connsiteX910" fmla="*/ 1111889 w 1508527"/>
                <a:gd name="connsiteY910" fmla="*/ 1278780 h 1456508"/>
                <a:gd name="connsiteX911" fmla="*/ 1111889 w 1508527"/>
                <a:gd name="connsiteY911" fmla="*/ 1278780 h 1456508"/>
                <a:gd name="connsiteX912" fmla="*/ 1111889 w 1508527"/>
                <a:gd name="connsiteY912" fmla="*/ 1278780 h 1456508"/>
                <a:gd name="connsiteX913" fmla="*/ 1131396 w 1508527"/>
                <a:gd name="connsiteY913" fmla="*/ 1254938 h 1456508"/>
                <a:gd name="connsiteX914" fmla="*/ 1140065 w 1508527"/>
                <a:gd name="connsiteY914" fmla="*/ 1231097 h 1456508"/>
                <a:gd name="connsiteX915" fmla="*/ 1131396 w 1508527"/>
                <a:gd name="connsiteY915" fmla="*/ 1278780 h 1456508"/>
                <a:gd name="connsiteX916" fmla="*/ 1088047 w 1508527"/>
                <a:gd name="connsiteY916" fmla="*/ 1300455 h 1456508"/>
                <a:gd name="connsiteX917" fmla="*/ 1088047 w 1508527"/>
                <a:gd name="connsiteY917" fmla="*/ 1300455 h 1456508"/>
                <a:gd name="connsiteX918" fmla="*/ 1155237 w 1508527"/>
                <a:gd name="connsiteY918" fmla="*/ 1276613 h 1456508"/>
                <a:gd name="connsiteX919" fmla="*/ 1155237 w 1508527"/>
                <a:gd name="connsiteY919" fmla="*/ 1276613 h 1456508"/>
                <a:gd name="connsiteX920" fmla="*/ 1209423 w 1508527"/>
                <a:gd name="connsiteY920" fmla="*/ 1280948 h 1456508"/>
                <a:gd name="connsiteX921" fmla="*/ 1265776 w 1508527"/>
                <a:gd name="connsiteY921" fmla="*/ 1274445 h 1456508"/>
                <a:gd name="connsiteX922" fmla="*/ 1254939 w 1508527"/>
                <a:gd name="connsiteY922" fmla="*/ 1270111 h 1456508"/>
                <a:gd name="connsiteX923" fmla="*/ 1218093 w 1508527"/>
                <a:gd name="connsiteY923" fmla="*/ 1261441 h 1456508"/>
                <a:gd name="connsiteX924" fmla="*/ 1187749 w 1508527"/>
                <a:gd name="connsiteY924" fmla="*/ 1265776 h 1456508"/>
                <a:gd name="connsiteX925" fmla="*/ 1187749 w 1508527"/>
                <a:gd name="connsiteY925" fmla="*/ 1265776 h 1456508"/>
                <a:gd name="connsiteX926" fmla="*/ 1187749 w 1508527"/>
                <a:gd name="connsiteY926" fmla="*/ 1265776 h 1456508"/>
                <a:gd name="connsiteX927" fmla="*/ 1218093 w 1508527"/>
                <a:gd name="connsiteY927" fmla="*/ 1259273 h 1456508"/>
                <a:gd name="connsiteX928" fmla="*/ 1244102 w 1508527"/>
                <a:gd name="connsiteY928" fmla="*/ 1261441 h 1456508"/>
                <a:gd name="connsiteX929" fmla="*/ 1198586 w 1508527"/>
                <a:gd name="connsiteY929" fmla="*/ 1248436 h 1456508"/>
                <a:gd name="connsiteX930" fmla="*/ 1155237 w 1508527"/>
                <a:gd name="connsiteY930" fmla="*/ 1276613 h 1456508"/>
                <a:gd name="connsiteX931" fmla="*/ 1155237 w 1508527"/>
                <a:gd name="connsiteY931" fmla="*/ 1276613 h 1456508"/>
                <a:gd name="connsiteX932" fmla="*/ 1146568 w 1508527"/>
                <a:gd name="connsiteY932" fmla="*/ 1261441 h 1456508"/>
                <a:gd name="connsiteX933" fmla="*/ 1146568 w 1508527"/>
                <a:gd name="connsiteY933" fmla="*/ 1261441 h 1456508"/>
                <a:gd name="connsiteX934" fmla="*/ 1161740 w 1508527"/>
                <a:gd name="connsiteY934" fmla="*/ 1209423 h 1456508"/>
                <a:gd name="connsiteX935" fmla="*/ 1187749 w 1508527"/>
                <a:gd name="connsiteY935" fmla="*/ 1157404 h 1456508"/>
                <a:gd name="connsiteX936" fmla="*/ 1187749 w 1508527"/>
                <a:gd name="connsiteY936" fmla="*/ 1170409 h 1456508"/>
                <a:gd name="connsiteX937" fmla="*/ 1183414 w 1508527"/>
                <a:gd name="connsiteY937" fmla="*/ 1207255 h 1456508"/>
                <a:gd name="connsiteX938" fmla="*/ 1168242 w 1508527"/>
                <a:gd name="connsiteY938" fmla="*/ 1235432 h 1456508"/>
                <a:gd name="connsiteX939" fmla="*/ 1168242 w 1508527"/>
                <a:gd name="connsiteY939" fmla="*/ 1235432 h 1456508"/>
                <a:gd name="connsiteX940" fmla="*/ 1168242 w 1508527"/>
                <a:gd name="connsiteY940" fmla="*/ 1235432 h 1456508"/>
                <a:gd name="connsiteX941" fmla="*/ 1183414 w 1508527"/>
                <a:gd name="connsiteY941" fmla="*/ 1209423 h 1456508"/>
                <a:gd name="connsiteX942" fmla="*/ 1189916 w 1508527"/>
                <a:gd name="connsiteY942" fmla="*/ 1185581 h 1456508"/>
                <a:gd name="connsiteX943" fmla="*/ 1185581 w 1508527"/>
                <a:gd name="connsiteY943" fmla="*/ 1233264 h 1456508"/>
                <a:gd name="connsiteX944" fmla="*/ 1146568 w 1508527"/>
                <a:gd name="connsiteY944" fmla="*/ 1261441 h 1456508"/>
                <a:gd name="connsiteX945" fmla="*/ 1146568 w 1508527"/>
                <a:gd name="connsiteY945" fmla="*/ 1261441 h 1456508"/>
                <a:gd name="connsiteX946" fmla="*/ 1211591 w 1508527"/>
                <a:gd name="connsiteY946" fmla="*/ 1231097 h 1456508"/>
                <a:gd name="connsiteX947" fmla="*/ 1211591 w 1508527"/>
                <a:gd name="connsiteY947" fmla="*/ 1231097 h 1456508"/>
                <a:gd name="connsiteX948" fmla="*/ 1265776 w 1508527"/>
                <a:gd name="connsiteY948" fmla="*/ 1228929 h 1456508"/>
                <a:gd name="connsiteX949" fmla="*/ 1322129 w 1508527"/>
                <a:gd name="connsiteY949" fmla="*/ 1215925 h 1456508"/>
                <a:gd name="connsiteX950" fmla="*/ 1311292 w 1508527"/>
                <a:gd name="connsiteY950" fmla="*/ 1213758 h 1456508"/>
                <a:gd name="connsiteX951" fmla="*/ 1274446 w 1508527"/>
                <a:gd name="connsiteY951" fmla="*/ 1209423 h 1456508"/>
                <a:gd name="connsiteX952" fmla="*/ 1244102 w 1508527"/>
                <a:gd name="connsiteY952" fmla="*/ 1218092 h 1456508"/>
                <a:gd name="connsiteX953" fmla="*/ 1244102 w 1508527"/>
                <a:gd name="connsiteY953" fmla="*/ 1218092 h 1456508"/>
                <a:gd name="connsiteX954" fmla="*/ 1244102 w 1508527"/>
                <a:gd name="connsiteY954" fmla="*/ 1218092 h 1456508"/>
                <a:gd name="connsiteX955" fmla="*/ 1274446 w 1508527"/>
                <a:gd name="connsiteY955" fmla="*/ 1209423 h 1456508"/>
                <a:gd name="connsiteX956" fmla="*/ 1300455 w 1508527"/>
                <a:gd name="connsiteY956" fmla="*/ 1209423 h 1456508"/>
                <a:gd name="connsiteX957" fmla="*/ 1252772 w 1508527"/>
                <a:gd name="connsiteY957" fmla="*/ 1200753 h 1456508"/>
                <a:gd name="connsiteX958" fmla="*/ 1211591 w 1508527"/>
                <a:gd name="connsiteY958" fmla="*/ 1231097 h 1456508"/>
                <a:gd name="connsiteX959" fmla="*/ 1211591 w 1508527"/>
                <a:gd name="connsiteY959" fmla="*/ 1231097 h 1456508"/>
                <a:gd name="connsiteX960" fmla="*/ 1200753 w 1508527"/>
                <a:gd name="connsiteY960" fmla="*/ 1218092 h 1456508"/>
                <a:gd name="connsiteX961" fmla="*/ 1200753 w 1508527"/>
                <a:gd name="connsiteY961" fmla="*/ 1218092 h 1456508"/>
                <a:gd name="connsiteX962" fmla="*/ 1211591 w 1508527"/>
                <a:gd name="connsiteY962" fmla="*/ 1163907 h 1456508"/>
                <a:gd name="connsiteX963" fmla="*/ 1231097 w 1508527"/>
                <a:gd name="connsiteY963" fmla="*/ 1109721 h 1456508"/>
                <a:gd name="connsiteX964" fmla="*/ 1233265 w 1508527"/>
                <a:gd name="connsiteY964" fmla="*/ 1122726 h 1456508"/>
                <a:gd name="connsiteX965" fmla="*/ 1231097 w 1508527"/>
                <a:gd name="connsiteY965" fmla="*/ 1159572 h 1456508"/>
                <a:gd name="connsiteX966" fmla="*/ 1218093 w 1508527"/>
                <a:gd name="connsiteY966" fmla="*/ 1187748 h 1456508"/>
                <a:gd name="connsiteX967" fmla="*/ 1218093 w 1508527"/>
                <a:gd name="connsiteY967" fmla="*/ 1187748 h 1456508"/>
                <a:gd name="connsiteX968" fmla="*/ 1218093 w 1508527"/>
                <a:gd name="connsiteY968" fmla="*/ 1187748 h 1456508"/>
                <a:gd name="connsiteX969" fmla="*/ 1231097 w 1508527"/>
                <a:gd name="connsiteY969" fmla="*/ 1159572 h 1456508"/>
                <a:gd name="connsiteX970" fmla="*/ 1235432 w 1508527"/>
                <a:gd name="connsiteY970" fmla="*/ 1133563 h 1456508"/>
                <a:gd name="connsiteX971" fmla="*/ 1237600 w 1508527"/>
                <a:gd name="connsiteY971" fmla="*/ 1181246 h 1456508"/>
                <a:gd name="connsiteX972" fmla="*/ 1200753 w 1508527"/>
                <a:gd name="connsiteY972" fmla="*/ 1218092 h 1456508"/>
                <a:gd name="connsiteX973" fmla="*/ 1200753 w 1508527"/>
                <a:gd name="connsiteY973" fmla="*/ 1218092 h 1456508"/>
                <a:gd name="connsiteX974" fmla="*/ 1263609 w 1508527"/>
                <a:gd name="connsiteY974" fmla="*/ 1179079 h 1456508"/>
                <a:gd name="connsiteX975" fmla="*/ 1263609 w 1508527"/>
                <a:gd name="connsiteY975" fmla="*/ 1179079 h 1456508"/>
                <a:gd name="connsiteX976" fmla="*/ 1317794 w 1508527"/>
                <a:gd name="connsiteY976" fmla="*/ 1170409 h 1456508"/>
                <a:gd name="connsiteX977" fmla="*/ 1371980 w 1508527"/>
                <a:gd name="connsiteY977" fmla="*/ 1153070 h 1456508"/>
                <a:gd name="connsiteX978" fmla="*/ 1358975 w 1508527"/>
                <a:gd name="connsiteY978" fmla="*/ 1150902 h 1456508"/>
                <a:gd name="connsiteX979" fmla="*/ 1322129 w 1508527"/>
                <a:gd name="connsiteY979" fmla="*/ 1150902 h 1456508"/>
                <a:gd name="connsiteX980" fmla="*/ 1291785 w 1508527"/>
                <a:gd name="connsiteY980" fmla="*/ 1161739 h 1456508"/>
                <a:gd name="connsiteX981" fmla="*/ 1291785 w 1508527"/>
                <a:gd name="connsiteY981" fmla="*/ 1161739 h 1456508"/>
                <a:gd name="connsiteX982" fmla="*/ 1291785 w 1508527"/>
                <a:gd name="connsiteY982" fmla="*/ 1161739 h 1456508"/>
                <a:gd name="connsiteX983" fmla="*/ 1319962 w 1508527"/>
                <a:gd name="connsiteY983" fmla="*/ 1150902 h 1456508"/>
                <a:gd name="connsiteX984" fmla="*/ 1345971 w 1508527"/>
                <a:gd name="connsiteY984" fmla="*/ 1148735 h 1456508"/>
                <a:gd name="connsiteX985" fmla="*/ 1298287 w 1508527"/>
                <a:gd name="connsiteY985" fmla="*/ 1144400 h 1456508"/>
                <a:gd name="connsiteX986" fmla="*/ 1263609 w 1508527"/>
                <a:gd name="connsiteY986" fmla="*/ 1179079 h 1456508"/>
                <a:gd name="connsiteX987" fmla="*/ 1263609 w 1508527"/>
                <a:gd name="connsiteY987" fmla="*/ 1179079 h 1456508"/>
                <a:gd name="connsiteX988" fmla="*/ 1250604 w 1508527"/>
                <a:gd name="connsiteY988" fmla="*/ 1168242 h 1456508"/>
                <a:gd name="connsiteX989" fmla="*/ 1250604 w 1508527"/>
                <a:gd name="connsiteY989" fmla="*/ 1168242 h 1456508"/>
                <a:gd name="connsiteX990" fmla="*/ 1254939 w 1508527"/>
                <a:gd name="connsiteY990" fmla="*/ 1114056 h 1456508"/>
                <a:gd name="connsiteX991" fmla="*/ 1270111 w 1508527"/>
                <a:gd name="connsiteY991" fmla="*/ 1059870 h 1456508"/>
                <a:gd name="connsiteX992" fmla="*/ 1272278 w 1508527"/>
                <a:gd name="connsiteY992" fmla="*/ 1070707 h 1456508"/>
                <a:gd name="connsiteX993" fmla="*/ 1274446 w 1508527"/>
                <a:gd name="connsiteY993" fmla="*/ 1107554 h 1456508"/>
                <a:gd name="connsiteX994" fmla="*/ 1265776 w 1508527"/>
                <a:gd name="connsiteY994" fmla="*/ 1137898 h 1456508"/>
                <a:gd name="connsiteX995" fmla="*/ 1265776 w 1508527"/>
                <a:gd name="connsiteY995" fmla="*/ 1137898 h 1456508"/>
                <a:gd name="connsiteX996" fmla="*/ 1265776 w 1508527"/>
                <a:gd name="connsiteY996" fmla="*/ 1137898 h 1456508"/>
                <a:gd name="connsiteX997" fmla="*/ 1276613 w 1508527"/>
                <a:gd name="connsiteY997" fmla="*/ 1109721 h 1456508"/>
                <a:gd name="connsiteX998" fmla="*/ 1278781 w 1508527"/>
                <a:gd name="connsiteY998" fmla="*/ 1083712 h 1456508"/>
                <a:gd name="connsiteX999" fmla="*/ 1285283 w 1508527"/>
                <a:gd name="connsiteY999" fmla="*/ 1131395 h 1456508"/>
                <a:gd name="connsiteX1000" fmla="*/ 1250604 w 1508527"/>
                <a:gd name="connsiteY1000" fmla="*/ 1168242 h 1456508"/>
                <a:gd name="connsiteX1001" fmla="*/ 1250604 w 1508527"/>
                <a:gd name="connsiteY1001" fmla="*/ 1168242 h 1456508"/>
                <a:gd name="connsiteX1002" fmla="*/ 1306957 w 1508527"/>
                <a:gd name="connsiteY1002" fmla="*/ 1124893 h 1456508"/>
                <a:gd name="connsiteX1003" fmla="*/ 1306957 w 1508527"/>
                <a:gd name="connsiteY1003" fmla="*/ 1124893 h 1456508"/>
                <a:gd name="connsiteX1004" fmla="*/ 1358975 w 1508527"/>
                <a:gd name="connsiteY1004" fmla="*/ 1111889 h 1456508"/>
                <a:gd name="connsiteX1005" fmla="*/ 1410994 w 1508527"/>
                <a:gd name="connsiteY1005" fmla="*/ 1088047 h 1456508"/>
                <a:gd name="connsiteX1006" fmla="*/ 1397989 w 1508527"/>
                <a:gd name="connsiteY1006" fmla="*/ 1088047 h 1456508"/>
                <a:gd name="connsiteX1007" fmla="*/ 1361143 w 1508527"/>
                <a:gd name="connsiteY1007" fmla="*/ 1092382 h 1456508"/>
                <a:gd name="connsiteX1008" fmla="*/ 1332966 w 1508527"/>
                <a:gd name="connsiteY1008" fmla="*/ 1105386 h 1456508"/>
                <a:gd name="connsiteX1009" fmla="*/ 1332966 w 1508527"/>
                <a:gd name="connsiteY1009" fmla="*/ 1105386 h 1456508"/>
                <a:gd name="connsiteX1010" fmla="*/ 1332966 w 1508527"/>
                <a:gd name="connsiteY1010" fmla="*/ 1105386 h 1456508"/>
                <a:gd name="connsiteX1011" fmla="*/ 1358975 w 1508527"/>
                <a:gd name="connsiteY1011" fmla="*/ 1090214 h 1456508"/>
                <a:gd name="connsiteX1012" fmla="*/ 1384984 w 1508527"/>
                <a:gd name="connsiteY1012" fmla="*/ 1083712 h 1456508"/>
                <a:gd name="connsiteX1013" fmla="*/ 1337301 w 1508527"/>
                <a:gd name="connsiteY1013" fmla="*/ 1085880 h 1456508"/>
                <a:gd name="connsiteX1014" fmla="*/ 1306957 w 1508527"/>
                <a:gd name="connsiteY1014" fmla="*/ 1124893 h 1456508"/>
                <a:gd name="connsiteX1015" fmla="*/ 1306957 w 1508527"/>
                <a:gd name="connsiteY1015" fmla="*/ 1124893 h 1456508"/>
                <a:gd name="connsiteX1016" fmla="*/ 1293953 w 1508527"/>
                <a:gd name="connsiteY1016" fmla="*/ 1114056 h 1456508"/>
                <a:gd name="connsiteX1017" fmla="*/ 1293953 w 1508527"/>
                <a:gd name="connsiteY1017" fmla="*/ 1114056 h 1456508"/>
                <a:gd name="connsiteX1018" fmla="*/ 1293953 w 1508527"/>
                <a:gd name="connsiteY1018" fmla="*/ 1059870 h 1456508"/>
                <a:gd name="connsiteX1019" fmla="*/ 1302622 w 1508527"/>
                <a:gd name="connsiteY1019" fmla="*/ 1003517 h 1456508"/>
                <a:gd name="connsiteX1020" fmla="*/ 1306957 w 1508527"/>
                <a:gd name="connsiteY1020" fmla="*/ 1014354 h 1456508"/>
                <a:gd name="connsiteX1021" fmla="*/ 1313459 w 1508527"/>
                <a:gd name="connsiteY1021" fmla="*/ 1051201 h 1456508"/>
                <a:gd name="connsiteX1022" fmla="*/ 1306957 w 1508527"/>
                <a:gd name="connsiteY1022" fmla="*/ 1081545 h 1456508"/>
                <a:gd name="connsiteX1023" fmla="*/ 1306957 w 1508527"/>
                <a:gd name="connsiteY1023" fmla="*/ 1081545 h 1456508"/>
                <a:gd name="connsiteX1024" fmla="*/ 1306957 w 1508527"/>
                <a:gd name="connsiteY1024" fmla="*/ 1081545 h 1456508"/>
                <a:gd name="connsiteX1025" fmla="*/ 1313459 w 1508527"/>
                <a:gd name="connsiteY1025" fmla="*/ 1051201 h 1456508"/>
                <a:gd name="connsiteX1026" fmla="*/ 1311292 w 1508527"/>
                <a:gd name="connsiteY1026" fmla="*/ 1025192 h 1456508"/>
                <a:gd name="connsiteX1027" fmla="*/ 1322129 w 1508527"/>
                <a:gd name="connsiteY1027" fmla="*/ 1072875 h 1456508"/>
                <a:gd name="connsiteX1028" fmla="*/ 1293953 w 1508527"/>
                <a:gd name="connsiteY1028" fmla="*/ 1114056 h 1456508"/>
                <a:gd name="connsiteX1029" fmla="*/ 1293953 w 1508527"/>
                <a:gd name="connsiteY1029" fmla="*/ 1114056 h 1456508"/>
                <a:gd name="connsiteX1030" fmla="*/ 1348138 w 1508527"/>
                <a:gd name="connsiteY1030" fmla="*/ 1064205 h 1456508"/>
                <a:gd name="connsiteX1031" fmla="*/ 1348138 w 1508527"/>
                <a:gd name="connsiteY1031" fmla="*/ 1064205 h 1456508"/>
                <a:gd name="connsiteX1032" fmla="*/ 1397989 w 1508527"/>
                <a:gd name="connsiteY1032" fmla="*/ 1044698 h 1456508"/>
                <a:gd name="connsiteX1033" fmla="*/ 1447840 w 1508527"/>
                <a:gd name="connsiteY1033" fmla="*/ 1016522 h 1456508"/>
                <a:gd name="connsiteX1034" fmla="*/ 1434835 w 1508527"/>
                <a:gd name="connsiteY1034" fmla="*/ 1016522 h 1456508"/>
                <a:gd name="connsiteX1035" fmla="*/ 1397989 w 1508527"/>
                <a:gd name="connsiteY1035" fmla="*/ 1025192 h 1456508"/>
                <a:gd name="connsiteX1036" fmla="*/ 1371980 w 1508527"/>
                <a:gd name="connsiteY1036" fmla="*/ 1042531 h 1456508"/>
                <a:gd name="connsiteX1037" fmla="*/ 1371980 w 1508527"/>
                <a:gd name="connsiteY1037" fmla="*/ 1042531 h 1456508"/>
                <a:gd name="connsiteX1038" fmla="*/ 1371980 w 1508527"/>
                <a:gd name="connsiteY1038" fmla="*/ 1042531 h 1456508"/>
                <a:gd name="connsiteX1039" fmla="*/ 1397989 w 1508527"/>
                <a:gd name="connsiteY1039" fmla="*/ 1025192 h 1456508"/>
                <a:gd name="connsiteX1040" fmla="*/ 1421831 w 1508527"/>
                <a:gd name="connsiteY1040" fmla="*/ 1016522 h 1456508"/>
                <a:gd name="connsiteX1041" fmla="*/ 1374147 w 1508527"/>
                <a:gd name="connsiteY1041" fmla="*/ 1023024 h 1456508"/>
                <a:gd name="connsiteX1042" fmla="*/ 1348138 w 1508527"/>
                <a:gd name="connsiteY1042" fmla="*/ 1064205 h 1456508"/>
                <a:gd name="connsiteX1043" fmla="*/ 1348138 w 1508527"/>
                <a:gd name="connsiteY1043" fmla="*/ 1064205 h 1456508"/>
                <a:gd name="connsiteX1044" fmla="*/ 1332966 w 1508527"/>
                <a:gd name="connsiteY1044" fmla="*/ 1055536 h 1456508"/>
                <a:gd name="connsiteX1045" fmla="*/ 1332966 w 1508527"/>
                <a:gd name="connsiteY1045" fmla="*/ 1055536 h 1456508"/>
                <a:gd name="connsiteX1046" fmla="*/ 1326464 w 1508527"/>
                <a:gd name="connsiteY1046" fmla="*/ 1001350 h 1456508"/>
                <a:gd name="connsiteX1047" fmla="*/ 1328631 w 1508527"/>
                <a:gd name="connsiteY1047" fmla="*/ 944997 h 1456508"/>
                <a:gd name="connsiteX1048" fmla="*/ 1332966 w 1508527"/>
                <a:gd name="connsiteY1048" fmla="*/ 955834 h 1456508"/>
                <a:gd name="connsiteX1049" fmla="*/ 1343803 w 1508527"/>
                <a:gd name="connsiteY1049" fmla="*/ 992680 h 1456508"/>
                <a:gd name="connsiteX1050" fmla="*/ 1341636 w 1508527"/>
                <a:gd name="connsiteY1050" fmla="*/ 1023024 h 1456508"/>
                <a:gd name="connsiteX1051" fmla="*/ 1341636 w 1508527"/>
                <a:gd name="connsiteY1051" fmla="*/ 1023024 h 1456508"/>
                <a:gd name="connsiteX1052" fmla="*/ 1341636 w 1508527"/>
                <a:gd name="connsiteY1052" fmla="*/ 1023024 h 1456508"/>
                <a:gd name="connsiteX1053" fmla="*/ 1345971 w 1508527"/>
                <a:gd name="connsiteY1053" fmla="*/ 992680 h 1456508"/>
                <a:gd name="connsiteX1054" fmla="*/ 1341636 w 1508527"/>
                <a:gd name="connsiteY1054" fmla="*/ 966671 h 1456508"/>
                <a:gd name="connsiteX1055" fmla="*/ 1356808 w 1508527"/>
                <a:gd name="connsiteY1055" fmla="*/ 1012187 h 1456508"/>
                <a:gd name="connsiteX1056" fmla="*/ 1332966 w 1508527"/>
                <a:gd name="connsiteY1056" fmla="*/ 1055536 h 1456508"/>
                <a:gd name="connsiteX1057" fmla="*/ 1332966 w 1508527"/>
                <a:gd name="connsiteY1057" fmla="*/ 1055536 h 1456508"/>
                <a:gd name="connsiteX1058" fmla="*/ 1380650 w 1508527"/>
                <a:gd name="connsiteY1058" fmla="*/ 999183 h 1456508"/>
                <a:gd name="connsiteX1059" fmla="*/ 1380650 w 1508527"/>
                <a:gd name="connsiteY1059" fmla="*/ 999183 h 1456508"/>
                <a:gd name="connsiteX1060" fmla="*/ 1428333 w 1508527"/>
                <a:gd name="connsiteY1060" fmla="*/ 975341 h 1456508"/>
                <a:gd name="connsiteX1061" fmla="*/ 1473849 w 1508527"/>
                <a:gd name="connsiteY1061" fmla="*/ 940662 h 1456508"/>
                <a:gd name="connsiteX1062" fmla="*/ 1460844 w 1508527"/>
                <a:gd name="connsiteY1062" fmla="*/ 942830 h 1456508"/>
                <a:gd name="connsiteX1063" fmla="*/ 1426166 w 1508527"/>
                <a:gd name="connsiteY1063" fmla="*/ 953667 h 1456508"/>
                <a:gd name="connsiteX1064" fmla="*/ 1402324 w 1508527"/>
                <a:gd name="connsiteY1064" fmla="*/ 973173 h 1456508"/>
                <a:gd name="connsiteX1065" fmla="*/ 1402324 w 1508527"/>
                <a:gd name="connsiteY1065" fmla="*/ 973173 h 1456508"/>
                <a:gd name="connsiteX1066" fmla="*/ 1402324 w 1508527"/>
                <a:gd name="connsiteY1066" fmla="*/ 973173 h 1456508"/>
                <a:gd name="connsiteX1067" fmla="*/ 1426166 w 1508527"/>
                <a:gd name="connsiteY1067" fmla="*/ 953667 h 1456508"/>
                <a:gd name="connsiteX1068" fmla="*/ 1450007 w 1508527"/>
                <a:gd name="connsiteY1068" fmla="*/ 942830 h 1456508"/>
                <a:gd name="connsiteX1069" fmla="*/ 1402324 w 1508527"/>
                <a:gd name="connsiteY1069" fmla="*/ 953667 h 1456508"/>
                <a:gd name="connsiteX1070" fmla="*/ 1380650 w 1508527"/>
                <a:gd name="connsiteY1070" fmla="*/ 999183 h 1456508"/>
                <a:gd name="connsiteX1071" fmla="*/ 1380650 w 1508527"/>
                <a:gd name="connsiteY1071" fmla="*/ 999183 h 1456508"/>
                <a:gd name="connsiteX1072" fmla="*/ 1365478 w 1508527"/>
                <a:gd name="connsiteY1072" fmla="*/ 992680 h 1456508"/>
                <a:gd name="connsiteX1073" fmla="*/ 1365478 w 1508527"/>
                <a:gd name="connsiteY1073" fmla="*/ 992680 h 1456508"/>
                <a:gd name="connsiteX1074" fmla="*/ 1387152 w 1508527"/>
                <a:gd name="connsiteY1074" fmla="*/ 944997 h 1456508"/>
                <a:gd name="connsiteX1075" fmla="*/ 1365478 w 1508527"/>
                <a:gd name="connsiteY1075" fmla="*/ 901648 h 1456508"/>
                <a:gd name="connsiteX1076" fmla="*/ 1371980 w 1508527"/>
                <a:gd name="connsiteY1076" fmla="*/ 927657 h 1456508"/>
                <a:gd name="connsiteX1077" fmla="*/ 1371980 w 1508527"/>
                <a:gd name="connsiteY1077" fmla="*/ 958001 h 1456508"/>
                <a:gd name="connsiteX1078" fmla="*/ 1371980 w 1508527"/>
                <a:gd name="connsiteY1078" fmla="*/ 958001 h 1456508"/>
                <a:gd name="connsiteX1079" fmla="*/ 1371980 w 1508527"/>
                <a:gd name="connsiteY1079" fmla="*/ 958001 h 1456508"/>
                <a:gd name="connsiteX1080" fmla="*/ 1371980 w 1508527"/>
                <a:gd name="connsiteY1080" fmla="*/ 927657 h 1456508"/>
                <a:gd name="connsiteX1081" fmla="*/ 1358975 w 1508527"/>
                <a:gd name="connsiteY1081" fmla="*/ 892979 h 1456508"/>
                <a:gd name="connsiteX1082" fmla="*/ 1352473 w 1508527"/>
                <a:gd name="connsiteY1082" fmla="*/ 882142 h 1456508"/>
                <a:gd name="connsiteX1083" fmla="*/ 1354641 w 1508527"/>
                <a:gd name="connsiteY1083" fmla="*/ 938495 h 1456508"/>
                <a:gd name="connsiteX1084" fmla="*/ 1365478 w 1508527"/>
                <a:gd name="connsiteY1084" fmla="*/ 992680 h 1456508"/>
                <a:gd name="connsiteX1085" fmla="*/ 1365478 w 1508527"/>
                <a:gd name="connsiteY1085" fmla="*/ 992680 h 1456508"/>
                <a:gd name="connsiteX1086" fmla="*/ 1404491 w 1508527"/>
                <a:gd name="connsiteY1086" fmla="*/ 934160 h 1456508"/>
                <a:gd name="connsiteX1087" fmla="*/ 1404491 w 1508527"/>
                <a:gd name="connsiteY1087" fmla="*/ 934160 h 1456508"/>
                <a:gd name="connsiteX1088" fmla="*/ 1450007 w 1508527"/>
                <a:gd name="connsiteY1088" fmla="*/ 905983 h 1456508"/>
                <a:gd name="connsiteX1089" fmla="*/ 1491188 w 1508527"/>
                <a:gd name="connsiteY1089" fmla="*/ 866970 h 1456508"/>
                <a:gd name="connsiteX1090" fmla="*/ 1480351 w 1508527"/>
                <a:gd name="connsiteY1090" fmla="*/ 871304 h 1456508"/>
                <a:gd name="connsiteX1091" fmla="*/ 1445672 w 1508527"/>
                <a:gd name="connsiteY1091" fmla="*/ 886476 h 1456508"/>
                <a:gd name="connsiteX1092" fmla="*/ 1423998 w 1508527"/>
                <a:gd name="connsiteY1092" fmla="*/ 908151 h 1456508"/>
                <a:gd name="connsiteX1093" fmla="*/ 1423998 w 1508527"/>
                <a:gd name="connsiteY1093" fmla="*/ 908151 h 1456508"/>
                <a:gd name="connsiteX1094" fmla="*/ 1423998 w 1508527"/>
                <a:gd name="connsiteY1094" fmla="*/ 908151 h 1456508"/>
                <a:gd name="connsiteX1095" fmla="*/ 1445672 w 1508527"/>
                <a:gd name="connsiteY1095" fmla="*/ 886476 h 1456508"/>
                <a:gd name="connsiteX1096" fmla="*/ 1467347 w 1508527"/>
                <a:gd name="connsiteY1096" fmla="*/ 873472 h 1456508"/>
                <a:gd name="connsiteX1097" fmla="*/ 1421831 w 1508527"/>
                <a:gd name="connsiteY1097" fmla="*/ 890811 h 1456508"/>
                <a:gd name="connsiteX1098" fmla="*/ 1404491 w 1508527"/>
                <a:gd name="connsiteY1098" fmla="*/ 934160 h 1456508"/>
                <a:gd name="connsiteX1099" fmla="*/ 1404491 w 1508527"/>
                <a:gd name="connsiteY1099" fmla="*/ 934160 h 1456508"/>
                <a:gd name="connsiteX1100" fmla="*/ 1389319 w 1508527"/>
                <a:gd name="connsiteY1100" fmla="*/ 927657 h 1456508"/>
                <a:gd name="connsiteX1101" fmla="*/ 1389319 w 1508527"/>
                <a:gd name="connsiteY1101" fmla="*/ 927657 h 1456508"/>
                <a:gd name="connsiteX1102" fmla="*/ 1371980 w 1508527"/>
                <a:gd name="connsiteY1102" fmla="*/ 875639 h 1456508"/>
                <a:gd name="connsiteX1103" fmla="*/ 1363310 w 1508527"/>
                <a:gd name="connsiteY1103" fmla="*/ 819286 h 1456508"/>
                <a:gd name="connsiteX1104" fmla="*/ 1369813 w 1508527"/>
                <a:gd name="connsiteY1104" fmla="*/ 830123 h 1456508"/>
                <a:gd name="connsiteX1105" fmla="*/ 1387152 w 1508527"/>
                <a:gd name="connsiteY1105" fmla="*/ 862635 h 1456508"/>
                <a:gd name="connsiteX1106" fmla="*/ 1391487 w 1508527"/>
                <a:gd name="connsiteY1106" fmla="*/ 892979 h 1456508"/>
                <a:gd name="connsiteX1107" fmla="*/ 1391487 w 1508527"/>
                <a:gd name="connsiteY1107" fmla="*/ 892979 h 1456508"/>
                <a:gd name="connsiteX1108" fmla="*/ 1391487 w 1508527"/>
                <a:gd name="connsiteY1108" fmla="*/ 892979 h 1456508"/>
                <a:gd name="connsiteX1109" fmla="*/ 1389319 w 1508527"/>
                <a:gd name="connsiteY1109" fmla="*/ 862635 h 1456508"/>
                <a:gd name="connsiteX1110" fmla="*/ 1380650 w 1508527"/>
                <a:gd name="connsiteY1110" fmla="*/ 838793 h 1456508"/>
                <a:gd name="connsiteX1111" fmla="*/ 1406659 w 1508527"/>
                <a:gd name="connsiteY1111" fmla="*/ 879974 h 1456508"/>
                <a:gd name="connsiteX1112" fmla="*/ 1389319 w 1508527"/>
                <a:gd name="connsiteY1112" fmla="*/ 927657 h 1456508"/>
                <a:gd name="connsiteX1113" fmla="*/ 1389319 w 1508527"/>
                <a:gd name="connsiteY1113" fmla="*/ 927657 h 1456508"/>
                <a:gd name="connsiteX1114" fmla="*/ 1423998 w 1508527"/>
                <a:gd name="connsiteY1114" fmla="*/ 864802 h 1456508"/>
                <a:gd name="connsiteX1115" fmla="*/ 1423998 w 1508527"/>
                <a:gd name="connsiteY1115" fmla="*/ 864802 h 1456508"/>
                <a:gd name="connsiteX1116" fmla="*/ 1467347 w 1508527"/>
                <a:gd name="connsiteY1116" fmla="*/ 830123 h 1456508"/>
                <a:gd name="connsiteX1117" fmla="*/ 1504193 w 1508527"/>
                <a:gd name="connsiteY1117" fmla="*/ 786775 h 1456508"/>
                <a:gd name="connsiteX1118" fmla="*/ 1493356 w 1508527"/>
                <a:gd name="connsiteY1118" fmla="*/ 791110 h 1456508"/>
                <a:gd name="connsiteX1119" fmla="*/ 1460844 w 1508527"/>
                <a:gd name="connsiteY1119" fmla="*/ 810617 h 1456508"/>
                <a:gd name="connsiteX1120" fmla="*/ 1441337 w 1508527"/>
                <a:gd name="connsiteY1120" fmla="*/ 834458 h 1456508"/>
                <a:gd name="connsiteX1121" fmla="*/ 1441337 w 1508527"/>
                <a:gd name="connsiteY1121" fmla="*/ 834458 h 1456508"/>
                <a:gd name="connsiteX1122" fmla="*/ 1441337 w 1508527"/>
                <a:gd name="connsiteY1122" fmla="*/ 834458 h 1456508"/>
                <a:gd name="connsiteX1123" fmla="*/ 1460844 w 1508527"/>
                <a:gd name="connsiteY1123" fmla="*/ 810617 h 1456508"/>
                <a:gd name="connsiteX1124" fmla="*/ 1482519 w 1508527"/>
                <a:gd name="connsiteY1124" fmla="*/ 795445 h 1456508"/>
                <a:gd name="connsiteX1125" fmla="*/ 1439170 w 1508527"/>
                <a:gd name="connsiteY1125" fmla="*/ 817119 h 1456508"/>
                <a:gd name="connsiteX1126" fmla="*/ 1423998 w 1508527"/>
                <a:gd name="connsiteY1126" fmla="*/ 864802 h 1456508"/>
                <a:gd name="connsiteX1127" fmla="*/ 1423998 w 1508527"/>
                <a:gd name="connsiteY1127" fmla="*/ 864802 h 1456508"/>
                <a:gd name="connsiteX1128" fmla="*/ 1408826 w 1508527"/>
                <a:gd name="connsiteY1128" fmla="*/ 860467 h 1456508"/>
                <a:gd name="connsiteX1129" fmla="*/ 1408826 w 1508527"/>
                <a:gd name="connsiteY1129" fmla="*/ 860467 h 1456508"/>
                <a:gd name="connsiteX1130" fmla="*/ 1419663 w 1508527"/>
                <a:gd name="connsiteY1130" fmla="*/ 810617 h 1456508"/>
                <a:gd name="connsiteX1131" fmla="*/ 1389319 w 1508527"/>
                <a:gd name="connsiteY1131" fmla="*/ 771603 h 1456508"/>
                <a:gd name="connsiteX1132" fmla="*/ 1400156 w 1508527"/>
                <a:gd name="connsiteY1132" fmla="*/ 795445 h 1456508"/>
                <a:gd name="connsiteX1133" fmla="*/ 1406659 w 1508527"/>
                <a:gd name="connsiteY1133" fmla="*/ 825789 h 1456508"/>
                <a:gd name="connsiteX1134" fmla="*/ 1406659 w 1508527"/>
                <a:gd name="connsiteY1134" fmla="*/ 827956 h 1456508"/>
                <a:gd name="connsiteX1135" fmla="*/ 1406659 w 1508527"/>
                <a:gd name="connsiteY1135" fmla="*/ 827956 h 1456508"/>
                <a:gd name="connsiteX1136" fmla="*/ 1400156 w 1508527"/>
                <a:gd name="connsiteY1136" fmla="*/ 797612 h 1456508"/>
                <a:gd name="connsiteX1137" fmla="*/ 1378482 w 1508527"/>
                <a:gd name="connsiteY1137" fmla="*/ 767268 h 1456508"/>
                <a:gd name="connsiteX1138" fmla="*/ 1369813 w 1508527"/>
                <a:gd name="connsiteY1138" fmla="*/ 758598 h 1456508"/>
                <a:gd name="connsiteX1139" fmla="*/ 1384984 w 1508527"/>
                <a:gd name="connsiteY1139" fmla="*/ 812784 h 1456508"/>
                <a:gd name="connsiteX1140" fmla="*/ 1408826 w 1508527"/>
                <a:gd name="connsiteY1140" fmla="*/ 860467 h 1456508"/>
                <a:gd name="connsiteX1141" fmla="*/ 1408826 w 1508527"/>
                <a:gd name="connsiteY1141" fmla="*/ 860467 h 1456508"/>
                <a:gd name="connsiteX1142" fmla="*/ 1434835 w 1508527"/>
                <a:gd name="connsiteY1142" fmla="*/ 793277 h 1456508"/>
                <a:gd name="connsiteX1143" fmla="*/ 1434835 w 1508527"/>
                <a:gd name="connsiteY1143" fmla="*/ 793277 h 1456508"/>
                <a:gd name="connsiteX1144" fmla="*/ 1443505 w 1508527"/>
                <a:gd name="connsiteY1144" fmla="*/ 743426 h 1456508"/>
                <a:gd name="connsiteX1145" fmla="*/ 1484686 w 1508527"/>
                <a:gd name="connsiteY1145" fmla="*/ 717417 h 1456508"/>
                <a:gd name="connsiteX1146" fmla="*/ 1465179 w 1508527"/>
                <a:gd name="connsiteY1146" fmla="*/ 734757 h 1456508"/>
                <a:gd name="connsiteX1147" fmla="*/ 1450007 w 1508527"/>
                <a:gd name="connsiteY1147" fmla="*/ 760766 h 1456508"/>
                <a:gd name="connsiteX1148" fmla="*/ 1450007 w 1508527"/>
                <a:gd name="connsiteY1148" fmla="*/ 760766 h 1456508"/>
                <a:gd name="connsiteX1149" fmla="*/ 1450007 w 1508527"/>
                <a:gd name="connsiteY1149" fmla="*/ 760766 h 1456508"/>
                <a:gd name="connsiteX1150" fmla="*/ 1467347 w 1508527"/>
                <a:gd name="connsiteY1150" fmla="*/ 734757 h 1456508"/>
                <a:gd name="connsiteX1151" fmla="*/ 1497691 w 1508527"/>
                <a:gd name="connsiteY1151" fmla="*/ 713083 h 1456508"/>
                <a:gd name="connsiteX1152" fmla="*/ 1508528 w 1508527"/>
                <a:gd name="connsiteY1152" fmla="*/ 706580 h 1456508"/>
                <a:gd name="connsiteX1153" fmla="*/ 1476016 w 1508527"/>
                <a:gd name="connsiteY1153" fmla="*/ 754264 h 1456508"/>
                <a:gd name="connsiteX1154" fmla="*/ 1434835 w 1508527"/>
                <a:gd name="connsiteY1154" fmla="*/ 793277 h 1456508"/>
                <a:gd name="connsiteX1155" fmla="*/ 1434835 w 1508527"/>
                <a:gd name="connsiteY1155" fmla="*/ 793277 h 1456508"/>
                <a:gd name="connsiteX1156" fmla="*/ 1419663 w 1508527"/>
                <a:gd name="connsiteY1156" fmla="*/ 791110 h 1456508"/>
                <a:gd name="connsiteX1157" fmla="*/ 1419663 w 1508527"/>
                <a:gd name="connsiteY1157" fmla="*/ 791110 h 1456508"/>
                <a:gd name="connsiteX1158" fmla="*/ 1391487 w 1508527"/>
                <a:gd name="connsiteY1158" fmla="*/ 745594 h 1456508"/>
                <a:gd name="connsiteX1159" fmla="*/ 1371980 w 1508527"/>
                <a:gd name="connsiteY1159" fmla="*/ 691408 h 1456508"/>
                <a:gd name="connsiteX1160" fmla="*/ 1380650 w 1508527"/>
                <a:gd name="connsiteY1160" fmla="*/ 700078 h 1456508"/>
                <a:gd name="connsiteX1161" fmla="*/ 1404491 w 1508527"/>
                <a:gd name="connsiteY1161" fmla="*/ 728255 h 1456508"/>
                <a:gd name="connsiteX1162" fmla="*/ 1415328 w 1508527"/>
                <a:gd name="connsiteY1162" fmla="*/ 758598 h 1456508"/>
                <a:gd name="connsiteX1163" fmla="*/ 1415328 w 1508527"/>
                <a:gd name="connsiteY1163" fmla="*/ 758598 h 1456508"/>
                <a:gd name="connsiteX1164" fmla="*/ 1415328 w 1508527"/>
                <a:gd name="connsiteY1164" fmla="*/ 756431 h 1456508"/>
                <a:gd name="connsiteX1165" fmla="*/ 1406659 w 1508527"/>
                <a:gd name="connsiteY1165" fmla="*/ 726087 h 1456508"/>
                <a:gd name="connsiteX1166" fmla="*/ 1393654 w 1508527"/>
                <a:gd name="connsiteY1166" fmla="*/ 704413 h 1456508"/>
                <a:gd name="connsiteX1167" fmla="*/ 1426166 w 1508527"/>
                <a:gd name="connsiteY1167" fmla="*/ 739092 h 1456508"/>
                <a:gd name="connsiteX1168" fmla="*/ 1419663 w 1508527"/>
                <a:gd name="connsiteY1168" fmla="*/ 791110 h 1456508"/>
                <a:gd name="connsiteX1169" fmla="*/ 1419663 w 1508527"/>
                <a:gd name="connsiteY1169" fmla="*/ 791110 h 1456508"/>
                <a:gd name="connsiteX1170" fmla="*/ 1439170 w 1508527"/>
                <a:gd name="connsiteY1170" fmla="*/ 721752 h 1456508"/>
                <a:gd name="connsiteX1171" fmla="*/ 1439170 w 1508527"/>
                <a:gd name="connsiteY1171" fmla="*/ 721752 h 1456508"/>
                <a:gd name="connsiteX1172" fmla="*/ 1473849 w 1508527"/>
                <a:gd name="connsiteY1172" fmla="*/ 680571 h 1456508"/>
                <a:gd name="connsiteX1173" fmla="*/ 1502025 w 1508527"/>
                <a:gd name="connsiteY1173" fmla="*/ 630720 h 1456508"/>
                <a:gd name="connsiteX1174" fmla="*/ 1491188 w 1508527"/>
                <a:gd name="connsiteY1174" fmla="*/ 637223 h 1456508"/>
                <a:gd name="connsiteX1175" fmla="*/ 1463012 w 1508527"/>
                <a:gd name="connsiteY1175" fmla="*/ 661064 h 1456508"/>
                <a:gd name="connsiteX1176" fmla="*/ 1447840 w 1508527"/>
                <a:gd name="connsiteY1176" fmla="*/ 689241 h 1456508"/>
                <a:gd name="connsiteX1177" fmla="*/ 1447840 w 1508527"/>
                <a:gd name="connsiteY1177" fmla="*/ 689241 h 1456508"/>
                <a:gd name="connsiteX1178" fmla="*/ 1447840 w 1508527"/>
                <a:gd name="connsiteY1178" fmla="*/ 687073 h 1456508"/>
                <a:gd name="connsiteX1179" fmla="*/ 1460844 w 1508527"/>
                <a:gd name="connsiteY1179" fmla="*/ 658897 h 1456508"/>
                <a:gd name="connsiteX1180" fmla="*/ 1478184 w 1508527"/>
                <a:gd name="connsiteY1180" fmla="*/ 639390 h 1456508"/>
                <a:gd name="connsiteX1181" fmla="*/ 1439170 w 1508527"/>
                <a:gd name="connsiteY1181" fmla="*/ 669734 h 1456508"/>
                <a:gd name="connsiteX1182" fmla="*/ 1439170 w 1508527"/>
                <a:gd name="connsiteY1182" fmla="*/ 721752 h 1456508"/>
                <a:gd name="connsiteX1183" fmla="*/ 1439170 w 1508527"/>
                <a:gd name="connsiteY1183" fmla="*/ 721752 h 1456508"/>
                <a:gd name="connsiteX1184" fmla="*/ 1421831 w 1508527"/>
                <a:gd name="connsiteY1184" fmla="*/ 721752 h 1456508"/>
                <a:gd name="connsiteX1185" fmla="*/ 1421831 w 1508527"/>
                <a:gd name="connsiteY1185" fmla="*/ 721752 h 1456508"/>
                <a:gd name="connsiteX1186" fmla="*/ 1421831 w 1508527"/>
                <a:gd name="connsiteY1186" fmla="*/ 669734 h 1456508"/>
                <a:gd name="connsiteX1187" fmla="*/ 1384984 w 1508527"/>
                <a:gd name="connsiteY1187" fmla="*/ 639390 h 1456508"/>
                <a:gd name="connsiteX1188" fmla="*/ 1400156 w 1508527"/>
                <a:gd name="connsiteY1188" fmla="*/ 658897 h 1456508"/>
                <a:gd name="connsiteX1189" fmla="*/ 1413161 w 1508527"/>
                <a:gd name="connsiteY1189" fmla="*/ 687073 h 1456508"/>
                <a:gd name="connsiteX1190" fmla="*/ 1413161 w 1508527"/>
                <a:gd name="connsiteY1190" fmla="*/ 689241 h 1456508"/>
                <a:gd name="connsiteX1191" fmla="*/ 1413161 w 1508527"/>
                <a:gd name="connsiteY1191" fmla="*/ 689241 h 1456508"/>
                <a:gd name="connsiteX1192" fmla="*/ 1400156 w 1508527"/>
                <a:gd name="connsiteY1192" fmla="*/ 661064 h 1456508"/>
                <a:gd name="connsiteX1193" fmla="*/ 1374147 w 1508527"/>
                <a:gd name="connsiteY1193" fmla="*/ 635055 h 1456508"/>
                <a:gd name="connsiteX1194" fmla="*/ 1363310 w 1508527"/>
                <a:gd name="connsiteY1194" fmla="*/ 628553 h 1456508"/>
                <a:gd name="connsiteX1195" fmla="*/ 1389319 w 1508527"/>
                <a:gd name="connsiteY1195" fmla="*/ 680571 h 1456508"/>
                <a:gd name="connsiteX1196" fmla="*/ 1421831 w 1508527"/>
                <a:gd name="connsiteY1196" fmla="*/ 721752 h 1456508"/>
                <a:gd name="connsiteX1197" fmla="*/ 1421831 w 1508527"/>
                <a:gd name="connsiteY1197" fmla="*/ 721752 h 1456508"/>
                <a:gd name="connsiteX1198" fmla="*/ 1434835 w 1508527"/>
                <a:gd name="connsiteY1198" fmla="*/ 650227 h 1456508"/>
                <a:gd name="connsiteX1199" fmla="*/ 1434835 w 1508527"/>
                <a:gd name="connsiteY1199" fmla="*/ 650227 h 1456508"/>
                <a:gd name="connsiteX1200" fmla="*/ 1432668 w 1508527"/>
                <a:gd name="connsiteY1200" fmla="*/ 600376 h 1456508"/>
                <a:gd name="connsiteX1201" fmla="*/ 1467347 w 1508527"/>
                <a:gd name="connsiteY1201" fmla="*/ 567865 h 1456508"/>
                <a:gd name="connsiteX1202" fmla="*/ 1452175 w 1508527"/>
                <a:gd name="connsiteY1202" fmla="*/ 589539 h 1456508"/>
                <a:gd name="connsiteX1203" fmla="*/ 1441337 w 1508527"/>
                <a:gd name="connsiteY1203" fmla="*/ 617716 h 1456508"/>
                <a:gd name="connsiteX1204" fmla="*/ 1441337 w 1508527"/>
                <a:gd name="connsiteY1204" fmla="*/ 619883 h 1456508"/>
                <a:gd name="connsiteX1205" fmla="*/ 1441337 w 1508527"/>
                <a:gd name="connsiteY1205" fmla="*/ 619883 h 1456508"/>
                <a:gd name="connsiteX1206" fmla="*/ 1452175 w 1508527"/>
                <a:gd name="connsiteY1206" fmla="*/ 591707 h 1456508"/>
                <a:gd name="connsiteX1207" fmla="*/ 1478184 w 1508527"/>
                <a:gd name="connsiteY1207" fmla="*/ 563530 h 1456508"/>
                <a:gd name="connsiteX1208" fmla="*/ 1486853 w 1508527"/>
                <a:gd name="connsiteY1208" fmla="*/ 554861 h 1456508"/>
                <a:gd name="connsiteX1209" fmla="*/ 1465179 w 1508527"/>
                <a:gd name="connsiteY1209" fmla="*/ 606879 h 1456508"/>
                <a:gd name="connsiteX1210" fmla="*/ 1434835 w 1508527"/>
                <a:gd name="connsiteY1210" fmla="*/ 650227 h 1456508"/>
                <a:gd name="connsiteX1211" fmla="*/ 1434835 w 1508527"/>
                <a:gd name="connsiteY1211" fmla="*/ 650227 h 1456508"/>
                <a:gd name="connsiteX1212" fmla="*/ 1419663 w 1508527"/>
                <a:gd name="connsiteY1212" fmla="*/ 650227 h 1456508"/>
                <a:gd name="connsiteX1213" fmla="*/ 1419663 w 1508527"/>
                <a:gd name="connsiteY1213" fmla="*/ 650227 h 1456508"/>
                <a:gd name="connsiteX1214" fmla="*/ 1382817 w 1508527"/>
                <a:gd name="connsiteY1214" fmla="*/ 611214 h 1456508"/>
                <a:gd name="connsiteX1215" fmla="*/ 1352473 w 1508527"/>
                <a:gd name="connsiteY1215" fmla="*/ 563530 h 1456508"/>
                <a:gd name="connsiteX1216" fmla="*/ 1363310 w 1508527"/>
                <a:gd name="connsiteY1216" fmla="*/ 570033 h 1456508"/>
                <a:gd name="connsiteX1217" fmla="*/ 1393654 w 1508527"/>
                <a:gd name="connsiteY1217" fmla="*/ 593874 h 1456508"/>
                <a:gd name="connsiteX1218" fmla="*/ 1408826 w 1508527"/>
                <a:gd name="connsiteY1218" fmla="*/ 619883 h 1456508"/>
                <a:gd name="connsiteX1219" fmla="*/ 1408826 w 1508527"/>
                <a:gd name="connsiteY1219" fmla="*/ 619883 h 1456508"/>
                <a:gd name="connsiteX1220" fmla="*/ 1408826 w 1508527"/>
                <a:gd name="connsiteY1220" fmla="*/ 617716 h 1456508"/>
                <a:gd name="connsiteX1221" fmla="*/ 1393654 w 1508527"/>
                <a:gd name="connsiteY1221" fmla="*/ 591707 h 1456508"/>
                <a:gd name="connsiteX1222" fmla="*/ 1376315 w 1508527"/>
                <a:gd name="connsiteY1222" fmla="*/ 574367 h 1456508"/>
                <a:gd name="connsiteX1223" fmla="*/ 1415328 w 1508527"/>
                <a:gd name="connsiteY1223" fmla="*/ 602544 h 1456508"/>
                <a:gd name="connsiteX1224" fmla="*/ 1419663 w 1508527"/>
                <a:gd name="connsiteY1224" fmla="*/ 650227 h 1456508"/>
                <a:gd name="connsiteX1225" fmla="*/ 1419663 w 1508527"/>
                <a:gd name="connsiteY1225" fmla="*/ 650227 h 1456508"/>
                <a:gd name="connsiteX1226" fmla="*/ 1423998 w 1508527"/>
                <a:gd name="connsiteY1226" fmla="*/ 578702 h 1456508"/>
                <a:gd name="connsiteX1227" fmla="*/ 1423998 w 1508527"/>
                <a:gd name="connsiteY1227" fmla="*/ 578702 h 1456508"/>
                <a:gd name="connsiteX1228" fmla="*/ 1450007 w 1508527"/>
                <a:gd name="connsiteY1228" fmla="*/ 531019 h 1456508"/>
                <a:gd name="connsiteX1229" fmla="*/ 1467347 w 1508527"/>
                <a:gd name="connsiteY1229" fmla="*/ 476833 h 1456508"/>
                <a:gd name="connsiteX1230" fmla="*/ 1458677 w 1508527"/>
                <a:gd name="connsiteY1230" fmla="*/ 485503 h 1456508"/>
                <a:gd name="connsiteX1231" fmla="*/ 1437003 w 1508527"/>
                <a:gd name="connsiteY1231" fmla="*/ 515847 h 1456508"/>
                <a:gd name="connsiteX1232" fmla="*/ 1428333 w 1508527"/>
                <a:gd name="connsiteY1232" fmla="*/ 546191 h 1456508"/>
                <a:gd name="connsiteX1233" fmla="*/ 1428333 w 1508527"/>
                <a:gd name="connsiteY1233" fmla="*/ 546191 h 1456508"/>
                <a:gd name="connsiteX1234" fmla="*/ 1428333 w 1508527"/>
                <a:gd name="connsiteY1234" fmla="*/ 544023 h 1456508"/>
                <a:gd name="connsiteX1235" fmla="*/ 1434835 w 1508527"/>
                <a:gd name="connsiteY1235" fmla="*/ 513680 h 1456508"/>
                <a:gd name="connsiteX1236" fmla="*/ 1447840 w 1508527"/>
                <a:gd name="connsiteY1236" fmla="*/ 492005 h 1456508"/>
                <a:gd name="connsiteX1237" fmla="*/ 1417496 w 1508527"/>
                <a:gd name="connsiteY1237" fmla="*/ 528852 h 1456508"/>
                <a:gd name="connsiteX1238" fmla="*/ 1423998 w 1508527"/>
                <a:gd name="connsiteY1238" fmla="*/ 578702 h 1456508"/>
                <a:gd name="connsiteX1239" fmla="*/ 1423998 w 1508527"/>
                <a:gd name="connsiteY1239" fmla="*/ 578702 h 1456508"/>
                <a:gd name="connsiteX1240" fmla="*/ 1408826 w 1508527"/>
                <a:gd name="connsiteY1240" fmla="*/ 583037 h 1456508"/>
                <a:gd name="connsiteX1241" fmla="*/ 1408826 w 1508527"/>
                <a:gd name="connsiteY1241" fmla="*/ 583037 h 1456508"/>
                <a:gd name="connsiteX1242" fmla="*/ 1397989 w 1508527"/>
                <a:gd name="connsiteY1242" fmla="*/ 533186 h 1456508"/>
                <a:gd name="connsiteX1243" fmla="*/ 1354641 w 1508527"/>
                <a:gd name="connsiteY1243" fmla="*/ 509345 h 1456508"/>
                <a:gd name="connsiteX1244" fmla="*/ 1374147 w 1508527"/>
                <a:gd name="connsiteY1244" fmla="*/ 526684 h 1456508"/>
                <a:gd name="connsiteX1245" fmla="*/ 1391487 w 1508527"/>
                <a:gd name="connsiteY1245" fmla="*/ 552693 h 1456508"/>
                <a:gd name="connsiteX1246" fmla="*/ 1391487 w 1508527"/>
                <a:gd name="connsiteY1246" fmla="*/ 552693 h 1456508"/>
                <a:gd name="connsiteX1247" fmla="*/ 1391487 w 1508527"/>
                <a:gd name="connsiteY1247" fmla="*/ 552693 h 1456508"/>
                <a:gd name="connsiteX1248" fmla="*/ 1371980 w 1508527"/>
                <a:gd name="connsiteY1248" fmla="*/ 526684 h 1456508"/>
                <a:gd name="connsiteX1249" fmla="*/ 1339469 w 1508527"/>
                <a:gd name="connsiteY1249" fmla="*/ 507177 h 1456508"/>
                <a:gd name="connsiteX1250" fmla="*/ 1330799 w 1508527"/>
                <a:gd name="connsiteY1250" fmla="*/ 502842 h 1456508"/>
                <a:gd name="connsiteX1251" fmla="*/ 1367645 w 1508527"/>
                <a:gd name="connsiteY1251" fmla="*/ 548358 h 1456508"/>
                <a:gd name="connsiteX1252" fmla="*/ 1408826 w 1508527"/>
                <a:gd name="connsiteY1252" fmla="*/ 583037 h 1456508"/>
                <a:gd name="connsiteX1253" fmla="*/ 1408826 w 1508527"/>
                <a:gd name="connsiteY1253" fmla="*/ 583037 h 1456508"/>
                <a:gd name="connsiteX1254" fmla="*/ 1406659 w 1508527"/>
                <a:gd name="connsiteY1254" fmla="*/ 509345 h 1456508"/>
                <a:gd name="connsiteX1255" fmla="*/ 1406659 w 1508527"/>
                <a:gd name="connsiteY1255" fmla="*/ 509345 h 1456508"/>
                <a:gd name="connsiteX1256" fmla="*/ 1393654 w 1508527"/>
                <a:gd name="connsiteY1256" fmla="*/ 459494 h 1456508"/>
                <a:gd name="connsiteX1257" fmla="*/ 1419663 w 1508527"/>
                <a:gd name="connsiteY1257" fmla="*/ 420480 h 1456508"/>
                <a:gd name="connsiteX1258" fmla="*/ 1408826 w 1508527"/>
                <a:gd name="connsiteY1258" fmla="*/ 444322 h 1456508"/>
                <a:gd name="connsiteX1259" fmla="*/ 1404491 w 1508527"/>
                <a:gd name="connsiteY1259" fmla="*/ 474666 h 1456508"/>
                <a:gd name="connsiteX1260" fmla="*/ 1404491 w 1508527"/>
                <a:gd name="connsiteY1260" fmla="*/ 474666 h 1456508"/>
                <a:gd name="connsiteX1261" fmla="*/ 1404491 w 1508527"/>
                <a:gd name="connsiteY1261" fmla="*/ 474666 h 1456508"/>
                <a:gd name="connsiteX1262" fmla="*/ 1408826 w 1508527"/>
                <a:gd name="connsiteY1262" fmla="*/ 444322 h 1456508"/>
                <a:gd name="connsiteX1263" fmla="*/ 1428333 w 1508527"/>
                <a:gd name="connsiteY1263" fmla="*/ 411811 h 1456508"/>
                <a:gd name="connsiteX1264" fmla="*/ 1434835 w 1508527"/>
                <a:gd name="connsiteY1264" fmla="*/ 403141 h 1456508"/>
                <a:gd name="connsiteX1265" fmla="*/ 1423998 w 1508527"/>
                <a:gd name="connsiteY1265" fmla="*/ 459494 h 1456508"/>
                <a:gd name="connsiteX1266" fmla="*/ 1406659 w 1508527"/>
                <a:gd name="connsiteY1266" fmla="*/ 509345 h 1456508"/>
                <a:gd name="connsiteX1267" fmla="*/ 1406659 w 1508527"/>
                <a:gd name="connsiteY1267" fmla="*/ 509345 h 1456508"/>
                <a:gd name="connsiteX1268" fmla="*/ 1389319 w 1508527"/>
                <a:gd name="connsiteY1268" fmla="*/ 513680 h 1456508"/>
                <a:gd name="connsiteX1269" fmla="*/ 1389319 w 1508527"/>
                <a:gd name="connsiteY1269" fmla="*/ 513680 h 1456508"/>
                <a:gd name="connsiteX1270" fmla="*/ 1345971 w 1508527"/>
                <a:gd name="connsiteY1270" fmla="*/ 483336 h 1456508"/>
                <a:gd name="connsiteX1271" fmla="*/ 1304790 w 1508527"/>
                <a:gd name="connsiteY1271" fmla="*/ 442155 h 1456508"/>
                <a:gd name="connsiteX1272" fmla="*/ 1315627 w 1508527"/>
                <a:gd name="connsiteY1272" fmla="*/ 446489 h 1456508"/>
                <a:gd name="connsiteX1273" fmla="*/ 1348138 w 1508527"/>
                <a:gd name="connsiteY1273" fmla="*/ 463829 h 1456508"/>
                <a:gd name="connsiteX1274" fmla="*/ 1369813 w 1508527"/>
                <a:gd name="connsiteY1274" fmla="*/ 487670 h 1456508"/>
                <a:gd name="connsiteX1275" fmla="*/ 1369813 w 1508527"/>
                <a:gd name="connsiteY1275" fmla="*/ 487670 h 1456508"/>
                <a:gd name="connsiteX1276" fmla="*/ 1369813 w 1508527"/>
                <a:gd name="connsiteY1276" fmla="*/ 487670 h 1456508"/>
                <a:gd name="connsiteX1277" fmla="*/ 1350306 w 1508527"/>
                <a:gd name="connsiteY1277" fmla="*/ 463829 h 1456508"/>
                <a:gd name="connsiteX1278" fmla="*/ 1328631 w 1508527"/>
                <a:gd name="connsiteY1278" fmla="*/ 450824 h 1456508"/>
                <a:gd name="connsiteX1279" fmla="*/ 1374147 w 1508527"/>
                <a:gd name="connsiteY1279" fmla="*/ 468164 h 1456508"/>
                <a:gd name="connsiteX1280" fmla="*/ 1389319 w 1508527"/>
                <a:gd name="connsiteY1280" fmla="*/ 513680 h 1456508"/>
                <a:gd name="connsiteX1281" fmla="*/ 1389319 w 1508527"/>
                <a:gd name="connsiteY1281" fmla="*/ 513680 h 1456508"/>
                <a:gd name="connsiteX1282" fmla="*/ 1380650 w 1508527"/>
                <a:gd name="connsiteY1282" fmla="*/ 442155 h 1456508"/>
                <a:gd name="connsiteX1283" fmla="*/ 1380650 w 1508527"/>
                <a:gd name="connsiteY1283" fmla="*/ 442155 h 1456508"/>
                <a:gd name="connsiteX1284" fmla="*/ 1395822 w 1508527"/>
                <a:gd name="connsiteY1284" fmla="*/ 390136 h 1456508"/>
                <a:gd name="connsiteX1285" fmla="*/ 1400156 w 1508527"/>
                <a:gd name="connsiteY1285" fmla="*/ 333783 h 1456508"/>
                <a:gd name="connsiteX1286" fmla="*/ 1393654 w 1508527"/>
                <a:gd name="connsiteY1286" fmla="*/ 344620 h 1456508"/>
                <a:gd name="connsiteX1287" fmla="*/ 1378482 w 1508527"/>
                <a:gd name="connsiteY1287" fmla="*/ 379299 h 1456508"/>
                <a:gd name="connsiteX1288" fmla="*/ 1376315 w 1508527"/>
                <a:gd name="connsiteY1288" fmla="*/ 409643 h 1456508"/>
                <a:gd name="connsiteX1289" fmla="*/ 1376315 w 1508527"/>
                <a:gd name="connsiteY1289" fmla="*/ 409643 h 1456508"/>
                <a:gd name="connsiteX1290" fmla="*/ 1376315 w 1508527"/>
                <a:gd name="connsiteY1290" fmla="*/ 409643 h 1456508"/>
                <a:gd name="connsiteX1291" fmla="*/ 1376315 w 1508527"/>
                <a:gd name="connsiteY1291" fmla="*/ 379299 h 1456508"/>
                <a:gd name="connsiteX1292" fmla="*/ 1384984 w 1508527"/>
                <a:gd name="connsiteY1292" fmla="*/ 355458 h 1456508"/>
                <a:gd name="connsiteX1293" fmla="*/ 1363310 w 1508527"/>
                <a:gd name="connsiteY1293" fmla="*/ 398806 h 1456508"/>
                <a:gd name="connsiteX1294" fmla="*/ 1380650 w 1508527"/>
                <a:gd name="connsiteY1294" fmla="*/ 442155 h 1456508"/>
                <a:gd name="connsiteX1295" fmla="*/ 1380650 w 1508527"/>
                <a:gd name="connsiteY1295" fmla="*/ 442155 h 1456508"/>
                <a:gd name="connsiteX1296" fmla="*/ 1365478 w 1508527"/>
                <a:gd name="connsiteY1296" fmla="*/ 448657 h 1456508"/>
                <a:gd name="connsiteX1297" fmla="*/ 1365478 w 1508527"/>
                <a:gd name="connsiteY1297" fmla="*/ 448657 h 1456508"/>
                <a:gd name="connsiteX1298" fmla="*/ 1343803 w 1508527"/>
                <a:gd name="connsiteY1298" fmla="*/ 403141 h 1456508"/>
                <a:gd name="connsiteX1299" fmla="*/ 1298287 w 1508527"/>
                <a:gd name="connsiteY1299" fmla="*/ 390136 h 1456508"/>
                <a:gd name="connsiteX1300" fmla="*/ 1322129 w 1508527"/>
                <a:gd name="connsiteY1300" fmla="*/ 400973 h 1456508"/>
                <a:gd name="connsiteX1301" fmla="*/ 1343803 w 1508527"/>
                <a:gd name="connsiteY1301" fmla="*/ 422648 h 1456508"/>
                <a:gd name="connsiteX1302" fmla="*/ 1343803 w 1508527"/>
                <a:gd name="connsiteY1302" fmla="*/ 422648 h 1456508"/>
                <a:gd name="connsiteX1303" fmla="*/ 1343803 w 1508527"/>
                <a:gd name="connsiteY1303" fmla="*/ 422648 h 1456508"/>
                <a:gd name="connsiteX1304" fmla="*/ 1319962 w 1508527"/>
                <a:gd name="connsiteY1304" fmla="*/ 403141 h 1456508"/>
                <a:gd name="connsiteX1305" fmla="*/ 1285283 w 1508527"/>
                <a:gd name="connsiteY1305" fmla="*/ 390136 h 1456508"/>
                <a:gd name="connsiteX1306" fmla="*/ 1274446 w 1508527"/>
                <a:gd name="connsiteY1306" fmla="*/ 387969 h 1456508"/>
                <a:gd name="connsiteX1307" fmla="*/ 1319962 w 1508527"/>
                <a:gd name="connsiteY1307" fmla="*/ 424815 h 1456508"/>
                <a:gd name="connsiteX1308" fmla="*/ 1365478 w 1508527"/>
                <a:gd name="connsiteY1308" fmla="*/ 448657 h 1456508"/>
                <a:gd name="connsiteX1309" fmla="*/ 1365478 w 1508527"/>
                <a:gd name="connsiteY1309" fmla="*/ 448657 h 1456508"/>
                <a:gd name="connsiteX1310" fmla="*/ 1348138 w 1508527"/>
                <a:gd name="connsiteY1310" fmla="*/ 379299 h 1456508"/>
                <a:gd name="connsiteX1311" fmla="*/ 1348138 w 1508527"/>
                <a:gd name="connsiteY1311" fmla="*/ 379299 h 1456508"/>
                <a:gd name="connsiteX1312" fmla="*/ 1356808 w 1508527"/>
                <a:gd name="connsiteY1312" fmla="*/ 325114 h 1456508"/>
                <a:gd name="connsiteX1313" fmla="*/ 1356808 w 1508527"/>
                <a:gd name="connsiteY1313" fmla="*/ 268761 h 1456508"/>
                <a:gd name="connsiteX1314" fmla="*/ 1352473 w 1508527"/>
                <a:gd name="connsiteY1314" fmla="*/ 279598 h 1456508"/>
                <a:gd name="connsiteX1315" fmla="*/ 1341636 w 1508527"/>
                <a:gd name="connsiteY1315" fmla="*/ 314276 h 1456508"/>
                <a:gd name="connsiteX1316" fmla="*/ 1343803 w 1508527"/>
                <a:gd name="connsiteY1316" fmla="*/ 344620 h 1456508"/>
                <a:gd name="connsiteX1317" fmla="*/ 1343803 w 1508527"/>
                <a:gd name="connsiteY1317" fmla="*/ 344620 h 1456508"/>
                <a:gd name="connsiteX1318" fmla="*/ 1343803 w 1508527"/>
                <a:gd name="connsiteY1318" fmla="*/ 344620 h 1456508"/>
                <a:gd name="connsiteX1319" fmla="*/ 1341636 w 1508527"/>
                <a:gd name="connsiteY1319" fmla="*/ 314276 h 1456508"/>
                <a:gd name="connsiteX1320" fmla="*/ 1345971 w 1508527"/>
                <a:gd name="connsiteY1320" fmla="*/ 288267 h 1456508"/>
                <a:gd name="connsiteX1321" fmla="*/ 1328631 w 1508527"/>
                <a:gd name="connsiteY1321" fmla="*/ 333783 h 1456508"/>
                <a:gd name="connsiteX1322" fmla="*/ 1348138 w 1508527"/>
                <a:gd name="connsiteY1322" fmla="*/ 379299 h 1456508"/>
                <a:gd name="connsiteX1323" fmla="*/ 1348138 w 1508527"/>
                <a:gd name="connsiteY1323" fmla="*/ 379299 h 1456508"/>
                <a:gd name="connsiteX1324" fmla="*/ 1332966 w 1508527"/>
                <a:gd name="connsiteY1324" fmla="*/ 385801 h 1456508"/>
                <a:gd name="connsiteX1325" fmla="*/ 1332966 w 1508527"/>
                <a:gd name="connsiteY1325" fmla="*/ 385801 h 1456508"/>
                <a:gd name="connsiteX1326" fmla="*/ 1283116 w 1508527"/>
                <a:gd name="connsiteY1326" fmla="*/ 364127 h 1456508"/>
                <a:gd name="connsiteX1327" fmla="*/ 1235432 w 1508527"/>
                <a:gd name="connsiteY1327" fmla="*/ 333783 h 1456508"/>
                <a:gd name="connsiteX1328" fmla="*/ 1248437 w 1508527"/>
                <a:gd name="connsiteY1328" fmla="*/ 335951 h 1456508"/>
                <a:gd name="connsiteX1329" fmla="*/ 1285283 w 1508527"/>
                <a:gd name="connsiteY1329" fmla="*/ 344620 h 1456508"/>
                <a:gd name="connsiteX1330" fmla="*/ 1311292 w 1508527"/>
                <a:gd name="connsiteY1330" fmla="*/ 361960 h 1456508"/>
                <a:gd name="connsiteX1331" fmla="*/ 1311292 w 1508527"/>
                <a:gd name="connsiteY1331" fmla="*/ 361960 h 1456508"/>
                <a:gd name="connsiteX1332" fmla="*/ 1311292 w 1508527"/>
                <a:gd name="connsiteY1332" fmla="*/ 361960 h 1456508"/>
                <a:gd name="connsiteX1333" fmla="*/ 1287450 w 1508527"/>
                <a:gd name="connsiteY1333" fmla="*/ 342453 h 1456508"/>
                <a:gd name="connsiteX1334" fmla="*/ 1263609 w 1508527"/>
                <a:gd name="connsiteY1334" fmla="*/ 333783 h 1456508"/>
                <a:gd name="connsiteX1335" fmla="*/ 1311292 w 1508527"/>
                <a:gd name="connsiteY1335" fmla="*/ 342453 h 1456508"/>
                <a:gd name="connsiteX1336" fmla="*/ 1332966 w 1508527"/>
                <a:gd name="connsiteY1336" fmla="*/ 385801 h 1456508"/>
                <a:gd name="connsiteX1337" fmla="*/ 1332966 w 1508527"/>
                <a:gd name="connsiteY1337" fmla="*/ 385801 h 1456508"/>
                <a:gd name="connsiteX1338" fmla="*/ 1309125 w 1508527"/>
                <a:gd name="connsiteY1338" fmla="*/ 318611 h 1456508"/>
                <a:gd name="connsiteX1339" fmla="*/ 1309125 w 1508527"/>
                <a:gd name="connsiteY1339" fmla="*/ 318611 h 1456508"/>
                <a:gd name="connsiteX1340" fmla="*/ 1313459 w 1508527"/>
                <a:gd name="connsiteY1340" fmla="*/ 264426 h 1456508"/>
                <a:gd name="connsiteX1341" fmla="*/ 1306957 w 1508527"/>
                <a:gd name="connsiteY1341" fmla="*/ 208073 h 1456508"/>
                <a:gd name="connsiteX1342" fmla="*/ 1302622 w 1508527"/>
                <a:gd name="connsiteY1342" fmla="*/ 218910 h 1456508"/>
                <a:gd name="connsiteX1343" fmla="*/ 1293953 w 1508527"/>
                <a:gd name="connsiteY1343" fmla="*/ 255756 h 1456508"/>
                <a:gd name="connsiteX1344" fmla="*/ 1298287 w 1508527"/>
                <a:gd name="connsiteY1344" fmla="*/ 286100 h 1456508"/>
                <a:gd name="connsiteX1345" fmla="*/ 1298287 w 1508527"/>
                <a:gd name="connsiteY1345" fmla="*/ 286100 h 1456508"/>
                <a:gd name="connsiteX1346" fmla="*/ 1298287 w 1508527"/>
                <a:gd name="connsiteY1346" fmla="*/ 286100 h 1456508"/>
                <a:gd name="connsiteX1347" fmla="*/ 1291785 w 1508527"/>
                <a:gd name="connsiteY1347" fmla="*/ 255756 h 1456508"/>
                <a:gd name="connsiteX1348" fmla="*/ 1293953 w 1508527"/>
                <a:gd name="connsiteY1348" fmla="*/ 229747 h 1456508"/>
                <a:gd name="connsiteX1349" fmla="*/ 1280948 w 1508527"/>
                <a:gd name="connsiteY1349" fmla="*/ 275263 h 1456508"/>
                <a:gd name="connsiteX1350" fmla="*/ 1309125 w 1508527"/>
                <a:gd name="connsiteY1350" fmla="*/ 318611 h 1456508"/>
                <a:gd name="connsiteX1351" fmla="*/ 1309125 w 1508527"/>
                <a:gd name="connsiteY1351" fmla="*/ 318611 h 1456508"/>
                <a:gd name="connsiteX1352" fmla="*/ 1293953 w 1508527"/>
                <a:gd name="connsiteY1352" fmla="*/ 327281 h 1456508"/>
                <a:gd name="connsiteX1353" fmla="*/ 1293953 w 1508527"/>
                <a:gd name="connsiteY1353" fmla="*/ 327281 h 1456508"/>
                <a:gd name="connsiteX1354" fmla="*/ 1241934 w 1508527"/>
                <a:gd name="connsiteY1354" fmla="*/ 312109 h 1456508"/>
                <a:gd name="connsiteX1355" fmla="*/ 1189916 w 1508527"/>
                <a:gd name="connsiteY1355" fmla="*/ 286100 h 1456508"/>
                <a:gd name="connsiteX1356" fmla="*/ 1202921 w 1508527"/>
                <a:gd name="connsiteY1356" fmla="*/ 286100 h 1456508"/>
                <a:gd name="connsiteX1357" fmla="*/ 1239767 w 1508527"/>
                <a:gd name="connsiteY1357" fmla="*/ 290435 h 1456508"/>
                <a:gd name="connsiteX1358" fmla="*/ 1267944 w 1508527"/>
                <a:gd name="connsiteY1358" fmla="*/ 305607 h 1456508"/>
                <a:gd name="connsiteX1359" fmla="*/ 1267944 w 1508527"/>
                <a:gd name="connsiteY1359" fmla="*/ 305607 h 1456508"/>
                <a:gd name="connsiteX1360" fmla="*/ 1267944 w 1508527"/>
                <a:gd name="connsiteY1360" fmla="*/ 305607 h 1456508"/>
                <a:gd name="connsiteX1361" fmla="*/ 1241934 w 1508527"/>
                <a:gd name="connsiteY1361" fmla="*/ 290435 h 1456508"/>
                <a:gd name="connsiteX1362" fmla="*/ 1218093 w 1508527"/>
                <a:gd name="connsiteY1362" fmla="*/ 283933 h 1456508"/>
                <a:gd name="connsiteX1363" fmla="*/ 1265776 w 1508527"/>
                <a:gd name="connsiteY1363" fmla="*/ 288267 h 1456508"/>
                <a:gd name="connsiteX1364" fmla="*/ 1293953 w 1508527"/>
                <a:gd name="connsiteY1364" fmla="*/ 327281 h 1456508"/>
                <a:gd name="connsiteX1365" fmla="*/ 1293953 w 1508527"/>
                <a:gd name="connsiteY1365" fmla="*/ 327281 h 1456508"/>
                <a:gd name="connsiteX1366" fmla="*/ 1263609 w 1508527"/>
                <a:gd name="connsiteY1366" fmla="*/ 262258 h 1456508"/>
                <a:gd name="connsiteX1367" fmla="*/ 1263609 w 1508527"/>
                <a:gd name="connsiteY1367" fmla="*/ 262258 h 1456508"/>
                <a:gd name="connsiteX1368" fmla="*/ 1261441 w 1508527"/>
                <a:gd name="connsiteY1368" fmla="*/ 208073 h 1456508"/>
                <a:gd name="connsiteX1369" fmla="*/ 1248437 w 1508527"/>
                <a:gd name="connsiteY1369" fmla="*/ 151720 h 1456508"/>
                <a:gd name="connsiteX1370" fmla="*/ 1246269 w 1508527"/>
                <a:gd name="connsiteY1370" fmla="*/ 162557 h 1456508"/>
                <a:gd name="connsiteX1371" fmla="*/ 1241934 w 1508527"/>
                <a:gd name="connsiteY1371" fmla="*/ 199403 h 1456508"/>
                <a:gd name="connsiteX1372" fmla="*/ 1250604 w 1508527"/>
                <a:gd name="connsiteY1372" fmla="*/ 229747 h 1456508"/>
                <a:gd name="connsiteX1373" fmla="*/ 1250604 w 1508527"/>
                <a:gd name="connsiteY1373" fmla="*/ 229747 h 1456508"/>
                <a:gd name="connsiteX1374" fmla="*/ 1250604 w 1508527"/>
                <a:gd name="connsiteY1374" fmla="*/ 229747 h 1456508"/>
                <a:gd name="connsiteX1375" fmla="*/ 1241934 w 1508527"/>
                <a:gd name="connsiteY1375" fmla="*/ 199403 h 1456508"/>
                <a:gd name="connsiteX1376" fmla="*/ 1241934 w 1508527"/>
                <a:gd name="connsiteY1376" fmla="*/ 173394 h 1456508"/>
                <a:gd name="connsiteX1377" fmla="*/ 1233265 w 1508527"/>
                <a:gd name="connsiteY1377" fmla="*/ 221077 h 1456508"/>
                <a:gd name="connsiteX1378" fmla="*/ 1263609 w 1508527"/>
                <a:gd name="connsiteY1378" fmla="*/ 262258 h 1456508"/>
                <a:gd name="connsiteX1379" fmla="*/ 1263609 w 1508527"/>
                <a:gd name="connsiteY1379" fmla="*/ 262258 h 1456508"/>
                <a:gd name="connsiteX1380" fmla="*/ 1250604 w 1508527"/>
                <a:gd name="connsiteY1380" fmla="*/ 273095 h 1456508"/>
                <a:gd name="connsiteX1381" fmla="*/ 1250604 w 1508527"/>
                <a:gd name="connsiteY1381" fmla="*/ 273095 h 1456508"/>
                <a:gd name="connsiteX1382" fmla="*/ 1196419 w 1508527"/>
                <a:gd name="connsiteY1382" fmla="*/ 262258 h 1456508"/>
                <a:gd name="connsiteX1383" fmla="*/ 1142233 w 1508527"/>
                <a:gd name="connsiteY1383" fmla="*/ 242752 h 1456508"/>
                <a:gd name="connsiteX1384" fmla="*/ 1155237 w 1508527"/>
                <a:gd name="connsiteY1384" fmla="*/ 240584 h 1456508"/>
                <a:gd name="connsiteX1385" fmla="*/ 1192084 w 1508527"/>
                <a:gd name="connsiteY1385" fmla="*/ 242752 h 1456508"/>
                <a:gd name="connsiteX1386" fmla="*/ 1220260 w 1508527"/>
                <a:gd name="connsiteY1386" fmla="*/ 255756 h 1456508"/>
                <a:gd name="connsiteX1387" fmla="*/ 1220260 w 1508527"/>
                <a:gd name="connsiteY1387" fmla="*/ 255756 h 1456508"/>
                <a:gd name="connsiteX1388" fmla="*/ 1220260 w 1508527"/>
                <a:gd name="connsiteY1388" fmla="*/ 255756 h 1456508"/>
                <a:gd name="connsiteX1389" fmla="*/ 1192084 w 1508527"/>
                <a:gd name="connsiteY1389" fmla="*/ 242752 h 1456508"/>
                <a:gd name="connsiteX1390" fmla="*/ 1166075 w 1508527"/>
                <a:gd name="connsiteY1390" fmla="*/ 238417 h 1456508"/>
                <a:gd name="connsiteX1391" fmla="*/ 1213758 w 1508527"/>
                <a:gd name="connsiteY1391" fmla="*/ 236249 h 1456508"/>
                <a:gd name="connsiteX1392" fmla="*/ 1250604 w 1508527"/>
                <a:gd name="connsiteY1392" fmla="*/ 273095 h 1456508"/>
                <a:gd name="connsiteX1393" fmla="*/ 1250604 w 1508527"/>
                <a:gd name="connsiteY1393" fmla="*/ 273095 h 1456508"/>
                <a:gd name="connsiteX1394" fmla="*/ 1211591 w 1508527"/>
                <a:gd name="connsiteY1394" fmla="*/ 212408 h 1456508"/>
                <a:gd name="connsiteX1395" fmla="*/ 1211591 w 1508527"/>
                <a:gd name="connsiteY1395" fmla="*/ 212408 h 1456508"/>
                <a:gd name="connsiteX1396" fmla="*/ 1202921 w 1508527"/>
                <a:gd name="connsiteY1396" fmla="*/ 158222 h 1456508"/>
                <a:gd name="connsiteX1397" fmla="*/ 1185581 w 1508527"/>
                <a:gd name="connsiteY1397" fmla="*/ 104036 h 1456508"/>
                <a:gd name="connsiteX1398" fmla="*/ 1183414 w 1508527"/>
                <a:gd name="connsiteY1398" fmla="*/ 117041 h 1456508"/>
                <a:gd name="connsiteX1399" fmla="*/ 1183414 w 1508527"/>
                <a:gd name="connsiteY1399" fmla="*/ 153887 h 1456508"/>
                <a:gd name="connsiteX1400" fmla="*/ 1194251 w 1508527"/>
                <a:gd name="connsiteY1400" fmla="*/ 184231 h 1456508"/>
                <a:gd name="connsiteX1401" fmla="*/ 1194251 w 1508527"/>
                <a:gd name="connsiteY1401" fmla="*/ 184231 h 1456508"/>
                <a:gd name="connsiteX1402" fmla="*/ 1194251 w 1508527"/>
                <a:gd name="connsiteY1402" fmla="*/ 184231 h 1456508"/>
                <a:gd name="connsiteX1403" fmla="*/ 1183414 w 1508527"/>
                <a:gd name="connsiteY1403" fmla="*/ 156055 h 1456508"/>
                <a:gd name="connsiteX1404" fmla="*/ 1181247 w 1508527"/>
                <a:gd name="connsiteY1404" fmla="*/ 130045 h 1456508"/>
                <a:gd name="connsiteX1405" fmla="*/ 1176912 w 1508527"/>
                <a:gd name="connsiteY1405" fmla="*/ 177729 h 1456508"/>
                <a:gd name="connsiteX1406" fmla="*/ 1211591 w 1508527"/>
                <a:gd name="connsiteY1406" fmla="*/ 212408 h 1456508"/>
                <a:gd name="connsiteX1407" fmla="*/ 1211591 w 1508527"/>
                <a:gd name="connsiteY1407" fmla="*/ 212408 h 1456508"/>
                <a:gd name="connsiteX1408" fmla="*/ 1200753 w 1508527"/>
                <a:gd name="connsiteY1408" fmla="*/ 223245 h 1456508"/>
                <a:gd name="connsiteX1409" fmla="*/ 1200753 w 1508527"/>
                <a:gd name="connsiteY1409" fmla="*/ 223245 h 1456508"/>
                <a:gd name="connsiteX1410" fmla="*/ 1146568 w 1508527"/>
                <a:gd name="connsiteY1410" fmla="*/ 218910 h 1456508"/>
                <a:gd name="connsiteX1411" fmla="*/ 1092382 w 1508527"/>
                <a:gd name="connsiteY1411" fmla="*/ 203738 h 1456508"/>
                <a:gd name="connsiteX1412" fmla="*/ 1103219 w 1508527"/>
                <a:gd name="connsiteY1412" fmla="*/ 201570 h 1456508"/>
                <a:gd name="connsiteX1413" fmla="*/ 1140065 w 1508527"/>
                <a:gd name="connsiteY1413" fmla="*/ 199403 h 1456508"/>
                <a:gd name="connsiteX1414" fmla="*/ 1170409 w 1508527"/>
                <a:gd name="connsiteY1414" fmla="*/ 208073 h 1456508"/>
                <a:gd name="connsiteX1415" fmla="*/ 1170409 w 1508527"/>
                <a:gd name="connsiteY1415" fmla="*/ 208073 h 1456508"/>
                <a:gd name="connsiteX1416" fmla="*/ 1170409 w 1508527"/>
                <a:gd name="connsiteY1416" fmla="*/ 208073 h 1456508"/>
                <a:gd name="connsiteX1417" fmla="*/ 1142233 w 1508527"/>
                <a:gd name="connsiteY1417" fmla="*/ 197236 h 1456508"/>
                <a:gd name="connsiteX1418" fmla="*/ 1116224 w 1508527"/>
                <a:gd name="connsiteY1418" fmla="*/ 195068 h 1456508"/>
                <a:gd name="connsiteX1419" fmla="*/ 1163907 w 1508527"/>
                <a:gd name="connsiteY1419" fmla="*/ 188566 h 1456508"/>
                <a:gd name="connsiteX1420" fmla="*/ 1200753 w 1508527"/>
                <a:gd name="connsiteY1420" fmla="*/ 223245 h 1456508"/>
                <a:gd name="connsiteX1421" fmla="*/ 1200753 w 1508527"/>
                <a:gd name="connsiteY1421" fmla="*/ 223245 h 1456508"/>
                <a:gd name="connsiteX1422" fmla="*/ 1157405 w 1508527"/>
                <a:gd name="connsiteY1422" fmla="*/ 166892 h 1456508"/>
                <a:gd name="connsiteX1423" fmla="*/ 1157405 w 1508527"/>
                <a:gd name="connsiteY1423" fmla="*/ 166892 h 1456508"/>
                <a:gd name="connsiteX1424" fmla="*/ 1144400 w 1508527"/>
                <a:gd name="connsiteY1424" fmla="*/ 114873 h 1456508"/>
                <a:gd name="connsiteX1425" fmla="*/ 1120559 w 1508527"/>
                <a:gd name="connsiteY1425" fmla="*/ 62855 h 1456508"/>
                <a:gd name="connsiteX1426" fmla="*/ 1120559 w 1508527"/>
                <a:gd name="connsiteY1426" fmla="*/ 75860 h 1456508"/>
                <a:gd name="connsiteX1427" fmla="*/ 1124894 w 1508527"/>
                <a:gd name="connsiteY1427" fmla="*/ 112706 h 1456508"/>
                <a:gd name="connsiteX1428" fmla="*/ 1137898 w 1508527"/>
                <a:gd name="connsiteY1428" fmla="*/ 140883 h 1456508"/>
                <a:gd name="connsiteX1429" fmla="*/ 1137898 w 1508527"/>
                <a:gd name="connsiteY1429" fmla="*/ 140883 h 1456508"/>
                <a:gd name="connsiteX1430" fmla="*/ 1137898 w 1508527"/>
                <a:gd name="connsiteY1430" fmla="*/ 140883 h 1456508"/>
                <a:gd name="connsiteX1431" fmla="*/ 1122726 w 1508527"/>
                <a:gd name="connsiteY1431" fmla="*/ 114873 h 1456508"/>
                <a:gd name="connsiteX1432" fmla="*/ 1116224 w 1508527"/>
                <a:gd name="connsiteY1432" fmla="*/ 88864 h 1456508"/>
                <a:gd name="connsiteX1433" fmla="*/ 1118391 w 1508527"/>
                <a:gd name="connsiteY1433" fmla="*/ 136548 h 1456508"/>
                <a:gd name="connsiteX1434" fmla="*/ 1157405 w 1508527"/>
                <a:gd name="connsiteY1434" fmla="*/ 166892 h 1456508"/>
                <a:gd name="connsiteX1435" fmla="*/ 1157405 w 1508527"/>
                <a:gd name="connsiteY1435" fmla="*/ 166892 h 1456508"/>
                <a:gd name="connsiteX1436" fmla="*/ 1146568 w 1508527"/>
                <a:gd name="connsiteY1436" fmla="*/ 179896 h 1456508"/>
                <a:gd name="connsiteX1437" fmla="*/ 1146568 w 1508527"/>
                <a:gd name="connsiteY1437" fmla="*/ 179896 h 1456508"/>
                <a:gd name="connsiteX1438" fmla="*/ 1092382 w 1508527"/>
                <a:gd name="connsiteY1438" fmla="*/ 179896 h 1456508"/>
                <a:gd name="connsiteX1439" fmla="*/ 1036029 w 1508527"/>
                <a:gd name="connsiteY1439" fmla="*/ 171227 h 1456508"/>
                <a:gd name="connsiteX1440" fmla="*/ 1046866 w 1508527"/>
                <a:gd name="connsiteY1440" fmla="*/ 166892 h 1456508"/>
                <a:gd name="connsiteX1441" fmla="*/ 1083712 w 1508527"/>
                <a:gd name="connsiteY1441" fmla="*/ 160389 h 1456508"/>
                <a:gd name="connsiteX1442" fmla="*/ 1114056 w 1508527"/>
                <a:gd name="connsiteY1442" fmla="*/ 166892 h 1456508"/>
                <a:gd name="connsiteX1443" fmla="*/ 1114056 w 1508527"/>
                <a:gd name="connsiteY1443" fmla="*/ 166892 h 1456508"/>
                <a:gd name="connsiteX1444" fmla="*/ 1114056 w 1508527"/>
                <a:gd name="connsiteY1444" fmla="*/ 166892 h 1456508"/>
                <a:gd name="connsiteX1445" fmla="*/ 1083712 w 1508527"/>
                <a:gd name="connsiteY1445" fmla="*/ 160389 h 1456508"/>
                <a:gd name="connsiteX1446" fmla="*/ 1057703 w 1508527"/>
                <a:gd name="connsiteY1446" fmla="*/ 162557 h 1456508"/>
                <a:gd name="connsiteX1447" fmla="*/ 1105387 w 1508527"/>
                <a:gd name="connsiteY1447" fmla="*/ 151720 h 1456508"/>
                <a:gd name="connsiteX1448" fmla="*/ 1146568 w 1508527"/>
                <a:gd name="connsiteY1448" fmla="*/ 179896 h 1456508"/>
                <a:gd name="connsiteX1449" fmla="*/ 1146568 w 1508527"/>
                <a:gd name="connsiteY1449" fmla="*/ 179896 h 1456508"/>
                <a:gd name="connsiteX1450" fmla="*/ 1096717 w 1508527"/>
                <a:gd name="connsiteY1450" fmla="*/ 127878 h 1456508"/>
                <a:gd name="connsiteX1451" fmla="*/ 1096717 w 1508527"/>
                <a:gd name="connsiteY1451" fmla="*/ 127878 h 1456508"/>
                <a:gd name="connsiteX1452" fmla="*/ 1077210 w 1508527"/>
                <a:gd name="connsiteY1452" fmla="*/ 78027 h 1456508"/>
                <a:gd name="connsiteX1453" fmla="*/ 1049034 w 1508527"/>
                <a:gd name="connsiteY1453" fmla="*/ 28177 h 1456508"/>
                <a:gd name="connsiteX1454" fmla="*/ 1049034 w 1508527"/>
                <a:gd name="connsiteY1454" fmla="*/ 41181 h 1456508"/>
                <a:gd name="connsiteX1455" fmla="*/ 1057703 w 1508527"/>
                <a:gd name="connsiteY1455" fmla="*/ 78027 h 1456508"/>
                <a:gd name="connsiteX1456" fmla="*/ 1075043 w 1508527"/>
                <a:gd name="connsiteY1456" fmla="*/ 104036 h 1456508"/>
                <a:gd name="connsiteX1457" fmla="*/ 1075043 w 1508527"/>
                <a:gd name="connsiteY1457" fmla="*/ 104036 h 1456508"/>
                <a:gd name="connsiteX1458" fmla="*/ 1075043 w 1508527"/>
                <a:gd name="connsiteY1458" fmla="*/ 104036 h 1456508"/>
                <a:gd name="connsiteX1459" fmla="*/ 1057703 w 1508527"/>
                <a:gd name="connsiteY1459" fmla="*/ 78027 h 1456508"/>
                <a:gd name="connsiteX1460" fmla="*/ 1049034 w 1508527"/>
                <a:gd name="connsiteY1460" fmla="*/ 54186 h 1456508"/>
                <a:gd name="connsiteX1461" fmla="*/ 1055536 w 1508527"/>
                <a:gd name="connsiteY1461" fmla="*/ 101869 h 1456508"/>
                <a:gd name="connsiteX1462" fmla="*/ 1096717 w 1508527"/>
                <a:gd name="connsiteY1462" fmla="*/ 127878 h 1456508"/>
                <a:gd name="connsiteX1463" fmla="*/ 1096717 w 1508527"/>
                <a:gd name="connsiteY1463" fmla="*/ 127878 h 1456508"/>
                <a:gd name="connsiteX1464" fmla="*/ 1088047 w 1508527"/>
                <a:gd name="connsiteY1464" fmla="*/ 143050 h 1456508"/>
                <a:gd name="connsiteX1465" fmla="*/ 1088047 w 1508527"/>
                <a:gd name="connsiteY1465" fmla="*/ 143050 h 1456508"/>
                <a:gd name="connsiteX1466" fmla="*/ 1044699 w 1508527"/>
                <a:gd name="connsiteY1466" fmla="*/ 117041 h 1456508"/>
                <a:gd name="connsiteX1467" fmla="*/ 999183 w 1508527"/>
                <a:gd name="connsiteY1467" fmla="*/ 134380 h 1456508"/>
                <a:gd name="connsiteX1468" fmla="*/ 1025192 w 1508527"/>
                <a:gd name="connsiteY1468" fmla="*/ 130045 h 1456508"/>
                <a:gd name="connsiteX1469" fmla="*/ 1055536 w 1508527"/>
                <a:gd name="connsiteY1469" fmla="*/ 134380 h 1456508"/>
                <a:gd name="connsiteX1470" fmla="*/ 1055536 w 1508527"/>
                <a:gd name="connsiteY1470" fmla="*/ 134380 h 1456508"/>
                <a:gd name="connsiteX1471" fmla="*/ 1055536 w 1508527"/>
                <a:gd name="connsiteY1471" fmla="*/ 134380 h 1456508"/>
                <a:gd name="connsiteX1472" fmla="*/ 1025192 w 1508527"/>
                <a:gd name="connsiteY1472" fmla="*/ 132213 h 1456508"/>
                <a:gd name="connsiteX1473" fmla="*/ 988346 w 1508527"/>
                <a:gd name="connsiteY1473" fmla="*/ 143050 h 1456508"/>
                <a:gd name="connsiteX1474" fmla="*/ 977509 w 1508527"/>
                <a:gd name="connsiteY1474" fmla="*/ 147385 h 1456508"/>
                <a:gd name="connsiteX1475" fmla="*/ 1033862 w 1508527"/>
                <a:gd name="connsiteY1475" fmla="*/ 149552 h 1456508"/>
                <a:gd name="connsiteX1476" fmla="*/ 1088047 w 1508527"/>
                <a:gd name="connsiteY1476" fmla="*/ 143050 h 1456508"/>
                <a:gd name="connsiteX1477" fmla="*/ 1088047 w 1508527"/>
                <a:gd name="connsiteY1477" fmla="*/ 143050 h 1456508"/>
                <a:gd name="connsiteX1478" fmla="*/ 1033862 w 1508527"/>
                <a:gd name="connsiteY1478" fmla="*/ 95367 h 1456508"/>
                <a:gd name="connsiteX1479" fmla="*/ 1033862 w 1508527"/>
                <a:gd name="connsiteY1479" fmla="*/ 95367 h 1456508"/>
                <a:gd name="connsiteX1480" fmla="*/ 1010020 w 1508527"/>
                <a:gd name="connsiteY1480" fmla="*/ 47683 h 1456508"/>
                <a:gd name="connsiteX1481" fmla="*/ 975341 w 1508527"/>
                <a:gd name="connsiteY1481" fmla="*/ 2167 h 1456508"/>
                <a:gd name="connsiteX1482" fmla="*/ 977509 w 1508527"/>
                <a:gd name="connsiteY1482" fmla="*/ 15172 h 1456508"/>
                <a:gd name="connsiteX1483" fmla="*/ 988346 w 1508527"/>
                <a:gd name="connsiteY1483" fmla="*/ 49851 h 1456508"/>
                <a:gd name="connsiteX1484" fmla="*/ 1007853 w 1508527"/>
                <a:gd name="connsiteY1484" fmla="*/ 73692 h 1456508"/>
                <a:gd name="connsiteX1485" fmla="*/ 1007853 w 1508527"/>
                <a:gd name="connsiteY1485" fmla="*/ 73692 h 1456508"/>
                <a:gd name="connsiteX1486" fmla="*/ 1007853 w 1508527"/>
                <a:gd name="connsiteY1486" fmla="*/ 73692 h 1456508"/>
                <a:gd name="connsiteX1487" fmla="*/ 988346 w 1508527"/>
                <a:gd name="connsiteY1487" fmla="*/ 49851 h 1456508"/>
                <a:gd name="connsiteX1488" fmla="*/ 977509 w 1508527"/>
                <a:gd name="connsiteY1488" fmla="*/ 26009 h 1456508"/>
                <a:gd name="connsiteX1489" fmla="*/ 988346 w 1508527"/>
                <a:gd name="connsiteY1489" fmla="*/ 73692 h 1456508"/>
                <a:gd name="connsiteX1490" fmla="*/ 1033862 w 1508527"/>
                <a:gd name="connsiteY1490" fmla="*/ 95367 h 1456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Lst>
              <a:rect l="l" t="t" r="r" b="b"/>
              <a:pathLst>
                <a:path w="1508527" h="1456508">
                  <a:moveTo>
                    <a:pt x="1025192" y="110539"/>
                  </a:moveTo>
                  <a:cubicBezTo>
                    <a:pt x="1012187" y="93199"/>
                    <a:pt x="988346" y="121376"/>
                    <a:pt x="973174" y="123543"/>
                  </a:cubicBezTo>
                  <a:cubicBezTo>
                    <a:pt x="953667" y="125711"/>
                    <a:pt x="936328" y="121376"/>
                    <a:pt x="916821" y="125711"/>
                  </a:cubicBezTo>
                  <a:cubicBezTo>
                    <a:pt x="921156" y="123543"/>
                    <a:pt x="923323" y="121376"/>
                    <a:pt x="927658" y="119208"/>
                  </a:cubicBezTo>
                  <a:cubicBezTo>
                    <a:pt x="938495" y="112706"/>
                    <a:pt x="949332" y="108371"/>
                    <a:pt x="962337" y="106204"/>
                  </a:cubicBezTo>
                  <a:cubicBezTo>
                    <a:pt x="973174" y="104036"/>
                    <a:pt x="984011" y="101869"/>
                    <a:pt x="992681" y="106204"/>
                  </a:cubicBezTo>
                  <a:cubicBezTo>
                    <a:pt x="992681" y="106204"/>
                    <a:pt x="992681" y="106204"/>
                    <a:pt x="992681" y="106204"/>
                  </a:cubicBezTo>
                  <a:cubicBezTo>
                    <a:pt x="992681" y="106204"/>
                    <a:pt x="992681" y="106204"/>
                    <a:pt x="992681" y="106204"/>
                  </a:cubicBezTo>
                  <a:cubicBezTo>
                    <a:pt x="981843" y="104036"/>
                    <a:pt x="971006" y="104036"/>
                    <a:pt x="962337" y="106204"/>
                  </a:cubicBezTo>
                  <a:cubicBezTo>
                    <a:pt x="953667" y="108371"/>
                    <a:pt x="944997" y="110539"/>
                    <a:pt x="938495" y="112706"/>
                  </a:cubicBezTo>
                  <a:cubicBezTo>
                    <a:pt x="951500" y="104036"/>
                    <a:pt x="966671" y="93199"/>
                    <a:pt x="981843" y="91032"/>
                  </a:cubicBezTo>
                  <a:cubicBezTo>
                    <a:pt x="994848" y="86697"/>
                    <a:pt x="1020857" y="93199"/>
                    <a:pt x="1025192" y="110539"/>
                  </a:cubicBezTo>
                  <a:lnTo>
                    <a:pt x="1025192" y="110539"/>
                  </a:lnTo>
                  <a:close/>
                  <a:moveTo>
                    <a:pt x="717418" y="1376314"/>
                  </a:moveTo>
                  <a:lnTo>
                    <a:pt x="717418" y="1376314"/>
                  </a:lnTo>
                  <a:lnTo>
                    <a:pt x="788943" y="1376314"/>
                  </a:lnTo>
                  <a:cubicBezTo>
                    <a:pt x="799780" y="1376314"/>
                    <a:pt x="806282" y="1384984"/>
                    <a:pt x="806282" y="1393654"/>
                  </a:cubicBezTo>
                  <a:cubicBezTo>
                    <a:pt x="806282" y="1404491"/>
                    <a:pt x="797612" y="1410993"/>
                    <a:pt x="788943" y="1410993"/>
                  </a:cubicBezTo>
                  <a:lnTo>
                    <a:pt x="717418" y="1410993"/>
                  </a:lnTo>
                  <a:cubicBezTo>
                    <a:pt x="706581" y="1410993"/>
                    <a:pt x="700078" y="1402323"/>
                    <a:pt x="700078" y="1393654"/>
                  </a:cubicBezTo>
                  <a:cubicBezTo>
                    <a:pt x="700078" y="1384984"/>
                    <a:pt x="708748" y="1376314"/>
                    <a:pt x="717418" y="1376314"/>
                  </a:cubicBezTo>
                  <a:lnTo>
                    <a:pt x="717418" y="1376314"/>
                  </a:lnTo>
                  <a:close/>
                  <a:moveTo>
                    <a:pt x="528852" y="75860"/>
                  </a:moveTo>
                  <a:lnTo>
                    <a:pt x="528852" y="75860"/>
                  </a:lnTo>
                  <a:cubicBezTo>
                    <a:pt x="548359" y="84530"/>
                    <a:pt x="557028" y="49851"/>
                    <a:pt x="570033" y="41181"/>
                  </a:cubicBezTo>
                  <a:cubicBezTo>
                    <a:pt x="587372" y="30344"/>
                    <a:pt x="602544" y="28177"/>
                    <a:pt x="619884" y="13005"/>
                  </a:cubicBezTo>
                  <a:cubicBezTo>
                    <a:pt x="617716" y="17339"/>
                    <a:pt x="615549" y="19507"/>
                    <a:pt x="613381" y="23842"/>
                  </a:cubicBezTo>
                  <a:cubicBezTo>
                    <a:pt x="606879" y="34679"/>
                    <a:pt x="598209" y="43348"/>
                    <a:pt x="587372" y="52018"/>
                  </a:cubicBezTo>
                  <a:cubicBezTo>
                    <a:pt x="578702" y="58520"/>
                    <a:pt x="570033" y="65023"/>
                    <a:pt x="559196" y="67190"/>
                  </a:cubicBezTo>
                  <a:cubicBezTo>
                    <a:pt x="559196" y="67190"/>
                    <a:pt x="559196" y="67190"/>
                    <a:pt x="559196" y="67190"/>
                  </a:cubicBezTo>
                  <a:cubicBezTo>
                    <a:pt x="559196" y="67190"/>
                    <a:pt x="559196" y="67190"/>
                    <a:pt x="561363" y="67190"/>
                  </a:cubicBezTo>
                  <a:cubicBezTo>
                    <a:pt x="572200" y="65023"/>
                    <a:pt x="580870" y="60688"/>
                    <a:pt x="589540" y="54186"/>
                  </a:cubicBezTo>
                  <a:cubicBezTo>
                    <a:pt x="596042" y="49851"/>
                    <a:pt x="602544" y="43348"/>
                    <a:pt x="609046" y="36846"/>
                  </a:cubicBezTo>
                  <a:cubicBezTo>
                    <a:pt x="602544" y="49851"/>
                    <a:pt x="591707" y="67190"/>
                    <a:pt x="578702" y="73692"/>
                  </a:cubicBezTo>
                  <a:cubicBezTo>
                    <a:pt x="565698" y="82362"/>
                    <a:pt x="539689" y="91032"/>
                    <a:pt x="528852" y="75860"/>
                  </a:cubicBezTo>
                  <a:lnTo>
                    <a:pt x="528852" y="75860"/>
                  </a:lnTo>
                  <a:close/>
                  <a:moveTo>
                    <a:pt x="981843" y="75860"/>
                  </a:moveTo>
                  <a:lnTo>
                    <a:pt x="981843" y="75860"/>
                  </a:lnTo>
                  <a:cubicBezTo>
                    <a:pt x="962337" y="84530"/>
                    <a:pt x="953667" y="49851"/>
                    <a:pt x="940662" y="41181"/>
                  </a:cubicBezTo>
                  <a:cubicBezTo>
                    <a:pt x="923323" y="30344"/>
                    <a:pt x="908151" y="28177"/>
                    <a:pt x="890812" y="13005"/>
                  </a:cubicBezTo>
                  <a:cubicBezTo>
                    <a:pt x="892979" y="17339"/>
                    <a:pt x="895146" y="19507"/>
                    <a:pt x="897314" y="23842"/>
                  </a:cubicBezTo>
                  <a:cubicBezTo>
                    <a:pt x="903816" y="34679"/>
                    <a:pt x="912486" y="43348"/>
                    <a:pt x="923323" y="52018"/>
                  </a:cubicBezTo>
                  <a:cubicBezTo>
                    <a:pt x="931993" y="58520"/>
                    <a:pt x="940662" y="65023"/>
                    <a:pt x="951500" y="67190"/>
                  </a:cubicBezTo>
                  <a:cubicBezTo>
                    <a:pt x="951500" y="67190"/>
                    <a:pt x="951500" y="67190"/>
                    <a:pt x="951500" y="67190"/>
                  </a:cubicBezTo>
                  <a:cubicBezTo>
                    <a:pt x="951500" y="67190"/>
                    <a:pt x="951500" y="67190"/>
                    <a:pt x="949332" y="67190"/>
                  </a:cubicBezTo>
                  <a:cubicBezTo>
                    <a:pt x="938495" y="65023"/>
                    <a:pt x="929825" y="60688"/>
                    <a:pt x="921156" y="54186"/>
                  </a:cubicBezTo>
                  <a:cubicBezTo>
                    <a:pt x="914653" y="49851"/>
                    <a:pt x="908151" y="43348"/>
                    <a:pt x="901649" y="36846"/>
                  </a:cubicBezTo>
                  <a:cubicBezTo>
                    <a:pt x="908151" y="49851"/>
                    <a:pt x="918988" y="67190"/>
                    <a:pt x="931993" y="73692"/>
                  </a:cubicBezTo>
                  <a:cubicBezTo>
                    <a:pt x="944997" y="82362"/>
                    <a:pt x="971006" y="91032"/>
                    <a:pt x="981843" y="75860"/>
                  </a:cubicBezTo>
                  <a:lnTo>
                    <a:pt x="981843" y="75860"/>
                  </a:lnTo>
                  <a:close/>
                  <a:moveTo>
                    <a:pt x="682739" y="1402323"/>
                  </a:moveTo>
                  <a:lnTo>
                    <a:pt x="682739" y="1402323"/>
                  </a:lnTo>
                  <a:cubicBezTo>
                    <a:pt x="663232" y="1391486"/>
                    <a:pt x="652395" y="1423998"/>
                    <a:pt x="637223" y="1432667"/>
                  </a:cubicBezTo>
                  <a:cubicBezTo>
                    <a:pt x="619884" y="1441337"/>
                    <a:pt x="602544" y="1443504"/>
                    <a:pt x="585205" y="1456509"/>
                  </a:cubicBezTo>
                  <a:cubicBezTo>
                    <a:pt x="587372" y="1454342"/>
                    <a:pt x="589540" y="1450007"/>
                    <a:pt x="593874" y="1447839"/>
                  </a:cubicBezTo>
                  <a:cubicBezTo>
                    <a:pt x="602544" y="1439170"/>
                    <a:pt x="611214" y="1430500"/>
                    <a:pt x="622051" y="1421830"/>
                  </a:cubicBezTo>
                  <a:cubicBezTo>
                    <a:pt x="630721" y="1415328"/>
                    <a:pt x="641558" y="1410993"/>
                    <a:pt x="650227" y="1410993"/>
                  </a:cubicBezTo>
                  <a:cubicBezTo>
                    <a:pt x="650227" y="1410993"/>
                    <a:pt x="650227" y="1410993"/>
                    <a:pt x="650227" y="1410993"/>
                  </a:cubicBezTo>
                  <a:cubicBezTo>
                    <a:pt x="650227" y="1410993"/>
                    <a:pt x="650227" y="1410993"/>
                    <a:pt x="648060" y="1410993"/>
                  </a:cubicBezTo>
                  <a:cubicBezTo>
                    <a:pt x="637223" y="1410993"/>
                    <a:pt x="628553" y="1415328"/>
                    <a:pt x="619884" y="1421830"/>
                  </a:cubicBezTo>
                  <a:cubicBezTo>
                    <a:pt x="613381" y="1426165"/>
                    <a:pt x="604712" y="1430500"/>
                    <a:pt x="598209" y="1437002"/>
                  </a:cubicBezTo>
                  <a:cubicBezTo>
                    <a:pt x="606879" y="1423998"/>
                    <a:pt x="617716" y="1408826"/>
                    <a:pt x="630721" y="1402323"/>
                  </a:cubicBezTo>
                  <a:cubicBezTo>
                    <a:pt x="645893" y="1391486"/>
                    <a:pt x="674069" y="1387151"/>
                    <a:pt x="682739" y="1402323"/>
                  </a:cubicBezTo>
                  <a:lnTo>
                    <a:pt x="682739" y="1402323"/>
                  </a:lnTo>
                  <a:close/>
                  <a:moveTo>
                    <a:pt x="684906" y="1384984"/>
                  </a:moveTo>
                  <a:lnTo>
                    <a:pt x="684906" y="1384984"/>
                  </a:lnTo>
                  <a:cubicBezTo>
                    <a:pt x="665399" y="1393654"/>
                    <a:pt x="658897" y="1356807"/>
                    <a:pt x="645893" y="1348138"/>
                  </a:cubicBezTo>
                  <a:cubicBezTo>
                    <a:pt x="630721" y="1335133"/>
                    <a:pt x="613381" y="1332966"/>
                    <a:pt x="598209" y="1317794"/>
                  </a:cubicBezTo>
                  <a:cubicBezTo>
                    <a:pt x="600377" y="1322129"/>
                    <a:pt x="602544" y="1324296"/>
                    <a:pt x="604712" y="1328631"/>
                  </a:cubicBezTo>
                  <a:cubicBezTo>
                    <a:pt x="611214" y="1339468"/>
                    <a:pt x="617716" y="1350305"/>
                    <a:pt x="628553" y="1356807"/>
                  </a:cubicBezTo>
                  <a:cubicBezTo>
                    <a:pt x="637223" y="1363310"/>
                    <a:pt x="645893" y="1369812"/>
                    <a:pt x="654562" y="1371979"/>
                  </a:cubicBezTo>
                  <a:cubicBezTo>
                    <a:pt x="654562" y="1371979"/>
                    <a:pt x="654562" y="1371979"/>
                    <a:pt x="654562" y="1371979"/>
                  </a:cubicBezTo>
                  <a:cubicBezTo>
                    <a:pt x="654562" y="1371979"/>
                    <a:pt x="654562" y="1371979"/>
                    <a:pt x="652395" y="1371979"/>
                  </a:cubicBezTo>
                  <a:cubicBezTo>
                    <a:pt x="641558" y="1369812"/>
                    <a:pt x="632888" y="1363310"/>
                    <a:pt x="626386" y="1356807"/>
                  </a:cubicBezTo>
                  <a:cubicBezTo>
                    <a:pt x="619884" y="1350305"/>
                    <a:pt x="613381" y="1345970"/>
                    <a:pt x="609046" y="1339468"/>
                  </a:cubicBezTo>
                  <a:cubicBezTo>
                    <a:pt x="615549" y="1354640"/>
                    <a:pt x="624218" y="1369812"/>
                    <a:pt x="637223" y="1378482"/>
                  </a:cubicBezTo>
                  <a:cubicBezTo>
                    <a:pt x="645893" y="1389319"/>
                    <a:pt x="671902" y="1400156"/>
                    <a:pt x="684906" y="1384984"/>
                  </a:cubicBezTo>
                  <a:lnTo>
                    <a:pt x="684906" y="1384984"/>
                  </a:lnTo>
                  <a:close/>
                  <a:moveTo>
                    <a:pt x="611214" y="1391486"/>
                  </a:moveTo>
                  <a:lnTo>
                    <a:pt x="611214" y="1391486"/>
                  </a:lnTo>
                  <a:cubicBezTo>
                    <a:pt x="602544" y="1374147"/>
                    <a:pt x="574368" y="1376314"/>
                    <a:pt x="561363" y="1382817"/>
                  </a:cubicBezTo>
                  <a:cubicBezTo>
                    <a:pt x="548359" y="1389319"/>
                    <a:pt x="533187" y="1402323"/>
                    <a:pt x="524517" y="1413160"/>
                  </a:cubicBezTo>
                  <a:cubicBezTo>
                    <a:pt x="531019" y="1408826"/>
                    <a:pt x="539689" y="1404491"/>
                    <a:pt x="546191" y="1400156"/>
                  </a:cubicBezTo>
                  <a:cubicBezTo>
                    <a:pt x="554861" y="1395821"/>
                    <a:pt x="565698" y="1391486"/>
                    <a:pt x="576535" y="1393654"/>
                  </a:cubicBezTo>
                  <a:cubicBezTo>
                    <a:pt x="576535" y="1393654"/>
                    <a:pt x="576535" y="1393654"/>
                    <a:pt x="578702" y="1393654"/>
                  </a:cubicBezTo>
                  <a:cubicBezTo>
                    <a:pt x="578702" y="1393654"/>
                    <a:pt x="578702" y="1393654"/>
                    <a:pt x="578702" y="1393654"/>
                  </a:cubicBezTo>
                  <a:cubicBezTo>
                    <a:pt x="567865" y="1393654"/>
                    <a:pt x="557028" y="1397989"/>
                    <a:pt x="548359" y="1402323"/>
                  </a:cubicBezTo>
                  <a:cubicBezTo>
                    <a:pt x="537521" y="1408826"/>
                    <a:pt x="526684" y="1415328"/>
                    <a:pt x="518015" y="1423998"/>
                  </a:cubicBezTo>
                  <a:cubicBezTo>
                    <a:pt x="515847" y="1426165"/>
                    <a:pt x="511512" y="1430500"/>
                    <a:pt x="509345" y="1432667"/>
                  </a:cubicBezTo>
                  <a:cubicBezTo>
                    <a:pt x="528852" y="1421830"/>
                    <a:pt x="544024" y="1423998"/>
                    <a:pt x="563530" y="1415328"/>
                  </a:cubicBezTo>
                  <a:cubicBezTo>
                    <a:pt x="578702" y="1410993"/>
                    <a:pt x="593874" y="1378482"/>
                    <a:pt x="611214" y="1391486"/>
                  </a:cubicBezTo>
                  <a:lnTo>
                    <a:pt x="611214" y="1391486"/>
                  </a:lnTo>
                  <a:close/>
                  <a:moveTo>
                    <a:pt x="615549" y="1374147"/>
                  </a:moveTo>
                  <a:lnTo>
                    <a:pt x="615549" y="1374147"/>
                  </a:lnTo>
                  <a:cubicBezTo>
                    <a:pt x="593874" y="1380649"/>
                    <a:pt x="591707" y="1343803"/>
                    <a:pt x="580870" y="1332966"/>
                  </a:cubicBezTo>
                  <a:cubicBezTo>
                    <a:pt x="565698" y="1319961"/>
                    <a:pt x="550526" y="1313459"/>
                    <a:pt x="535354" y="1296120"/>
                  </a:cubicBezTo>
                  <a:cubicBezTo>
                    <a:pt x="537521" y="1300455"/>
                    <a:pt x="537521" y="1302622"/>
                    <a:pt x="539689" y="1306957"/>
                  </a:cubicBezTo>
                  <a:cubicBezTo>
                    <a:pt x="546191" y="1317794"/>
                    <a:pt x="550526" y="1328631"/>
                    <a:pt x="559196" y="1339468"/>
                  </a:cubicBezTo>
                  <a:cubicBezTo>
                    <a:pt x="565698" y="1348138"/>
                    <a:pt x="574368" y="1354640"/>
                    <a:pt x="585205" y="1358975"/>
                  </a:cubicBezTo>
                  <a:cubicBezTo>
                    <a:pt x="585205" y="1358975"/>
                    <a:pt x="585205" y="1358975"/>
                    <a:pt x="585205" y="1358975"/>
                  </a:cubicBezTo>
                  <a:cubicBezTo>
                    <a:pt x="585205" y="1358975"/>
                    <a:pt x="585205" y="1358975"/>
                    <a:pt x="585205" y="1358975"/>
                  </a:cubicBezTo>
                  <a:cubicBezTo>
                    <a:pt x="574368" y="1354640"/>
                    <a:pt x="567865" y="1348138"/>
                    <a:pt x="559196" y="1341635"/>
                  </a:cubicBezTo>
                  <a:cubicBezTo>
                    <a:pt x="552693" y="1335133"/>
                    <a:pt x="548359" y="1328631"/>
                    <a:pt x="541856" y="1322129"/>
                  </a:cubicBezTo>
                  <a:cubicBezTo>
                    <a:pt x="546191" y="1337301"/>
                    <a:pt x="552693" y="1354640"/>
                    <a:pt x="565698" y="1365477"/>
                  </a:cubicBezTo>
                  <a:cubicBezTo>
                    <a:pt x="576535" y="1374147"/>
                    <a:pt x="602544" y="1387151"/>
                    <a:pt x="615549" y="1374147"/>
                  </a:cubicBezTo>
                  <a:lnTo>
                    <a:pt x="615549" y="1374147"/>
                  </a:lnTo>
                  <a:close/>
                  <a:moveTo>
                    <a:pt x="544024" y="1371979"/>
                  </a:moveTo>
                  <a:lnTo>
                    <a:pt x="544024" y="1371979"/>
                  </a:lnTo>
                  <a:cubicBezTo>
                    <a:pt x="526684" y="1356807"/>
                    <a:pt x="509345" y="1387151"/>
                    <a:pt x="494173" y="1391486"/>
                  </a:cubicBezTo>
                  <a:cubicBezTo>
                    <a:pt x="474666" y="1395821"/>
                    <a:pt x="457327" y="1393654"/>
                    <a:pt x="437820" y="1402323"/>
                  </a:cubicBezTo>
                  <a:cubicBezTo>
                    <a:pt x="439987" y="1400156"/>
                    <a:pt x="444322" y="1397989"/>
                    <a:pt x="446490" y="1395821"/>
                  </a:cubicBezTo>
                  <a:cubicBezTo>
                    <a:pt x="457327" y="1389319"/>
                    <a:pt x="465996" y="1380649"/>
                    <a:pt x="479001" y="1376314"/>
                  </a:cubicBezTo>
                  <a:cubicBezTo>
                    <a:pt x="487671" y="1371979"/>
                    <a:pt x="498508" y="1369812"/>
                    <a:pt x="509345" y="1371979"/>
                  </a:cubicBezTo>
                  <a:cubicBezTo>
                    <a:pt x="509345" y="1371979"/>
                    <a:pt x="509345" y="1371979"/>
                    <a:pt x="509345" y="1371979"/>
                  </a:cubicBezTo>
                  <a:cubicBezTo>
                    <a:pt x="509345" y="1371979"/>
                    <a:pt x="509345" y="1371979"/>
                    <a:pt x="507177" y="1371979"/>
                  </a:cubicBezTo>
                  <a:cubicBezTo>
                    <a:pt x="496340" y="1369812"/>
                    <a:pt x="485503" y="1371979"/>
                    <a:pt x="476833" y="1376314"/>
                  </a:cubicBezTo>
                  <a:cubicBezTo>
                    <a:pt x="468164" y="1378482"/>
                    <a:pt x="461662" y="1382817"/>
                    <a:pt x="452992" y="1387151"/>
                  </a:cubicBezTo>
                  <a:cubicBezTo>
                    <a:pt x="463829" y="1376314"/>
                    <a:pt x="479001" y="1363310"/>
                    <a:pt x="492005" y="1358975"/>
                  </a:cubicBezTo>
                  <a:cubicBezTo>
                    <a:pt x="509345" y="1354640"/>
                    <a:pt x="535354" y="1354640"/>
                    <a:pt x="544024" y="1371979"/>
                  </a:cubicBezTo>
                  <a:lnTo>
                    <a:pt x="544024" y="1371979"/>
                  </a:lnTo>
                  <a:close/>
                  <a:moveTo>
                    <a:pt x="548359" y="1356807"/>
                  </a:moveTo>
                  <a:lnTo>
                    <a:pt x="548359" y="1356807"/>
                  </a:lnTo>
                  <a:cubicBezTo>
                    <a:pt x="533187" y="1367645"/>
                    <a:pt x="509345" y="1352473"/>
                    <a:pt x="500675" y="1341635"/>
                  </a:cubicBezTo>
                  <a:cubicBezTo>
                    <a:pt x="489838" y="1330798"/>
                    <a:pt x="485503" y="1313459"/>
                    <a:pt x="483336" y="1296120"/>
                  </a:cubicBezTo>
                  <a:cubicBezTo>
                    <a:pt x="487671" y="1302622"/>
                    <a:pt x="492005" y="1311292"/>
                    <a:pt x="498508" y="1317794"/>
                  </a:cubicBezTo>
                  <a:cubicBezTo>
                    <a:pt x="505010" y="1326464"/>
                    <a:pt x="511512" y="1332966"/>
                    <a:pt x="522349" y="1337301"/>
                  </a:cubicBezTo>
                  <a:cubicBezTo>
                    <a:pt x="522349" y="1337301"/>
                    <a:pt x="522349" y="1337301"/>
                    <a:pt x="522349" y="1337301"/>
                  </a:cubicBezTo>
                  <a:cubicBezTo>
                    <a:pt x="522349" y="1337301"/>
                    <a:pt x="522349" y="1337301"/>
                    <a:pt x="522349" y="1337301"/>
                  </a:cubicBezTo>
                  <a:cubicBezTo>
                    <a:pt x="513680" y="1332966"/>
                    <a:pt x="505010" y="1324296"/>
                    <a:pt x="498508" y="1315626"/>
                  </a:cubicBezTo>
                  <a:cubicBezTo>
                    <a:pt x="492005" y="1304789"/>
                    <a:pt x="485503" y="1293952"/>
                    <a:pt x="481168" y="1283115"/>
                  </a:cubicBezTo>
                  <a:cubicBezTo>
                    <a:pt x="479001" y="1278780"/>
                    <a:pt x="479001" y="1274445"/>
                    <a:pt x="476833" y="1272278"/>
                  </a:cubicBezTo>
                  <a:cubicBezTo>
                    <a:pt x="489838" y="1289617"/>
                    <a:pt x="505010" y="1298287"/>
                    <a:pt x="518015" y="1313459"/>
                  </a:cubicBezTo>
                  <a:cubicBezTo>
                    <a:pt x="526684" y="1324296"/>
                    <a:pt x="526684" y="1361142"/>
                    <a:pt x="548359" y="1356807"/>
                  </a:cubicBezTo>
                  <a:lnTo>
                    <a:pt x="548359" y="1356807"/>
                  </a:lnTo>
                  <a:close/>
                  <a:moveTo>
                    <a:pt x="476833" y="1348138"/>
                  </a:moveTo>
                  <a:lnTo>
                    <a:pt x="476833" y="1348138"/>
                  </a:lnTo>
                  <a:cubicBezTo>
                    <a:pt x="472499" y="1330798"/>
                    <a:pt x="444322" y="1326464"/>
                    <a:pt x="429150" y="1328631"/>
                  </a:cubicBezTo>
                  <a:cubicBezTo>
                    <a:pt x="413978" y="1330798"/>
                    <a:pt x="398806" y="1341635"/>
                    <a:pt x="385802" y="1352473"/>
                  </a:cubicBezTo>
                  <a:cubicBezTo>
                    <a:pt x="394471" y="1350305"/>
                    <a:pt x="403141" y="1345970"/>
                    <a:pt x="409643" y="1343803"/>
                  </a:cubicBezTo>
                  <a:cubicBezTo>
                    <a:pt x="420480" y="1341635"/>
                    <a:pt x="431318" y="1339468"/>
                    <a:pt x="439987" y="1343803"/>
                  </a:cubicBezTo>
                  <a:cubicBezTo>
                    <a:pt x="439987" y="1343803"/>
                    <a:pt x="439987" y="1343803"/>
                    <a:pt x="442155" y="1343803"/>
                  </a:cubicBezTo>
                  <a:cubicBezTo>
                    <a:pt x="442155" y="1343803"/>
                    <a:pt x="442155" y="1343803"/>
                    <a:pt x="442155" y="1343803"/>
                  </a:cubicBezTo>
                  <a:cubicBezTo>
                    <a:pt x="431318" y="1341635"/>
                    <a:pt x="420480" y="1343803"/>
                    <a:pt x="411811" y="1345970"/>
                  </a:cubicBezTo>
                  <a:cubicBezTo>
                    <a:pt x="398806" y="1348138"/>
                    <a:pt x="387969" y="1354640"/>
                    <a:pt x="377132" y="1361142"/>
                  </a:cubicBezTo>
                  <a:cubicBezTo>
                    <a:pt x="372797" y="1363310"/>
                    <a:pt x="370630" y="1365477"/>
                    <a:pt x="366295" y="1367645"/>
                  </a:cubicBezTo>
                  <a:cubicBezTo>
                    <a:pt x="387969" y="1361142"/>
                    <a:pt x="403141" y="1365477"/>
                    <a:pt x="422648" y="1361142"/>
                  </a:cubicBezTo>
                  <a:cubicBezTo>
                    <a:pt x="439987" y="1358975"/>
                    <a:pt x="461662" y="1330798"/>
                    <a:pt x="476833" y="1348138"/>
                  </a:cubicBezTo>
                  <a:lnTo>
                    <a:pt x="476833" y="1348138"/>
                  </a:lnTo>
                  <a:close/>
                  <a:moveTo>
                    <a:pt x="483336" y="1330798"/>
                  </a:moveTo>
                  <a:lnTo>
                    <a:pt x="483336" y="1330798"/>
                  </a:lnTo>
                  <a:cubicBezTo>
                    <a:pt x="461662" y="1330798"/>
                    <a:pt x="465996" y="1296120"/>
                    <a:pt x="457327" y="1283115"/>
                  </a:cubicBezTo>
                  <a:cubicBezTo>
                    <a:pt x="446490" y="1265776"/>
                    <a:pt x="431318" y="1257106"/>
                    <a:pt x="420480" y="1239767"/>
                  </a:cubicBezTo>
                  <a:cubicBezTo>
                    <a:pt x="420480" y="1244101"/>
                    <a:pt x="422648" y="1248436"/>
                    <a:pt x="422648" y="1250604"/>
                  </a:cubicBezTo>
                  <a:cubicBezTo>
                    <a:pt x="424815" y="1263608"/>
                    <a:pt x="429150" y="1274445"/>
                    <a:pt x="435652" y="1285282"/>
                  </a:cubicBezTo>
                  <a:cubicBezTo>
                    <a:pt x="439987" y="1293952"/>
                    <a:pt x="446490" y="1302622"/>
                    <a:pt x="455159" y="1309124"/>
                  </a:cubicBezTo>
                  <a:cubicBezTo>
                    <a:pt x="455159" y="1309124"/>
                    <a:pt x="455159" y="1309124"/>
                    <a:pt x="455159" y="1309124"/>
                  </a:cubicBezTo>
                  <a:cubicBezTo>
                    <a:pt x="455159" y="1309124"/>
                    <a:pt x="455159" y="1309124"/>
                    <a:pt x="455159" y="1309124"/>
                  </a:cubicBezTo>
                  <a:cubicBezTo>
                    <a:pt x="446490" y="1304789"/>
                    <a:pt x="439987" y="1296120"/>
                    <a:pt x="433485" y="1287450"/>
                  </a:cubicBezTo>
                  <a:cubicBezTo>
                    <a:pt x="429150" y="1280948"/>
                    <a:pt x="424815" y="1272278"/>
                    <a:pt x="422648" y="1263608"/>
                  </a:cubicBezTo>
                  <a:cubicBezTo>
                    <a:pt x="422648" y="1278780"/>
                    <a:pt x="426983" y="1298287"/>
                    <a:pt x="435652" y="1309124"/>
                  </a:cubicBezTo>
                  <a:cubicBezTo>
                    <a:pt x="444322" y="1324296"/>
                    <a:pt x="465996" y="1341635"/>
                    <a:pt x="483336" y="1330798"/>
                  </a:cubicBezTo>
                  <a:lnTo>
                    <a:pt x="483336" y="1330798"/>
                  </a:lnTo>
                  <a:close/>
                  <a:moveTo>
                    <a:pt x="411811" y="1315626"/>
                  </a:moveTo>
                  <a:lnTo>
                    <a:pt x="411811" y="1315626"/>
                  </a:lnTo>
                  <a:cubicBezTo>
                    <a:pt x="398806" y="1298287"/>
                    <a:pt x="374965" y="1324296"/>
                    <a:pt x="357625" y="1324296"/>
                  </a:cubicBezTo>
                  <a:cubicBezTo>
                    <a:pt x="338118" y="1326464"/>
                    <a:pt x="320779" y="1319961"/>
                    <a:pt x="301272" y="1324296"/>
                  </a:cubicBezTo>
                  <a:cubicBezTo>
                    <a:pt x="305607" y="1322129"/>
                    <a:pt x="307774" y="1319961"/>
                    <a:pt x="312109" y="1319961"/>
                  </a:cubicBezTo>
                  <a:cubicBezTo>
                    <a:pt x="322946" y="1315626"/>
                    <a:pt x="335951" y="1311292"/>
                    <a:pt x="346788" y="1309124"/>
                  </a:cubicBezTo>
                  <a:cubicBezTo>
                    <a:pt x="357625" y="1306957"/>
                    <a:pt x="368462" y="1306957"/>
                    <a:pt x="377132" y="1311292"/>
                  </a:cubicBezTo>
                  <a:cubicBezTo>
                    <a:pt x="377132" y="1311292"/>
                    <a:pt x="377132" y="1311292"/>
                    <a:pt x="377132" y="1311292"/>
                  </a:cubicBezTo>
                  <a:cubicBezTo>
                    <a:pt x="377132" y="1311292"/>
                    <a:pt x="377132" y="1311292"/>
                    <a:pt x="377132" y="1311292"/>
                  </a:cubicBezTo>
                  <a:cubicBezTo>
                    <a:pt x="368462" y="1306957"/>
                    <a:pt x="357625" y="1306957"/>
                    <a:pt x="346788" y="1309124"/>
                  </a:cubicBezTo>
                  <a:cubicBezTo>
                    <a:pt x="338118" y="1309124"/>
                    <a:pt x="329449" y="1311292"/>
                    <a:pt x="320779" y="1313459"/>
                  </a:cubicBezTo>
                  <a:cubicBezTo>
                    <a:pt x="333783" y="1304789"/>
                    <a:pt x="351123" y="1296120"/>
                    <a:pt x="366295" y="1296120"/>
                  </a:cubicBezTo>
                  <a:cubicBezTo>
                    <a:pt x="381467" y="1289617"/>
                    <a:pt x="409643" y="1296120"/>
                    <a:pt x="411811" y="1315626"/>
                  </a:cubicBezTo>
                  <a:lnTo>
                    <a:pt x="411811" y="1315626"/>
                  </a:lnTo>
                  <a:close/>
                  <a:moveTo>
                    <a:pt x="420480" y="1300455"/>
                  </a:moveTo>
                  <a:lnTo>
                    <a:pt x="420480" y="1300455"/>
                  </a:lnTo>
                  <a:cubicBezTo>
                    <a:pt x="398806" y="1298287"/>
                    <a:pt x="407476" y="1265776"/>
                    <a:pt x="398806" y="1250604"/>
                  </a:cubicBezTo>
                  <a:cubicBezTo>
                    <a:pt x="387969" y="1233264"/>
                    <a:pt x="374965" y="1222427"/>
                    <a:pt x="368462" y="1202920"/>
                  </a:cubicBezTo>
                  <a:cubicBezTo>
                    <a:pt x="368462" y="1207255"/>
                    <a:pt x="368462" y="1211590"/>
                    <a:pt x="370630" y="1215925"/>
                  </a:cubicBezTo>
                  <a:cubicBezTo>
                    <a:pt x="372797" y="1228929"/>
                    <a:pt x="374965" y="1239767"/>
                    <a:pt x="379299" y="1252771"/>
                  </a:cubicBezTo>
                  <a:cubicBezTo>
                    <a:pt x="383634" y="1261441"/>
                    <a:pt x="387969" y="1272278"/>
                    <a:pt x="396639" y="1278780"/>
                  </a:cubicBezTo>
                  <a:cubicBezTo>
                    <a:pt x="396639" y="1278780"/>
                    <a:pt x="396639" y="1278780"/>
                    <a:pt x="396639" y="1278780"/>
                  </a:cubicBezTo>
                  <a:cubicBezTo>
                    <a:pt x="396639" y="1278780"/>
                    <a:pt x="396639" y="1278780"/>
                    <a:pt x="396639" y="1278780"/>
                  </a:cubicBezTo>
                  <a:cubicBezTo>
                    <a:pt x="387969" y="1272278"/>
                    <a:pt x="381467" y="1263608"/>
                    <a:pt x="377132" y="1254938"/>
                  </a:cubicBezTo>
                  <a:cubicBezTo>
                    <a:pt x="372797" y="1246269"/>
                    <a:pt x="370630" y="1239767"/>
                    <a:pt x="368462" y="1231097"/>
                  </a:cubicBezTo>
                  <a:cubicBezTo>
                    <a:pt x="368462" y="1246269"/>
                    <a:pt x="370630" y="1265776"/>
                    <a:pt x="377132" y="1278780"/>
                  </a:cubicBezTo>
                  <a:cubicBezTo>
                    <a:pt x="383634" y="1287450"/>
                    <a:pt x="403141" y="1306957"/>
                    <a:pt x="420480" y="1300455"/>
                  </a:cubicBezTo>
                  <a:lnTo>
                    <a:pt x="420480" y="1300455"/>
                  </a:lnTo>
                  <a:close/>
                  <a:moveTo>
                    <a:pt x="351123" y="1276613"/>
                  </a:moveTo>
                  <a:lnTo>
                    <a:pt x="351123" y="1276613"/>
                  </a:lnTo>
                  <a:cubicBezTo>
                    <a:pt x="340286" y="1257106"/>
                    <a:pt x="314277" y="1280948"/>
                    <a:pt x="296937" y="1280948"/>
                  </a:cubicBezTo>
                  <a:cubicBezTo>
                    <a:pt x="277430" y="1280948"/>
                    <a:pt x="262258" y="1272278"/>
                    <a:pt x="240584" y="1274445"/>
                  </a:cubicBezTo>
                  <a:cubicBezTo>
                    <a:pt x="244919" y="1272278"/>
                    <a:pt x="247086" y="1272278"/>
                    <a:pt x="251421" y="1270111"/>
                  </a:cubicBezTo>
                  <a:cubicBezTo>
                    <a:pt x="262258" y="1265776"/>
                    <a:pt x="275263" y="1263608"/>
                    <a:pt x="288268" y="1261441"/>
                  </a:cubicBezTo>
                  <a:cubicBezTo>
                    <a:pt x="299105" y="1261441"/>
                    <a:pt x="309942" y="1261441"/>
                    <a:pt x="318611" y="1265776"/>
                  </a:cubicBezTo>
                  <a:cubicBezTo>
                    <a:pt x="318611" y="1265776"/>
                    <a:pt x="318611" y="1265776"/>
                    <a:pt x="318611" y="1265776"/>
                  </a:cubicBezTo>
                  <a:cubicBezTo>
                    <a:pt x="318611" y="1265776"/>
                    <a:pt x="318611" y="1265776"/>
                    <a:pt x="318611" y="1265776"/>
                  </a:cubicBezTo>
                  <a:cubicBezTo>
                    <a:pt x="309942" y="1261441"/>
                    <a:pt x="299105" y="1259273"/>
                    <a:pt x="288268" y="1259273"/>
                  </a:cubicBezTo>
                  <a:cubicBezTo>
                    <a:pt x="279598" y="1259273"/>
                    <a:pt x="270928" y="1259273"/>
                    <a:pt x="262258" y="1261441"/>
                  </a:cubicBezTo>
                  <a:cubicBezTo>
                    <a:pt x="275263" y="1252771"/>
                    <a:pt x="292602" y="1248436"/>
                    <a:pt x="307774" y="1248436"/>
                  </a:cubicBezTo>
                  <a:cubicBezTo>
                    <a:pt x="325114" y="1248436"/>
                    <a:pt x="351123" y="1257106"/>
                    <a:pt x="351123" y="1276613"/>
                  </a:cubicBezTo>
                  <a:lnTo>
                    <a:pt x="351123" y="1276613"/>
                  </a:lnTo>
                  <a:close/>
                  <a:moveTo>
                    <a:pt x="361960" y="1261441"/>
                  </a:moveTo>
                  <a:lnTo>
                    <a:pt x="361960" y="1261441"/>
                  </a:lnTo>
                  <a:cubicBezTo>
                    <a:pt x="340286" y="1257106"/>
                    <a:pt x="353290" y="1224595"/>
                    <a:pt x="346788" y="1209423"/>
                  </a:cubicBezTo>
                  <a:cubicBezTo>
                    <a:pt x="338118" y="1189916"/>
                    <a:pt x="327281" y="1179079"/>
                    <a:pt x="320779" y="1157404"/>
                  </a:cubicBezTo>
                  <a:cubicBezTo>
                    <a:pt x="320779" y="1161739"/>
                    <a:pt x="320779" y="1166074"/>
                    <a:pt x="320779" y="1170409"/>
                  </a:cubicBezTo>
                  <a:cubicBezTo>
                    <a:pt x="320779" y="1183414"/>
                    <a:pt x="322946" y="1194251"/>
                    <a:pt x="325114" y="1207255"/>
                  </a:cubicBezTo>
                  <a:cubicBezTo>
                    <a:pt x="327281" y="1218092"/>
                    <a:pt x="331616" y="1226762"/>
                    <a:pt x="340286" y="1235432"/>
                  </a:cubicBezTo>
                  <a:cubicBezTo>
                    <a:pt x="340286" y="1235432"/>
                    <a:pt x="340286" y="1235432"/>
                    <a:pt x="340286" y="1235432"/>
                  </a:cubicBezTo>
                  <a:cubicBezTo>
                    <a:pt x="340286" y="1235432"/>
                    <a:pt x="340286" y="1235432"/>
                    <a:pt x="340286" y="1235432"/>
                  </a:cubicBezTo>
                  <a:cubicBezTo>
                    <a:pt x="331616" y="1228929"/>
                    <a:pt x="327281" y="1218092"/>
                    <a:pt x="325114" y="1209423"/>
                  </a:cubicBezTo>
                  <a:cubicBezTo>
                    <a:pt x="322946" y="1200753"/>
                    <a:pt x="320779" y="1192083"/>
                    <a:pt x="318611" y="1185581"/>
                  </a:cubicBezTo>
                  <a:cubicBezTo>
                    <a:pt x="316444" y="1200753"/>
                    <a:pt x="316444" y="1220260"/>
                    <a:pt x="322946" y="1233264"/>
                  </a:cubicBezTo>
                  <a:cubicBezTo>
                    <a:pt x="325114" y="1246269"/>
                    <a:pt x="344621" y="1267943"/>
                    <a:pt x="361960" y="1261441"/>
                  </a:cubicBezTo>
                  <a:lnTo>
                    <a:pt x="361960" y="1261441"/>
                  </a:lnTo>
                  <a:close/>
                  <a:moveTo>
                    <a:pt x="296937" y="1231097"/>
                  </a:moveTo>
                  <a:lnTo>
                    <a:pt x="296937" y="1231097"/>
                  </a:lnTo>
                  <a:cubicBezTo>
                    <a:pt x="288268" y="1211590"/>
                    <a:pt x="257924" y="1231097"/>
                    <a:pt x="242752" y="1228929"/>
                  </a:cubicBezTo>
                  <a:cubicBezTo>
                    <a:pt x="223245" y="1226762"/>
                    <a:pt x="208073" y="1218092"/>
                    <a:pt x="186399" y="1215925"/>
                  </a:cubicBezTo>
                  <a:cubicBezTo>
                    <a:pt x="190733" y="1213758"/>
                    <a:pt x="195068" y="1213758"/>
                    <a:pt x="197236" y="1213758"/>
                  </a:cubicBezTo>
                  <a:cubicBezTo>
                    <a:pt x="210240" y="1211590"/>
                    <a:pt x="221077" y="1209423"/>
                    <a:pt x="234082" y="1209423"/>
                  </a:cubicBezTo>
                  <a:cubicBezTo>
                    <a:pt x="244919" y="1209423"/>
                    <a:pt x="255756" y="1211590"/>
                    <a:pt x="264426" y="1218092"/>
                  </a:cubicBezTo>
                  <a:cubicBezTo>
                    <a:pt x="264426" y="1218092"/>
                    <a:pt x="264426" y="1218092"/>
                    <a:pt x="264426" y="1218092"/>
                  </a:cubicBezTo>
                  <a:cubicBezTo>
                    <a:pt x="264426" y="1218092"/>
                    <a:pt x="264426" y="1218092"/>
                    <a:pt x="264426" y="1218092"/>
                  </a:cubicBezTo>
                  <a:cubicBezTo>
                    <a:pt x="255756" y="1211590"/>
                    <a:pt x="244919" y="1209423"/>
                    <a:pt x="234082" y="1209423"/>
                  </a:cubicBezTo>
                  <a:cubicBezTo>
                    <a:pt x="225412" y="1209423"/>
                    <a:pt x="216742" y="1209423"/>
                    <a:pt x="208073" y="1209423"/>
                  </a:cubicBezTo>
                  <a:cubicBezTo>
                    <a:pt x="223245" y="1202920"/>
                    <a:pt x="240584" y="1198585"/>
                    <a:pt x="255756" y="1200753"/>
                  </a:cubicBezTo>
                  <a:cubicBezTo>
                    <a:pt x="273096" y="1200753"/>
                    <a:pt x="296937" y="1211590"/>
                    <a:pt x="296937" y="1231097"/>
                  </a:cubicBezTo>
                  <a:lnTo>
                    <a:pt x="296937" y="1231097"/>
                  </a:lnTo>
                  <a:close/>
                  <a:moveTo>
                    <a:pt x="307774" y="1218092"/>
                  </a:moveTo>
                  <a:lnTo>
                    <a:pt x="307774" y="1218092"/>
                  </a:lnTo>
                  <a:cubicBezTo>
                    <a:pt x="286100" y="1211590"/>
                    <a:pt x="301272" y="1181246"/>
                    <a:pt x="296937" y="1163907"/>
                  </a:cubicBezTo>
                  <a:cubicBezTo>
                    <a:pt x="290435" y="1144400"/>
                    <a:pt x="279598" y="1131395"/>
                    <a:pt x="277430" y="1109721"/>
                  </a:cubicBezTo>
                  <a:cubicBezTo>
                    <a:pt x="277430" y="1114056"/>
                    <a:pt x="277430" y="1118391"/>
                    <a:pt x="275263" y="1122726"/>
                  </a:cubicBezTo>
                  <a:cubicBezTo>
                    <a:pt x="275263" y="1135730"/>
                    <a:pt x="275263" y="1146567"/>
                    <a:pt x="277430" y="1159572"/>
                  </a:cubicBezTo>
                  <a:cubicBezTo>
                    <a:pt x="279598" y="1170409"/>
                    <a:pt x="281765" y="1181246"/>
                    <a:pt x="290435" y="1187748"/>
                  </a:cubicBezTo>
                  <a:cubicBezTo>
                    <a:pt x="290435" y="1187748"/>
                    <a:pt x="290435" y="1187748"/>
                    <a:pt x="290435" y="1187748"/>
                  </a:cubicBezTo>
                  <a:cubicBezTo>
                    <a:pt x="290435" y="1187748"/>
                    <a:pt x="290435" y="1187748"/>
                    <a:pt x="290435" y="1187748"/>
                  </a:cubicBezTo>
                  <a:cubicBezTo>
                    <a:pt x="283933" y="1179079"/>
                    <a:pt x="279598" y="1170409"/>
                    <a:pt x="277430" y="1159572"/>
                  </a:cubicBezTo>
                  <a:cubicBezTo>
                    <a:pt x="275263" y="1150902"/>
                    <a:pt x="273096" y="1142232"/>
                    <a:pt x="273096" y="1133563"/>
                  </a:cubicBezTo>
                  <a:cubicBezTo>
                    <a:pt x="268761" y="1148735"/>
                    <a:pt x="266593" y="1166074"/>
                    <a:pt x="270928" y="1181246"/>
                  </a:cubicBezTo>
                  <a:cubicBezTo>
                    <a:pt x="273096" y="1198585"/>
                    <a:pt x="288268" y="1222427"/>
                    <a:pt x="307774" y="1218092"/>
                  </a:cubicBezTo>
                  <a:lnTo>
                    <a:pt x="307774" y="1218092"/>
                  </a:lnTo>
                  <a:close/>
                  <a:moveTo>
                    <a:pt x="244919" y="1179079"/>
                  </a:moveTo>
                  <a:lnTo>
                    <a:pt x="244919" y="1179079"/>
                  </a:lnTo>
                  <a:cubicBezTo>
                    <a:pt x="238417" y="1157404"/>
                    <a:pt x="208073" y="1174744"/>
                    <a:pt x="190733" y="1170409"/>
                  </a:cubicBezTo>
                  <a:cubicBezTo>
                    <a:pt x="171227" y="1166074"/>
                    <a:pt x="158222" y="1155237"/>
                    <a:pt x="136548" y="1153070"/>
                  </a:cubicBezTo>
                  <a:cubicBezTo>
                    <a:pt x="140883" y="1153070"/>
                    <a:pt x="145217" y="1150902"/>
                    <a:pt x="149552" y="1150902"/>
                  </a:cubicBezTo>
                  <a:cubicBezTo>
                    <a:pt x="162557" y="1148735"/>
                    <a:pt x="173394" y="1148735"/>
                    <a:pt x="186399" y="1150902"/>
                  </a:cubicBezTo>
                  <a:cubicBezTo>
                    <a:pt x="197236" y="1153070"/>
                    <a:pt x="208073" y="1155237"/>
                    <a:pt x="216742" y="1161739"/>
                  </a:cubicBezTo>
                  <a:cubicBezTo>
                    <a:pt x="216742" y="1161739"/>
                    <a:pt x="216742" y="1161739"/>
                    <a:pt x="216742" y="1161739"/>
                  </a:cubicBezTo>
                  <a:cubicBezTo>
                    <a:pt x="216742" y="1161739"/>
                    <a:pt x="216742" y="1161739"/>
                    <a:pt x="216742" y="1161739"/>
                  </a:cubicBezTo>
                  <a:cubicBezTo>
                    <a:pt x="208073" y="1155237"/>
                    <a:pt x="199403" y="1150902"/>
                    <a:pt x="188566" y="1150902"/>
                  </a:cubicBezTo>
                  <a:cubicBezTo>
                    <a:pt x="179896" y="1148735"/>
                    <a:pt x="171227" y="1148735"/>
                    <a:pt x="162557" y="1148735"/>
                  </a:cubicBezTo>
                  <a:cubicBezTo>
                    <a:pt x="177729" y="1144400"/>
                    <a:pt x="195068" y="1142232"/>
                    <a:pt x="210240" y="1144400"/>
                  </a:cubicBezTo>
                  <a:cubicBezTo>
                    <a:pt x="225412" y="1146567"/>
                    <a:pt x="247086" y="1161739"/>
                    <a:pt x="244919" y="1179079"/>
                  </a:cubicBezTo>
                  <a:lnTo>
                    <a:pt x="244919" y="1179079"/>
                  </a:lnTo>
                  <a:close/>
                  <a:moveTo>
                    <a:pt x="257924" y="1168242"/>
                  </a:moveTo>
                  <a:lnTo>
                    <a:pt x="257924" y="1168242"/>
                  </a:lnTo>
                  <a:cubicBezTo>
                    <a:pt x="238417" y="1159572"/>
                    <a:pt x="255756" y="1131395"/>
                    <a:pt x="253589" y="1114056"/>
                  </a:cubicBezTo>
                  <a:cubicBezTo>
                    <a:pt x="249254" y="1094549"/>
                    <a:pt x="240584" y="1081545"/>
                    <a:pt x="238417" y="1059870"/>
                  </a:cubicBezTo>
                  <a:cubicBezTo>
                    <a:pt x="238417" y="1064205"/>
                    <a:pt x="236249" y="1068540"/>
                    <a:pt x="236249" y="1070707"/>
                  </a:cubicBezTo>
                  <a:cubicBezTo>
                    <a:pt x="234082" y="1083712"/>
                    <a:pt x="231914" y="1094549"/>
                    <a:pt x="234082" y="1107554"/>
                  </a:cubicBezTo>
                  <a:cubicBezTo>
                    <a:pt x="234082" y="1118391"/>
                    <a:pt x="236249" y="1129228"/>
                    <a:pt x="242752" y="1137898"/>
                  </a:cubicBezTo>
                  <a:cubicBezTo>
                    <a:pt x="242752" y="1137898"/>
                    <a:pt x="242752" y="1137898"/>
                    <a:pt x="242752" y="1137898"/>
                  </a:cubicBezTo>
                  <a:cubicBezTo>
                    <a:pt x="242752" y="1137898"/>
                    <a:pt x="242752" y="1137898"/>
                    <a:pt x="242752" y="1137898"/>
                  </a:cubicBezTo>
                  <a:cubicBezTo>
                    <a:pt x="236249" y="1129228"/>
                    <a:pt x="234082" y="1118391"/>
                    <a:pt x="231914" y="1109721"/>
                  </a:cubicBezTo>
                  <a:cubicBezTo>
                    <a:pt x="229747" y="1101051"/>
                    <a:pt x="229747" y="1092382"/>
                    <a:pt x="229747" y="1083712"/>
                  </a:cubicBezTo>
                  <a:cubicBezTo>
                    <a:pt x="223245" y="1098884"/>
                    <a:pt x="221077" y="1116223"/>
                    <a:pt x="223245" y="1131395"/>
                  </a:cubicBezTo>
                  <a:cubicBezTo>
                    <a:pt x="225412" y="1146567"/>
                    <a:pt x="238417" y="1170409"/>
                    <a:pt x="257924" y="1168242"/>
                  </a:cubicBezTo>
                  <a:lnTo>
                    <a:pt x="257924" y="1168242"/>
                  </a:lnTo>
                  <a:close/>
                  <a:moveTo>
                    <a:pt x="199403" y="1124893"/>
                  </a:moveTo>
                  <a:lnTo>
                    <a:pt x="199403" y="1124893"/>
                  </a:lnTo>
                  <a:cubicBezTo>
                    <a:pt x="195068" y="1103219"/>
                    <a:pt x="162557" y="1116223"/>
                    <a:pt x="147385" y="1111889"/>
                  </a:cubicBezTo>
                  <a:cubicBezTo>
                    <a:pt x="127878" y="1105386"/>
                    <a:pt x="117041" y="1092382"/>
                    <a:pt x="95367" y="1088047"/>
                  </a:cubicBezTo>
                  <a:cubicBezTo>
                    <a:pt x="99702" y="1088047"/>
                    <a:pt x="104036" y="1088047"/>
                    <a:pt x="108371" y="1088047"/>
                  </a:cubicBezTo>
                  <a:cubicBezTo>
                    <a:pt x="121376" y="1088047"/>
                    <a:pt x="132213" y="1088047"/>
                    <a:pt x="145217" y="1092382"/>
                  </a:cubicBezTo>
                  <a:cubicBezTo>
                    <a:pt x="156055" y="1094549"/>
                    <a:pt x="164724" y="1098884"/>
                    <a:pt x="173394" y="1105386"/>
                  </a:cubicBezTo>
                  <a:cubicBezTo>
                    <a:pt x="173394" y="1105386"/>
                    <a:pt x="173394" y="1105386"/>
                    <a:pt x="173394" y="1105386"/>
                  </a:cubicBezTo>
                  <a:cubicBezTo>
                    <a:pt x="173394" y="1105386"/>
                    <a:pt x="173394" y="1105386"/>
                    <a:pt x="173394" y="1105386"/>
                  </a:cubicBezTo>
                  <a:cubicBezTo>
                    <a:pt x="166892" y="1098884"/>
                    <a:pt x="156055" y="1094549"/>
                    <a:pt x="147385" y="1090214"/>
                  </a:cubicBezTo>
                  <a:cubicBezTo>
                    <a:pt x="138715" y="1088047"/>
                    <a:pt x="130045" y="1085880"/>
                    <a:pt x="121376" y="1083712"/>
                  </a:cubicBezTo>
                  <a:cubicBezTo>
                    <a:pt x="136548" y="1081545"/>
                    <a:pt x="156055" y="1079377"/>
                    <a:pt x="169059" y="1085880"/>
                  </a:cubicBezTo>
                  <a:cubicBezTo>
                    <a:pt x="182064" y="1090214"/>
                    <a:pt x="203738" y="1105386"/>
                    <a:pt x="199403" y="1124893"/>
                  </a:cubicBezTo>
                  <a:lnTo>
                    <a:pt x="199403" y="1124893"/>
                  </a:lnTo>
                  <a:close/>
                  <a:moveTo>
                    <a:pt x="212408" y="1114056"/>
                  </a:moveTo>
                  <a:lnTo>
                    <a:pt x="212408" y="1114056"/>
                  </a:lnTo>
                  <a:cubicBezTo>
                    <a:pt x="192901" y="1103219"/>
                    <a:pt x="214575" y="1077210"/>
                    <a:pt x="212408" y="1059870"/>
                  </a:cubicBezTo>
                  <a:cubicBezTo>
                    <a:pt x="210240" y="1040364"/>
                    <a:pt x="203738" y="1025192"/>
                    <a:pt x="203738" y="1003517"/>
                  </a:cubicBezTo>
                  <a:cubicBezTo>
                    <a:pt x="201570" y="1007852"/>
                    <a:pt x="201570" y="1012187"/>
                    <a:pt x="199403" y="1014354"/>
                  </a:cubicBezTo>
                  <a:cubicBezTo>
                    <a:pt x="195068" y="1027359"/>
                    <a:pt x="192901" y="1038196"/>
                    <a:pt x="192901" y="1051201"/>
                  </a:cubicBezTo>
                  <a:cubicBezTo>
                    <a:pt x="192901" y="1062038"/>
                    <a:pt x="192901" y="1072875"/>
                    <a:pt x="199403" y="1081545"/>
                  </a:cubicBezTo>
                  <a:cubicBezTo>
                    <a:pt x="199403" y="1081545"/>
                    <a:pt x="199403" y="1081545"/>
                    <a:pt x="199403" y="1081545"/>
                  </a:cubicBezTo>
                  <a:cubicBezTo>
                    <a:pt x="199403" y="1081545"/>
                    <a:pt x="199403" y="1081545"/>
                    <a:pt x="199403" y="1081545"/>
                  </a:cubicBezTo>
                  <a:cubicBezTo>
                    <a:pt x="195068" y="1072875"/>
                    <a:pt x="192901" y="1062038"/>
                    <a:pt x="192901" y="1051201"/>
                  </a:cubicBezTo>
                  <a:cubicBezTo>
                    <a:pt x="192901" y="1042531"/>
                    <a:pt x="192901" y="1033861"/>
                    <a:pt x="195068" y="1025192"/>
                  </a:cubicBezTo>
                  <a:cubicBezTo>
                    <a:pt x="188566" y="1038196"/>
                    <a:pt x="182064" y="1057703"/>
                    <a:pt x="184231" y="1072875"/>
                  </a:cubicBezTo>
                  <a:cubicBezTo>
                    <a:pt x="184231" y="1088047"/>
                    <a:pt x="195068" y="1114056"/>
                    <a:pt x="212408" y="1114056"/>
                  </a:cubicBezTo>
                  <a:lnTo>
                    <a:pt x="212408" y="1114056"/>
                  </a:lnTo>
                  <a:close/>
                  <a:moveTo>
                    <a:pt x="160389" y="1064205"/>
                  </a:moveTo>
                  <a:lnTo>
                    <a:pt x="160389" y="1064205"/>
                  </a:lnTo>
                  <a:cubicBezTo>
                    <a:pt x="158222" y="1042531"/>
                    <a:pt x="123543" y="1053368"/>
                    <a:pt x="110539" y="1044698"/>
                  </a:cubicBezTo>
                  <a:cubicBezTo>
                    <a:pt x="93199" y="1036029"/>
                    <a:pt x="82362" y="1023024"/>
                    <a:pt x="60688" y="1016522"/>
                  </a:cubicBezTo>
                  <a:cubicBezTo>
                    <a:pt x="65023" y="1016522"/>
                    <a:pt x="69358" y="1016522"/>
                    <a:pt x="73692" y="1016522"/>
                  </a:cubicBezTo>
                  <a:cubicBezTo>
                    <a:pt x="86697" y="1018689"/>
                    <a:pt x="97534" y="1018689"/>
                    <a:pt x="110539" y="1025192"/>
                  </a:cubicBezTo>
                  <a:cubicBezTo>
                    <a:pt x="121376" y="1029526"/>
                    <a:pt x="130045" y="1033861"/>
                    <a:pt x="136548" y="1042531"/>
                  </a:cubicBezTo>
                  <a:cubicBezTo>
                    <a:pt x="136548" y="1042531"/>
                    <a:pt x="136548" y="1042531"/>
                    <a:pt x="136548" y="1042531"/>
                  </a:cubicBezTo>
                  <a:cubicBezTo>
                    <a:pt x="136548" y="1042531"/>
                    <a:pt x="136548" y="1042531"/>
                    <a:pt x="136548" y="1042531"/>
                  </a:cubicBezTo>
                  <a:cubicBezTo>
                    <a:pt x="130045" y="1033861"/>
                    <a:pt x="121376" y="1029526"/>
                    <a:pt x="110539" y="1025192"/>
                  </a:cubicBezTo>
                  <a:cubicBezTo>
                    <a:pt x="101869" y="1020857"/>
                    <a:pt x="95367" y="1018689"/>
                    <a:pt x="86697" y="1016522"/>
                  </a:cubicBezTo>
                  <a:cubicBezTo>
                    <a:pt x="101869" y="1014354"/>
                    <a:pt x="121376" y="1016522"/>
                    <a:pt x="134380" y="1023024"/>
                  </a:cubicBezTo>
                  <a:cubicBezTo>
                    <a:pt x="147385" y="1027359"/>
                    <a:pt x="166892" y="1046866"/>
                    <a:pt x="160389" y="1064205"/>
                  </a:cubicBezTo>
                  <a:lnTo>
                    <a:pt x="160389" y="1064205"/>
                  </a:lnTo>
                  <a:close/>
                  <a:moveTo>
                    <a:pt x="175561" y="1055536"/>
                  </a:moveTo>
                  <a:lnTo>
                    <a:pt x="175561" y="1055536"/>
                  </a:lnTo>
                  <a:cubicBezTo>
                    <a:pt x="156055" y="1042531"/>
                    <a:pt x="182064" y="1018689"/>
                    <a:pt x="182064" y="1001350"/>
                  </a:cubicBezTo>
                  <a:cubicBezTo>
                    <a:pt x="182064" y="981843"/>
                    <a:pt x="175561" y="966671"/>
                    <a:pt x="179896" y="944997"/>
                  </a:cubicBezTo>
                  <a:cubicBezTo>
                    <a:pt x="177729" y="949332"/>
                    <a:pt x="175561" y="951499"/>
                    <a:pt x="175561" y="955834"/>
                  </a:cubicBezTo>
                  <a:cubicBezTo>
                    <a:pt x="171227" y="966671"/>
                    <a:pt x="166892" y="979676"/>
                    <a:pt x="164724" y="992680"/>
                  </a:cubicBezTo>
                  <a:cubicBezTo>
                    <a:pt x="162557" y="1003517"/>
                    <a:pt x="162557" y="1014354"/>
                    <a:pt x="166892" y="1023024"/>
                  </a:cubicBezTo>
                  <a:cubicBezTo>
                    <a:pt x="166892" y="1023024"/>
                    <a:pt x="166892" y="1023024"/>
                    <a:pt x="166892" y="1023024"/>
                  </a:cubicBezTo>
                  <a:cubicBezTo>
                    <a:pt x="166892" y="1023024"/>
                    <a:pt x="166892" y="1023024"/>
                    <a:pt x="166892" y="1023024"/>
                  </a:cubicBezTo>
                  <a:cubicBezTo>
                    <a:pt x="162557" y="1014354"/>
                    <a:pt x="162557" y="1003517"/>
                    <a:pt x="162557" y="992680"/>
                  </a:cubicBezTo>
                  <a:cubicBezTo>
                    <a:pt x="162557" y="984010"/>
                    <a:pt x="164724" y="975341"/>
                    <a:pt x="166892" y="966671"/>
                  </a:cubicBezTo>
                  <a:cubicBezTo>
                    <a:pt x="158222" y="979676"/>
                    <a:pt x="151720" y="997015"/>
                    <a:pt x="151720" y="1012187"/>
                  </a:cubicBezTo>
                  <a:cubicBezTo>
                    <a:pt x="149552" y="1027359"/>
                    <a:pt x="156055" y="1053368"/>
                    <a:pt x="175561" y="1055536"/>
                  </a:cubicBezTo>
                  <a:lnTo>
                    <a:pt x="175561" y="1055536"/>
                  </a:lnTo>
                  <a:close/>
                  <a:moveTo>
                    <a:pt x="127878" y="999183"/>
                  </a:moveTo>
                  <a:lnTo>
                    <a:pt x="127878" y="999183"/>
                  </a:lnTo>
                  <a:cubicBezTo>
                    <a:pt x="127878" y="977508"/>
                    <a:pt x="93199" y="984010"/>
                    <a:pt x="80195" y="975341"/>
                  </a:cubicBezTo>
                  <a:cubicBezTo>
                    <a:pt x="62855" y="964504"/>
                    <a:pt x="54186" y="951499"/>
                    <a:pt x="34679" y="940662"/>
                  </a:cubicBezTo>
                  <a:cubicBezTo>
                    <a:pt x="39014" y="940662"/>
                    <a:pt x="43348" y="942830"/>
                    <a:pt x="47683" y="942830"/>
                  </a:cubicBezTo>
                  <a:cubicBezTo>
                    <a:pt x="60688" y="944997"/>
                    <a:pt x="71525" y="949332"/>
                    <a:pt x="82362" y="953667"/>
                  </a:cubicBezTo>
                  <a:cubicBezTo>
                    <a:pt x="91032" y="958001"/>
                    <a:pt x="101869" y="964504"/>
                    <a:pt x="106204" y="973173"/>
                  </a:cubicBezTo>
                  <a:cubicBezTo>
                    <a:pt x="106204" y="973173"/>
                    <a:pt x="106204" y="973173"/>
                    <a:pt x="106204" y="973173"/>
                  </a:cubicBezTo>
                  <a:cubicBezTo>
                    <a:pt x="106204" y="973173"/>
                    <a:pt x="106204" y="973173"/>
                    <a:pt x="106204" y="973173"/>
                  </a:cubicBezTo>
                  <a:cubicBezTo>
                    <a:pt x="99702" y="964504"/>
                    <a:pt x="91032" y="958001"/>
                    <a:pt x="82362" y="953667"/>
                  </a:cubicBezTo>
                  <a:cubicBezTo>
                    <a:pt x="75860" y="949332"/>
                    <a:pt x="67190" y="944997"/>
                    <a:pt x="58520" y="942830"/>
                  </a:cubicBezTo>
                  <a:cubicBezTo>
                    <a:pt x="73692" y="942830"/>
                    <a:pt x="93199" y="947164"/>
                    <a:pt x="106204" y="953667"/>
                  </a:cubicBezTo>
                  <a:cubicBezTo>
                    <a:pt x="119208" y="962336"/>
                    <a:pt x="136548" y="984010"/>
                    <a:pt x="127878" y="999183"/>
                  </a:cubicBezTo>
                  <a:lnTo>
                    <a:pt x="127878" y="999183"/>
                  </a:lnTo>
                  <a:close/>
                  <a:moveTo>
                    <a:pt x="143050" y="992680"/>
                  </a:moveTo>
                  <a:lnTo>
                    <a:pt x="143050" y="992680"/>
                  </a:lnTo>
                  <a:cubicBezTo>
                    <a:pt x="125711" y="988345"/>
                    <a:pt x="121376" y="962336"/>
                    <a:pt x="121376" y="944997"/>
                  </a:cubicBezTo>
                  <a:cubicBezTo>
                    <a:pt x="123543" y="929825"/>
                    <a:pt x="132213" y="914653"/>
                    <a:pt x="143050" y="901648"/>
                  </a:cubicBezTo>
                  <a:cubicBezTo>
                    <a:pt x="140883" y="910318"/>
                    <a:pt x="138715" y="918988"/>
                    <a:pt x="136548" y="927657"/>
                  </a:cubicBezTo>
                  <a:cubicBezTo>
                    <a:pt x="134380" y="938495"/>
                    <a:pt x="134380" y="949332"/>
                    <a:pt x="136548" y="958001"/>
                  </a:cubicBezTo>
                  <a:cubicBezTo>
                    <a:pt x="136548" y="958001"/>
                    <a:pt x="136548" y="958001"/>
                    <a:pt x="136548" y="958001"/>
                  </a:cubicBezTo>
                  <a:cubicBezTo>
                    <a:pt x="136548" y="958001"/>
                    <a:pt x="136548" y="958001"/>
                    <a:pt x="136548" y="958001"/>
                  </a:cubicBezTo>
                  <a:cubicBezTo>
                    <a:pt x="134380" y="947164"/>
                    <a:pt x="134380" y="936327"/>
                    <a:pt x="136548" y="927657"/>
                  </a:cubicBezTo>
                  <a:cubicBezTo>
                    <a:pt x="138715" y="914653"/>
                    <a:pt x="145217" y="903816"/>
                    <a:pt x="149552" y="892979"/>
                  </a:cubicBezTo>
                  <a:cubicBezTo>
                    <a:pt x="151720" y="888644"/>
                    <a:pt x="153887" y="886476"/>
                    <a:pt x="156055" y="882142"/>
                  </a:cubicBezTo>
                  <a:cubicBezTo>
                    <a:pt x="151720" y="903816"/>
                    <a:pt x="156055" y="918988"/>
                    <a:pt x="153887" y="938495"/>
                  </a:cubicBezTo>
                  <a:cubicBezTo>
                    <a:pt x="153887" y="955834"/>
                    <a:pt x="125711" y="979676"/>
                    <a:pt x="143050" y="992680"/>
                  </a:cubicBezTo>
                  <a:lnTo>
                    <a:pt x="143050" y="992680"/>
                  </a:lnTo>
                  <a:close/>
                  <a:moveTo>
                    <a:pt x="101869" y="934160"/>
                  </a:moveTo>
                  <a:lnTo>
                    <a:pt x="101869" y="934160"/>
                  </a:lnTo>
                  <a:cubicBezTo>
                    <a:pt x="104036" y="912486"/>
                    <a:pt x="69358" y="914653"/>
                    <a:pt x="56353" y="905983"/>
                  </a:cubicBezTo>
                  <a:cubicBezTo>
                    <a:pt x="41181" y="892979"/>
                    <a:pt x="32511" y="877807"/>
                    <a:pt x="15172" y="866970"/>
                  </a:cubicBezTo>
                  <a:cubicBezTo>
                    <a:pt x="19507" y="866970"/>
                    <a:pt x="23842" y="869137"/>
                    <a:pt x="26009" y="871304"/>
                  </a:cubicBezTo>
                  <a:cubicBezTo>
                    <a:pt x="39014" y="875639"/>
                    <a:pt x="49851" y="879974"/>
                    <a:pt x="60688" y="886476"/>
                  </a:cubicBezTo>
                  <a:cubicBezTo>
                    <a:pt x="69358" y="892979"/>
                    <a:pt x="78027" y="899481"/>
                    <a:pt x="82362" y="908151"/>
                  </a:cubicBezTo>
                  <a:cubicBezTo>
                    <a:pt x="82362" y="908151"/>
                    <a:pt x="82362" y="908151"/>
                    <a:pt x="82362" y="908151"/>
                  </a:cubicBezTo>
                  <a:cubicBezTo>
                    <a:pt x="82362" y="908151"/>
                    <a:pt x="82362" y="908151"/>
                    <a:pt x="82362" y="908151"/>
                  </a:cubicBezTo>
                  <a:cubicBezTo>
                    <a:pt x="78027" y="899481"/>
                    <a:pt x="69358" y="890811"/>
                    <a:pt x="60688" y="886476"/>
                  </a:cubicBezTo>
                  <a:cubicBezTo>
                    <a:pt x="54186" y="882142"/>
                    <a:pt x="45516" y="877807"/>
                    <a:pt x="39014" y="873472"/>
                  </a:cubicBezTo>
                  <a:cubicBezTo>
                    <a:pt x="54186" y="875639"/>
                    <a:pt x="71525" y="879974"/>
                    <a:pt x="84530" y="890811"/>
                  </a:cubicBezTo>
                  <a:cubicBezTo>
                    <a:pt x="97534" y="895146"/>
                    <a:pt x="112706" y="916820"/>
                    <a:pt x="101869" y="934160"/>
                  </a:cubicBezTo>
                  <a:lnTo>
                    <a:pt x="101869" y="934160"/>
                  </a:lnTo>
                  <a:close/>
                  <a:moveTo>
                    <a:pt x="119208" y="927657"/>
                  </a:moveTo>
                  <a:lnTo>
                    <a:pt x="119208" y="927657"/>
                  </a:lnTo>
                  <a:cubicBezTo>
                    <a:pt x="104036" y="912486"/>
                    <a:pt x="132213" y="892979"/>
                    <a:pt x="136548" y="875639"/>
                  </a:cubicBezTo>
                  <a:cubicBezTo>
                    <a:pt x="140883" y="856132"/>
                    <a:pt x="138715" y="838793"/>
                    <a:pt x="145217" y="819286"/>
                  </a:cubicBezTo>
                  <a:cubicBezTo>
                    <a:pt x="143050" y="821454"/>
                    <a:pt x="140883" y="825789"/>
                    <a:pt x="138715" y="830123"/>
                  </a:cubicBezTo>
                  <a:cubicBezTo>
                    <a:pt x="132213" y="840961"/>
                    <a:pt x="125711" y="851798"/>
                    <a:pt x="121376" y="862635"/>
                  </a:cubicBezTo>
                  <a:cubicBezTo>
                    <a:pt x="117041" y="873472"/>
                    <a:pt x="114874" y="884309"/>
                    <a:pt x="117041" y="892979"/>
                  </a:cubicBezTo>
                  <a:cubicBezTo>
                    <a:pt x="117041" y="892979"/>
                    <a:pt x="117041" y="892979"/>
                    <a:pt x="117041" y="892979"/>
                  </a:cubicBezTo>
                  <a:cubicBezTo>
                    <a:pt x="117041" y="892979"/>
                    <a:pt x="117041" y="892979"/>
                    <a:pt x="117041" y="892979"/>
                  </a:cubicBezTo>
                  <a:cubicBezTo>
                    <a:pt x="114874" y="882142"/>
                    <a:pt x="117041" y="871304"/>
                    <a:pt x="119208" y="862635"/>
                  </a:cubicBezTo>
                  <a:cubicBezTo>
                    <a:pt x="121376" y="853965"/>
                    <a:pt x="125711" y="845295"/>
                    <a:pt x="127878" y="838793"/>
                  </a:cubicBezTo>
                  <a:cubicBezTo>
                    <a:pt x="117041" y="849630"/>
                    <a:pt x="106204" y="864802"/>
                    <a:pt x="101869" y="879974"/>
                  </a:cubicBezTo>
                  <a:cubicBezTo>
                    <a:pt x="99702" y="895146"/>
                    <a:pt x="99702" y="921155"/>
                    <a:pt x="119208" y="927657"/>
                  </a:cubicBezTo>
                  <a:lnTo>
                    <a:pt x="119208" y="927657"/>
                  </a:lnTo>
                  <a:close/>
                  <a:moveTo>
                    <a:pt x="84530" y="864802"/>
                  </a:moveTo>
                  <a:lnTo>
                    <a:pt x="84530" y="864802"/>
                  </a:lnTo>
                  <a:cubicBezTo>
                    <a:pt x="88864" y="843128"/>
                    <a:pt x="54186" y="843128"/>
                    <a:pt x="41181" y="830123"/>
                  </a:cubicBezTo>
                  <a:cubicBezTo>
                    <a:pt x="26009" y="814951"/>
                    <a:pt x="19507" y="799779"/>
                    <a:pt x="4335" y="786775"/>
                  </a:cubicBezTo>
                  <a:cubicBezTo>
                    <a:pt x="8670" y="788942"/>
                    <a:pt x="13005" y="788942"/>
                    <a:pt x="15172" y="791110"/>
                  </a:cubicBezTo>
                  <a:cubicBezTo>
                    <a:pt x="26009" y="795445"/>
                    <a:pt x="36846" y="801947"/>
                    <a:pt x="47683" y="810617"/>
                  </a:cubicBezTo>
                  <a:cubicBezTo>
                    <a:pt x="56353" y="817119"/>
                    <a:pt x="62855" y="825789"/>
                    <a:pt x="67190" y="834458"/>
                  </a:cubicBezTo>
                  <a:cubicBezTo>
                    <a:pt x="67190" y="834458"/>
                    <a:pt x="67190" y="834458"/>
                    <a:pt x="67190" y="834458"/>
                  </a:cubicBezTo>
                  <a:cubicBezTo>
                    <a:pt x="67190" y="834458"/>
                    <a:pt x="67190" y="834458"/>
                    <a:pt x="67190" y="834458"/>
                  </a:cubicBezTo>
                  <a:cubicBezTo>
                    <a:pt x="62855" y="825789"/>
                    <a:pt x="56353" y="817119"/>
                    <a:pt x="47683" y="810617"/>
                  </a:cubicBezTo>
                  <a:cubicBezTo>
                    <a:pt x="41181" y="804114"/>
                    <a:pt x="34679" y="799779"/>
                    <a:pt x="26009" y="795445"/>
                  </a:cubicBezTo>
                  <a:cubicBezTo>
                    <a:pt x="41181" y="799779"/>
                    <a:pt x="58520" y="806282"/>
                    <a:pt x="69358" y="817119"/>
                  </a:cubicBezTo>
                  <a:cubicBezTo>
                    <a:pt x="82362" y="825789"/>
                    <a:pt x="95367" y="849630"/>
                    <a:pt x="84530" y="864802"/>
                  </a:cubicBezTo>
                  <a:lnTo>
                    <a:pt x="84530" y="864802"/>
                  </a:lnTo>
                  <a:close/>
                  <a:moveTo>
                    <a:pt x="99702" y="860467"/>
                  </a:moveTo>
                  <a:lnTo>
                    <a:pt x="99702" y="860467"/>
                  </a:lnTo>
                  <a:cubicBezTo>
                    <a:pt x="82362" y="851798"/>
                    <a:pt x="84530" y="825789"/>
                    <a:pt x="88864" y="810617"/>
                  </a:cubicBezTo>
                  <a:cubicBezTo>
                    <a:pt x="93199" y="795445"/>
                    <a:pt x="106204" y="782440"/>
                    <a:pt x="119208" y="771603"/>
                  </a:cubicBezTo>
                  <a:cubicBezTo>
                    <a:pt x="114874" y="778105"/>
                    <a:pt x="110539" y="786775"/>
                    <a:pt x="108371" y="795445"/>
                  </a:cubicBezTo>
                  <a:cubicBezTo>
                    <a:pt x="104036" y="804114"/>
                    <a:pt x="101869" y="814951"/>
                    <a:pt x="101869" y="825789"/>
                  </a:cubicBezTo>
                  <a:cubicBezTo>
                    <a:pt x="101869" y="825789"/>
                    <a:pt x="101869" y="825789"/>
                    <a:pt x="101869" y="827956"/>
                  </a:cubicBezTo>
                  <a:cubicBezTo>
                    <a:pt x="101869" y="827956"/>
                    <a:pt x="101869" y="827956"/>
                    <a:pt x="101869" y="827956"/>
                  </a:cubicBezTo>
                  <a:cubicBezTo>
                    <a:pt x="101869" y="817119"/>
                    <a:pt x="104036" y="806282"/>
                    <a:pt x="108371" y="797612"/>
                  </a:cubicBezTo>
                  <a:cubicBezTo>
                    <a:pt x="112706" y="786775"/>
                    <a:pt x="121376" y="775938"/>
                    <a:pt x="130045" y="767268"/>
                  </a:cubicBezTo>
                  <a:cubicBezTo>
                    <a:pt x="132213" y="765101"/>
                    <a:pt x="134380" y="760766"/>
                    <a:pt x="138715" y="758598"/>
                  </a:cubicBezTo>
                  <a:cubicBezTo>
                    <a:pt x="130045" y="778105"/>
                    <a:pt x="130045" y="795445"/>
                    <a:pt x="123543" y="812784"/>
                  </a:cubicBezTo>
                  <a:cubicBezTo>
                    <a:pt x="117041" y="825789"/>
                    <a:pt x="86697" y="843128"/>
                    <a:pt x="99702" y="860467"/>
                  </a:cubicBezTo>
                  <a:lnTo>
                    <a:pt x="99702" y="860467"/>
                  </a:lnTo>
                  <a:close/>
                  <a:moveTo>
                    <a:pt x="73692" y="793277"/>
                  </a:moveTo>
                  <a:lnTo>
                    <a:pt x="73692" y="793277"/>
                  </a:lnTo>
                  <a:cubicBezTo>
                    <a:pt x="86697" y="780273"/>
                    <a:pt x="75860" y="754264"/>
                    <a:pt x="65023" y="743426"/>
                  </a:cubicBezTo>
                  <a:cubicBezTo>
                    <a:pt x="56353" y="732589"/>
                    <a:pt x="39014" y="723920"/>
                    <a:pt x="23842" y="717417"/>
                  </a:cubicBezTo>
                  <a:cubicBezTo>
                    <a:pt x="30344" y="721752"/>
                    <a:pt x="36846" y="728255"/>
                    <a:pt x="43348" y="734757"/>
                  </a:cubicBezTo>
                  <a:cubicBezTo>
                    <a:pt x="49851" y="741259"/>
                    <a:pt x="56353" y="749929"/>
                    <a:pt x="58520" y="760766"/>
                  </a:cubicBezTo>
                  <a:cubicBezTo>
                    <a:pt x="58520" y="760766"/>
                    <a:pt x="58520" y="760766"/>
                    <a:pt x="58520" y="760766"/>
                  </a:cubicBezTo>
                  <a:cubicBezTo>
                    <a:pt x="58520" y="760766"/>
                    <a:pt x="58520" y="760766"/>
                    <a:pt x="58520" y="760766"/>
                  </a:cubicBezTo>
                  <a:cubicBezTo>
                    <a:pt x="56353" y="749929"/>
                    <a:pt x="47683" y="741259"/>
                    <a:pt x="41181" y="734757"/>
                  </a:cubicBezTo>
                  <a:cubicBezTo>
                    <a:pt x="32511" y="726087"/>
                    <a:pt x="21674" y="719585"/>
                    <a:pt x="10837" y="713083"/>
                  </a:cubicBezTo>
                  <a:cubicBezTo>
                    <a:pt x="6502" y="710915"/>
                    <a:pt x="4335" y="708748"/>
                    <a:pt x="0" y="706580"/>
                  </a:cubicBezTo>
                  <a:cubicBezTo>
                    <a:pt x="15172" y="721752"/>
                    <a:pt x="19507" y="736924"/>
                    <a:pt x="32511" y="754264"/>
                  </a:cubicBezTo>
                  <a:cubicBezTo>
                    <a:pt x="43348" y="767268"/>
                    <a:pt x="80195" y="771603"/>
                    <a:pt x="73692" y="793277"/>
                  </a:cubicBezTo>
                  <a:lnTo>
                    <a:pt x="73692" y="793277"/>
                  </a:lnTo>
                  <a:close/>
                  <a:moveTo>
                    <a:pt x="88864" y="791110"/>
                  </a:moveTo>
                  <a:lnTo>
                    <a:pt x="88864" y="791110"/>
                  </a:lnTo>
                  <a:cubicBezTo>
                    <a:pt x="78027" y="771603"/>
                    <a:pt x="110539" y="758598"/>
                    <a:pt x="117041" y="745594"/>
                  </a:cubicBezTo>
                  <a:cubicBezTo>
                    <a:pt x="125711" y="728255"/>
                    <a:pt x="125711" y="710915"/>
                    <a:pt x="136548" y="691408"/>
                  </a:cubicBezTo>
                  <a:cubicBezTo>
                    <a:pt x="134380" y="693576"/>
                    <a:pt x="130045" y="695743"/>
                    <a:pt x="127878" y="700078"/>
                  </a:cubicBezTo>
                  <a:cubicBezTo>
                    <a:pt x="119208" y="708748"/>
                    <a:pt x="110539" y="717417"/>
                    <a:pt x="104036" y="728255"/>
                  </a:cubicBezTo>
                  <a:cubicBezTo>
                    <a:pt x="99702" y="736924"/>
                    <a:pt x="93199" y="747761"/>
                    <a:pt x="93199" y="758598"/>
                  </a:cubicBezTo>
                  <a:cubicBezTo>
                    <a:pt x="93199" y="758598"/>
                    <a:pt x="93199" y="758598"/>
                    <a:pt x="93199" y="758598"/>
                  </a:cubicBezTo>
                  <a:cubicBezTo>
                    <a:pt x="93199" y="758598"/>
                    <a:pt x="93199" y="758598"/>
                    <a:pt x="93199" y="756431"/>
                  </a:cubicBezTo>
                  <a:cubicBezTo>
                    <a:pt x="93199" y="745594"/>
                    <a:pt x="97534" y="736924"/>
                    <a:pt x="101869" y="726087"/>
                  </a:cubicBezTo>
                  <a:cubicBezTo>
                    <a:pt x="106204" y="719585"/>
                    <a:pt x="110539" y="710915"/>
                    <a:pt x="114874" y="704413"/>
                  </a:cubicBezTo>
                  <a:cubicBezTo>
                    <a:pt x="101869" y="713083"/>
                    <a:pt x="88864" y="726087"/>
                    <a:pt x="82362" y="739092"/>
                  </a:cubicBezTo>
                  <a:cubicBezTo>
                    <a:pt x="78027" y="754264"/>
                    <a:pt x="73692" y="782440"/>
                    <a:pt x="88864" y="791110"/>
                  </a:cubicBezTo>
                  <a:lnTo>
                    <a:pt x="88864" y="791110"/>
                  </a:lnTo>
                  <a:close/>
                  <a:moveTo>
                    <a:pt x="69358" y="721752"/>
                  </a:moveTo>
                  <a:lnTo>
                    <a:pt x="69358" y="721752"/>
                  </a:lnTo>
                  <a:cubicBezTo>
                    <a:pt x="78027" y="702245"/>
                    <a:pt x="43348" y="693576"/>
                    <a:pt x="34679" y="680571"/>
                  </a:cubicBezTo>
                  <a:cubicBezTo>
                    <a:pt x="23842" y="663232"/>
                    <a:pt x="21674" y="648060"/>
                    <a:pt x="6502" y="630720"/>
                  </a:cubicBezTo>
                  <a:cubicBezTo>
                    <a:pt x="10837" y="632888"/>
                    <a:pt x="13005" y="635055"/>
                    <a:pt x="17339" y="637223"/>
                  </a:cubicBezTo>
                  <a:cubicBezTo>
                    <a:pt x="28177" y="643725"/>
                    <a:pt x="36846" y="652395"/>
                    <a:pt x="45516" y="661064"/>
                  </a:cubicBezTo>
                  <a:cubicBezTo>
                    <a:pt x="52018" y="669734"/>
                    <a:pt x="58520" y="678404"/>
                    <a:pt x="60688" y="689241"/>
                  </a:cubicBezTo>
                  <a:cubicBezTo>
                    <a:pt x="60688" y="689241"/>
                    <a:pt x="60688" y="689241"/>
                    <a:pt x="60688" y="689241"/>
                  </a:cubicBezTo>
                  <a:cubicBezTo>
                    <a:pt x="60688" y="689241"/>
                    <a:pt x="60688" y="689241"/>
                    <a:pt x="60688" y="687073"/>
                  </a:cubicBezTo>
                  <a:cubicBezTo>
                    <a:pt x="58520" y="676236"/>
                    <a:pt x="54186" y="667567"/>
                    <a:pt x="47683" y="658897"/>
                  </a:cubicBezTo>
                  <a:cubicBezTo>
                    <a:pt x="43348" y="652395"/>
                    <a:pt x="36846" y="645892"/>
                    <a:pt x="30344" y="639390"/>
                  </a:cubicBezTo>
                  <a:cubicBezTo>
                    <a:pt x="45516" y="645892"/>
                    <a:pt x="60688" y="656729"/>
                    <a:pt x="69358" y="669734"/>
                  </a:cubicBezTo>
                  <a:cubicBezTo>
                    <a:pt x="75860" y="682739"/>
                    <a:pt x="82362" y="708748"/>
                    <a:pt x="69358" y="721752"/>
                  </a:cubicBezTo>
                  <a:lnTo>
                    <a:pt x="69358" y="721752"/>
                  </a:lnTo>
                  <a:close/>
                  <a:moveTo>
                    <a:pt x="84530" y="721752"/>
                  </a:moveTo>
                  <a:lnTo>
                    <a:pt x="84530" y="721752"/>
                  </a:lnTo>
                  <a:cubicBezTo>
                    <a:pt x="69358" y="710915"/>
                    <a:pt x="75860" y="684906"/>
                    <a:pt x="84530" y="669734"/>
                  </a:cubicBezTo>
                  <a:cubicBezTo>
                    <a:pt x="93199" y="656729"/>
                    <a:pt x="108371" y="645892"/>
                    <a:pt x="121376" y="639390"/>
                  </a:cubicBezTo>
                  <a:cubicBezTo>
                    <a:pt x="114874" y="645892"/>
                    <a:pt x="110539" y="652395"/>
                    <a:pt x="106204" y="658897"/>
                  </a:cubicBezTo>
                  <a:cubicBezTo>
                    <a:pt x="99702" y="667567"/>
                    <a:pt x="95367" y="676236"/>
                    <a:pt x="93199" y="687073"/>
                  </a:cubicBezTo>
                  <a:cubicBezTo>
                    <a:pt x="93199" y="687073"/>
                    <a:pt x="93199" y="687073"/>
                    <a:pt x="93199" y="689241"/>
                  </a:cubicBezTo>
                  <a:cubicBezTo>
                    <a:pt x="93199" y="689241"/>
                    <a:pt x="93199" y="689241"/>
                    <a:pt x="93199" y="689241"/>
                  </a:cubicBezTo>
                  <a:cubicBezTo>
                    <a:pt x="95367" y="678404"/>
                    <a:pt x="99702" y="669734"/>
                    <a:pt x="106204" y="661064"/>
                  </a:cubicBezTo>
                  <a:cubicBezTo>
                    <a:pt x="112706" y="650227"/>
                    <a:pt x="123543" y="643725"/>
                    <a:pt x="132213" y="635055"/>
                  </a:cubicBezTo>
                  <a:cubicBezTo>
                    <a:pt x="134380" y="632888"/>
                    <a:pt x="138715" y="630720"/>
                    <a:pt x="143050" y="628553"/>
                  </a:cubicBezTo>
                  <a:cubicBezTo>
                    <a:pt x="130045" y="645892"/>
                    <a:pt x="127878" y="661064"/>
                    <a:pt x="117041" y="680571"/>
                  </a:cubicBezTo>
                  <a:cubicBezTo>
                    <a:pt x="110539" y="691408"/>
                    <a:pt x="75860" y="702245"/>
                    <a:pt x="84530" y="721752"/>
                  </a:cubicBezTo>
                  <a:lnTo>
                    <a:pt x="84530" y="721752"/>
                  </a:lnTo>
                  <a:close/>
                  <a:moveTo>
                    <a:pt x="71525" y="650227"/>
                  </a:moveTo>
                  <a:lnTo>
                    <a:pt x="71525" y="650227"/>
                  </a:lnTo>
                  <a:cubicBezTo>
                    <a:pt x="86697" y="639390"/>
                    <a:pt x="82362" y="613381"/>
                    <a:pt x="73692" y="600376"/>
                  </a:cubicBezTo>
                  <a:cubicBezTo>
                    <a:pt x="67190" y="587372"/>
                    <a:pt x="52018" y="574367"/>
                    <a:pt x="39014" y="567865"/>
                  </a:cubicBezTo>
                  <a:cubicBezTo>
                    <a:pt x="45516" y="574367"/>
                    <a:pt x="49851" y="580870"/>
                    <a:pt x="54186" y="589539"/>
                  </a:cubicBezTo>
                  <a:cubicBezTo>
                    <a:pt x="58520" y="598209"/>
                    <a:pt x="62855" y="609046"/>
                    <a:pt x="65023" y="617716"/>
                  </a:cubicBezTo>
                  <a:cubicBezTo>
                    <a:pt x="65023" y="617716"/>
                    <a:pt x="65023" y="617716"/>
                    <a:pt x="65023" y="619883"/>
                  </a:cubicBezTo>
                  <a:cubicBezTo>
                    <a:pt x="65023" y="619883"/>
                    <a:pt x="65023" y="619883"/>
                    <a:pt x="65023" y="619883"/>
                  </a:cubicBezTo>
                  <a:cubicBezTo>
                    <a:pt x="65023" y="609046"/>
                    <a:pt x="58520" y="600376"/>
                    <a:pt x="54186" y="591707"/>
                  </a:cubicBezTo>
                  <a:cubicBezTo>
                    <a:pt x="47683" y="580870"/>
                    <a:pt x="39014" y="572200"/>
                    <a:pt x="28177" y="563530"/>
                  </a:cubicBezTo>
                  <a:cubicBezTo>
                    <a:pt x="26009" y="561363"/>
                    <a:pt x="21674" y="559195"/>
                    <a:pt x="19507" y="554861"/>
                  </a:cubicBezTo>
                  <a:cubicBezTo>
                    <a:pt x="32511" y="572200"/>
                    <a:pt x="32511" y="589539"/>
                    <a:pt x="41181" y="606879"/>
                  </a:cubicBezTo>
                  <a:cubicBezTo>
                    <a:pt x="49851" y="619883"/>
                    <a:pt x="84530" y="630720"/>
                    <a:pt x="71525" y="650227"/>
                  </a:cubicBezTo>
                  <a:lnTo>
                    <a:pt x="71525" y="650227"/>
                  </a:lnTo>
                  <a:close/>
                  <a:moveTo>
                    <a:pt x="88864" y="650227"/>
                  </a:moveTo>
                  <a:lnTo>
                    <a:pt x="88864" y="650227"/>
                  </a:lnTo>
                  <a:cubicBezTo>
                    <a:pt x="80195" y="630720"/>
                    <a:pt x="117041" y="624218"/>
                    <a:pt x="125711" y="611214"/>
                  </a:cubicBezTo>
                  <a:cubicBezTo>
                    <a:pt x="138715" y="596042"/>
                    <a:pt x="140883" y="578702"/>
                    <a:pt x="156055" y="563530"/>
                  </a:cubicBezTo>
                  <a:cubicBezTo>
                    <a:pt x="151720" y="565698"/>
                    <a:pt x="149552" y="567865"/>
                    <a:pt x="145217" y="570033"/>
                  </a:cubicBezTo>
                  <a:cubicBezTo>
                    <a:pt x="134380" y="576535"/>
                    <a:pt x="123543" y="583037"/>
                    <a:pt x="114874" y="593874"/>
                  </a:cubicBezTo>
                  <a:cubicBezTo>
                    <a:pt x="108371" y="602544"/>
                    <a:pt x="101869" y="611214"/>
                    <a:pt x="99702" y="619883"/>
                  </a:cubicBezTo>
                  <a:cubicBezTo>
                    <a:pt x="99702" y="619883"/>
                    <a:pt x="99702" y="619883"/>
                    <a:pt x="99702" y="619883"/>
                  </a:cubicBezTo>
                  <a:cubicBezTo>
                    <a:pt x="99702" y="619883"/>
                    <a:pt x="99702" y="619883"/>
                    <a:pt x="99702" y="619883"/>
                  </a:cubicBezTo>
                  <a:cubicBezTo>
                    <a:pt x="101869" y="609046"/>
                    <a:pt x="108371" y="600376"/>
                    <a:pt x="114874" y="593874"/>
                  </a:cubicBezTo>
                  <a:cubicBezTo>
                    <a:pt x="121376" y="587372"/>
                    <a:pt x="125711" y="580870"/>
                    <a:pt x="132213" y="576535"/>
                  </a:cubicBezTo>
                  <a:cubicBezTo>
                    <a:pt x="117041" y="583037"/>
                    <a:pt x="101869" y="591707"/>
                    <a:pt x="93199" y="604711"/>
                  </a:cubicBezTo>
                  <a:cubicBezTo>
                    <a:pt x="84530" y="613381"/>
                    <a:pt x="75860" y="639390"/>
                    <a:pt x="88864" y="650227"/>
                  </a:cubicBezTo>
                  <a:lnTo>
                    <a:pt x="88864" y="650227"/>
                  </a:lnTo>
                  <a:close/>
                  <a:moveTo>
                    <a:pt x="84530" y="578702"/>
                  </a:moveTo>
                  <a:lnTo>
                    <a:pt x="84530" y="578702"/>
                  </a:lnTo>
                  <a:cubicBezTo>
                    <a:pt x="97534" y="561363"/>
                    <a:pt x="65023" y="546191"/>
                    <a:pt x="58520" y="531019"/>
                  </a:cubicBezTo>
                  <a:cubicBezTo>
                    <a:pt x="52018" y="511512"/>
                    <a:pt x="52018" y="496340"/>
                    <a:pt x="41181" y="476833"/>
                  </a:cubicBezTo>
                  <a:cubicBezTo>
                    <a:pt x="43348" y="479001"/>
                    <a:pt x="47683" y="483336"/>
                    <a:pt x="49851" y="485503"/>
                  </a:cubicBezTo>
                  <a:cubicBezTo>
                    <a:pt x="58520" y="494173"/>
                    <a:pt x="65023" y="505010"/>
                    <a:pt x="71525" y="515847"/>
                  </a:cubicBezTo>
                  <a:cubicBezTo>
                    <a:pt x="75860" y="524517"/>
                    <a:pt x="80195" y="535354"/>
                    <a:pt x="80195" y="546191"/>
                  </a:cubicBezTo>
                  <a:cubicBezTo>
                    <a:pt x="80195" y="546191"/>
                    <a:pt x="80195" y="546191"/>
                    <a:pt x="80195" y="546191"/>
                  </a:cubicBezTo>
                  <a:cubicBezTo>
                    <a:pt x="80195" y="546191"/>
                    <a:pt x="80195" y="546191"/>
                    <a:pt x="80195" y="544023"/>
                  </a:cubicBezTo>
                  <a:cubicBezTo>
                    <a:pt x="80195" y="533186"/>
                    <a:pt x="78027" y="522349"/>
                    <a:pt x="73692" y="513680"/>
                  </a:cubicBezTo>
                  <a:cubicBezTo>
                    <a:pt x="69358" y="505010"/>
                    <a:pt x="65023" y="498508"/>
                    <a:pt x="60688" y="492005"/>
                  </a:cubicBezTo>
                  <a:cubicBezTo>
                    <a:pt x="73692" y="500675"/>
                    <a:pt x="86697" y="513680"/>
                    <a:pt x="91032" y="528852"/>
                  </a:cubicBezTo>
                  <a:cubicBezTo>
                    <a:pt x="97534" y="544023"/>
                    <a:pt x="99702" y="570033"/>
                    <a:pt x="84530" y="578702"/>
                  </a:cubicBezTo>
                  <a:lnTo>
                    <a:pt x="84530" y="578702"/>
                  </a:lnTo>
                  <a:close/>
                  <a:moveTo>
                    <a:pt x="99702" y="583037"/>
                  </a:moveTo>
                  <a:lnTo>
                    <a:pt x="99702" y="583037"/>
                  </a:lnTo>
                  <a:cubicBezTo>
                    <a:pt x="86697" y="570033"/>
                    <a:pt x="99702" y="544023"/>
                    <a:pt x="110539" y="533186"/>
                  </a:cubicBezTo>
                  <a:cubicBezTo>
                    <a:pt x="121376" y="522349"/>
                    <a:pt x="138715" y="513680"/>
                    <a:pt x="153887" y="509345"/>
                  </a:cubicBezTo>
                  <a:cubicBezTo>
                    <a:pt x="147385" y="513680"/>
                    <a:pt x="140883" y="520182"/>
                    <a:pt x="134380" y="526684"/>
                  </a:cubicBezTo>
                  <a:cubicBezTo>
                    <a:pt x="127878" y="533186"/>
                    <a:pt x="119208" y="541856"/>
                    <a:pt x="117041" y="552693"/>
                  </a:cubicBezTo>
                  <a:cubicBezTo>
                    <a:pt x="117041" y="552693"/>
                    <a:pt x="117041" y="552693"/>
                    <a:pt x="117041" y="552693"/>
                  </a:cubicBezTo>
                  <a:cubicBezTo>
                    <a:pt x="117041" y="552693"/>
                    <a:pt x="117041" y="552693"/>
                    <a:pt x="117041" y="552693"/>
                  </a:cubicBezTo>
                  <a:cubicBezTo>
                    <a:pt x="121376" y="541856"/>
                    <a:pt x="127878" y="535354"/>
                    <a:pt x="136548" y="526684"/>
                  </a:cubicBezTo>
                  <a:cubicBezTo>
                    <a:pt x="145217" y="518014"/>
                    <a:pt x="156055" y="511512"/>
                    <a:pt x="169059" y="507177"/>
                  </a:cubicBezTo>
                  <a:cubicBezTo>
                    <a:pt x="173394" y="505010"/>
                    <a:pt x="175561" y="502842"/>
                    <a:pt x="179896" y="502842"/>
                  </a:cubicBezTo>
                  <a:cubicBezTo>
                    <a:pt x="162557" y="515847"/>
                    <a:pt x="158222" y="533186"/>
                    <a:pt x="143050" y="548358"/>
                  </a:cubicBezTo>
                  <a:cubicBezTo>
                    <a:pt x="130045" y="559195"/>
                    <a:pt x="95367" y="561363"/>
                    <a:pt x="99702" y="583037"/>
                  </a:cubicBezTo>
                  <a:lnTo>
                    <a:pt x="99702" y="583037"/>
                  </a:lnTo>
                  <a:close/>
                  <a:moveTo>
                    <a:pt x="101869" y="509345"/>
                  </a:moveTo>
                  <a:lnTo>
                    <a:pt x="101869" y="509345"/>
                  </a:lnTo>
                  <a:cubicBezTo>
                    <a:pt x="119208" y="502842"/>
                    <a:pt x="119208" y="474666"/>
                    <a:pt x="114874" y="459494"/>
                  </a:cubicBezTo>
                  <a:cubicBezTo>
                    <a:pt x="110539" y="444322"/>
                    <a:pt x="99702" y="429150"/>
                    <a:pt x="88864" y="420480"/>
                  </a:cubicBezTo>
                  <a:cubicBezTo>
                    <a:pt x="93199" y="429150"/>
                    <a:pt x="95367" y="435652"/>
                    <a:pt x="99702" y="444322"/>
                  </a:cubicBezTo>
                  <a:cubicBezTo>
                    <a:pt x="104036" y="452992"/>
                    <a:pt x="106204" y="463829"/>
                    <a:pt x="104036" y="474666"/>
                  </a:cubicBezTo>
                  <a:cubicBezTo>
                    <a:pt x="104036" y="474666"/>
                    <a:pt x="104036" y="474666"/>
                    <a:pt x="104036" y="476833"/>
                  </a:cubicBezTo>
                  <a:cubicBezTo>
                    <a:pt x="104036" y="476833"/>
                    <a:pt x="104036" y="476833"/>
                    <a:pt x="104036" y="476833"/>
                  </a:cubicBezTo>
                  <a:cubicBezTo>
                    <a:pt x="106204" y="465996"/>
                    <a:pt x="101869" y="455159"/>
                    <a:pt x="99702" y="446489"/>
                  </a:cubicBezTo>
                  <a:cubicBezTo>
                    <a:pt x="95367" y="435652"/>
                    <a:pt x="88864" y="424815"/>
                    <a:pt x="80195" y="413978"/>
                  </a:cubicBezTo>
                  <a:cubicBezTo>
                    <a:pt x="78027" y="409643"/>
                    <a:pt x="75860" y="407476"/>
                    <a:pt x="73692" y="405308"/>
                  </a:cubicBezTo>
                  <a:cubicBezTo>
                    <a:pt x="82362" y="424815"/>
                    <a:pt x="80195" y="442155"/>
                    <a:pt x="84530" y="461661"/>
                  </a:cubicBezTo>
                  <a:cubicBezTo>
                    <a:pt x="86697" y="474666"/>
                    <a:pt x="117041" y="494173"/>
                    <a:pt x="101869" y="509345"/>
                  </a:cubicBezTo>
                  <a:lnTo>
                    <a:pt x="101869" y="509345"/>
                  </a:lnTo>
                  <a:close/>
                  <a:moveTo>
                    <a:pt x="119208" y="513680"/>
                  </a:moveTo>
                  <a:lnTo>
                    <a:pt x="119208" y="513680"/>
                  </a:lnTo>
                  <a:cubicBezTo>
                    <a:pt x="117041" y="492005"/>
                    <a:pt x="151720" y="494173"/>
                    <a:pt x="162557" y="483336"/>
                  </a:cubicBezTo>
                  <a:cubicBezTo>
                    <a:pt x="177729" y="470331"/>
                    <a:pt x="184231" y="455159"/>
                    <a:pt x="203738" y="442155"/>
                  </a:cubicBezTo>
                  <a:cubicBezTo>
                    <a:pt x="199403" y="444322"/>
                    <a:pt x="195068" y="444322"/>
                    <a:pt x="192901" y="446489"/>
                  </a:cubicBezTo>
                  <a:cubicBezTo>
                    <a:pt x="182064" y="450824"/>
                    <a:pt x="169059" y="455159"/>
                    <a:pt x="160389" y="463829"/>
                  </a:cubicBezTo>
                  <a:cubicBezTo>
                    <a:pt x="151720" y="470331"/>
                    <a:pt x="143050" y="476833"/>
                    <a:pt x="138715" y="487670"/>
                  </a:cubicBezTo>
                  <a:cubicBezTo>
                    <a:pt x="138715" y="487670"/>
                    <a:pt x="138715" y="487670"/>
                    <a:pt x="138715" y="487670"/>
                  </a:cubicBezTo>
                  <a:cubicBezTo>
                    <a:pt x="138715" y="487670"/>
                    <a:pt x="138715" y="487670"/>
                    <a:pt x="138715" y="487670"/>
                  </a:cubicBezTo>
                  <a:cubicBezTo>
                    <a:pt x="143050" y="479001"/>
                    <a:pt x="151720" y="470331"/>
                    <a:pt x="158222" y="463829"/>
                  </a:cubicBezTo>
                  <a:cubicBezTo>
                    <a:pt x="164724" y="459494"/>
                    <a:pt x="171227" y="452992"/>
                    <a:pt x="179896" y="450824"/>
                  </a:cubicBezTo>
                  <a:cubicBezTo>
                    <a:pt x="164724" y="452992"/>
                    <a:pt x="147385" y="459494"/>
                    <a:pt x="134380" y="468164"/>
                  </a:cubicBezTo>
                  <a:cubicBezTo>
                    <a:pt x="121376" y="476833"/>
                    <a:pt x="108371" y="498508"/>
                    <a:pt x="119208" y="513680"/>
                  </a:cubicBezTo>
                  <a:lnTo>
                    <a:pt x="119208" y="513680"/>
                  </a:lnTo>
                  <a:close/>
                  <a:moveTo>
                    <a:pt x="127878" y="442155"/>
                  </a:moveTo>
                  <a:lnTo>
                    <a:pt x="127878" y="442155"/>
                  </a:lnTo>
                  <a:cubicBezTo>
                    <a:pt x="145217" y="426983"/>
                    <a:pt x="117041" y="405308"/>
                    <a:pt x="112706" y="390136"/>
                  </a:cubicBezTo>
                  <a:cubicBezTo>
                    <a:pt x="108371" y="370630"/>
                    <a:pt x="112706" y="353290"/>
                    <a:pt x="108371" y="333783"/>
                  </a:cubicBezTo>
                  <a:cubicBezTo>
                    <a:pt x="110539" y="338118"/>
                    <a:pt x="112706" y="340286"/>
                    <a:pt x="114874" y="344620"/>
                  </a:cubicBezTo>
                  <a:cubicBezTo>
                    <a:pt x="121376" y="355458"/>
                    <a:pt x="127878" y="366295"/>
                    <a:pt x="130045" y="379299"/>
                  </a:cubicBezTo>
                  <a:cubicBezTo>
                    <a:pt x="132213" y="390136"/>
                    <a:pt x="134380" y="400973"/>
                    <a:pt x="132213" y="409643"/>
                  </a:cubicBezTo>
                  <a:cubicBezTo>
                    <a:pt x="132213" y="409643"/>
                    <a:pt x="132213" y="409643"/>
                    <a:pt x="132213" y="409643"/>
                  </a:cubicBezTo>
                  <a:cubicBezTo>
                    <a:pt x="132213" y="409643"/>
                    <a:pt x="132213" y="409643"/>
                    <a:pt x="132213" y="409643"/>
                  </a:cubicBezTo>
                  <a:cubicBezTo>
                    <a:pt x="134380" y="398806"/>
                    <a:pt x="134380" y="387969"/>
                    <a:pt x="132213" y="379299"/>
                  </a:cubicBezTo>
                  <a:cubicBezTo>
                    <a:pt x="130045" y="370630"/>
                    <a:pt x="127878" y="361960"/>
                    <a:pt x="123543" y="355458"/>
                  </a:cubicBezTo>
                  <a:cubicBezTo>
                    <a:pt x="134380" y="366295"/>
                    <a:pt x="143050" y="383634"/>
                    <a:pt x="145217" y="398806"/>
                  </a:cubicBezTo>
                  <a:cubicBezTo>
                    <a:pt x="149552" y="409643"/>
                    <a:pt x="145217" y="437820"/>
                    <a:pt x="127878" y="442155"/>
                  </a:cubicBezTo>
                  <a:lnTo>
                    <a:pt x="127878" y="442155"/>
                  </a:lnTo>
                  <a:close/>
                  <a:moveTo>
                    <a:pt x="143050" y="448657"/>
                  </a:moveTo>
                  <a:lnTo>
                    <a:pt x="143050" y="448657"/>
                  </a:lnTo>
                  <a:cubicBezTo>
                    <a:pt x="134380" y="433485"/>
                    <a:pt x="151720" y="411811"/>
                    <a:pt x="164724" y="403141"/>
                  </a:cubicBezTo>
                  <a:cubicBezTo>
                    <a:pt x="177729" y="394471"/>
                    <a:pt x="195068" y="390136"/>
                    <a:pt x="210240" y="390136"/>
                  </a:cubicBezTo>
                  <a:cubicBezTo>
                    <a:pt x="201570" y="394471"/>
                    <a:pt x="195068" y="396639"/>
                    <a:pt x="186399" y="400973"/>
                  </a:cubicBezTo>
                  <a:cubicBezTo>
                    <a:pt x="177729" y="405308"/>
                    <a:pt x="169059" y="413978"/>
                    <a:pt x="164724" y="422648"/>
                  </a:cubicBezTo>
                  <a:cubicBezTo>
                    <a:pt x="164724" y="422648"/>
                    <a:pt x="164724" y="422648"/>
                    <a:pt x="164724" y="422648"/>
                  </a:cubicBezTo>
                  <a:cubicBezTo>
                    <a:pt x="164724" y="422648"/>
                    <a:pt x="164724" y="422648"/>
                    <a:pt x="164724" y="422648"/>
                  </a:cubicBezTo>
                  <a:cubicBezTo>
                    <a:pt x="171227" y="413978"/>
                    <a:pt x="179896" y="407476"/>
                    <a:pt x="188566" y="403141"/>
                  </a:cubicBezTo>
                  <a:cubicBezTo>
                    <a:pt x="199403" y="396639"/>
                    <a:pt x="212408" y="392304"/>
                    <a:pt x="223245" y="390136"/>
                  </a:cubicBezTo>
                  <a:cubicBezTo>
                    <a:pt x="227580" y="390136"/>
                    <a:pt x="231914" y="387969"/>
                    <a:pt x="234082" y="387969"/>
                  </a:cubicBezTo>
                  <a:cubicBezTo>
                    <a:pt x="214575" y="398806"/>
                    <a:pt x="205905" y="411811"/>
                    <a:pt x="188566" y="424815"/>
                  </a:cubicBezTo>
                  <a:cubicBezTo>
                    <a:pt x="177729" y="431317"/>
                    <a:pt x="143050" y="426983"/>
                    <a:pt x="143050" y="448657"/>
                  </a:cubicBezTo>
                  <a:lnTo>
                    <a:pt x="143050" y="448657"/>
                  </a:lnTo>
                  <a:close/>
                  <a:moveTo>
                    <a:pt x="160389" y="379299"/>
                  </a:moveTo>
                  <a:lnTo>
                    <a:pt x="160389" y="379299"/>
                  </a:lnTo>
                  <a:cubicBezTo>
                    <a:pt x="177729" y="366295"/>
                    <a:pt x="151720" y="342453"/>
                    <a:pt x="151720" y="325114"/>
                  </a:cubicBezTo>
                  <a:cubicBezTo>
                    <a:pt x="149552" y="305607"/>
                    <a:pt x="156055" y="288267"/>
                    <a:pt x="151720" y="268761"/>
                  </a:cubicBezTo>
                  <a:cubicBezTo>
                    <a:pt x="153887" y="273095"/>
                    <a:pt x="156055" y="275263"/>
                    <a:pt x="156055" y="279598"/>
                  </a:cubicBezTo>
                  <a:cubicBezTo>
                    <a:pt x="160389" y="290435"/>
                    <a:pt x="164724" y="303439"/>
                    <a:pt x="166892" y="314276"/>
                  </a:cubicBezTo>
                  <a:cubicBezTo>
                    <a:pt x="169059" y="325114"/>
                    <a:pt x="169059" y="335951"/>
                    <a:pt x="164724" y="344620"/>
                  </a:cubicBezTo>
                  <a:cubicBezTo>
                    <a:pt x="164724" y="344620"/>
                    <a:pt x="164724" y="344620"/>
                    <a:pt x="164724" y="344620"/>
                  </a:cubicBezTo>
                  <a:cubicBezTo>
                    <a:pt x="164724" y="344620"/>
                    <a:pt x="164724" y="344620"/>
                    <a:pt x="164724" y="344620"/>
                  </a:cubicBezTo>
                  <a:cubicBezTo>
                    <a:pt x="169059" y="335951"/>
                    <a:pt x="169059" y="325114"/>
                    <a:pt x="166892" y="314276"/>
                  </a:cubicBezTo>
                  <a:cubicBezTo>
                    <a:pt x="166892" y="305607"/>
                    <a:pt x="164724" y="296937"/>
                    <a:pt x="162557" y="288267"/>
                  </a:cubicBezTo>
                  <a:cubicBezTo>
                    <a:pt x="171227" y="301272"/>
                    <a:pt x="179896" y="318611"/>
                    <a:pt x="179896" y="333783"/>
                  </a:cubicBezTo>
                  <a:cubicBezTo>
                    <a:pt x="184231" y="348955"/>
                    <a:pt x="177729" y="374964"/>
                    <a:pt x="160389" y="379299"/>
                  </a:cubicBezTo>
                  <a:lnTo>
                    <a:pt x="160389" y="379299"/>
                  </a:lnTo>
                  <a:close/>
                  <a:moveTo>
                    <a:pt x="175561" y="385801"/>
                  </a:moveTo>
                  <a:lnTo>
                    <a:pt x="175561" y="385801"/>
                  </a:lnTo>
                  <a:cubicBezTo>
                    <a:pt x="177729" y="364127"/>
                    <a:pt x="210240" y="372797"/>
                    <a:pt x="225412" y="364127"/>
                  </a:cubicBezTo>
                  <a:cubicBezTo>
                    <a:pt x="242752" y="353290"/>
                    <a:pt x="253589" y="340286"/>
                    <a:pt x="273096" y="333783"/>
                  </a:cubicBezTo>
                  <a:cubicBezTo>
                    <a:pt x="268761" y="333783"/>
                    <a:pt x="264426" y="333783"/>
                    <a:pt x="260091" y="335951"/>
                  </a:cubicBezTo>
                  <a:cubicBezTo>
                    <a:pt x="247086" y="338118"/>
                    <a:pt x="236249" y="340286"/>
                    <a:pt x="223245" y="344620"/>
                  </a:cubicBezTo>
                  <a:cubicBezTo>
                    <a:pt x="214575" y="348955"/>
                    <a:pt x="203738" y="353290"/>
                    <a:pt x="197236" y="361960"/>
                  </a:cubicBezTo>
                  <a:cubicBezTo>
                    <a:pt x="197236" y="361960"/>
                    <a:pt x="197236" y="361960"/>
                    <a:pt x="197236" y="361960"/>
                  </a:cubicBezTo>
                  <a:cubicBezTo>
                    <a:pt x="197236" y="361960"/>
                    <a:pt x="197236" y="361960"/>
                    <a:pt x="197236" y="361960"/>
                  </a:cubicBezTo>
                  <a:cubicBezTo>
                    <a:pt x="203738" y="353290"/>
                    <a:pt x="212408" y="348955"/>
                    <a:pt x="221077" y="342453"/>
                  </a:cubicBezTo>
                  <a:cubicBezTo>
                    <a:pt x="229747" y="338118"/>
                    <a:pt x="236249" y="335951"/>
                    <a:pt x="244919" y="333783"/>
                  </a:cubicBezTo>
                  <a:cubicBezTo>
                    <a:pt x="229747" y="333783"/>
                    <a:pt x="210240" y="335951"/>
                    <a:pt x="197236" y="342453"/>
                  </a:cubicBezTo>
                  <a:cubicBezTo>
                    <a:pt x="186399" y="351123"/>
                    <a:pt x="166892" y="370630"/>
                    <a:pt x="175561" y="385801"/>
                  </a:cubicBezTo>
                  <a:lnTo>
                    <a:pt x="175561" y="385801"/>
                  </a:lnTo>
                  <a:close/>
                  <a:moveTo>
                    <a:pt x="199403" y="318611"/>
                  </a:moveTo>
                  <a:lnTo>
                    <a:pt x="199403" y="318611"/>
                  </a:lnTo>
                  <a:cubicBezTo>
                    <a:pt x="218910" y="307774"/>
                    <a:pt x="195068" y="281765"/>
                    <a:pt x="195068" y="264426"/>
                  </a:cubicBezTo>
                  <a:cubicBezTo>
                    <a:pt x="195068" y="244919"/>
                    <a:pt x="203738" y="229747"/>
                    <a:pt x="201570" y="208073"/>
                  </a:cubicBezTo>
                  <a:cubicBezTo>
                    <a:pt x="203738" y="212408"/>
                    <a:pt x="203738" y="214575"/>
                    <a:pt x="205905" y="218910"/>
                  </a:cubicBezTo>
                  <a:cubicBezTo>
                    <a:pt x="210240" y="229747"/>
                    <a:pt x="212408" y="242752"/>
                    <a:pt x="214575" y="255756"/>
                  </a:cubicBezTo>
                  <a:cubicBezTo>
                    <a:pt x="214575" y="266593"/>
                    <a:pt x="214575" y="277430"/>
                    <a:pt x="210240" y="286100"/>
                  </a:cubicBezTo>
                  <a:cubicBezTo>
                    <a:pt x="210240" y="286100"/>
                    <a:pt x="210240" y="286100"/>
                    <a:pt x="210240" y="286100"/>
                  </a:cubicBezTo>
                  <a:cubicBezTo>
                    <a:pt x="210240" y="286100"/>
                    <a:pt x="210240" y="286100"/>
                    <a:pt x="210240" y="286100"/>
                  </a:cubicBezTo>
                  <a:cubicBezTo>
                    <a:pt x="214575" y="277430"/>
                    <a:pt x="216742" y="266593"/>
                    <a:pt x="216742" y="255756"/>
                  </a:cubicBezTo>
                  <a:cubicBezTo>
                    <a:pt x="216742" y="247086"/>
                    <a:pt x="216742" y="238417"/>
                    <a:pt x="214575" y="229747"/>
                  </a:cubicBezTo>
                  <a:cubicBezTo>
                    <a:pt x="221077" y="242752"/>
                    <a:pt x="227580" y="260091"/>
                    <a:pt x="227580" y="275263"/>
                  </a:cubicBezTo>
                  <a:cubicBezTo>
                    <a:pt x="227580" y="292602"/>
                    <a:pt x="218910" y="318611"/>
                    <a:pt x="199403" y="318611"/>
                  </a:cubicBezTo>
                  <a:lnTo>
                    <a:pt x="199403" y="318611"/>
                  </a:lnTo>
                  <a:close/>
                  <a:moveTo>
                    <a:pt x="212408" y="327281"/>
                  </a:moveTo>
                  <a:lnTo>
                    <a:pt x="212408" y="327281"/>
                  </a:lnTo>
                  <a:cubicBezTo>
                    <a:pt x="216742" y="305607"/>
                    <a:pt x="249254" y="318611"/>
                    <a:pt x="264426" y="312109"/>
                  </a:cubicBezTo>
                  <a:cubicBezTo>
                    <a:pt x="283933" y="303439"/>
                    <a:pt x="294770" y="292602"/>
                    <a:pt x="316444" y="286100"/>
                  </a:cubicBezTo>
                  <a:cubicBezTo>
                    <a:pt x="312109" y="286100"/>
                    <a:pt x="307774" y="286100"/>
                    <a:pt x="303439" y="286100"/>
                  </a:cubicBezTo>
                  <a:cubicBezTo>
                    <a:pt x="290435" y="286100"/>
                    <a:pt x="279598" y="288267"/>
                    <a:pt x="266593" y="290435"/>
                  </a:cubicBezTo>
                  <a:cubicBezTo>
                    <a:pt x="255756" y="292602"/>
                    <a:pt x="247086" y="296937"/>
                    <a:pt x="238417" y="305607"/>
                  </a:cubicBezTo>
                  <a:cubicBezTo>
                    <a:pt x="238417" y="305607"/>
                    <a:pt x="238417" y="305607"/>
                    <a:pt x="238417" y="305607"/>
                  </a:cubicBezTo>
                  <a:cubicBezTo>
                    <a:pt x="238417" y="305607"/>
                    <a:pt x="238417" y="305607"/>
                    <a:pt x="238417" y="305607"/>
                  </a:cubicBezTo>
                  <a:cubicBezTo>
                    <a:pt x="244919" y="296937"/>
                    <a:pt x="255756" y="292602"/>
                    <a:pt x="264426" y="290435"/>
                  </a:cubicBezTo>
                  <a:cubicBezTo>
                    <a:pt x="273096" y="288267"/>
                    <a:pt x="281765" y="286100"/>
                    <a:pt x="288268" y="283933"/>
                  </a:cubicBezTo>
                  <a:cubicBezTo>
                    <a:pt x="273096" y="281765"/>
                    <a:pt x="253589" y="281765"/>
                    <a:pt x="240584" y="288267"/>
                  </a:cubicBezTo>
                  <a:cubicBezTo>
                    <a:pt x="229747" y="292602"/>
                    <a:pt x="208073" y="309942"/>
                    <a:pt x="212408" y="327281"/>
                  </a:cubicBezTo>
                  <a:lnTo>
                    <a:pt x="212408" y="327281"/>
                  </a:lnTo>
                  <a:close/>
                  <a:moveTo>
                    <a:pt x="244919" y="262258"/>
                  </a:moveTo>
                  <a:lnTo>
                    <a:pt x="244919" y="262258"/>
                  </a:lnTo>
                  <a:cubicBezTo>
                    <a:pt x="264426" y="253589"/>
                    <a:pt x="244919" y="223245"/>
                    <a:pt x="247086" y="208073"/>
                  </a:cubicBezTo>
                  <a:cubicBezTo>
                    <a:pt x="249254" y="188566"/>
                    <a:pt x="257924" y="173394"/>
                    <a:pt x="260091" y="151720"/>
                  </a:cubicBezTo>
                  <a:cubicBezTo>
                    <a:pt x="262258" y="156055"/>
                    <a:pt x="262258" y="160389"/>
                    <a:pt x="262258" y="162557"/>
                  </a:cubicBezTo>
                  <a:cubicBezTo>
                    <a:pt x="264426" y="175561"/>
                    <a:pt x="266593" y="186398"/>
                    <a:pt x="266593" y="199403"/>
                  </a:cubicBezTo>
                  <a:cubicBezTo>
                    <a:pt x="266593" y="210240"/>
                    <a:pt x="264426" y="221077"/>
                    <a:pt x="257924" y="229747"/>
                  </a:cubicBezTo>
                  <a:cubicBezTo>
                    <a:pt x="257924" y="229747"/>
                    <a:pt x="257924" y="229747"/>
                    <a:pt x="257924" y="229747"/>
                  </a:cubicBezTo>
                  <a:cubicBezTo>
                    <a:pt x="257924" y="229747"/>
                    <a:pt x="257924" y="229747"/>
                    <a:pt x="257924" y="229747"/>
                  </a:cubicBezTo>
                  <a:cubicBezTo>
                    <a:pt x="264426" y="221077"/>
                    <a:pt x="266593" y="210240"/>
                    <a:pt x="266593" y="199403"/>
                  </a:cubicBezTo>
                  <a:cubicBezTo>
                    <a:pt x="266593" y="190733"/>
                    <a:pt x="266593" y="182064"/>
                    <a:pt x="266593" y="173394"/>
                  </a:cubicBezTo>
                  <a:cubicBezTo>
                    <a:pt x="273096" y="188566"/>
                    <a:pt x="277430" y="205905"/>
                    <a:pt x="275263" y="221077"/>
                  </a:cubicBezTo>
                  <a:cubicBezTo>
                    <a:pt x="275263" y="238417"/>
                    <a:pt x="262258" y="264426"/>
                    <a:pt x="244919" y="262258"/>
                  </a:cubicBezTo>
                  <a:lnTo>
                    <a:pt x="244919" y="262258"/>
                  </a:lnTo>
                  <a:close/>
                  <a:moveTo>
                    <a:pt x="257924" y="273095"/>
                  </a:moveTo>
                  <a:lnTo>
                    <a:pt x="257924" y="273095"/>
                  </a:lnTo>
                  <a:cubicBezTo>
                    <a:pt x="264426" y="251421"/>
                    <a:pt x="294770" y="266593"/>
                    <a:pt x="312109" y="262258"/>
                  </a:cubicBezTo>
                  <a:cubicBezTo>
                    <a:pt x="331616" y="255756"/>
                    <a:pt x="344621" y="244919"/>
                    <a:pt x="366295" y="242752"/>
                  </a:cubicBezTo>
                  <a:cubicBezTo>
                    <a:pt x="361960" y="242752"/>
                    <a:pt x="357625" y="242752"/>
                    <a:pt x="353290" y="240584"/>
                  </a:cubicBezTo>
                  <a:cubicBezTo>
                    <a:pt x="340286" y="240584"/>
                    <a:pt x="329449" y="240584"/>
                    <a:pt x="316444" y="242752"/>
                  </a:cubicBezTo>
                  <a:cubicBezTo>
                    <a:pt x="305607" y="244919"/>
                    <a:pt x="294770" y="247086"/>
                    <a:pt x="288268" y="255756"/>
                  </a:cubicBezTo>
                  <a:cubicBezTo>
                    <a:pt x="288268" y="255756"/>
                    <a:pt x="288268" y="255756"/>
                    <a:pt x="288268" y="255756"/>
                  </a:cubicBezTo>
                  <a:cubicBezTo>
                    <a:pt x="288268" y="255756"/>
                    <a:pt x="288268" y="255756"/>
                    <a:pt x="288268" y="255756"/>
                  </a:cubicBezTo>
                  <a:cubicBezTo>
                    <a:pt x="296937" y="249254"/>
                    <a:pt x="305607" y="244919"/>
                    <a:pt x="316444" y="242752"/>
                  </a:cubicBezTo>
                  <a:cubicBezTo>
                    <a:pt x="325114" y="240584"/>
                    <a:pt x="333783" y="238417"/>
                    <a:pt x="342453" y="238417"/>
                  </a:cubicBezTo>
                  <a:cubicBezTo>
                    <a:pt x="327281" y="234082"/>
                    <a:pt x="309942" y="231914"/>
                    <a:pt x="294770" y="236249"/>
                  </a:cubicBezTo>
                  <a:cubicBezTo>
                    <a:pt x="277430" y="240584"/>
                    <a:pt x="253589" y="255756"/>
                    <a:pt x="257924" y="273095"/>
                  </a:cubicBezTo>
                  <a:lnTo>
                    <a:pt x="257924" y="273095"/>
                  </a:lnTo>
                  <a:close/>
                  <a:moveTo>
                    <a:pt x="294770" y="212408"/>
                  </a:moveTo>
                  <a:lnTo>
                    <a:pt x="294770" y="212408"/>
                  </a:lnTo>
                  <a:cubicBezTo>
                    <a:pt x="316444" y="205905"/>
                    <a:pt x="299105" y="175561"/>
                    <a:pt x="303439" y="158222"/>
                  </a:cubicBezTo>
                  <a:cubicBezTo>
                    <a:pt x="307774" y="138715"/>
                    <a:pt x="318611" y="125711"/>
                    <a:pt x="320779" y="104036"/>
                  </a:cubicBezTo>
                  <a:cubicBezTo>
                    <a:pt x="320779" y="108371"/>
                    <a:pt x="322946" y="112706"/>
                    <a:pt x="322946" y="117041"/>
                  </a:cubicBezTo>
                  <a:cubicBezTo>
                    <a:pt x="325114" y="130045"/>
                    <a:pt x="325114" y="140883"/>
                    <a:pt x="322946" y="153887"/>
                  </a:cubicBezTo>
                  <a:cubicBezTo>
                    <a:pt x="320779" y="164724"/>
                    <a:pt x="318611" y="175561"/>
                    <a:pt x="312109" y="184231"/>
                  </a:cubicBezTo>
                  <a:cubicBezTo>
                    <a:pt x="312109" y="184231"/>
                    <a:pt x="312109" y="184231"/>
                    <a:pt x="312109" y="184231"/>
                  </a:cubicBezTo>
                  <a:cubicBezTo>
                    <a:pt x="312109" y="184231"/>
                    <a:pt x="312109" y="184231"/>
                    <a:pt x="312109" y="184231"/>
                  </a:cubicBezTo>
                  <a:cubicBezTo>
                    <a:pt x="318611" y="175561"/>
                    <a:pt x="322946" y="166892"/>
                    <a:pt x="322946" y="156055"/>
                  </a:cubicBezTo>
                  <a:cubicBezTo>
                    <a:pt x="325114" y="147385"/>
                    <a:pt x="325114" y="138715"/>
                    <a:pt x="325114" y="130045"/>
                  </a:cubicBezTo>
                  <a:cubicBezTo>
                    <a:pt x="329449" y="145217"/>
                    <a:pt x="331616" y="162557"/>
                    <a:pt x="329449" y="177729"/>
                  </a:cubicBezTo>
                  <a:cubicBezTo>
                    <a:pt x="327281" y="190733"/>
                    <a:pt x="314277" y="214575"/>
                    <a:pt x="294770" y="212408"/>
                  </a:cubicBezTo>
                  <a:lnTo>
                    <a:pt x="294770" y="212408"/>
                  </a:lnTo>
                  <a:close/>
                  <a:moveTo>
                    <a:pt x="307774" y="223245"/>
                  </a:moveTo>
                  <a:lnTo>
                    <a:pt x="307774" y="223245"/>
                  </a:lnTo>
                  <a:cubicBezTo>
                    <a:pt x="316444" y="203738"/>
                    <a:pt x="346788" y="221077"/>
                    <a:pt x="361960" y="218910"/>
                  </a:cubicBezTo>
                  <a:cubicBezTo>
                    <a:pt x="381467" y="214575"/>
                    <a:pt x="394471" y="205905"/>
                    <a:pt x="416146" y="203738"/>
                  </a:cubicBezTo>
                  <a:cubicBezTo>
                    <a:pt x="411811" y="203738"/>
                    <a:pt x="407476" y="201570"/>
                    <a:pt x="405308" y="201570"/>
                  </a:cubicBezTo>
                  <a:cubicBezTo>
                    <a:pt x="392304" y="199403"/>
                    <a:pt x="379299" y="199403"/>
                    <a:pt x="366295" y="199403"/>
                  </a:cubicBezTo>
                  <a:cubicBezTo>
                    <a:pt x="355458" y="199403"/>
                    <a:pt x="344621" y="201570"/>
                    <a:pt x="335951" y="208073"/>
                  </a:cubicBezTo>
                  <a:cubicBezTo>
                    <a:pt x="335951" y="208073"/>
                    <a:pt x="335951" y="208073"/>
                    <a:pt x="335951" y="208073"/>
                  </a:cubicBezTo>
                  <a:cubicBezTo>
                    <a:pt x="335951" y="208073"/>
                    <a:pt x="335951" y="208073"/>
                    <a:pt x="335951" y="208073"/>
                  </a:cubicBezTo>
                  <a:cubicBezTo>
                    <a:pt x="344621" y="201570"/>
                    <a:pt x="355458" y="199403"/>
                    <a:pt x="364127" y="197236"/>
                  </a:cubicBezTo>
                  <a:cubicBezTo>
                    <a:pt x="372797" y="195068"/>
                    <a:pt x="381467" y="195068"/>
                    <a:pt x="390136" y="195068"/>
                  </a:cubicBezTo>
                  <a:cubicBezTo>
                    <a:pt x="374965" y="188566"/>
                    <a:pt x="357625" y="186398"/>
                    <a:pt x="342453" y="188566"/>
                  </a:cubicBezTo>
                  <a:cubicBezTo>
                    <a:pt x="329449" y="192901"/>
                    <a:pt x="305607" y="205905"/>
                    <a:pt x="307774" y="223245"/>
                  </a:cubicBezTo>
                  <a:lnTo>
                    <a:pt x="307774" y="223245"/>
                  </a:lnTo>
                  <a:close/>
                  <a:moveTo>
                    <a:pt x="351123" y="166892"/>
                  </a:moveTo>
                  <a:lnTo>
                    <a:pt x="351123" y="166892"/>
                  </a:lnTo>
                  <a:cubicBezTo>
                    <a:pt x="372797" y="162557"/>
                    <a:pt x="359793" y="130045"/>
                    <a:pt x="364127" y="114873"/>
                  </a:cubicBezTo>
                  <a:cubicBezTo>
                    <a:pt x="370630" y="95367"/>
                    <a:pt x="383634" y="84530"/>
                    <a:pt x="387969" y="62855"/>
                  </a:cubicBezTo>
                  <a:cubicBezTo>
                    <a:pt x="387969" y="67190"/>
                    <a:pt x="387969" y="71525"/>
                    <a:pt x="387969" y="75860"/>
                  </a:cubicBezTo>
                  <a:cubicBezTo>
                    <a:pt x="387969" y="88864"/>
                    <a:pt x="387969" y="99702"/>
                    <a:pt x="383634" y="112706"/>
                  </a:cubicBezTo>
                  <a:cubicBezTo>
                    <a:pt x="381467" y="123543"/>
                    <a:pt x="377132" y="132213"/>
                    <a:pt x="370630" y="140883"/>
                  </a:cubicBezTo>
                  <a:cubicBezTo>
                    <a:pt x="370630" y="140883"/>
                    <a:pt x="370630" y="140883"/>
                    <a:pt x="370630" y="140883"/>
                  </a:cubicBezTo>
                  <a:cubicBezTo>
                    <a:pt x="370630" y="140883"/>
                    <a:pt x="370630" y="140883"/>
                    <a:pt x="370630" y="140883"/>
                  </a:cubicBezTo>
                  <a:cubicBezTo>
                    <a:pt x="377132" y="134380"/>
                    <a:pt x="381467" y="123543"/>
                    <a:pt x="385802" y="114873"/>
                  </a:cubicBezTo>
                  <a:cubicBezTo>
                    <a:pt x="387969" y="106204"/>
                    <a:pt x="390136" y="97534"/>
                    <a:pt x="392304" y="88864"/>
                  </a:cubicBezTo>
                  <a:cubicBezTo>
                    <a:pt x="394471" y="104036"/>
                    <a:pt x="396639" y="123543"/>
                    <a:pt x="390136" y="136548"/>
                  </a:cubicBezTo>
                  <a:cubicBezTo>
                    <a:pt x="385802" y="149552"/>
                    <a:pt x="368462" y="171227"/>
                    <a:pt x="351123" y="166892"/>
                  </a:cubicBezTo>
                  <a:lnTo>
                    <a:pt x="351123" y="166892"/>
                  </a:lnTo>
                  <a:close/>
                  <a:moveTo>
                    <a:pt x="361960" y="179896"/>
                  </a:moveTo>
                  <a:lnTo>
                    <a:pt x="361960" y="179896"/>
                  </a:lnTo>
                  <a:cubicBezTo>
                    <a:pt x="372797" y="160389"/>
                    <a:pt x="398806" y="182064"/>
                    <a:pt x="416146" y="179896"/>
                  </a:cubicBezTo>
                  <a:cubicBezTo>
                    <a:pt x="435652" y="177729"/>
                    <a:pt x="450824" y="171227"/>
                    <a:pt x="472499" y="171227"/>
                  </a:cubicBezTo>
                  <a:cubicBezTo>
                    <a:pt x="468164" y="169059"/>
                    <a:pt x="463829" y="169059"/>
                    <a:pt x="461662" y="166892"/>
                  </a:cubicBezTo>
                  <a:cubicBezTo>
                    <a:pt x="448657" y="162557"/>
                    <a:pt x="437820" y="160389"/>
                    <a:pt x="424815" y="160389"/>
                  </a:cubicBezTo>
                  <a:cubicBezTo>
                    <a:pt x="413978" y="160389"/>
                    <a:pt x="403141" y="160389"/>
                    <a:pt x="394471" y="166892"/>
                  </a:cubicBezTo>
                  <a:cubicBezTo>
                    <a:pt x="394471" y="166892"/>
                    <a:pt x="394471" y="166892"/>
                    <a:pt x="394471" y="166892"/>
                  </a:cubicBezTo>
                  <a:cubicBezTo>
                    <a:pt x="394471" y="166892"/>
                    <a:pt x="394471" y="166892"/>
                    <a:pt x="394471" y="166892"/>
                  </a:cubicBezTo>
                  <a:cubicBezTo>
                    <a:pt x="403141" y="162557"/>
                    <a:pt x="413978" y="160389"/>
                    <a:pt x="424815" y="160389"/>
                  </a:cubicBezTo>
                  <a:cubicBezTo>
                    <a:pt x="433485" y="160389"/>
                    <a:pt x="442155" y="160389"/>
                    <a:pt x="450824" y="162557"/>
                  </a:cubicBezTo>
                  <a:cubicBezTo>
                    <a:pt x="437820" y="156055"/>
                    <a:pt x="418313" y="149552"/>
                    <a:pt x="403141" y="151720"/>
                  </a:cubicBezTo>
                  <a:cubicBezTo>
                    <a:pt x="385802" y="151720"/>
                    <a:pt x="361960" y="162557"/>
                    <a:pt x="361960" y="179896"/>
                  </a:cubicBezTo>
                  <a:lnTo>
                    <a:pt x="361960" y="179896"/>
                  </a:lnTo>
                  <a:close/>
                  <a:moveTo>
                    <a:pt x="411811" y="127878"/>
                  </a:moveTo>
                  <a:lnTo>
                    <a:pt x="411811" y="127878"/>
                  </a:lnTo>
                  <a:cubicBezTo>
                    <a:pt x="433485" y="125711"/>
                    <a:pt x="422648" y="91032"/>
                    <a:pt x="431318" y="78027"/>
                  </a:cubicBezTo>
                  <a:cubicBezTo>
                    <a:pt x="439987" y="60688"/>
                    <a:pt x="452992" y="49851"/>
                    <a:pt x="459494" y="28177"/>
                  </a:cubicBezTo>
                  <a:cubicBezTo>
                    <a:pt x="459494" y="32511"/>
                    <a:pt x="459494" y="36846"/>
                    <a:pt x="459494" y="41181"/>
                  </a:cubicBezTo>
                  <a:cubicBezTo>
                    <a:pt x="457327" y="54186"/>
                    <a:pt x="457327" y="65023"/>
                    <a:pt x="450824" y="78027"/>
                  </a:cubicBezTo>
                  <a:cubicBezTo>
                    <a:pt x="446490" y="88864"/>
                    <a:pt x="442155" y="97534"/>
                    <a:pt x="433485" y="104036"/>
                  </a:cubicBezTo>
                  <a:cubicBezTo>
                    <a:pt x="433485" y="104036"/>
                    <a:pt x="433485" y="104036"/>
                    <a:pt x="433485" y="104036"/>
                  </a:cubicBezTo>
                  <a:cubicBezTo>
                    <a:pt x="433485" y="104036"/>
                    <a:pt x="433485" y="104036"/>
                    <a:pt x="433485" y="104036"/>
                  </a:cubicBezTo>
                  <a:cubicBezTo>
                    <a:pt x="442155" y="97534"/>
                    <a:pt x="446490" y="88864"/>
                    <a:pt x="450824" y="78027"/>
                  </a:cubicBezTo>
                  <a:cubicBezTo>
                    <a:pt x="455159" y="69358"/>
                    <a:pt x="457327" y="62855"/>
                    <a:pt x="459494" y="54186"/>
                  </a:cubicBezTo>
                  <a:cubicBezTo>
                    <a:pt x="461662" y="69358"/>
                    <a:pt x="459494" y="88864"/>
                    <a:pt x="452992" y="101869"/>
                  </a:cubicBezTo>
                  <a:cubicBezTo>
                    <a:pt x="446490" y="114873"/>
                    <a:pt x="429150" y="134380"/>
                    <a:pt x="411811" y="127878"/>
                  </a:cubicBezTo>
                  <a:lnTo>
                    <a:pt x="411811" y="127878"/>
                  </a:lnTo>
                  <a:close/>
                  <a:moveTo>
                    <a:pt x="420480" y="143050"/>
                  </a:moveTo>
                  <a:lnTo>
                    <a:pt x="420480" y="143050"/>
                  </a:lnTo>
                  <a:cubicBezTo>
                    <a:pt x="433485" y="125711"/>
                    <a:pt x="457327" y="149552"/>
                    <a:pt x="474666" y="149552"/>
                  </a:cubicBezTo>
                  <a:cubicBezTo>
                    <a:pt x="494173" y="149552"/>
                    <a:pt x="509345" y="143050"/>
                    <a:pt x="531019" y="147385"/>
                  </a:cubicBezTo>
                  <a:cubicBezTo>
                    <a:pt x="526684" y="145217"/>
                    <a:pt x="524517" y="143050"/>
                    <a:pt x="520182" y="143050"/>
                  </a:cubicBezTo>
                  <a:cubicBezTo>
                    <a:pt x="509345" y="138715"/>
                    <a:pt x="496340" y="134380"/>
                    <a:pt x="483336" y="132213"/>
                  </a:cubicBezTo>
                  <a:cubicBezTo>
                    <a:pt x="472499" y="130045"/>
                    <a:pt x="461662" y="130045"/>
                    <a:pt x="452992" y="134380"/>
                  </a:cubicBezTo>
                  <a:cubicBezTo>
                    <a:pt x="452992" y="134380"/>
                    <a:pt x="452992" y="134380"/>
                    <a:pt x="452992" y="134380"/>
                  </a:cubicBezTo>
                  <a:cubicBezTo>
                    <a:pt x="452992" y="134380"/>
                    <a:pt x="452992" y="134380"/>
                    <a:pt x="452992" y="134380"/>
                  </a:cubicBezTo>
                  <a:cubicBezTo>
                    <a:pt x="461662" y="130045"/>
                    <a:pt x="472499" y="130045"/>
                    <a:pt x="483336" y="130045"/>
                  </a:cubicBezTo>
                  <a:cubicBezTo>
                    <a:pt x="492005" y="130045"/>
                    <a:pt x="500675" y="132213"/>
                    <a:pt x="509345" y="134380"/>
                  </a:cubicBezTo>
                  <a:cubicBezTo>
                    <a:pt x="496340" y="125711"/>
                    <a:pt x="479001" y="119208"/>
                    <a:pt x="463829" y="117041"/>
                  </a:cubicBezTo>
                  <a:cubicBezTo>
                    <a:pt x="448657" y="117041"/>
                    <a:pt x="422648" y="123543"/>
                    <a:pt x="420480" y="143050"/>
                  </a:cubicBezTo>
                  <a:lnTo>
                    <a:pt x="420480" y="143050"/>
                  </a:lnTo>
                  <a:close/>
                  <a:moveTo>
                    <a:pt x="474666" y="95367"/>
                  </a:moveTo>
                  <a:lnTo>
                    <a:pt x="474666" y="95367"/>
                  </a:lnTo>
                  <a:cubicBezTo>
                    <a:pt x="492005" y="104036"/>
                    <a:pt x="511512" y="86697"/>
                    <a:pt x="520182" y="71525"/>
                  </a:cubicBezTo>
                  <a:cubicBezTo>
                    <a:pt x="528852" y="58520"/>
                    <a:pt x="531019" y="41181"/>
                    <a:pt x="531019" y="23842"/>
                  </a:cubicBezTo>
                  <a:cubicBezTo>
                    <a:pt x="528852" y="32511"/>
                    <a:pt x="524517" y="39014"/>
                    <a:pt x="520182" y="47683"/>
                  </a:cubicBezTo>
                  <a:cubicBezTo>
                    <a:pt x="515847" y="56353"/>
                    <a:pt x="509345" y="65023"/>
                    <a:pt x="500675" y="71525"/>
                  </a:cubicBezTo>
                  <a:cubicBezTo>
                    <a:pt x="500675" y="71525"/>
                    <a:pt x="500675" y="71525"/>
                    <a:pt x="500675" y="71525"/>
                  </a:cubicBezTo>
                  <a:cubicBezTo>
                    <a:pt x="500675" y="71525"/>
                    <a:pt x="500675" y="71525"/>
                    <a:pt x="500675" y="71525"/>
                  </a:cubicBezTo>
                  <a:cubicBezTo>
                    <a:pt x="509345" y="65023"/>
                    <a:pt x="515847" y="56353"/>
                    <a:pt x="520182" y="47683"/>
                  </a:cubicBezTo>
                  <a:cubicBezTo>
                    <a:pt x="526684" y="36846"/>
                    <a:pt x="528852" y="23842"/>
                    <a:pt x="531019" y="13005"/>
                  </a:cubicBezTo>
                  <a:cubicBezTo>
                    <a:pt x="531019" y="8670"/>
                    <a:pt x="533187" y="4335"/>
                    <a:pt x="533187" y="0"/>
                  </a:cubicBezTo>
                  <a:cubicBezTo>
                    <a:pt x="524517" y="19507"/>
                    <a:pt x="509345" y="28177"/>
                    <a:pt x="498508" y="45516"/>
                  </a:cubicBezTo>
                  <a:cubicBezTo>
                    <a:pt x="489838" y="60688"/>
                    <a:pt x="496340" y="95367"/>
                    <a:pt x="474666" y="95367"/>
                  </a:cubicBezTo>
                  <a:lnTo>
                    <a:pt x="474666" y="95367"/>
                  </a:lnTo>
                  <a:close/>
                  <a:moveTo>
                    <a:pt x="481168" y="110539"/>
                  </a:moveTo>
                  <a:lnTo>
                    <a:pt x="481168" y="110539"/>
                  </a:lnTo>
                  <a:cubicBezTo>
                    <a:pt x="494173" y="93199"/>
                    <a:pt x="518015" y="121376"/>
                    <a:pt x="533187" y="123543"/>
                  </a:cubicBezTo>
                  <a:cubicBezTo>
                    <a:pt x="552693" y="125711"/>
                    <a:pt x="570033" y="121376"/>
                    <a:pt x="589540" y="125711"/>
                  </a:cubicBezTo>
                  <a:cubicBezTo>
                    <a:pt x="585205" y="123543"/>
                    <a:pt x="583037" y="121376"/>
                    <a:pt x="578702" y="119208"/>
                  </a:cubicBezTo>
                  <a:cubicBezTo>
                    <a:pt x="567865" y="112706"/>
                    <a:pt x="557028" y="108371"/>
                    <a:pt x="544024" y="106204"/>
                  </a:cubicBezTo>
                  <a:cubicBezTo>
                    <a:pt x="533187" y="104036"/>
                    <a:pt x="522349" y="101869"/>
                    <a:pt x="513680" y="106204"/>
                  </a:cubicBezTo>
                  <a:cubicBezTo>
                    <a:pt x="513680" y="106204"/>
                    <a:pt x="513680" y="106204"/>
                    <a:pt x="513680" y="106204"/>
                  </a:cubicBezTo>
                  <a:cubicBezTo>
                    <a:pt x="513680" y="106204"/>
                    <a:pt x="513680" y="106204"/>
                    <a:pt x="513680" y="106204"/>
                  </a:cubicBezTo>
                  <a:cubicBezTo>
                    <a:pt x="524517" y="104036"/>
                    <a:pt x="535354" y="104036"/>
                    <a:pt x="544024" y="106204"/>
                  </a:cubicBezTo>
                  <a:cubicBezTo>
                    <a:pt x="552693" y="108371"/>
                    <a:pt x="561363" y="110539"/>
                    <a:pt x="570033" y="112706"/>
                  </a:cubicBezTo>
                  <a:cubicBezTo>
                    <a:pt x="557028" y="104036"/>
                    <a:pt x="541856" y="93199"/>
                    <a:pt x="526684" y="91032"/>
                  </a:cubicBezTo>
                  <a:cubicBezTo>
                    <a:pt x="513680" y="86697"/>
                    <a:pt x="485503" y="93199"/>
                    <a:pt x="481168" y="110539"/>
                  </a:cubicBezTo>
                  <a:lnTo>
                    <a:pt x="481168" y="110539"/>
                  </a:lnTo>
                  <a:close/>
                  <a:moveTo>
                    <a:pt x="825789" y="1402323"/>
                  </a:moveTo>
                  <a:lnTo>
                    <a:pt x="825789" y="1402323"/>
                  </a:lnTo>
                  <a:cubicBezTo>
                    <a:pt x="845296" y="1391486"/>
                    <a:pt x="856133" y="1423998"/>
                    <a:pt x="871305" y="1432667"/>
                  </a:cubicBezTo>
                  <a:cubicBezTo>
                    <a:pt x="888644" y="1441337"/>
                    <a:pt x="905984" y="1443504"/>
                    <a:pt x="923323" y="1456509"/>
                  </a:cubicBezTo>
                  <a:cubicBezTo>
                    <a:pt x="921156" y="1454342"/>
                    <a:pt x="918988" y="1450007"/>
                    <a:pt x="914653" y="1447839"/>
                  </a:cubicBezTo>
                  <a:cubicBezTo>
                    <a:pt x="905984" y="1439170"/>
                    <a:pt x="897314" y="1430500"/>
                    <a:pt x="886477" y="1421830"/>
                  </a:cubicBezTo>
                  <a:cubicBezTo>
                    <a:pt x="877807" y="1415328"/>
                    <a:pt x="866970" y="1410993"/>
                    <a:pt x="858300" y="1410993"/>
                  </a:cubicBezTo>
                  <a:cubicBezTo>
                    <a:pt x="858300" y="1410993"/>
                    <a:pt x="858300" y="1410993"/>
                    <a:pt x="858300" y="1410993"/>
                  </a:cubicBezTo>
                  <a:cubicBezTo>
                    <a:pt x="858300" y="1410993"/>
                    <a:pt x="858300" y="1410993"/>
                    <a:pt x="860468" y="1410993"/>
                  </a:cubicBezTo>
                  <a:cubicBezTo>
                    <a:pt x="871305" y="1410993"/>
                    <a:pt x="879974" y="1415328"/>
                    <a:pt x="888644" y="1421830"/>
                  </a:cubicBezTo>
                  <a:cubicBezTo>
                    <a:pt x="895146" y="1426165"/>
                    <a:pt x="903816" y="1430500"/>
                    <a:pt x="910318" y="1437002"/>
                  </a:cubicBezTo>
                  <a:cubicBezTo>
                    <a:pt x="901649" y="1423998"/>
                    <a:pt x="890812" y="1408826"/>
                    <a:pt x="877807" y="1402323"/>
                  </a:cubicBezTo>
                  <a:cubicBezTo>
                    <a:pt x="862635" y="1391486"/>
                    <a:pt x="834459" y="1387151"/>
                    <a:pt x="825789" y="1402323"/>
                  </a:cubicBezTo>
                  <a:lnTo>
                    <a:pt x="825789" y="1402323"/>
                  </a:lnTo>
                  <a:close/>
                  <a:moveTo>
                    <a:pt x="823621" y="1384984"/>
                  </a:moveTo>
                  <a:lnTo>
                    <a:pt x="823621" y="1384984"/>
                  </a:lnTo>
                  <a:cubicBezTo>
                    <a:pt x="843128" y="1393654"/>
                    <a:pt x="849631" y="1356807"/>
                    <a:pt x="862635" y="1348138"/>
                  </a:cubicBezTo>
                  <a:cubicBezTo>
                    <a:pt x="877807" y="1335133"/>
                    <a:pt x="895146" y="1332966"/>
                    <a:pt x="910318" y="1317794"/>
                  </a:cubicBezTo>
                  <a:cubicBezTo>
                    <a:pt x="908151" y="1322129"/>
                    <a:pt x="905984" y="1324296"/>
                    <a:pt x="903816" y="1328631"/>
                  </a:cubicBezTo>
                  <a:cubicBezTo>
                    <a:pt x="897314" y="1339468"/>
                    <a:pt x="890812" y="1350305"/>
                    <a:pt x="879974" y="1356807"/>
                  </a:cubicBezTo>
                  <a:cubicBezTo>
                    <a:pt x="871305" y="1363310"/>
                    <a:pt x="862635" y="1369812"/>
                    <a:pt x="853965" y="1371979"/>
                  </a:cubicBezTo>
                  <a:cubicBezTo>
                    <a:pt x="853965" y="1371979"/>
                    <a:pt x="853965" y="1371979"/>
                    <a:pt x="853965" y="1371979"/>
                  </a:cubicBezTo>
                  <a:cubicBezTo>
                    <a:pt x="853965" y="1371979"/>
                    <a:pt x="853965" y="1371979"/>
                    <a:pt x="853965" y="1371979"/>
                  </a:cubicBezTo>
                  <a:cubicBezTo>
                    <a:pt x="864803" y="1369812"/>
                    <a:pt x="873472" y="1363310"/>
                    <a:pt x="879974" y="1356807"/>
                  </a:cubicBezTo>
                  <a:cubicBezTo>
                    <a:pt x="886477" y="1350305"/>
                    <a:pt x="892979" y="1345970"/>
                    <a:pt x="897314" y="1339468"/>
                  </a:cubicBezTo>
                  <a:cubicBezTo>
                    <a:pt x="890812" y="1354640"/>
                    <a:pt x="882142" y="1369812"/>
                    <a:pt x="869137" y="1378482"/>
                  </a:cubicBezTo>
                  <a:cubicBezTo>
                    <a:pt x="862635" y="1389319"/>
                    <a:pt x="836626" y="1400156"/>
                    <a:pt x="823621" y="1384984"/>
                  </a:cubicBezTo>
                  <a:lnTo>
                    <a:pt x="823621" y="1384984"/>
                  </a:lnTo>
                  <a:close/>
                  <a:moveTo>
                    <a:pt x="895146" y="1391486"/>
                  </a:moveTo>
                  <a:lnTo>
                    <a:pt x="895146" y="1391486"/>
                  </a:lnTo>
                  <a:cubicBezTo>
                    <a:pt x="903816" y="1374147"/>
                    <a:pt x="931993" y="1376314"/>
                    <a:pt x="944997" y="1382817"/>
                  </a:cubicBezTo>
                  <a:cubicBezTo>
                    <a:pt x="958002" y="1389319"/>
                    <a:pt x="973174" y="1402323"/>
                    <a:pt x="981843" y="1413160"/>
                  </a:cubicBezTo>
                  <a:cubicBezTo>
                    <a:pt x="975341" y="1408826"/>
                    <a:pt x="966671" y="1404491"/>
                    <a:pt x="960169" y="1400156"/>
                  </a:cubicBezTo>
                  <a:cubicBezTo>
                    <a:pt x="951500" y="1395821"/>
                    <a:pt x="940662" y="1391486"/>
                    <a:pt x="929825" y="1393654"/>
                  </a:cubicBezTo>
                  <a:cubicBezTo>
                    <a:pt x="929825" y="1393654"/>
                    <a:pt x="929825" y="1393654"/>
                    <a:pt x="927658" y="1393654"/>
                  </a:cubicBezTo>
                  <a:cubicBezTo>
                    <a:pt x="927658" y="1393654"/>
                    <a:pt x="927658" y="1393654"/>
                    <a:pt x="927658" y="1393654"/>
                  </a:cubicBezTo>
                  <a:cubicBezTo>
                    <a:pt x="938495" y="1393654"/>
                    <a:pt x="949332" y="1397989"/>
                    <a:pt x="958002" y="1402323"/>
                  </a:cubicBezTo>
                  <a:cubicBezTo>
                    <a:pt x="968839" y="1408826"/>
                    <a:pt x="979676" y="1415328"/>
                    <a:pt x="988346" y="1423998"/>
                  </a:cubicBezTo>
                  <a:cubicBezTo>
                    <a:pt x="990513" y="1426165"/>
                    <a:pt x="994848" y="1430500"/>
                    <a:pt x="997015" y="1432667"/>
                  </a:cubicBezTo>
                  <a:cubicBezTo>
                    <a:pt x="977509" y="1421830"/>
                    <a:pt x="962337" y="1423998"/>
                    <a:pt x="942830" y="1415328"/>
                  </a:cubicBezTo>
                  <a:cubicBezTo>
                    <a:pt x="927658" y="1410993"/>
                    <a:pt x="912486" y="1378482"/>
                    <a:pt x="895146" y="1391486"/>
                  </a:cubicBezTo>
                  <a:lnTo>
                    <a:pt x="895146" y="1391486"/>
                  </a:lnTo>
                  <a:close/>
                  <a:moveTo>
                    <a:pt x="892979" y="1374147"/>
                  </a:moveTo>
                  <a:lnTo>
                    <a:pt x="892979" y="1374147"/>
                  </a:lnTo>
                  <a:cubicBezTo>
                    <a:pt x="914653" y="1380649"/>
                    <a:pt x="916821" y="1343803"/>
                    <a:pt x="927658" y="1332966"/>
                  </a:cubicBezTo>
                  <a:cubicBezTo>
                    <a:pt x="942830" y="1319961"/>
                    <a:pt x="958002" y="1313459"/>
                    <a:pt x="973174" y="1296120"/>
                  </a:cubicBezTo>
                  <a:cubicBezTo>
                    <a:pt x="971006" y="1300455"/>
                    <a:pt x="971006" y="1302622"/>
                    <a:pt x="968839" y="1306957"/>
                  </a:cubicBezTo>
                  <a:cubicBezTo>
                    <a:pt x="962337" y="1317794"/>
                    <a:pt x="958002" y="1328631"/>
                    <a:pt x="949332" y="1339468"/>
                  </a:cubicBezTo>
                  <a:cubicBezTo>
                    <a:pt x="942830" y="1348138"/>
                    <a:pt x="934160" y="1354640"/>
                    <a:pt x="923323" y="1358975"/>
                  </a:cubicBezTo>
                  <a:cubicBezTo>
                    <a:pt x="923323" y="1358975"/>
                    <a:pt x="923323" y="1358975"/>
                    <a:pt x="923323" y="1358975"/>
                  </a:cubicBezTo>
                  <a:cubicBezTo>
                    <a:pt x="923323" y="1358975"/>
                    <a:pt x="923323" y="1358975"/>
                    <a:pt x="923323" y="1358975"/>
                  </a:cubicBezTo>
                  <a:cubicBezTo>
                    <a:pt x="934160" y="1354640"/>
                    <a:pt x="940662" y="1348138"/>
                    <a:pt x="949332" y="1341635"/>
                  </a:cubicBezTo>
                  <a:cubicBezTo>
                    <a:pt x="955834" y="1335133"/>
                    <a:pt x="960169" y="1328631"/>
                    <a:pt x="966671" y="1322129"/>
                  </a:cubicBezTo>
                  <a:cubicBezTo>
                    <a:pt x="962337" y="1337301"/>
                    <a:pt x="955834" y="1354640"/>
                    <a:pt x="942830" y="1365477"/>
                  </a:cubicBezTo>
                  <a:cubicBezTo>
                    <a:pt x="931993" y="1374147"/>
                    <a:pt x="905984" y="1387151"/>
                    <a:pt x="892979" y="1374147"/>
                  </a:cubicBezTo>
                  <a:lnTo>
                    <a:pt x="892979" y="1374147"/>
                  </a:lnTo>
                  <a:close/>
                  <a:moveTo>
                    <a:pt x="964504" y="1371979"/>
                  </a:moveTo>
                  <a:lnTo>
                    <a:pt x="964504" y="1371979"/>
                  </a:lnTo>
                  <a:cubicBezTo>
                    <a:pt x="981843" y="1356807"/>
                    <a:pt x="999183" y="1387151"/>
                    <a:pt x="1014355" y="1391486"/>
                  </a:cubicBezTo>
                  <a:cubicBezTo>
                    <a:pt x="1033862" y="1395821"/>
                    <a:pt x="1051201" y="1393654"/>
                    <a:pt x="1070708" y="1402323"/>
                  </a:cubicBezTo>
                  <a:cubicBezTo>
                    <a:pt x="1068541" y="1400156"/>
                    <a:pt x="1064206" y="1397989"/>
                    <a:pt x="1062038" y="1395821"/>
                  </a:cubicBezTo>
                  <a:cubicBezTo>
                    <a:pt x="1051201" y="1389319"/>
                    <a:pt x="1042531" y="1380649"/>
                    <a:pt x="1029527" y="1376314"/>
                  </a:cubicBezTo>
                  <a:cubicBezTo>
                    <a:pt x="1020857" y="1371979"/>
                    <a:pt x="1010020" y="1369812"/>
                    <a:pt x="999183" y="1371979"/>
                  </a:cubicBezTo>
                  <a:cubicBezTo>
                    <a:pt x="999183" y="1371979"/>
                    <a:pt x="999183" y="1371979"/>
                    <a:pt x="999183" y="1371979"/>
                  </a:cubicBezTo>
                  <a:cubicBezTo>
                    <a:pt x="999183" y="1371979"/>
                    <a:pt x="999183" y="1371979"/>
                    <a:pt x="1001350" y="1371979"/>
                  </a:cubicBezTo>
                  <a:cubicBezTo>
                    <a:pt x="1012187" y="1369812"/>
                    <a:pt x="1023025" y="1371979"/>
                    <a:pt x="1031694" y="1376314"/>
                  </a:cubicBezTo>
                  <a:cubicBezTo>
                    <a:pt x="1040364" y="1378482"/>
                    <a:pt x="1046866" y="1382817"/>
                    <a:pt x="1055536" y="1387151"/>
                  </a:cubicBezTo>
                  <a:cubicBezTo>
                    <a:pt x="1044699" y="1376314"/>
                    <a:pt x="1029527" y="1363310"/>
                    <a:pt x="1016522" y="1358975"/>
                  </a:cubicBezTo>
                  <a:cubicBezTo>
                    <a:pt x="999183" y="1354640"/>
                    <a:pt x="971006" y="1354640"/>
                    <a:pt x="964504" y="1371979"/>
                  </a:cubicBezTo>
                  <a:lnTo>
                    <a:pt x="964504" y="1371979"/>
                  </a:lnTo>
                  <a:close/>
                  <a:moveTo>
                    <a:pt x="960169" y="1356807"/>
                  </a:moveTo>
                  <a:lnTo>
                    <a:pt x="960169" y="1356807"/>
                  </a:lnTo>
                  <a:cubicBezTo>
                    <a:pt x="975341" y="1367645"/>
                    <a:pt x="999183" y="1352473"/>
                    <a:pt x="1007853" y="1341635"/>
                  </a:cubicBezTo>
                  <a:cubicBezTo>
                    <a:pt x="1018690" y="1330798"/>
                    <a:pt x="1023025" y="1313459"/>
                    <a:pt x="1025192" y="1296120"/>
                  </a:cubicBezTo>
                  <a:cubicBezTo>
                    <a:pt x="1020857" y="1302622"/>
                    <a:pt x="1016522" y="1311292"/>
                    <a:pt x="1010020" y="1317794"/>
                  </a:cubicBezTo>
                  <a:cubicBezTo>
                    <a:pt x="1003518" y="1326464"/>
                    <a:pt x="997015" y="1332966"/>
                    <a:pt x="986178" y="1337301"/>
                  </a:cubicBezTo>
                  <a:cubicBezTo>
                    <a:pt x="986178" y="1337301"/>
                    <a:pt x="986178" y="1337301"/>
                    <a:pt x="986178" y="1337301"/>
                  </a:cubicBezTo>
                  <a:cubicBezTo>
                    <a:pt x="986178" y="1337301"/>
                    <a:pt x="986178" y="1337301"/>
                    <a:pt x="986178" y="1337301"/>
                  </a:cubicBezTo>
                  <a:cubicBezTo>
                    <a:pt x="994848" y="1332966"/>
                    <a:pt x="1003518" y="1324296"/>
                    <a:pt x="1010020" y="1315626"/>
                  </a:cubicBezTo>
                  <a:cubicBezTo>
                    <a:pt x="1016522" y="1304789"/>
                    <a:pt x="1023025" y="1293952"/>
                    <a:pt x="1027359" y="1283115"/>
                  </a:cubicBezTo>
                  <a:cubicBezTo>
                    <a:pt x="1029527" y="1278780"/>
                    <a:pt x="1029527" y="1274445"/>
                    <a:pt x="1031694" y="1272278"/>
                  </a:cubicBezTo>
                  <a:cubicBezTo>
                    <a:pt x="1018690" y="1289617"/>
                    <a:pt x="1003518" y="1298287"/>
                    <a:pt x="990513" y="1313459"/>
                  </a:cubicBezTo>
                  <a:cubicBezTo>
                    <a:pt x="979676" y="1324296"/>
                    <a:pt x="981843" y="1361142"/>
                    <a:pt x="960169" y="1356807"/>
                  </a:cubicBezTo>
                  <a:lnTo>
                    <a:pt x="960169" y="1356807"/>
                  </a:lnTo>
                  <a:close/>
                  <a:moveTo>
                    <a:pt x="1031694" y="1348138"/>
                  </a:moveTo>
                  <a:lnTo>
                    <a:pt x="1031694" y="1348138"/>
                  </a:lnTo>
                  <a:cubicBezTo>
                    <a:pt x="1036029" y="1330798"/>
                    <a:pt x="1064206" y="1326464"/>
                    <a:pt x="1079378" y="1328631"/>
                  </a:cubicBezTo>
                  <a:cubicBezTo>
                    <a:pt x="1094550" y="1330798"/>
                    <a:pt x="1109722" y="1341635"/>
                    <a:pt x="1122726" y="1352473"/>
                  </a:cubicBezTo>
                  <a:cubicBezTo>
                    <a:pt x="1114056" y="1350305"/>
                    <a:pt x="1105387" y="1345970"/>
                    <a:pt x="1098884" y="1343803"/>
                  </a:cubicBezTo>
                  <a:cubicBezTo>
                    <a:pt x="1088047" y="1341635"/>
                    <a:pt x="1077210" y="1339468"/>
                    <a:pt x="1068541" y="1343803"/>
                  </a:cubicBezTo>
                  <a:cubicBezTo>
                    <a:pt x="1068541" y="1343803"/>
                    <a:pt x="1068541" y="1343803"/>
                    <a:pt x="1068541" y="1343803"/>
                  </a:cubicBezTo>
                  <a:cubicBezTo>
                    <a:pt x="1068541" y="1343803"/>
                    <a:pt x="1068541" y="1343803"/>
                    <a:pt x="1068541" y="1343803"/>
                  </a:cubicBezTo>
                  <a:cubicBezTo>
                    <a:pt x="1079378" y="1341635"/>
                    <a:pt x="1090215" y="1343803"/>
                    <a:pt x="1098884" y="1345970"/>
                  </a:cubicBezTo>
                  <a:cubicBezTo>
                    <a:pt x="1111889" y="1350305"/>
                    <a:pt x="1122726" y="1354640"/>
                    <a:pt x="1133563" y="1361142"/>
                  </a:cubicBezTo>
                  <a:cubicBezTo>
                    <a:pt x="1137898" y="1363310"/>
                    <a:pt x="1140065" y="1365477"/>
                    <a:pt x="1144400" y="1367645"/>
                  </a:cubicBezTo>
                  <a:cubicBezTo>
                    <a:pt x="1122726" y="1361142"/>
                    <a:pt x="1107554" y="1365477"/>
                    <a:pt x="1088047" y="1361142"/>
                  </a:cubicBezTo>
                  <a:cubicBezTo>
                    <a:pt x="1068541" y="1358975"/>
                    <a:pt x="1046866" y="1330798"/>
                    <a:pt x="1031694" y="1348138"/>
                  </a:cubicBezTo>
                  <a:lnTo>
                    <a:pt x="1031694" y="1348138"/>
                  </a:lnTo>
                  <a:close/>
                  <a:moveTo>
                    <a:pt x="1025192" y="1330798"/>
                  </a:moveTo>
                  <a:lnTo>
                    <a:pt x="1025192" y="1330798"/>
                  </a:lnTo>
                  <a:cubicBezTo>
                    <a:pt x="1046866" y="1330798"/>
                    <a:pt x="1042531" y="1296120"/>
                    <a:pt x="1051201" y="1283115"/>
                  </a:cubicBezTo>
                  <a:cubicBezTo>
                    <a:pt x="1062038" y="1265776"/>
                    <a:pt x="1077210" y="1257106"/>
                    <a:pt x="1088047" y="1239767"/>
                  </a:cubicBezTo>
                  <a:cubicBezTo>
                    <a:pt x="1088047" y="1244101"/>
                    <a:pt x="1085880" y="1248436"/>
                    <a:pt x="1085880" y="1250604"/>
                  </a:cubicBezTo>
                  <a:cubicBezTo>
                    <a:pt x="1083712" y="1263608"/>
                    <a:pt x="1079378" y="1274445"/>
                    <a:pt x="1072875" y="1285282"/>
                  </a:cubicBezTo>
                  <a:cubicBezTo>
                    <a:pt x="1068541" y="1293952"/>
                    <a:pt x="1062038" y="1302622"/>
                    <a:pt x="1053368" y="1309124"/>
                  </a:cubicBezTo>
                  <a:cubicBezTo>
                    <a:pt x="1053368" y="1309124"/>
                    <a:pt x="1053368" y="1309124"/>
                    <a:pt x="1053368" y="1309124"/>
                  </a:cubicBezTo>
                  <a:cubicBezTo>
                    <a:pt x="1053368" y="1309124"/>
                    <a:pt x="1053368" y="1309124"/>
                    <a:pt x="1053368" y="1309124"/>
                  </a:cubicBezTo>
                  <a:cubicBezTo>
                    <a:pt x="1062038" y="1304789"/>
                    <a:pt x="1068541" y="1296120"/>
                    <a:pt x="1075043" y="1287450"/>
                  </a:cubicBezTo>
                  <a:cubicBezTo>
                    <a:pt x="1079378" y="1280948"/>
                    <a:pt x="1083712" y="1272278"/>
                    <a:pt x="1085880" y="1263608"/>
                  </a:cubicBezTo>
                  <a:cubicBezTo>
                    <a:pt x="1085880" y="1278780"/>
                    <a:pt x="1081545" y="1298287"/>
                    <a:pt x="1072875" y="1309124"/>
                  </a:cubicBezTo>
                  <a:cubicBezTo>
                    <a:pt x="1064206" y="1324296"/>
                    <a:pt x="1042531" y="1341635"/>
                    <a:pt x="1025192" y="1330798"/>
                  </a:cubicBezTo>
                  <a:lnTo>
                    <a:pt x="1025192" y="1330798"/>
                  </a:lnTo>
                  <a:close/>
                  <a:moveTo>
                    <a:pt x="1096717" y="1315626"/>
                  </a:moveTo>
                  <a:lnTo>
                    <a:pt x="1096717" y="1315626"/>
                  </a:lnTo>
                  <a:cubicBezTo>
                    <a:pt x="1109722" y="1298287"/>
                    <a:pt x="1133563" y="1324296"/>
                    <a:pt x="1150903" y="1324296"/>
                  </a:cubicBezTo>
                  <a:cubicBezTo>
                    <a:pt x="1170409" y="1326464"/>
                    <a:pt x="1187749" y="1319961"/>
                    <a:pt x="1207256" y="1324296"/>
                  </a:cubicBezTo>
                  <a:cubicBezTo>
                    <a:pt x="1202921" y="1322129"/>
                    <a:pt x="1200753" y="1319961"/>
                    <a:pt x="1196419" y="1319961"/>
                  </a:cubicBezTo>
                  <a:cubicBezTo>
                    <a:pt x="1185581" y="1315626"/>
                    <a:pt x="1172577" y="1311292"/>
                    <a:pt x="1161740" y="1309124"/>
                  </a:cubicBezTo>
                  <a:cubicBezTo>
                    <a:pt x="1150903" y="1306957"/>
                    <a:pt x="1140065" y="1306957"/>
                    <a:pt x="1131396" y="1311292"/>
                  </a:cubicBezTo>
                  <a:cubicBezTo>
                    <a:pt x="1131396" y="1311292"/>
                    <a:pt x="1131396" y="1311292"/>
                    <a:pt x="1131396" y="1311292"/>
                  </a:cubicBezTo>
                  <a:cubicBezTo>
                    <a:pt x="1131396" y="1311292"/>
                    <a:pt x="1131396" y="1311292"/>
                    <a:pt x="1131396" y="1311292"/>
                  </a:cubicBezTo>
                  <a:cubicBezTo>
                    <a:pt x="1140065" y="1306957"/>
                    <a:pt x="1150903" y="1306957"/>
                    <a:pt x="1161740" y="1309124"/>
                  </a:cubicBezTo>
                  <a:cubicBezTo>
                    <a:pt x="1170409" y="1309124"/>
                    <a:pt x="1179079" y="1311292"/>
                    <a:pt x="1187749" y="1313459"/>
                  </a:cubicBezTo>
                  <a:cubicBezTo>
                    <a:pt x="1174744" y="1304789"/>
                    <a:pt x="1157405" y="1296120"/>
                    <a:pt x="1142233" y="1296120"/>
                  </a:cubicBezTo>
                  <a:cubicBezTo>
                    <a:pt x="1124894" y="1289617"/>
                    <a:pt x="1098884" y="1296120"/>
                    <a:pt x="1096717" y="1315626"/>
                  </a:cubicBezTo>
                  <a:lnTo>
                    <a:pt x="1096717" y="1315626"/>
                  </a:lnTo>
                  <a:close/>
                  <a:moveTo>
                    <a:pt x="1088047" y="1300455"/>
                  </a:moveTo>
                  <a:lnTo>
                    <a:pt x="1088047" y="1300455"/>
                  </a:lnTo>
                  <a:cubicBezTo>
                    <a:pt x="1109722" y="1298287"/>
                    <a:pt x="1101052" y="1265776"/>
                    <a:pt x="1109722" y="1250604"/>
                  </a:cubicBezTo>
                  <a:cubicBezTo>
                    <a:pt x="1120559" y="1233264"/>
                    <a:pt x="1133563" y="1222427"/>
                    <a:pt x="1140065" y="1202920"/>
                  </a:cubicBezTo>
                  <a:cubicBezTo>
                    <a:pt x="1140065" y="1207255"/>
                    <a:pt x="1140065" y="1211590"/>
                    <a:pt x="1137898" y="1215925"/>
                  </a:cubicBezTo>
                  <a:cubicBezTo>
                    <a:pt x="1135731" y="1228929"/>
                    <a:pt x="1133563" y="1239767"/>
                    <a:pt x="1129228" y="1252771"/>
                  </a:cubicBezTo>
                  <a:cubicBezTo>
                    <a:pt x="1124894" y="1261441"/>
                    <a:pt x="1120559" y="1272278"/>
                    <a:pt x="1111889" y="1278780"/>
                  </a:cubicBezTo>
                  <a:cubicBezTo>
                    <a:pt x="1111889" y="1278780"/>
                    <a:pt x="1111889" y="1278780"/>
                    <a:pt x="1111889" y="1278780"/>
                  </a:cubicBezTo>
                  <a:cubicBezTo>
                    <a:pt x="1111889" y="1278780"/>
                    <a:pt x="1111889" y="1278780"/>
                    <a:pt x="1111889" y="1278780"/>
                  </a:cubicBezTo>
                  <a:cubicBezTo>
                    <a:pt x="1120559" y="1272278"/>
                    <a:pt x="1124894" y="1263608"/>
                    <a:pt x="1131396" y="1254938"/>
                  </a:cubicBezTo>
                  <a:cubicBezTo>
                    <a:pt x="1135731" y="1246269"/>
                    <a:pt x="1137898" y="1239767"/>
                    <a:pt x="1140065" y="1231097"/>
                  </a:cubicBezTo>
                  <a:cubicBezTo>
                    <a:pt x="1140065" y="1246269"/>
                    <a:pt x="1137898" y="1265776"/>
                    <a:pt x="1131396" y="1278780"/>
                  </a:cubicBezTo>
                  <a:cubicBezTo>
                    <a:pt x="1124894" y="1287450"/>
                    <a:pt x="1105387" y="1306957"/>
                    <a:pt x="1088047" y="1300455"/>
                  </a:cubicBezTo>
                  <a:lnTo>
                    <a:pt x="1088047" y="1300455"/>
                  </a:lnTo>
                  <a:close/>
                  <a:moveTo>
                    <a:pt x="1155237" y="1276613"/>
                  </a:moveTo>
                  <a:lnTo>
                    <a:pt x="1155237" y="1276613"/>
                  </a:lnTo>
                  <a:cubicBezTo>
                    <a:pt x="1166075" y="1257106"/>
                    <a:pt x="1192084" y="1280948"/>
                    <a:pt x="1209423" y="1280948"/>
                  </a:cubicBezTo>
                  <a:cubicBezTo>
                    <a:pt x="1228930" y="1280948"/>
                    <a:pt x="1244102" y="1272278"/>
                    <a:pt x="1265776" y="1274445"/>
                  </a:cubicBezTo>
                  <a:cubicBezTo>
                    <a:pt x="1261441" y="1272278"/>
                    <a:pt x="1259274" y="1272278"/>
                    <a:pt x="1254939" y="1270111"/>
                  </a:cubicBezTo>
                  <a:cubicBezTo>
                    <a:pt x="1244102" y="1265776"/>
                    <a:pt x="1231097" y="1263608"/>
                    <a:pt x="1218093" y="1261441"/>
                  </a:cubicBezTo>
                  <a:cubicBezTo>
                    <a:pt x="1207256" y="1261441"/>
                    <a:pt x="1196419" y="1261441"/>
                    <a:pt x="1187749" y="1265776"/>
                  </a:cubicBezTo>
                  <a:cubicBezTo>
                    <a:pt x="1187749" y="1265776"/>
                    <a:pt x="1187749" y="1265776"/>
                    <a:pt x="1187749" y="1265776"/>
                  </a:cubicBezTo>
                  <a:cubicBezTo>
                    <a:pt x="1187749" y="1265776"/>
                    <a:pt x="1187749" y="1265776"/>
                    <a:pt x="1187749" y="1265776"/>
                  </a:cubicBezTo>
                  <a:cubicBezTo>
                    <a:pt x="1196419" y="1261441"/>
                    <a:pt x="1207256" y="1259273"/>
                    <a:pt x="1218093" y="1259273"/>
                  </a:cubicBezTo>
                  <a:cubicBezTo>
                    <a:pt x="1226762" y="1259273"/>
                    <a:pt x="1235432" y="1259273"/>
                    <a:pt x="1244102" y="1261441"/>
                  </a:cubicBezTo>
                  <a:cubicBezTo>
                    <a:pt x="1231097" y="1252771"/>
                    <a:pt x="1213758" y="1248436"/>
                    <a:pt x="1198586" y="1248436"/>
                  </a:cubicBezTo>
                  <a:cubicBezTo>
                    <a:pt x="1183414" y="1248436"/>
                    <a:pt x="1157405" y="1257106"/>
                    <a:pt x="1155237" y="1276613"/>
                  </a:cubicBezTo>
                  <a:lnTo>
                    <a:pt x="1155237" y="1276613"/>
                  </a:lnTo>
                  <a:close/>
                  <a:moveTo>
                    <a:pt x="1146568" y="1261441"/>
                  </a:moveTo>
                  <a:lnTo>
                    <a:pt x="1146568" y="1261441"/>
                  </a:lnTo>
                  <a:cubicBezTo>
                    <a:pt x="1168242" y="1257106"/>
                    <a:pt x="1155237" y="1224595"/>
                    <a:pt x="1161740" y="1209423"/>
                  </a:cubicBezTo>
                  <a:cubicBezTo>
                    <a:pt x="1170409" y="1189916"/>
                    <a:pt x="1181247" y="1179079"/>
                    <a:pt x="1187749" y="1157404"/>
                  </a:cubicBezTo>
                  <a:cubicBezTo>
                    <a:pt x="1187749" y="1161739"/>
                    <a:pt x="1187749" y="1166074"/>
                    <a:pt x="1187749" y="1170409"/>
                  </a:cubicBezTo>
                  <a:cubicBezTo>
                    <a:pt x="1187749" y="1183414"/>
                    <a:pt x="1185581" y="1194251"/>
                    <a:pt x="1183414" y="1207255"/>
                  </a:cubicBezTo>
                  <a:cubicBezTo>
                    <a:pt x="1181247" y="1218092"/>
                    <a:pt x="1176912" y="1226762"/>
                    <a:pt x="1168242" y="1235432"/>
                  </a:cubicBezTo>
                  <a:cubicBezTo>
                    <a:pt x="1168242" y="1235432"/>
                    <a:pt x="1168242" y="1235432"/>
                    <a:pt x="1168242" y="1235432"/>
                  </a:cubicBezTo>
                  <a:cubicBezTo>
                    <a:pt x="1168242" y="1235432"/>
                    <a:pt x="1168242" y="1235432"/>
                    <a:pt x="1168242" y="1235432"/>
                  </a:cubicBezTo>
                  <a:cubicBezTo>
                    <a:pt x="1176912" y="1228929"/>
                    <a:pt x="1181247" y="1218092"/>
                    <a:pt x="1183414" y="1209423"/>
                  </a:cubicBezTo>
                  <a:cubicBezTo>
                    <a:pt x="1185581" y="1200753"/>
                    <a:pt x="1187749" y="1192083"/>
                    <a:pt x="1189916" y="1185581"/>
                  </a:cubicBezTo>
                  <a:cubicBezTo>
                    <a:pt x="1192084" y="1200753"/>
                    <a:pt x="1192084" y="1220260"/>
                    <a:pt x="1185581" y="1233264"/>
                  </a:cubicBezTo>
                  <a:cubicBezTo>
                    <a:pt x="1181247" y="1246269"/>
                    <a:pt x="1163907" y="1267943"/>
                    <a:pt x="1146568" y="1261441"/>
                  </a:cubicBezTo>
                  <a:lnTo>
                    <a:pt x="1146568" y="1261441"/>
                  </a:lnTo>
                  <a:close/>
                  <a:moveTo>
                    <a:pt x="1211591" y="1231097"/>
                  </a:moveTo>
                  <a:lnTo>
                    <a:pt x="1211591" y="1231097"/>
                  </a:lnTo>
                  <a:cubicBezTo>
                    <a:pt x="1220260" y="1211590"/>
                    <a:pt x="1250604" y="1231097"/>
                    <a:pt x="1265776" y="1228929"/>
                  </a:cubicBezTo>
                  <a:cubicBezTo>
                    <a:pt x="1285283" y="1226762"/>
                    <a:pt x="1300455" y="1218092"/>
                    <a:pt x="1322129" y="1215925"/>
                  </a:cubicBezTo>
                  <a:cubicBezTo>
                    <a:pt x="1317794" y="1213758"/>
                    <a:pt x="1313459" y="1213758"/>
                    <a:pt x="1311292" y="1213758"/>
                  </a:cubicBezTo>
                  <a:cubicBezTo>
                    <a:pt x="1298287" y="1211590"/>
                    <a:pt x="1287450" y="1209423"/>
                    <a:pt x="1274446" y="1209423"/>
                  </a:cubicBezTo>
                  <a:cubicBezTo>
                    <a:pt x="1263609" y="1209423"/>
                    <a:pt x="1252772" y="1211590"/>
                    <a:pt x="1244102" y="1218092"/>
                  </a:cubicBezTo>
                  <a:cubicBezTo>
                    <a:pt x="1244102" y="1218092"/>
                    <a:pt x="1244102" y="1218092"/>
                    <a:pt x="1244102" y="1218092"/>
                  </a:cubicBezTo>
                  <a:cubicBezTo>
                    <a:pt x="1244102" y="1218092"/>
                    <a:pt x="1244102" y="1218092"/>
                    <a:pt x="1244102" y="1218092"/>
                  </a:cubicBezTo>
                  <a:cubicBezTo>
                    <a:pt x="1252772" y="1211590"/>
                    <a:pt x="1263609" y="1209423"/>
                    <a:pt x="1274446" y="1209423"/>
                  </a:cubicBezTo>
                  <a:cubicBezTo>
                    <a:pt x="1283116" y="1209423"/>
                    <a:pt x="1291785" y="1209423"/>
                    <a:pt x="1300455" y="1209423"/>
                  </a:cubicBezTo>
                  <a:cubicBezTo>
                    <a:pt x="1285283" y="1202920"/>
                    <a:pt x="1267944" y="1198585"/>
                    <a:pt x="1252772" y="1200753"/>
                  </a:cubicBezTo>
                  <a:cubicBezTo>
                    <a:pt x="1235432" y="1200753"/>
                    <a:pt x="1211591" y="1211590"/>
                    <a:pt x="1211591" y="1231097"/>
                  </a:cubicBezTo>
                  <a:lnTo>
                    <a:pt x="1211591" y="1231097"/>
                  </a:lnTo>
                  <a:close/>
                  <a:moveTo>
                    <a:pt x="1200753" y="1218092"/>
                  </a:moveTo>
                  <a:lnTo>
                    <a:pt x="1200753" y="1218092"/>
                  </a:lnTo>
                  <a:cubicBezTo>
                    <a:pt x="1222428" y="1211590"/>
                    <a:pt x="1207256" y="1181246"/>
                    <a:pt x="1211591" y="1163907"/>
                  </a:cubicBezTo>
                  <a:cubicBezTo>
                    <a:pt x="1218093" y="1144400"/>
                    <a:pt x="1228930" y="1131395"/>
                    <a:pt x="1231097" y="1109721"/>
                  </a:cubicBezTo>
                  <a:cubicBezTo>
                    <a:pt x="1231097" y="1114056"/>
                    <a:pt x="1231097" y="1118391"/>
                    <a:pt x="1233265" y="1122726"/>
                  </a:cubicBezTo>
                  <a:cubicBezTo>
                    <a:pt x="1233265" y="1135730"/>
                    <a:pt x="1233265" y="1146567"/>
                    <a:pt x="1231097" y="1159572"/>
                  </a:cubicBezTo>
                  <a:cubicBezTo>
                    <a:pt x="1228930" y="1170409"/>
                    <a:pt x="1226762" y="1181246"/>
                    <a:pt x="1218093" y="1187748"/>
                  </a:cubicBezTo>
                  <a:cubicBezTo>
                    <a:pt x="1218093" y="1187748"/>
                    <a:pt x="1218093" y="1187748"/>
                    <a:pt x="1218093" y="1187748"/>
                  </a:cubicBezTo>
                  <a:cubicBezTo>
                    <a:pt x="1218093" y="1187748"/>
                    <a:pt x="1218093" y="1187748"/>
                    <a:pt x="1218093" y="1187748"/>
                  </a:cubicBezTo>
                  <a:cubicBezTo>
                    <a:pt x="1224595" y="1179079"/>
                    <a:pt x="1228930" y="1170409"/>
                    <a:pt x="1231097" y="1159572"/>
                  </a:cubicBezTo>
                  <a:cubicBezTo>
                    <a:pt x="1233265" y="1150902"/>
                    <a:pt x="1235432" y="1142232"/>
                    <a:pt x="1235432" y="1133563"/>
                  </a:cubicBezTo>
                  <a:cubicBezTo>
                    <a:pt x="1239767" y="1148735"/>
                    <a:pt x="1241934" y="1166074"/>
                    <a:pt x="1237600" y="1181246"/>
                  </a:cubicBezTo>
                  <a:cubicBezTo>
                    <a:pt x="1235432" y="1198585"/>
                    <a:pt x="1220260" y="1222427"/>
                    <a:pt x="1200753" y="1218092"/>
                  </a:cubicBezTo>
                  <a:lnTo>
                    <a:pt x="1200753" y="1218092"/>
                  </a:lnTo>
                  <a:close/>
                  <a:moveTo>
                    <a:pt x="1263609" y="1179079"/>
                  </a:moveTo>
                  <a:lnTo>
                    <a:pt x="1263609" y="1179079"/>
                  </a:lnTo>
                  <a:cubicBezTo>
                    <a:pt x="1270111" y="1157404"/>
                    <a:pt x="1300455" y="1174744"/>
                    <a:pt x="1317794" y="1170409"/>
                  </a:cubicBezTo>
                  <a:cubicBezTo>
                    <a:pt x="1337301" y="1166074"/>
                    <a:pt x="1350306" y="1155237"/>
                    <a:pt x="1371980" y="1153070"/>
                  </a:cubicBezTo>
                  <a:cubicBezTo>
                    <a:pt x="1367645" y="1153070"/>
                    <a:pt x="1363310" y="1150902"/>
                    <a:pt x="1358975" y="1150902"/>
                  </a:cubicBezTo>
                  <a:cubicBezTo>
                    <a:pt x="1345971" y="1148735"/>
                    <a:pt x="1335134" y="1148735"/>
                    <a:pt x="1322129" y="1150902"/>
                  </a:cubicBezTo>
                  <a:cubicBezTo>
                    <a:pt x="1311292" y="1153070"/>
                    <a:pt x="1300455" y="1155237"/>
                    <a:pt x="1291785" y="1161739"/>
                  </a:cubicBezTo>
                  <a:cubicBezTo>
                    <a:pt x="1291785" y="1161739"/>
                    <a:pt x="1291785" y="1161739"/>
                    <a:pt x="1291785" y="1161739"/>
                  </a:cubicBezTo>
                  <a:cubicBezTo>
                    <a:pt x="1291785" y="1161739"/>
                    <a:pt x="1291785" y="1161739"/>
                    <a:pt x="1291785" y="1161739"/>
                  </a:cubicBezTo>
                  <a:cubicBezTo>
                    <a:pt x="1300455" y="1155237"/>
                    <a:pt x="1309125" y="1150902"/>
                    <a:pt x="1319962" y="1150902"/>
                  </a:cubicBezTo>
                  <a:cubicBezTo>
                    <a:pt x="1328631" y="1148735"/>
                    <a:pt x="1337301" y="1148735"/>
                    <a:pt x="1345971" y="1148735"/>
                  </a:cubicBezTo>
                  <a:cubicBezTo>
                    <a:pt x="1330799" y="1144400"/>
                    <a:pt x="1313459" y="1142232"/>
                    <a:pt x="1298287" y="1144400"/>
                  </a:cubicBezTo>
                  <a:cubicBezTo>
                    <a:pt x="1283116" y="1146567"/>
                    <a:pt x="1259274" y="1161739"/>
                    <a:pt x="1263609" y="1179079"/>
                  </a:cubicBezTo>
                  <a:lnTo>
                    <a:pt x="1263609" y="1179079"/>
                  </a:lnTo>
                  <a:close/>
                  <a:moveTo>
                    <a:pt x="1250604" y="1168242"/>
                  </a:moveTo>
                  <a:lnTo>
                    <a:pt x="1250604" y="1168242"/>
                  </a:lnTo>
                  <a:cubicBezTo>
                    <a:pt x="1270111" y="1159572"/>
                    <a:pt x="1252772" y="1131395"/>
                    <a:pt x="1254939" y="1114056"/>
                  </a:cubicBezTo>
                  <a:cubicBezTo>
                    <a:pt x="1259274" y="1094549"/>
                    <a:pt x="1267944" y="1081545"/>
                    <a:pt x="1270111" y="1059870"/>
                  </a:cubicBezTo>
                  <a:cubicBezTo>
                    <a:pt x="1270111" y="1064205"/>
                    <a:pt x="1272278" y="1068540"/>
                    <a:pt x="1272278" y="1070707"/>
                  </a:cubicBezTo>
                  <a:cubicBezTo>
                    <a:pt x="1274446" y="1083712"/>
                    <a:pt x="1276613" y="1094549"/>
                    <a:pt x="1274446" y="1107554"/>
                  </a:cubicBezTo>
                  <a:cubicBezTo>
                    <a:pt x="1274446" y="1118391"/>
                    <a:pt x="1272278" y="1129228"/>
                    <a:pt x="1265776" y="1137898"/>
                  </a:cubicBezTo>
                  <a:cubicBezTo>
                    <a:pt x="1265776" y="1137898"/>
                    <a:pt x="1265776" y="1137898"/>
                    <a:pt x="1265776" y="1137898"/>
                  </a:cubicBezTo>
                  <a:cubicBezTo>
                    <a:pt x="1265776" y="1137898"/>
                    <a:pt x="1265776" y="1137898"/>
                    <a:pt x="1265776" y="1137898"/>
                  </a:cubicBezTo>
                  <a:cubicBezTo>
                    <a:pt x="1272278" y="1129228"/>
                    <a:pt x="1274446" y="1118391"/>
                    <a:pt x="1276613" y="1109721"/>
                  </a:cubicBezTo>
                  <a:cubicBezTo>
                    <a:pt x="1278781" y="1101051"/>
                    <a:pt x="1278781" y="1092382"/>
                    <a:pt x="1278781" y="1083712"/>
                  </a:cubicBezTo>
                  <a:cubicBezTo>
                    <a:pt x="1285283" y="1098884"/>
                    <a:pt x="1287450" y="1116223"/>
                    <a:pt x="1285283" y="1131395"/>
                  </a:cubicBezTo>
                  <a:cubicBezTo>
                    <a:pt x="1280948" y="1146567"/>
                    <a:pt x="1270111" y="1170409"/>
                    <a:pt x="1250604" y="1168242"/>
                  </a:cubicBezTo>
                  <a:lnTo>
                    <a:pt x="1250604" y="1168242"/>
                  </a:lnTo>
                  <a:close/>
                  <a:moveTo>
                    <a:pt x="1306957" y="1124893"/>
                  </a:moveTo>
                  <a:lnTo>
                    <a:pt x="1306957" y="1124893"/>
                  </a:lnTo>
                  <a:cubicBezTo>
                    <a:pt x="1311292" y="1103219"/>
                    <a:pt x="1343803" y="1116223"/>
                    <a:pt x="1358975" y="1111889"/>
                  </a:cubicBezTo>
                  <a:cubicBezTo>
                    <a:pt x="1378482" y="1105386"/>
                    <a:pt x="1389319" y="1092382"/>
                    <a:pt x="1410994" y="1088047"/>
                  </a:cubicBezTo>
                  <a:cubicBezTo>
                    <a:pt x="1406659" y="1088047"/>
                    <a:pt x="1402324" y="1088047"/>
                    <a:pt x="1397989" y="1088047"/>
                  </a:cubicBezTo>
                  <a:cubicBezTo>
                    <a:pt x="1384984" y="1088047"/>
                    <a:pt x="1374147" y="1088047"/>
                    <a:pt x="1361143" y="1092382"/>
                  </a:cubicBezTo>
                  <a:cubicBezTo>
                    <a:pt x="1350306" y="1094549"/>
                    <a:pt x="1341636" y="1098884"/>
                    <a:pt x="1332966" y="1105386"/>
                  </a:cubicBezTo>
                  <a:cubicBezTo>
                    <a:pt x="1332966" y="1105386"/>
                    <a:pt x="1332966" y="1105386"/>
                    <a:pt x="1332966" y="1105386"/>
                  </a:cubicBezTo>
                  <a:cubicBezTo>
                    <a:pt x="1332966" y="1105386"/>
                    <a:pt x="1332966" y="1105386"/>
                    <a:pt x="1332966" y="1105386"/>
                  </a:cubicBezTo>
                  <a:cubicBezTo>
                    <a:pt x="1339469" y="1098884"/>
                    <a:pt x="1350306" y="1094549"/>
                    <a:pt x="1358975" y="1090214"/>
                  </a:cubicBezTo>
                  <a:cubicBezTo>
                    <a:pt x="1367645" y="1088047"/>
                    <a:pt x="1376315" y="1085880"/>
                    <a:pt x="1384984" y="1083712"/>
                  </a:cubicBezTo>
                  <a:cubicBezTo>
                    <a:pt x="1369813" y="1081545"/>
                    <a:pt x="1350306" y="1079377"/>
                    <a:pt x="1337301" y="1085880"/>
                  </a:cubicBezTo>
                  <a:cubicBezTo>
                    <a:pt x="1324297" y="1090214"/>
                    <a:pt x="1302622" y="1105386"/>
                    <a:pt x="1306957" y="1124893"/>
                  </a:cubicBezTo>
                  <a:lnTo>
                    <a:pt x="1306957" y="1124893"/>
                  </a:lnTo>
                  <a:close/>
                  <a:moveTo>
                    <a:pt x="1293953" y="1114056"/>
                  </a:moveTo>
                  <a:lnTo>
                    <a:pt x="1293953" y="1114056"/>
                  </a:lnTo>
                  <a:cubicBezTo>
                    <a:pt x="1313459" y="1103219"/>
                    <a:pt x="1291785" y="1077210"/>
                    <a:pt x="1293953" y="1059870"/>
                  </a:cubicBezTo>
                  <a:cubicBezTo>
                    <a:pt x="1296120" y="1040364"/>
                    <a:pt x="1302622" y="1025192"/>
                    <a:pt x="1302622" y="1003517"/>
                  </a:cubicBezTo>
                  <a:cubicBezTo>
                    <a:pt x="1304790" y="1007852"/>
                    <a:pt x="1304790" y="1012187"/>
                    <a:pt x="1306957" y="1014354"/>
                  </a:cubicBezTo>
                  <a:cubicBezTo>
                    <a:pt x="1311292" y="1027359"/>
                    <a:pt x="1313459" y="1038196"/>
                    <a:pt x="1313459" y="1051201"/>
                  </a:cubicBezTo>
                  <a:cubicBezTo>
                    <a:pt x="1313459" y="1062038"/>
                    <a:pt x="1313459" y="1072875"/>
                    <a:pt x="1306957" y="1081545"/>
                  </a:cubicBezTo>
                  <a:cubicBezTo>
                    <a:pt x="1306957" y="1081545"/>
                    <a:pt x="1306957" y="1081545"/>
                    <a:pt x="1306957" y="1081545"/>
                  </a:cubicBezTo>
                  <a:cubicBezTo>
                    <a:pt x="1306957" y="1081545"/>
                    <a:pt x="1306957" y="1081545"/>
                    <a:pt x="1306957" y="1081545"/>
                  </a:cubicBezTo>
                  <a:cubicBezTo>
                    <a:pt x="1311292" y="1072875"/>
                    <a:pt x="1313459" y="1062038"/>
                    <a:pt x="1313459" y="1051201"/>
                  </a:cubicBezTo>
                  <a:cubicBezTo>
                    <a:pt x="1313459" y="1042531"/>
                    <a:pt x="1313459" y="1033861"/>
                    <a:pt x="1311292" y="1025192"/>
                  </a:cubicBezTo>
                  <a:cubicBezTo>
                    <a:pt x="1317794" y="1038196"/>
                    <a:pt x="1324297" y="1057703"/>
                    <a:pt x="1322129" y="1072875"/>
                  </a:cubicBezTo>
                  <a:cubicBezTo>
                    <a:pt x="1324297" y="1088047"/>
                    <a:pt x="1313459" y="1114056"/>
                    <a:pt x="1293953" y="1114056"/>
                  </a:cubicBezTo>
                  <a:lnTo>
                    <a:pt x="1293953" y="1114056"/>
                  </a:lnTo>
                  <a:close/>
                  <a:moveTo>
                    <a:pt x="1348138" y="1064205"/>
                  </a:moveTo>
                  <a:lnTo>
                    <a:pt x="1348138" y="1064205"/>
                  </a:lnTo>
                  <a:cubicBezTo>
                    <a:pt x="1350306" y="1042531"/>
                    <a:pt x="1384984" y="1053368"/>
                    <a:pt x="1397989" y="1044698"/>
                  </a:cubicBezTo>
                  <a:cubicBezTo>
                    <a:pt x="1415328" y="1036029"/>
                    <a:pt x="1426166" y="1023024"/>
                    <a:pt x="1447840" y="1016522"/>
                  </a:cubicBezTo>
                  <a:cubicBezTo>
                    <a:pt x="1443505" y="1016522"/>
                    <a:pt x="1439170" y="1016522"/>
                    <a:pt x="1434835" y="1016522"/>
                  </a:cubicBezTo>
                  <a:cubicBezTo>
                    <a:pt x="1421831" y="1018689"/>
                    <a:pt x="1410994" y="1018689"/>
                    <a:pt x="1397989" y="1025192"/>
                  </a:cubicBezTo>
                  <a:cubicBezTo>
                    <a:pt x="1387152" y="1029526"/>
                    <a:pt x="1378482" y="1033861"/>
                    <a:pt x="1371980" y="1042531"/>
                  </a:cubicBezTo>
                  <a:cubicBezTo>
                    <a:pt x="1371980" y="1042531"/>
                    <a:pt x="1371980" y="1042531"/>
                    <a:pt x="1371980" y="1042531"/>
                  </a:cubicBezTo>
                  <a:cubicBezTo>
                    <a:pt x="1371980" y="1042531"/>
                    <a:pt x="1371980" y="1042531"/>
                    <a:pt x="1371980" y="1042531"/>
                  </a:cubicBezTo>
                  <a:cubicBezTo>
                    <a:pt x="1378482" y="1033861"/>
                    <a:pt x="1387152" y="1029526"/>
                    <a:pt x="1397989" y="1025192"/>
                  </a:cubicBezTo>
                  <a:cubicBezTo>
                    <a:pt x="1406659" y="1020857"/>
                    <a:pt x="1413161" y="1018689"/>
                    <a:pt x="1421831" y="1016522"/>
                  </a:cubicBezTo>
                  <a:cubicBezTo>
                    <a:pt x="1406659" y="1014354"/>
                    <a:pt x="1387152" y="1016522"/>
                    <a:pt x="1374147" y="1023024"/>
                  </a:cubicBezTo>
                  <a:cubicBezTo>
                    <a:pt x="1361143" y="1027359"/>
                    <a:pt x="1341636" y="1046866"/>
                    <a:pt x="1348138" y="1064205"/>
                  </a:cubicBezTo>
                  <a:lnTo>
                    <a:pt x="1348138" y="1064205"/>
                  </a:lnTo>
                  <a:close/>
                  <a:moveTo>
                    <a:pt x="1332966" y="1055536"/>
                  </a:moveTo>
                  <a:lnTo>
                    <a:pt x="1332966" y="1055536"/>
                  </a:lnTo>
                  <a:cubicBezTo>
                    <a:pt x="1350306" y="1042531"/>
                    <a:pt x="1326464" y="1018689"/>
                    <a:pt x="1326464" y="1001350"/>
                  </a:cubicBezTo>
                  <a:cubicBezTo>
                    <a:pt x="1326464" y="981843"/>
                    <a:pt x="1332966" y="966671"/>
                    <a:pt x="1328631" y="944997"/>
                  </a:cubicBezTo>
                  <a:cubicBezTo>
                    <a:pt x="1330799" y="949332"/>
                    <a:pt x="1332966" y="951499"/>
                    <a:pt x="1332966" y="955834"/>
                  </a:cubicBezTo>
                  <a:cubicBezTo>
                    <a:pt x="1337301" y="966671"/>
                    <a:pt x="1341636" y="979676"/>
                    <a:pt x="1343803" y="992680"/>
                  </a:cubicBezTo>
                  <a:cubicBezTo>
                    <a:pt x="1345971" y="1003517"/>
                    <a:pt x="1345971" y="1014354"/>
                    <a:pt x="1341636" y="1023024"/>
                  </a:cubicBezTo>
                  <a:cubicBezTo>
                    <a:pt x="1341636" y="1023024"/>
                    <a:pt x="1341636" y="1023024"/>
                    <a:pt x="1341636" y="1023024"/>
                  </a:cubicBezTo>
                  <a:cubicBezTo>
                    <a:pt x="1341636" y="1023024"/>
                    <a:pt x="1341636" y="1023024"/>
                    <a:pt x="1341636" y="1023024"/>
                  </a:cubicBezTo>
                  <a:cubicBezTo>
                    <a:pt x="1345971" y="1014354"/>
                    <a:pt x="1345971" y="1003517"/>
                    <a:pt x="1345971" y="992680"/>
                  </a:cubicBezTo>
                  <a:cubicBezTo>
                    <a:pt x="1345971" y="984010"/>
                    <a:pt x="1343803" y="975341"/>
                    <a:pt x="1341636" y="966671"/>
                  </a:cubicBezTo>
                  <a:cubicBezTo>
                    <a:pt x="1350306" y="979676"/>
                    <a:pt x="1356808" y="997015"/>
                    <a:pt x="1356808" y="1012187"/>
                  </a:cubicBezTo>
                  <a:cubicBezTo>
                    <a:pt x="1358975" y="1027359"/>
                    <a:pt x="1350306" y="1053368"/>
                    <a:pt x="1332966" y="1055536"/>
                  </a:cubicBezTo>
                  <a:lnTo>
                    <a:pt x="1332966" y="1055536"/>
                  </a:lnTo>
                  <a:close/>
                  <a:moveTo>
                    <a:pt x="1380650" y="999183"/>
                  </a:moveTo>
                  <a:lnTo>
                    <a:pt x="1380650" y="999183"/>
                  </a:lnTo>
                  <a:cubicBezTo>
                    <a:pt x="1380650" y="977508"/>
                    <a:pt x="1415328" y="984010"/>
                    <a:pt x="1428333" y="975341"/>
                  </a:cubicBezTo>
                  <a:cubicBezTo>
                    <a:pt x="1445672" y="964504"/>
                    <a:pt x="1454342" y="951499"/>
                    <a:pt x="1473849" y="940662"/>
                  </a:cubicBezTo>
                  <a:cubicBezTo>
                    <a:pt x="1469514" y="940662"/>
                    <a:pt x="1465179" y="942830"/>
                    <a:pt x="1460844" y="942830"/>
                  </a:cubicBezTo>
                  <a:cubicBezTo>
                    <a:pt x="1447840" y="944997"/>
                    <a:pt x="1437003" y="949332"/>
                    <a:pt x="1426166" y="953667"/>
                  </a:cubicBezTo>
                  <a:cubicBezTo>
                    <a:pt x="1417496" y="958001"/>
                    <a:pt x="1406659" y="964504"/>
                    <a:pt x="1402324" y="973173"/>
                  </a:cubicBezTo>
                  <a:cubicBezTo>
                    <a:pt x="1402324" y="973173"/>
                    <a:pt x="1402324" y="973173"/>
                    <a:pt x="1402324" y="973173"/>
                  </a:cubicBezTo>
                  <a:cubicBezTo>
                    <a:pt x="1402324" y="973173"/>
                    <a:pt x="1402324" y="973173"/>
                    <a:pt x="1402324" y="973173"/>
                  </a:cubicBezTo>
                  <a:cubicBezTo>
                    <a:pt x="1408826" y="964504"/>
                    <a:pt x="1417496" y="958001"/>
                    <a:pt x="1426166" y="953667"/>
                  </a:cubicBezTo>
                  <a:cubicBezTo>
                    <a:pt x="1432668" y="949332"/>
                    <a:pt x="1441337" y="944997"/>
                    <a:pt x="1450007" y="942830"/>
                  </a:cubicBezTo>
                  <a:cubicBezTo>
                    <a:pt x="1434835" y="942830"/>
                    <a:pt x="1415328" y="947164"/>
                    <a:pt x="1402324" y="953667"/>
                  </a:cubicBezTo>
                  <a:cubicBezTo>
                    <a:pt x="1389319" y="962336"/>
                    <a:pt x="1371980" y="984010"/>
                    <a:pt x="1380650" y="999183"/>
                  </a:cubicBezTo>
                  <a:lnTo>
                    <a:pt x="1380650" y="999183"/>
                  </a:lnTo>
                  <a:close/>
                  <a:moveTo>
                    <a:pt x="1365478" y="992680"/>
                  </a:moveTo>
                  <a:lnTo>
                    <a:pt x="1365478" y="992680"/>
                  </a:lnTo>
                  <a:cubicBezTo>
                    <a:pt x="1382817" y="988345"/>
                    <a:pt x="1387152" y="962336"/>
                    <a:pt x="1387152" y="944997"/>
                  </a:cubicBezTo>
                  <a:cubicBezTo>
                    <a:pt x="1384984" y="929825"/>
                    <a:pt x="1376315" y="914653"/>
                    <a:pt x="1365478" y="901648"/>
                  </a:cubicBezTo>
                  <a:cubicBezTo>
                    <a:pt x="1367645" y="910318"/>
                    <a:pt x="1369813" y="918988"/>
                    <a:pt x="1371980" y="927657"/>
                  </a:cubicBezTo>
                  <a:cubicBezTo>
                    <a:pt x="1374147" y="938495"/>
                    <a:pt x="1374147" y="949332"/>
                    <a:pt x="1371980" y="958001"/>
                  </a:cubicBezTo>
                  <a:cubicBezTo>
                    <a:pt x="1371980" y="958001"/>
                    <a:pt x="1371980" y="958001"/>
                    <a:pt x="1371980" y="958001"/>
                  </a:cubicBezTo>
                  <a:cubicBezTo>
                    <a:pt x="1371980" y="958001"/>
                    <a:pt x="1371980" y="958001"/>
                    <a:pt x="1371980" y="958001"/>
                  </a:cubicBezTo>
                  <a:cubicBezTo>
                    <a:pt x="1374147" y="947164"/>
                    <a:pt x="1374147" y="936327"/>
                    <a:pt x="1371980" y="927657"/>
                  </a:cubicBezTo>
                  <a:cubicBezTo>
                    <a:pt x="1369813" y="914653"/>
                    <a:pt x="1363310" y="903816"/>
                    <a:pt x="1358975" y="892979"/>
                  </a:cubicBezTo>
                  <a:cubicBezTo>
                    <a:pt x="1356808" y="888644"/>
                    <a:pt x="1354641" y="886476"/>
                    <a:pt x="1352473" y="882142"/>
                  </a:cubicBezTo>
                  <a:cubicBezTo>
                    <a:pt x="1356808" y="903816"/>
                    <a:pt x="1352473" y="918988"/>
                    <a:pt x="1354641" y="938495"/>
                  </a:cubicBezTo>
                  <a:cubicBezTo>
                    <a:pt x="1354641" y="955834"/>
                    <a:pt x="1380650" y="979676"/>
                    <a:pt x="1365478" y="992680"/>
                  </a:cubicBezTo>
                  <a:lnTo>
                    <a:pt x="1365478" y="992680"/>
                  </a:lnTo>
                  <a:close/>
                  <a:moveTo>
                    <a:pt x="1404491" y="934160"/>
                  </a:moveTo>
                  <a:lnTo>
                    <a:pt x="1404491" y="934160"/>
                  </a:lnTo>
                  <a:cubicBezTo>
                    <a:pt x="1402324" y="912486"/>
                    <a:pt x="1437003" y="914653"/>
                    <a:pt x="1450007" y="905983"/>
                  </a:cubicBezTo>
                  <a:cubicBezTo>
                    <a:pt x="1465179" y="892979"/>
                    <a:pt x="1473849" y="877807"/>
                    <a:pt x="1491188" y="866970"/>
                  </a:cubicBezTo>
                  <a:cubicBezTo>
                    <a:pt x="1486853" y="866970"/>
                    <a:pt x="1482519" y="869137"/>
                    <a:pt x="1480351" y="871304"/>
                  </a:cubicBezTo>
                  <a:cubicBezTo>
                    <a:pt x="1467347" y="875639"/>
                    <a:pt x="1456510" y="879974"/>
                    <a:pt x="1445672" y="886476"/>
                  </a:cubicBezTo>
                  <a:cubicBezTo>
                    <a:pt x="1437003" y="892979"/>
                    <a:pt x="1428333" y="899481"/>
                    <a:pt x="1423998" y="908151"/>
                  </a:cubicBezTo>
                  <a:cubicBezTo>
                    <a:pt x="1423998" y="908151"/>
                    <a:pt x="1423998" y="908151"/>
                    <a:pt x="1423998" y="908151"/>
                  </a:cubicBezTo>
                  <a:cubicBezTo>
                    <a:pt x="1423998" y="908151"/>
                    <a:pt x="1423998" y="908151"/>
                    <a:pt x="1423998" y="908151"/>
                  </a:cubicBezTo>
                  <a:cubicBezTo>
                    <a:pt x="1428333" y="899481"/>
                    <a:pt x="1437003" y="890811"/>
                    <a:pt x="1445672" y="886476"/>
                  </a:cubicBezTo>
                  <a:cubicBezTo>
                    <a:pt x="1452175" y="882142"/>
                    <a:pt x="1460844" y="877807"/>
                    <a:pt x="1467347" y="873472"/>
                  </a:cubicBezTo>
                  <a:cubicBezTo>
                    <a:pt x="1452175" y="875639"/>
                    <a:pt x="1434835" y="879974"/>
                    <a:pt x="1421831" y="890811"/>
                  </a:cubicBezTo>
                  <a:cubicBezTo>
                    <a:pt x="1410994" y="895146"/>
                    <a:pt x="1395822" y="916820"/>
                    <a:pt x="1404491" y="934160"/>
                  </a:cubicBezTo>
                  <a:lnTo>
                    <a:pt x="1404491" y="934160"/>
                  </a:lnTo>
                  <a:close/>
                  <a:moveTo>
                    <a:pt x="1389319" y="927657"/>
                  </a:moveTo>
                  <a:lnTo>
                    <a:pt x="1389319" y="927657"/>
                  </a:lnTo>
                  <a:cubicBezTo>
                    <a:pt x="1404491" y="912486"/>
                    <a:pt x="1376315" y="892979"/>
                    <a:pt x="1371980" y="875639"/>
                  </a:cubicBezTo>
                  <a:cubicBezTo>
                    <a:pt x="1367645" y="856132"/>
                    <a:pt x="1369813" y="838793"/>
                    <a:pt x="1363310" y="819286"/>
                  </a:cubicBezTo>
                  <a:cubicBezTo>
                    <a:pt x="1365478" y="821454"/>
                    <a:pt x="1367645" y="825789"/>
                    <a:pt x="1369813" y="830123"/>
                  </a:cubicBezTo>
                  <a:cubicBezTo>
                    <a:pt x="1376315" y="840961"/>
                    <a:pt x="1382817" y="851798"/>
                    <a:pt x="1387152" y="862635"/>
                  </a:cubicBezTo>
                  <a:cubicBezTo>
                    <a:pt x="1391487" y="873472"/>
                    <a:pt x="1393654" y="884309"/>
                    <a:pt x="1391487" y="892979"/>
                  </a:cubicBezTo>
                  <a:cubicBezTo>
                    <a:pt x="1391487" y="892979"/>
                    <a:pt x="1391487" y="892979"/>
                    <a:pt x="1391487" y="892979"/>
                  </a:cubicBezTo>
                  <a:cubicBezTo>
                    <a:pt x="1391487" y="892979"/>
                    <a:pt x="1391487" y="892979"/>
                    <a:pt x="1391487" y="892979"/>
                  </a:cubicBezTo>
                  <a:cubicBezTo>
                    <a:pt x="1393654" y="882142"/>
                    <a:pt x="1391487" y="871304"/>
                    <a:pt x="1389319" y="862635"/>
                  </a:cubicBezTo>
                  <a:cubicBezTo>
                    <a:pt x="1387152" y="853965"/>
                    <a:pt x="1382817" y="845295"/>
                    <a:pt x="1380650" y="838793"/>
                  </a:cubicBezTo>
                  <a:cubicBezTo>
                    <a:pt x="1391487" y="849630"/>
                    <a:pt x="1402324" y="864802"/>
                    <a:pt x="1406659" y="879974"/>
                  </a:cubicBezTo>
                  <a:cubicBezTo>
                    <a:pt x="1408826" y="895146"/>
                    <a:pt x="1406659" y="921155"/>
                    <a:pt x="1389319" y="927657"/>
                  </a:cubicBezTo>
                  <a:lnTo>
                    <a:pt x="1389319" y="927657"/>
                  </a:lnTo>
                  <a:close/>
                  <a:moveTo>
                    <a:pt x="1423998" y="864802"/>
                  </a:moveTo>
                  <a:lnTo>
                    <a:pt x="1423998" y="864802"/>
                  </a:lnTo>
                  <a:cubicBezTo>
                    <a:pt x="1419663" y="843128"/>
                    <a:pt x="1454342" y="843128"/>
                    <a:pt x="1467347" y="830123"/>
                  </a:cubicBezTo>
                  <a:cubicBezTo>
                    <a:pt x="1482519" y="814951"/>
                    <a:pt x="1489021" y="799779"/>
                    <a:pt x="1504193" y="786775"/>
                  </a:cubicBezTo>
                  <a:cubicBezTo>
                    <a:pt x="1499858" y="788942"/>
                    <a:pt x="1495523" y="788942"/>
                    <a:pt x="1493356" y="791110"/>
                  </a:cubicBezTo>
                  <a:cubicBezTo>
                    <a:pt x="1482519" y="795445"/>
                    <a:pt x="1471681" y="801947"/>
                    <a:pt x="1460844" y="810617"/>
                  </a:cubicBezTo>
                  <a:cubicBezTo>
                    <a:pt x="1452175" y="817119"/>
                    <a:pt x="1445672" y="825789"/>
                    <a:pt x="1441337" y="834458"/>
                  </a:cubicBezTo>
                  <a:cubicBezTo>
                    <a:pt x="1441337" y="834458"/>
                    <a:pt x="1441337" y="834458"/>
                    <a:pt x="1441337" y="834458"/>
                  </a:cubicBezTo>
                  <a:cubicBezTo>
                    <a:pt x="1441337" y="834458"/>
                    <a:pt x="1441337" y="834458"/>
                    <a:pt x="1441337" y="834458"/>
                  </a:cubicBezTo>
                  <a:cubicBezTo>
                    <a:pt x="1445672" y="825789"/>
                    <a:pt x="1452175" y="817119"/>
                    <a:pt x="1460844" y="810617"/>
                  </a:cubicBezTo>
                  <a:cubicBezTo>
                    <a:pt x="1467347" y="804114"/>
                    <a:pt x="1473849" y="799779"/>
                    <a:pt x="1482519" y="795445"/>
                  </a:cubicBezTo>
                  <a:cubicBezTo>
                    <a:pt x="1467347" y="799779"/>
                    <a:pt x="1450007" y="806282"/>
                    <a:pt x="1439170" y="817119"/>
                  </a:cubicBezTo>
                  <a:cubicBezTo>
                    <a:pt x="1426166" y="825789"/>
                    <a:pt x="1413161" y="849630"/>
                    <a:pt x="1423998" y="864802"/>
                  </a:cubicBezTo>
                  <a:lnTo>
                    <a:pt x="1423998" y="864802"/>
                  </a:lnTo>
                  <a:close/>
                  <a:moveTo>
                    <a:pt x="1408826" y="860467"/>
                  </a:moveTo>
                  <a:lnTo>
                    <a:pt x="1408826" y="860467"/>
                  </a:lnTo>
                  <a:cubicBezTo>
                    <a:pt x="1426166" y="851798"/>
                    <a:pt x="1423998" y="825789"/>
                    <a:pt x="1419663" y="810617"/>
                  </a:cubicBezTo>
                  <a:cubicBezTo>
                    <a:pt x="1415328" y="795445"/>
                    <a:pt x="1402324" y="782440"/>
                    <a:pt x="1389319" y="771603"/>
                  </a:cubicBezTo>
                  <a:cubicBezTo>
                    <a:pt x="1393654" y="778105"/>
                    <a:pt x="1397989" y="786775"/>
                    <a:pt x="1400156" y="795445"/>
                  </a:cubicBezTo>
                  <a:cubicBezTo>
                    <a:pt x="1404491" y="804114"/>
                    <a:pt x="1406659" y="814951"/>
                    <a:pt x="1406659" y="825789"/>
                  </a:cubicBezTo>
                  <a:cubicBezTo>
                    <a:pt x="1406659" y="825789"/>
                    <a:pt x="1406659" y="825789"/>
                    <a:pt x="1406659" y="827956"/>
                  </a:cubicBezTo>
                  <a:cubicBezTo>
                    <a:pt x="1406659" y="827956"/>
                    <a:pt x="1406659" y="827956"/>
                    <a:pt x="1406659" y="827956"/>
                  </a:cubicBezTo>
                  <a:cubicBezTo>
                    <a:pt x="1406659" y="817119"/>
                    <a:pt x="1404491" y="806282"/>
                    <a:pt x="1400156" y="797612"/>
                  </a:cubicBezTo>
                  <a:cubicBezTo>
                    <a:pt x="1395822" y="786775"/>
                    <a:pt x="1387152" y="775938"/>
                    <a:pt x="1378482" y="767268"/>
                  </a:cubicBezTo>
                  <a:cubicBezTo>
                    <a:pt x="1376315" y="765101"/>
                    <a:pt x="1374147" y="760766"/>
                    <a:pt x="1369813" y="758598"/>
                  </a:cubicBezTo>
                  <a:cubicBezTo>
                    <a:pt x="1378482" y="778105"/>
                    <a:pt x="1378482" y="795445"/>
                    <a:pt x="1384984" y="812784"/>
                  </a:cubicBezTo>
                  <a:cubicBezTo>
                    <a:pt x="1389319" y="825789"/>
                    <a:pt x="1421831" y="843128"/>
                    <a:pt x="1408826" y="860467"/>
                  </a:cubicBezTo>
                  <a:lnTo>
                    <a:pt x="1408826" y="860467"/>
                  </a:lnTo>
                  <a:close/>
                  <a:moveTo>
                    <a:pt x="1434835" y="793277"/>
                  </a:moveTo>
                  <a:lnTo>
                    <a:pt x="1434835" y="793277"/>
                  </a:lnTo>
                  <a:cubicBezTo>
                    <a:pt x="1421831" y="780273"/>
                    <a:pt x="1432668" y="754264"/>
                    <a:pt x="1443505" y="743426"/>
                  </a:cubicBezTo>
                  <a:cubicBezTo>
                    <a:pt x="1454342" y="732589"/>
                    <a:pt x="1469514" y="723920"/>
                    <a:pt x="1484686" y="717417"/>
                  </a:cubicBezTo>
                  <a:cubicBezTo>
                    <a:pt x="1478184" y="721752"/>
                    <a:pt x="1471681" y="728255"/>
                    <a:pt x="1465179" y="734757"/>
                  </a:cubicBezTo>
                  <a:cubicBezTo>
                    <a:pt x="1458677" y="741259"/>
                    <a:pt x="1452175" y="749929"/>
                    <a:pt x="1450007" y="760766"/>
                  </a:cubicBezTo>
                  <a:cubicBezTo>
                    <a:pt x="1450007" y="760766"/>
                    <a:pt x="1450007" y="760766"/>
                    <a:pt x="1450007" y="760766"/>
                  </a:cubicBezTo>
                  <a:cubicBezTo>
                    <a:pt x="1450007" y="760766"/>
                    <a:pt x="1450007" y="760766"/>
                    <a:pt x="1450007" y="760766"/>
                  </a:cubicBezTo>
                  <a:cubicBezTo>
                    <a:pt x="1452175" y="749929"/>
                    <a:pt x="1460844" y="741259"/>
                    <a:pt x="1467347" y="734757"/>
                  </a:cubicBezTo>
                  <a:cubicBezTo>
                    <a:pt x="1476016" y="726087"/>
                    <a:pt x="1486853" y="719585"/>
                    <a:pt x="1497691" y="713083"/>
                  </a:cubicBezTo>
                  <a:cubicBezTo>
                    <a:pt x="1502025" y="710915"/>
                    <a:pt x="1504193" y="708748"/>
                    <a:pt x="1508528" y="706580"/>
                  </a:cubicBezTo>
                  <a:cubicBezTo>
                    <a:pt x="1493356" y="721752"/>
                    <a:pt x="1489021" y="736924"/>
                    <a:pt x="1476016" y="754264"/>
                  </a:cubicBezTo>
                  <a:cubicBezTo>
                    <a:pt x="1463012" y="767268"/>
                    <a:pt x="1428333" y="771603"/>
                    <a:pt x="1434835" y="793277"/>
                  </a:cubicBezTo>
                  <a:lnTo>
                    <a:pt x="1434835" y="793277"/>
                  </a:lnTo>
                  <a:close/>
                  <a:moveTo>
                    <a:pt x="1419663" y="791110"/>
                  </a:moveTo>
                  <a:lnTo>
                    <a:pt x="1419663" y="791110"/>
                  </a:lnTo>
                  <a:cubicBezTo>
                    <a:pt x="1430500" y="771603"/>
                    <a:pt x="1397989" y="758598"/>
                    <a:pt x="1391487" y="745594"/>
                  </a:cubicBezTo>
                  <a:cubicBezTo>
                    <a:pt x="1382817" y="728255"/>
                    <a:pt x="1382817" y="710915"/>
                    <a:pt x="1371980" y="691408"/>
                  </a:cubicBezTo>
                  <a:cubicBezTo>
                    <a:pt x="1374147" y="693576"/>
                    <a:pt x="1378482" y="695743"/>
                    <a:pt x="1380650" y="700078"/>
                  </a:cubicBezTo>
                  <a:cubicBezTo>
                    <a:pt x="1389319" y="708748"/>
                    <a:pt x="1397989" y="717417"/>
                    <a:pt x="1404491" y="728255"/>
                  </a:cubicBezTo>
                  <a:cubicBezTo>
                    <a:pt x="1408826" y="736924"/>
                    <a:pt x="1415328" y="747761"/>
                    <a:pt x="1415328" y="758598"/>
                  </a:cubicBezTo>
                  <a:cubicBezTo>
                    <a:pt x="1415328" y="758598"/>
                    <a:pt x="1415328" y="758598"/>
                    <a:pt x="1415328" y="758598"/>
                  </a:cubicBezTo>
                  <a:cubicBezTo>
                    <a:pt x="1415328" y="758598"/>
                    <a:pt x="1415328" y="758598"/>
                    <a:pt x="1415328" y="756431"/>
                  </a:cubicBezTo>
                  <a:cubicBezTo>
                    <a:pt x="1415328" y="745594"/>
                    <a:pt x="1410994" y="736924"/>
                    <a:pt x="1406659" y="726087"/>
                  </a:cubicBezTo>
                  <a:cubicBezTo>
                    <a:pt x="1402324" y="719585"/>
                    <a:pt x="1397989" y="710915"/>
                    <a:pt x="1393654" y="704413"/>
                  </a:cubicBezTo>
                  <a:cubicBezTo>
                    <a:pt x="1406659" y="713083"/>
                    <a:pt x="1419663" y="726087"/>
                    <a:pt x="1426166" y="739092"/>
                  </a:cubicBezTo>
                  <a:cubicBezTo>
                    <a:pt x="1430500" y="754264"/>
                    <a:pt x="1434835" y="782440"/>
                    <a:pt x="1419663" y="791110"/>
                  </a:cubicBezTo>
                  <a:lnTo>
                    <a:pt x="1419663" y="791110"/>
                  </a:lnTo>
                  <a:close/>
                  <a:moveTo>
                    <a:pt x="1439170" y="721752"/>
                  </a:moveTo>
                  <a:lnTo>
                    <a:pt x="1439170" y="721752"/>
                  </a:lnTo>
                  <a:cubicBezTo>
                    <a:pt x="1430500" y="702245"/>
                    <a:pt x="1465179" y="693576"/>
                    <a:pt x="1473849" y="680571"/>
                  </a:cubicBezTo>
                  <a:cubicBezTo>
                    <a:pt x="1484686" y="663232"/>
                    <a:pt x="1486853" y="648060"/>
                    <a:pt x="1502025" y="630720"/>
                  </a:cubicBezTo>
                  <a:cubicBezTo>
                    <a:pt x="1497691" y="632888"/>
                    <a:pt x="1495523" y="635055"/>
                    <a:pt x="1491188" y="637223"/>
                  </a:cubicBezTo>
                  <a:cubicBezTo>
                    <a:pt x="1480351" y="643725"/>
                    <a:pt x="1471681" y="652395"/>
                    <a:pt x="1463012" y="661064"/>
                  </a:cubicBezTo>
                  <a:cubicBezTo>
                    <a:pt x="1456510" y="669734"/>
                    <a:pt x="1450007" y="678404"/>
                    <a:pt x="1447840" y="689241"/>
                  </a:cubicBezTo>
                  <a:cubicBezTo>
                    <a:pt x="1447840" y="689241"/>
                    <a:pt x="1447840" y="689241"/>
                    <a:pt x="1447840" y="689241"/>
                  </a:cubicBezTo>
                  <a:cubicBezTo>
                    <a:pt x="1447840" y="689241"/>
                    <a:pt x="1447840" y="689241"/>
                    <a:pt x="1447840" y="687073"/>
                  </a:cubicBezTo>
                  <a:cubicBezTo>
                    <a:pt x="1450007" y="676236"/>
                    <a:pt x="1454342" y="667567"/>
                    <a:pt x="1460844" y="658897"/>
                  </a:cubicBezTo>
                  <a:cubicBezTo>
                    <a:pt x="1465179" y="652395"/>
                    <a:pt x="1471681" y="645892"/>
                    <a:pt x="1478184" y="639390"/>
                  </a:cubicBezTo>
                  <a:cubicBezTo>
                    <a:pt x="1463012" y="645892"/>
                    <a:pt x="1447840" y="656729"/>
                    <a:pt x="1439170" y="669734"/>
                  </a:cubicBezTo>
                  <a:cubicBezTo>
                    <a:pt x="1432668" y="682739"/>
                    <a:pt x="1423998" y="708748"/>
                    <a:pt x="1439170" y="721752"/>
                  </a:cubicBezTo>
                  <a:lnTo>
                    <a:pt x="1439170" y="721752"/>
                  </a:lnTo>
                  <a:close/>
                  <a:moveTo>
                    <a:pt x="1421831" y="721752"/>
                  </a:moveTo>
                  <a:lnTo>
                    <a:pt x="1421831" y="721752"/>
                  </a:lnTo>
                  <a:cubicBezTo>
                    <a:pt x="1437003" y="710915"/>
                    <a:pt x="1430500" y="684906"/>
                    <a:pt x="1421831" y="669734"/>
                  </a:cubicBezTo>
                  <a:cubicBezTo>
                    <a:pt x="1413161" y="656729"/>
                    <a:pt x="1397989" y="645892"/>
                    <a:pt x="1384984" y="639390"/>
                  </a:cubicBezTo>
                  <a:cubicBezTo>
                    <a:pt x="1391487" y="645892"/>
                    <a:pt x="1395822" y="652395"/>
                    <a:pt x="1400156" y="658897"/>
                  </a:cubicBezTo>
                  <a:cubicBezTo>
                    <a:pt x="1406659" y="667567"/>
                    <a:pt x="1410994" y="676236"/>
                    <a:pt x="1413161" y="687073"/>
                  </a:cubicBezTo>
                  <a:cubicBezTo>
                    <a:pt x="1413161" y="687073"/>
                    <a:pt x="1413161" y="687073"/>
                    <a:pt x="1413161" y="689241"/>
                  </a:cubicBezTo>
                  <a:cubicBezTo>
                    <a:pt x="1413161" y="689241"/>
                    <a:pt x="1413161" y="689241"/>
                    <a:pt x="1413161" y="689241"/>
                  </a:cubicBezTo>
                  <a:cubicBezTo>
                    <a:pt x="1410994" y="678404"/>
                    <a:pt x="1406659" y="669734"/>
                    <a:pt x="1400156" y="661064"/>
                  </a:cubicBezTo>
                  <a:cubicBezTo>
                    <a:pt x="1391487" y="650227"/>
                    <a:pt x="1382817" y="643725"/>
                    <a:pt x="1374147" y="635055"/>
                  </a:cubicBezTo>
                  <a:cubicBezTo>
                    <a:pt x="1371980" y="632888"/>
                    <a:pt x="1367645" y="630720"/>
                    <a:pt x="1363310" y="628553"/>
                  </a:cubicBezTo>
                  <a:cubicBezTo>
                    <a:pt x="1376315" y="645892"/>
                    <a:pt x="1378482" y="661064"/>
                    <a:pt x="1389319" y="680571"/>
                  </a:cubicBezTo>
                  <a:cubicBezTo>
                    <a:pt x="1397989" y="691408"/>
                    <a:pt x="1432668" y="702245"/>
                    <a:pt x="1421831" y="721752"/>
                  </a:cubicBezTo>
                  <a:lnTo>
                    <a:pt x="1421831" y="721752"/>
                  </a:lnTo>
                  <a:close/>
                  <a:moveTo>
                    <a:pt x="1434835" y="650227"/>
                  </a:moveTo>
                  <a:lnTo>
                    <a:pt x="1434835" y="650227"/>
                  </a:lnTo>
                  <a:cubicBezTo>
                    <a:pt x="1419663" y="639390"/>
                    <a:pt x="1423998" y="613381"/>
                    <a:pt x="1432668" y="600376"/>
                  </a:cubicBezTo>
                  <a:cubicBezTo>
                    <a:pt x="1439170" y="587372"/>
                    <a:pt x="1454342" y="574367"/>
                    <a:pt x="1467347" y="567865"/>
                  </a:cubicBezTo>
                  <a:cubicBezTo>
                    <a:pt x="1460844" y="574367"/>
                    <a:pt x="1456510" y="580870"/>
                    <a:pt x="1452175" y="589539"/>
                  </a:cubicBezTo>
                  <a:cubicBezTo>
                    <a:pt x="1447840" y="598209"/>
                    <a:pt x="1443505" y="609046"/>
                    <a:pt x="1441337" y="617716"/>
                  </a:cubicBezTo>
                  <a:cubicBezTo>
                    <a:pt x="1441337" y="617716"/>
                    <a:pt x="1441337" y="617716"/>
                    <a:pt x="1441337" y="619883"/>
                  </a:cubicBezTo>
                  <a:cubicBezTo>
                    <a:pt x="1441337" y="619883"/>
                    <a:pt x="1441337" y="619883"/>
                    <a:pt x="1441337" y="619883"/>
                  </a:cubicBezTo>
                  <a:cubicBezTo>
                    <a:pt x="1441337" y="609046"/>
                    <a:pt x="1447840" y="600376"/>
                    <a:pt x="1452175" y="591707"/>
                  </a:cubicBezTo>
                  <a:cubicBezTo>
                    <a:pt x="1458677" y="580870"/>
                    <a:pt x="1467347" y="572200"/>
                    <a:pt x="1478184" y="563530"/>
                  </a:cubicBezTo>
                  <a:cubicBezTo>
                    <a:pt x="1480351" y="561363"/>
                    <a:pt x="1484686" y="559195"/>
                    <a:pt x="1486853" y="554861"/>
                  </a:cubicBezTo>
                  <a:cubicBezTo>
                    <a:pt x="1473849" y="572200"/>
                    <a:pt x="1473849" y="589539"/>
                    <a:pt x="1465179" y="606879"/>
                  </a:cubicBezTo>
                  <a:cubicBezTo>
                    <a:pt x="1458677" y="619883"/>
                    <a:pt x="1423998" y="630720"/>
                    <a:pt x="1434835" y="650227"/>
                  </a:cubicBezTo>
                  <a:lnTo>
                    <a:pt x="1434835" y="650227"/>
                  </a:lnTo>
                  <a:close/>
                  <a:moveTo>
                    <a:pt x="1419663" y="650227"/>
                  </a:moveTo>
                  <a:lnTo>
                    <a:pt x="1419663" y="650227"/>
                  </a:lnTo>
                  <a:cubicBezTo>
                    <a:pt x="1428333" y="630720"/>
                    <a:pt x="1391487" y="624218"/>
                    <a:pt x="1382817" y="611214"/>
                  </a:cubicBezTo>
                  <a:cubicBezTo>
                    <a:pt x="1369813" y="596042"/>
                    <a:pt x="1367645" y="578702"/>
                    <a:pt x="1352473" y="563530"/>
                  </a:cubicBezTo>
                  <a:cubicBezTo>
                    <a:pt x="1356808" y="565698"/>
                    <a:pt x="1358975" y="567865"/>
                    <a:pt x="1363310" y="570033"/>
                  </a:cubicBezTo>
                  <a:cubicBezTo>
                    <a:pt x="1374147" y="576535"/>
                    <a:pt x="1384984" y="583037"/>
                    <a:pt x="1393654" y="593874"/>
                  </a:cubicBezTo>
                  <a:cubicBezTo>
                    <a:pt x="1400156" y="602544"/>
                    <a:pt x="1406659" y="611214"/>
                    <a:pt x="1408826" y="619883"/>
                  </a:cubicBezTo>
                  <a:cubicBezTo>
                    <a:pt x="1408826" y="619883"/>
                    <a:pt x="1408826" y="619883"/>
                    <a:pt x="1408826" y="619883"/>
                  </a:cubicBezTo>
                  <a:cubicBezTo>
                    <a:pt x="1408826" y="619883"/>
                    <a:pt x="1408826" y="619883"/>
                    <a:pt x="1408826" y="617716"/>
                  </a:cubicBezTo>
                  <a:cubicBezTo>
                    <a:pt x="1406659" y="606879"/>
                    <a:pt x="1400156" y="598209"/>
                    <a:pt x="1393654" y="591707"/>
                  </a:cubicBezTo>
                  <a:cubicBezTo>
                    <a:pt x="1387152" y="585204"/>
                    <a:pt x="1382817" y="578702"/>
                    <a:pt x="1376315" y="574367"/>
                  </a:cubicBezTo>
                  <a:cubicBezTo>
                    <a:pt x="1391487" y="580870"/>
                    <a:pt x="1406659" y="589539"/>
                    <a:pt x="1415328" y="602544"/>
                  </a:cubicBezTo>
                  <a:cubicBezTo>
                    <a:pt x="1423998" y="613381"/>
                    <a:pt x="1432668" y="639390"/>
                    <a:pt x="1419663" y="650227"/>
                  </a:cubicBezTo>
                  <a:lnTo>
                    <a:pt x="1419663" y="650227"/>
                  </a:lnTo>
                  <a:close/>
                  <a:moveTo>
                    <a:pt x="1423998" y="578702"/>
                  </a:moveTo>
                  <a:lnTo>
                    <a:pt x="1423998" y="578702"/>
                  </a:lnTo>
                  <a:cubicBezTo>
                    <a:pt x="1410994" y="561363"/>
                    <a:pt x="1443505" y="546191"/>
                    <a:pt x="1450007" y="531019"/>
                  </a:cubicBezTo>
                  <a:cubicBezTo>
                    <a:pt x="1456510" y="511512"/>
                    <a:pt x="1456510" y="496340"/>
                    <a:pt x="1467347" y="476833"/>
                  </a:cubicBezTo>
                  <a:cubicBezTo>
                    <a:pt x="1465179" y="479001"/>
                    <a:pt x="1460844" y="483336"/>
                    <a:pt x="1458677" y="485503"/>
                  </a:cubicBezTo>
                  <a:cubicBezTo>
                    <a:pt x="1450007" y="494173"/>
                    <a:pt x="1443505" y="505010"/>
                    <a:pt x="1437003" y="515847"/>
                  </a:cubicBezTo>
                  <a:cubicBezTo>
                    <a:pt x="1432668" y="524517"/>
                    <a:pt x="1428333" y="535354"/>
                    <a:pt x="1428333" y="546191"/>
                  </a:cubicBezTo>
                  <a:cubicBezTo>
                    <a:pt x="1428333" y="546191"/>
                    <a:pt x="1428333" y="546191"/>
                    <a:pt x="1428333" y="546191"/>
                  </a:cubicBezTo>
                  <a:cubicBezTo>
                    <a:pt x="1428333" y="546191"/>
                    <a:pt x="1428333" y="546191"/>
                    <a:pt x="1428333" y="544023"/>
                  </a:cubicBezTo>
                  <a:cubicBezTo>
                    <a:pt x="1428333" y="533186"/>
                    <a:pt x="1430500" y="522349"/>
                    <a:pt x="1434835" y="513680"/>
                  </a:cubicBezTo>
                  <a:cubicBezTo>
                    <a:pt x="1439170" y="505010"/>
                    <a:pt x="1443505" y="498508"/>
                    <a:pt x="1447840" y="492005"/>
                  </a:cubicBezTo>
                  <a:cubicBezTo>
                    <a:pt x="1434835" y="500675"/>
                    <a:pt x="1421831" y="513680"/>
                    <a:pt x="1417496" y="528852"/>
                  </a:cubicBezTo>
                  <a:cubicBezTo>
                    <a:pt x="1410994" y="544023"/>
                    <a:pt x="1408826" y="570033"/>
                    <a:pt x="1423998" y="578702"/>
                  </a:cubicBezTo>
                  <a:lnTo>
                    <a:pt x="1423998" y="578702"/>
                  </a:lnTo>
                  <a:close/>
                  <a:moveTo>
                    <a:pt x="1408826" y="583037"/>
                  </a:moveTo>
                  <a:lnTo>
                    <a:pt x="1408826" y="583037"/>
                  </a:lnTo>
                  <a:cubicBezTo>
                    <a:pt x="1421831" y="570033"/>
                    <a:pt x="1408826" y="544023"/>
                    <a:pt x="1397989" y="533186"/>
                  </a:cubicBezTo>
                  <a:cubicBezTo>
                    <a:pt x="1387152" y="522349"/>
                    <a:pt x="1369813" y="513680"/>
                    <a:pt x="1354641" y="509345"/>
                  </a:cubicBezTo>
                  <a:cubicBezTo>
                    <a:pt x="1361143" y="513680"/>
                    <a:pt x="1367645" y="520182"/>
                    <a:pt x="1374147" y="526684"/>
                  </a:cubicBezTo>
                  <a:cubicBezTo>
                    <a:pt x="1380650" y="533186"/>
                    <a:pt x="1389319" y="541856"/>
                    <a:pt x="1391487" y="552693"/>
                  </a:cubicBezTo>
                  <a:cubicBezTo>
                    <a:pt x="1391487" y="552693"/>
                    <a:pt x="1391487" y="552693"/>
                    <a:pt x="1391487" y="552693"/>
                  </a:cubicBezTo>
                  <a:cubicBezTo>
                    <a:pt x="1391487" y="552693"/>
                    <a:pt x="1391487" y="552693"/>
                    <a:pt x="1391487" y="552693"/>
                  </a:cubicBezTo>
                  <a:cubicBezTo>
                    <a:pt x="1387152" y="541856"/>
                    <a:pt x="1380650" y="535354"/>
                    <a:pt x="1371980" y="526684"/>
                  </a:cubicBezTo>
                  <a:cubicBezTo>
                    <a:pt x="1363310" y="518014"/>
                    <a:pt x="1352473" y="511512"/>
                    <a:pt x="1339469" y="507177"/>
                  </a:cubicBezTo>
                  <a:cubicBezTo>
                    <a:pt x="1339469" y="505010"/>
                    <a:pt x="1335134" y="502842"/>
                    <a:pt x="1330799" y="502842"/>
                  </a:cubicBezTo>
                  <a:cubicBezTo>
                    <a:pt x="1348138" y="515847"/>
                    <a:pt x="1352473" y="533186"/>
                    <a:pt x="1367645" y="548358"/>
                  </a:cubicBezTo>
                  <a:cubicBezTo>
                    <a:pt x="1378482" y="559195"/>
                    <a:pt x="1413161" y="561363"/>
                    <a:pt x="1408826" y="583037"/>
                  </a:cubicBezTo>
                  <a:lnTo>
                    <a:pt x="1408826" y="583037"/>
                  </a:lnTo>
                  <a:close/>
                  <a:moveTo>
                    <a:pt x="1406659" y="509345"/>
                  </a:moveTo>
                  <a:lnTo>
                    <a:pt x="1406659" y="509345"/>
                  </a:lnTo>
                  <a:cubicBezTo>
                    <a:pt x="1389319" y="502842"/>
                    <a:pt x="1389319" y="474666"/>
                    <a:pt x="1393654" y="459494"/>
                  </a:cubicBezTo>
                  <a:cubicBezTo>
                    <a:pt x="1397989" y="444322"/>
                    <a:pt x="1408826" y="429150"/>
                    <a:pt x="1419663" y="420480"/>
                  </a:cubicBezTo>
                  <a:cubicBezTo>
                    <a:pt x="1415328" y="429150"/>
                    <a:pt x="1413161" y="435652"/>
                    <a:pt x="1408826" y="444322"/>
                  </a:cubicBezTo>
                  <a:cubicBezTo>
                    <a:pt x="1404491" y="452992"/>
                    <a:pt x="1402324" y="463829"/>
                    <a:pt x="1404491" y="474666"/>
                  </a:cubicBezTo>
                  <a:cubicBezTo>
                    <a:pt x="1404491" y="474666"/>
                    <a:pt x="1404491" y="474666"/>
                    <a:pt x="1404491" y="474666"/>
                  </a:cubicBezTo>
                  <a:cubicBezTo>
                    <a:pt x="1404491" y="474666"/>
                    <a:pt x="1404491" y="474666"/>
                    <a:pt x="1404491" y="474666"/>
                  </a:cubicBezTo>
                  <a:cubicBezTo>
                    <a:pt x="1402324" y="463829"/>
                    <a:pt x="1406659" y="452992"/>
                    <a:pt x="1408826" y="444322"/>
                  </a:cubicBezTo>
                  <a:cubicBezTo>
                    <a:pt x="1413161" y="433485"/>
                    <a:pt x="1419663" y="422648"/>
                    <a:pt x="1428333" y="411811"/>
                  </a:cubicBezTo>
                  <a:cubicBezTo>
                    <a:pt x="1430500" y="407476"/>
                    <a:pt x="1432668" y="405308"/>
                    <a:pt x="1434835" y="403141"/>
                  </a:cubicBezTo>
                  <a:cubicBezTo>
                    <a:pt x="1426166" y="422648"/>
                    <a:pt x="1428333" y="439987"/>
                    <a:pt x="1423998" y="459494"/>
                  </a:cubicBezTo>
                  <a:cubicBezTo>
                    <a:pt x="1421831" y="474666"/>
                    <a:pt x="1391487" y="494173"/>
                    <a:pt x="1406659" y="509345"/>
                  </a:cubicBezTo>
                  <a:lnTo>
                    <a:pt x="1406659" y="509345"/>
                  </a:lnTo>
                  <a:close/>
                  <a:moveTo>
                    <a:pt x="1389319" y="513680"/>
                  </a:moveTo>
                  <a:lnTo>
                    <a:pt x="1389319" y="513680"/>
                  </a:lnTo>
                  <a:cubicBezTo>
                    <a:pt x="1391487" y="492005"/>
                    <a:pt x="1356808" y="494173"/>
                    <a:pt x="1345971" y="483336"/>
                  </a:cubicBezTo>
                  <a:cubicBezTo>
                    <a:pt x="1330799" y="470331"/>
                    <a:pt x="1324297" y="455159"/>
                    <a:pt x="1304790" y="442155"/>
                  </a:cubicBezTo>
                  <a:cubicBezTo>
                    <a:pt x="1309125" y="444322"/>
                    <a:pt x="1313459" y="444322"/>
                    <a:pt x="1315627" y="446489"/>
                  </a:cubicBezTo>
                  <a:cubicBezTo>
                    <a:pt x="1326464" y="450824"/>
                    <a:pt x="1339469" y="455159"/>
                    <a:pt x="1348138" y="463829"/>
                  </a:cubicBezTo>
                  <a:cubicBezTo>
                    <a:pt x="1356808" y="470331"/>
                    <a:pt x="1365478" y="476833"/>
                    <a:pt x="1369813" y="487670"/>
                  </a:cubicBezTo>
                  <a:cubicBezTo>
                    <a:pt x="1369813" y="487670"/>
                    <a:pt x="1369813" y="487670"/>
                    <a:pt x="1369813" y="487670"/>
                  </a:cubicBezTo>
                  <a:cubicBezTo>
                    <a:pt x="1369813" y="487670"/>
                    <a:pt x="1369813" y="487670"/>
                    <a:pt x="1369813" y="487670"/>
                  </a:cubicBezTo>
                  <a:cubicBezTo>
                    <a:pt x="1365478" y="479001"/>
                    <a:pt x="1356808" y="470331"/>
                    <a:pt x="1350306" y="463829"/>
                  </a:cubicBezTo>
                  <a:cubicBezTo>
                    <a:pt x="1343803" y="459494"/>
                    <a:pt x="1337301" y="452992"/>
                    <a:pt x="1328631" y="450824"/>
                  </a:cubicBezTo>
                  <a:cubicBezTo>
                    <a:pt x="1343803" y="452992"/>
                    <a:pt x="1361143" y="459494"/>
                    <a:pt x="1374147" y="468164"/>
                  </a:cubicBezTo>
                  <a:cubicBezTo>
                    <a:pt x="1384984" y="476833"/>
                    <a:pt x="1400156" y="498508"/>
                    <a:pt x="1389319" y="513680"/>
                  </a:cubicBezTo>
                  <a:lnTo>
                    <a:pt x="1389319" y="513680"/>
                  </a:lnTo>
                  <a:close/>
                  <a:moveTo>
                    <a:pt x="1380650" y="442155"/>
                  </a:moveTo>
                  <a:lnTo>
                    <a:pt x="1380650" y="442155"/>
                  </a:lnTo>
                  <a:cubicBezTo>
                    <a:pt x="1363310" y="426983"/>
                    <a:pt x="1391487" y="405308"/>
                    <a:pt x="1395822" y="390136"/>
                  </a:cubicBezTo>
                  <a:cubicBezTo>
                    <a:pt x="1400156" y="370630"/>
                    <a:pt x="1395822" y="353290"/>
                    <a:pt x="1400156" y="333783"/>
                  </a:cubicBezTo>
                  <a:cubicBezTo>
                    <a:pt x="1397989" y="338118"/>
                    <a:pt x="1395822" y="340286"/>
                    <a:pt x="1393654" y="344620"/>
                  </a:cubicBezTo>
                  <a:cubicBezTo>
                    <a:pt x="1387152" y="355458"/>
                    <a:pt x="1380650" y="366295"/>
                    <a:pt x="1378482" y="379299"/>
                  </a:cubicBezTo>
                  <a:cubicBezTo>
                    <a:pt x="1376315" y="390136"/>
                    <a:pt x="1374147" y="400973"/>
                    <a:pt x="1376315" y="409643"/>
                  </a:cubicBezTo>
                  <a:cubicBezTo>
                    <a:pt x="1376315" y="409643"/>
                    <a:pt x="1376315" y="409643"/>
                    <a:pt x="1376315" y="409643"/>
                  </a:cubicBezTo>
                  <a:cubicBezTo>
                    <a:pt x="1376315" y="409643"/>
                    <a:pt x="1376315" y="409643"/>
                    <a:pt x="1376315" y="409643"/>
                  </a:cubicBezTo>
                  <a:cubicBezTo>
                    <a:pt x="1374147" y="398806"/>
                    <a:pt x="1374147" y="387969"/>
                    <a:pt x="1376315" y="379299"/>
                  </a:cubicBezTo>
                  <a:cubicBezTo>
                    <a:pt x="1378482" y="370630"/>
                    <a:pt x="1380650" y="361960"/>
                    <a:pt x="1384984" y="355458"/>
                  </a:cubicBezTo>
                  <a:cubicBezTo>
                    <a:pt x="1374147" y="366295"/>
                    <a:pt x="1365478" y="383634"/>
                    <a:pt x="1363310" y="398806"/>
                  </a:cubicBezTo>
                  <a:cubicBezTo>
                    <a:pt x="1358975" y="409643"/>
                    <a:pt x="1363310" y="437820"/>
                    <a:pt x="1380650" y="442155"/>
                  </a:cubicBezTo>
                  <a:lnTo>
                    <a:pt x="1380650" y="442155"/>
                  </a:lnTo>
                  <a:close/>
                  <a:moveTo>
                    <a:pt x="1365478" y="448657"/>
                  </a:moveTo>
                  <a:lnTo>
                    <a:pt x="1365478" y="448657"/>
                  </a:lnTo>
                  <a:cubicBezTo>
                    <a:pt x="1374147" y="433485"/>
                    <a:pt x="1356808" y="411811"/>
                    <a:pt x="1343803" y="403141"/>
                  </a:cubicBezTo>
                  <a:cubicBezTo>
                    <a:pt x="1330799" y="394471"/>
                    <a:pt x="1313459" y="390136"/>
                    <a:pt x="1298287" y="390136"/>
                  </a:cubicBezTo>
                  <a:cubicBezTo>
                    <a:pt x="1306957" y="394471"/>
                    <a:pt x="1313459" y="396639"/>
                    <a:pt x="1322129" y="400973"/>
                  </a:cubicBezTo>
                  <a:cubicBezTo>
                    <a:pt x="1330799" y="405308"/>
                    <a:pt x="1339469" y="413978"/>
                    <a:pt x="1343803" y="422648"/>
                  </a:cubicBezTo>
                  <a:cubicBezTo>
                    <a:pt x="1343803" y="422648"/>
                    <a:pt x="1343803" y="422648"/>
                    <a:pt x="1343803" y="422648"/>
                  </a:cubicBezTo>
                  <a:cubicBezTo>
                    <a:pt x="1343803" y="422648"/>
                    <a:pt x="1343803" y="422648"/>
                    <a:pt x="1343803" y="422648"/>
                  </a:cubicBezTo>
                  <a:cubicBezTo>
                    <a:pt x="1337301" y="413978"/>
                    <a:pt x="1328631" y="407476"/>
                    <a:pt x="1319962" y="403141"/>
                  </a:cubicBezTo>
                  <a:cubicBezTo>
                    <a:pt x="1309125" y="396639"/>
                    <a:pt x="1296120" y="392304"/>
                    <a:pt x="1285283" y="390136"/>
                  </a:cubicBezTo>
                  <a:cubicBezTo>
                    <a:pt x="1280948" y="390136"/>
                    <a:pt x="1276613" y="387969"/>
                    <a:pt x="1274446" y="387969"/>
                  </a:cubicBezTo>
                  <a:cubicBezTo>
                    <a:pt x="1293953" y="398806"/>
                    <a:pt x="1302622" y="411811"/>
                    <a:pt x="1319962" y="424815"/>
                  </a:cubicBezTo>
                  <a:cubicBezTo>
                    <a:pt x="1330799" y="431317"/>
                    <a:pt x="1365478" y="426983"/>
                    <a:pt x="1365478" y="448657"/>
                  </a:cubicBezTo>
                  <a:lnTo>
                    <a:pt x="1365478" y="448657"/>
                  </a:lnTo>
                  <a:close/>
                  <a:moveTo>
                    <a:pt x="1348138" y="379299"/>
                  </a:moveTo>
                  <a:lnTo>
                    <a:pt x="1348138" y="379299"/>
                  </a:lnTo>
                  <a:cubicBezTo>
                    <a:pt x="1330799" y="366295"/>
                    <a:pt x="1356808" y="342453"/>
                    <a:pt x="1356808" y="325114"/>
                  </a:cubicBezTo>
                  <a:cubicBezTo>
                    <a:pt x="1358975" y="305607"/>
                    <a:pt x="1352473" y="288267"/>
                    <a:pt x="1356808" y="268761"/>
                  </a:cubicBezTo>
                  <a:cubicBezTo>
                    <a:pt x="1354641" y="273095"/>
                    <a:pt x="1352473" y="275263"/>
                    <a:pt x="1352473" y="279598"/>
                  </a:cubicBezTo>
                  <a:cubicBezTo>
                    <a:pt x="1348138" y="290435"/>
                    <a:pt x="1343803" y="303439"/>
                    <a:pt x="1341636" y="314276"/>
                  </a:cubicBezTo>
                  <a:cubicBezTo>
                    <a:pt x="1339469" y="325114"/>
                    <a:pt x="1339469" y="335951"/>
                    <a:pt x="1343803" y="344620"/>
                  </a:cubicBezTo>
                  <a:cubicBezTo>
                    <a:pt x="1343803" y="344620"/>
                    <a:pt x="1343803" y="344620"/>
                    <a:pt x="1343803" y="344620"/>
                  </a:cubicBezTo>
                  <a:cubicBezTo>
                    <a:pt x="1343803" y="344620"/>
                    <a:pt x="1343803" y="344620"/>
                    <a:pt x="1343803" y="344620"/>
                  </a:cubicBezTo>
                  <a:cubicBezTo>
                    <a:pt x="1339469" y="335951"/>
                    <a:pt x="1339469" y="325114"/>
                    <a:pt x="1341636" y="314276"/>
                  </a:cubicBezTo>
                  <a:cubicBezTo>
                    <a:pt x="1341636" y="305607"/>
                    <a:pt x="1343803" y="296937"/>
                    <a:pt x="1345971" y="288267"/>
                  </a:cubicBezTo>
                  <a:cubicBezTo>
                    <a:pt x="1337301" y="301272"/>
                    <a:pt x="1328631" y="318611"/>
                    <a:pt x="1328631" y="333783"/>
                  </a:cubicBezTo>
                  <a:cubicBezTo>
                    <a:pt x="1322129" y="348955"/>
                    <a:pt x="1328631" y="374964"/>
                    <a:pt x="1348138" y="379299"/>
                  </a:cubicBezTo>
                  <a:lnTo>
                    <a:pt x="1348138" y="379299"/>
                  </a:lnTo>
                  <a:close/>
                  <a:moveTo>
                    <a:pt x="1332966" y="385801"/>
                  </a:moveTo>
                  <a:lnTo>
                    <a:pt x="1332966" y="385801"/>
                  </a:lnTo>
                  <a:cubicBezTo>
                    <a:pt x="1330799" y="364127"/>
                    <a:pt x="1298287" y="372797"/>
                    <a:pt x="1283116" y="364127"/>
                  </a:cubicBezTo>
                  <a:cubicBezTo>
                    <a:pt x="1265776" y="353290"/>
                    <a:pt x="1254939" y="340286"/>
                    <a:pt x="1235432" y="333783"/>
                  </a:cubicBezTo>
                  <a:cubicBezTo>
                    <a:pt x="1239767" y="333783"/>
                    <a:pt x="1244102" y="333783"/>
                    <a:pt x="1248437" y="335951"/>
                  </a:cubicBezTo>
                  <a:cubicBezTo>
                    <a:pt x="1261441" y="338118"/>
                    <a:pt x="1272278" y="340286"/>
                    <a:pt x="1285283" y="344620"/>
                  </a:cubicBezTo>
                  <a:cubicBezTo>
                    <a:pt x="1293953" y="348955"/>
                    <a:pt x="1304790" y="353290"/>
                    <a:pt x="1311292" y="361960"/>
                  </a:cubicBezTo>
                  <a:cubicBezTo>
                    <a:pt x="1311292" y="361960"/>
                    <a:pt x="1311292" y="361960"/>
                    <a:pt x="1311292" y="361960"/>
                  </a:cubicBezTo>
                  <a:cubicBezTo>
                    <a:pt x="1311292" y="361960"/>
                    <a:pt x="1311292" y="361960"/>
                    <a:pt x="1311292" y="361960"/>
                  </a:cubicBezTo>
                  <a:cubicBezTo>
                    <a:pt x="1304790" y="353290"/>
                    <a:pt x="1296120" y="348955"/>
                    <a:pt x="1287450" y="342453"/>
                  </a:cubicBezTo>
                  <a:cubicBezTo>
                    <a:pt x="1278781" y="338118"/>
                    <a:pt x="1272278" y="335951"/>
                    <a:pt x="1263609" y="333783"/>
                  </a:cubicBezTo>
                  <a:cubicBezTo>
                    <a:pt x="1278781" y="333783"/>
                    <a:pt x="1298287" y="335951"/>
                    <a:pt x="1311292" y="342453"/>
                  </a:cubicBezTo>
                  <a:cubicBezTo>
                    <a:pt x="1322129" y="351123"/>
                    <a:pt x="1339469" y="370630"/>
                    <a:pt x="1332966" y="385801"/>
                  </a:cubicBezTo>
                  <a:lnTo>
                    <a:pt x="1332966" y="385801"/>
                  </a:lnTo>
                  <a:close/>
                  <a:moveTo>
                    <a:pt x="1309125" y="318611"/>
                  </a:moveTo>
                  <a:lnTo>
                    <a:pt x="1309125" y="318611"/>
                  </a:lnTo>
                  <a:cubicBezTo>
                    <a:pt x="1289618" y="307774"/>
                    <a:pt x="1313459" y="281765"/>
                    <a:pt x="1313459" y="264426"/>
                  </a:cubicBezTo>
                  <a:cubicBezTo>
                    <a:pt x="1313459" y="244919"/>
                    <a:pt x="1304790" y="229747"/>
                    <a:pt x="1306957" y="208073"/>
                  </a:cubicBezTo>
                  <a:cubicBezTo>
                    <a:pt x="1304790" y="212408"/>
                    <a:pt x="1304790" y="214575"/>
                    <a:pt x="1302622" y="218910"/>
                  </a:cubicBezTo>
                  <a:cubicBezTo>
                    <a:pt x="1298287" y="229747"/>
                    <a:pt x="1296120" y="242752"/>
                    <a:pt x="1293953" y="255756"/>
                  </a:cubicBezTo>
                  <a:cubicBezTo>
                    <a:pt x="1293953" y="266593"/>
                    <a:pt x="1293953" y="277430"/>
                    <a:pt x="1298287" y="286100"/>
                  </a:cubicBezTo>
                  <a:cubicBezTo>
                    <a:pt x="1298287" y="286100"/>
                    <a:pt x="1298287" y="286100"/>
                    <a:pt x="1298287" y="286100"/>
                  </a:cubicBezTo>
                  <a:cubicBezTo>
                    <a:pt x="1298287" y="286100"/>
                    <a:pt x="1298287" y="286100"/>
                    <a:pt x="1298287" y="286100"/>
                  </a:cubicBezTo>
                  <a:cubicBezTo>
                    <a:pt x="1293953" y="277430"/>
                    <a:pt x="1291785" y="266593"/>
                    <a:pt x="1291785" y="255756"/>
                  </a:cubicBezTo>
                  <a:cubicBezTo>
                    <a:pt x="1291785" y="247086"/>
                    <a:pt x="1291785" y="238417"/>
                    <a:pt x="1293953" y="229747"/>
                  </a:cubicBezTo>
                  <a:cubicBezTo>
                    <a:pt x="1287450" y="242752"/>
                    <a:pt x="1280948" y="260091"/>
                    <a:pt x="1280948" y="275263"/>
                  </a:cubicBezTo>
                  <a:cubicBezTo>
                    <a:pt x="1280948" y="292602"/>
                    <a:pt x="1289618" y="318611"/>
                    <a:pt x="1309125" y="318611"/>
                  </a:cubicBezTo>
                  <a:lnTo>
                    <a:pt x="1309125" y="318611"/>
                  </a:lnTo>
                  <a:close/>
                  <a:moveTo>
                    <a:pt x="1293953" y="327281"/>
                  </a:moveTo>
                  <a:lnTo>
                    <a:pt x="1293953" y="327281"/>
                  </a:lnTo>
                  <a:cubicBezTo>
                    <a:pt x="1289618" y="305607"/>
                    <a:pt x="1257106" y="318611"/>
                    <a:pt x="1241934" y="312109"/>
                  </a:cubicBezTo>
                  <a:cubicBezTo>
                    <a:pt x="1222428" y="303439"/>
                    <a:pt x="1211591" y="292602"/>
                    <a:pt x="1189916" y="286100"/>
                  </a:cubicBezTo>
                  <a:cubicBezTo>
                    <a:pt x="1194251" y="286100"/>
                    <a:pt x="1198586" y="286100"/>
                    <a:pt x="1202921" y="286100"/>
                  </a:cubicBezTo>
                  <a:cubicBezTo>
                    <a:pt x="1215925" y="286100"/>
                    <a:pt x="1226762" y="288267"/>
                    <a:pt x="1239767" y="290435"/>
                  </a:cubicBezTo>
                  <a:cubicBezTo>
                    <a:pt x="1250604" y="292602"/>
                    <a:pt x="1259274" y="296937"/>
                    <a:pt x="1267944" y="305607"/>
                  </a:cubicBezTo>
                  <a:cubicBezTo>
                    <a:pt x="1267944" y="305607"/>
                    <a:pt x="1267944" y="305607"/>
                    <a:pt x="1267944" y="305607"/>
                  </a:cubicBezTo>
                  <a:cubicBezTo>
                    <a:pt x="1267944" y="305607"/>
                    <a:pt x="1267944" y="305607"/>
                    <a:pt x="1267944" y="305607"/>
                  </a:cubicBezTo>
                  <a:cubicBezTo>
                    <a:pt x="1261441" y="296937"/>
                    <a:pt x="1250604" y="292602"/>
                    <a:pt x="1241934" y="290435"/>
                  </a:cubicBezTo>
                  <a:cubicBezTo>
                    <a:pt x="1233265" y="288267"/>
                    <a:pt x="1224595" y="286100"/>
                    <a:pt x="1218093" y="283933"/>
                  </a:cubicBezTo>
                  <a:cubicBezTo>
                    <a:pt x="1233265" y="281765"/>
                    <a:pt x="1252772" y="281765"/>
                    <a:pt x="1265776" y="288267"/>
                  </a:cubicBezTo>
                  <a:cubicBezTo>
                    <a:pt x="1278781" y="292602"/>
                    <a:pt x="1300455" y="309942"/>
                    <a:pt x="1293953" y="327281"/>
                  </a:cubicBezTo>
                  <a:lnTo>
                    <a:pt x="1293953" y="327281"/>
                  </a:lnTo>
                  <a:close/>
                  <a:moveTo>
                    <a:pt x="1263609" y="262258"/>
                  </a:moveTo>
                  <a:lnTo>
                    <a:pt x="1263609" y="262258"/>
                  </a:lnTo>
                  <a:cubicBezTo>
                    <a:pt x="1244102" y="253589"/>
                    <a:pt x="1263609" y="223245"/>
                    <a:pt x="1261441" y="208073"/>
                  </a:cubicBezTo>
                  <a:cubicBezTo>
                    <a:pt x="1259274" y="188566"/>
                    <a:pt x="1250604" y="173394"/>
                    <a:pt x="1248437" y="151720"/>
                  </a:cubicBezTo>
                  <a:cubicBezTo>
                    <a:pt x="1246269" y="156055"/>
                    <a:pt x="1246269" y="160389"/>
                    <a:pt x="1246269" y="162557"/>
                  </a:cubicBezTo>
                  <a:cubicBezTo>
                    <a:pt x="1244102" y="175561"/>
                    <a:pt x="1241934" y="186398"/>
                    <a:pt x="1241934" y="199403"/>
                  </a:cubicBezTo>
                  <a:cubicBezTo>
                    <a:pt x="1241934" y="210240"/>
                    <a:pt x="1244102" y="221077"/>
                    <a:pt x="1250604" y="229747"/>
                  </a:cubicBezTo>
                  <a:cubicBezTo>
                    <a:pt x="1250604" y="229747"/>
                    <a:pt x="1250604" y="229747"/>
                    <a:pt x="1250604" y="229747"/>
                  </a:cubicBezTo>
                  <a:cubicBezTo>
                    <a:pt x="1250604" y="229747"/>
                    <a:pt x="1250604" y="229747"/>
                    <a:pt x="1250604" y="229747"/>
                  </a:cubicBezTo>
                  <a:cubicBezTo>
                    <a:pt x="1244102" y="221077"/>
                    <a:pt x="1241934" y="210240"/>
                    <a:pt x="1241934" y="199403"/>
                  </a:cubicBezTo>
                  <a:cubicBezTo>
                    <a:pt x="1241934" y="190733"/>
                    <a:pt x="1241934" y="182064"/>
                    <a:pt x="1241934" y="173394"/>
                  </a:cubicBezTo>
                  <a:cubicBezTo>
                    <a:pt x="1235432" y="188566"/>
                    <a:pt x="1231097" y="205905"/>
                    <a:pt x="1233265" y="221077"/>
                  </a:cubicBezTo>
                  <a:cubicBezTo>
                    <a:pt x="1233265" y="238417"/>
                    <a:pt x="1244102" y="264426"/>
                    <a:pt x="1263609" y="262258"/>
                  </a:cubicBezTo>
                  <a:lnTo>
                    <a:pt x="1263609" y="262258"/>
                  </a:lnTo>
                  <a:close/>
                  <a:moveTo>
                    <a:pt x="1250604" y="273095"/>
                  </a:moveTo>
                  <a:lnTo>
                    <a:pt x="1250604" y="273095"/>
                  </a:lnTo>
                  <a:cubicBezTo>
                    <a:pt x="1244102" y="251421"/>
                    <a:pt x="1213758" y="266593"/>
                    <a:pt x="1196419" y="262258"/>
                  </a:cubicBezTo>
                  <a:cubicBezTo>
                    <a:pt x="1176912" y="255756"/>
                    <a:pt x="1163907" y="244919"/>
                    <a:pt x="1142233" y="242752"/>
                  </a:cubicBezTo>
                  <a:cubicBezTo>
                    <a:pt x="1146568" y="242752"/>
                    <a:pt x="1150903" y="242752"/>
                    <a:pt x="1155237" y="240584"/>
                  </a:cubicBezTo>
                  <a:cubicBezTo>
                    <a:pt x="1168242" y="240584"/>
                    <a:pt x="1179079" y="240584"/>
                    <a:pt x="1192084" y="242752"/>
                  </a:cubicBezTo>
                  <a:cubicBezTo>
                    <a:pt x="1202921" y="244919"/>
                    <a:pt x="1213758" y="247086"/>
                    <a:pt x="1220260" y="255756"/>
                  </a:cubicBezTo>
                  <a:cubicBezTo>
                    <a:pt x="1220260" y="255756"/>
                    <a:pt x="1220260" y="255756"/>
                    <a:pt x="1220260" y="255756"/>
                  </a:cubicBezTo>
                  <a:cubicBezTo>
                    <a:pt x="1220260" y="255756"/>
                    <a:pt x="1220260" y="255756"/>
                    <a:pt x="1220260" y="255756"/>
                  </a:cubicBezTo>
                  <a:cubicBezTo>
                    <a:pt x="1211591" y="249254"/>
                    <a:pt x="1202921" y="244919"/>
                    <a:pt x="1192084" y="242752"/>
                  </a:cubicBezTo>
                  <a:cubicBezTo>
                    <a:pt x="1183414" y="240584"/>
                    <a:pt x="1174744" y="238417"/>
                    <a:pt x="1166075" y="238417"/>
                  </a:cubicBezTo>
                  <a:cubicBezTo>
                    <a:pt x="1181247" y="234082"/>
                    <a:pt x="1198586" y="231914"/>
                    <a:pt x="1213758" y="236249"/>
                  </a:cubicBezTo>
                  <a:cubicBezTo>
                    <a:pt x="1231097" y="240584"/>
                    <a:pt x="1254939" y="255756"/>
                    <a:pt x="1250604" y="273095"/>
                  </a:cubicBezTo>
                  <a:lnTo>
                    <a:pt x="1250604" y="273095"/>
                  </a:lnTo>
                  <a:close/>
                  <a:moveTo>
                    <a:pt x="1211591" y="212408"/>
                  </a:moveTo>
                  <a:lnTo>
                    <a:pt x="1211591" y="212408"/>
                  </a:lnTo>
                  <a:cubicBezTo>
                    <a:pt x="1189916" y="205905"/>
                    <a:pt x="1207256" y="175561"/>
                    <a:pt x="1202921" y="158222"/>
                  </a:cubicBezTo>
                  <a:cubicBezTo>
                    <a:pt x="1198586" y="138715"/>
                    <a:pt x="1187749" y="125711"/>
                    <a:pt x="1185581" y="104036"/>
                  </a:cubicBezTo>
                  <a:cubicBezTo>
                    <a:pt x="1185581" y="108371"/>
                    <a:pt x="1183414" y="112706"/>
                    <a:pt x="1183414" y="117041"/>
                  </a:cubicBezTo>
                  <a:cubicBezTo>
                    <a:pt x="1181247" y="130045"/>
                    <a:pt x="1181247" y="140883"/>
                    <a:pt x="1183414" y="153887"/>
                  </a:cubicBezTo>
                  <a:cubicBezTo>
                    <a:pt x="1185581" y="164724"/>
                    <a:pt x="1187749" y="175561"/>
                    <a:pt x="1194251" y="184231"/>
                  </a:cubicBezTo>
                  <a:cubicBezTo>
                    <a:pt x="1194251" y="184231"/>
                    <a:pt x="1194251" y="184231"/>
                    <a:pt x="1194251" y="184231"/>
                  </a:cubicBezTo>
                  <a:cubicBezTo>
                    <a:pt x="1194251" y="184231"/>
                    <a:pt x="1194251" y="184231"/>
                    <a:pt x="1194251" y="184231"/>
                  </a:cubicBezTo>
                  <a:cubicBezTo>
                    <a:pt x="1187749" y="175561"/>
                    <a:pt x="1183414" y="166892"/>
                    <a:pt x="1183414" y="156055"/>
                  </a:cubicBezTo>
                  <a:cubicBezTo>
                    <a:pt x="1181247" y="147385"/>
                    <a:pt x="1181247" y="138715"/>
                    <a:pt x="1181247" y="130045"/>
                  </a:cubicBezTo>
                  <a:cubicBezTo>
                    <a:pt x="1176912" y="145217"/>
                    <a:pt x="1174744" y="162557"/>
                    <a:pt x="1176912" y="177729"/>
                  </a:cubicBezTo>
                  <a:cubicBezTo>
                    <a:pt x="1179079" y="190733"/>
                    <a:pt x="1194251" y="214575"/>
                    <a:pt x="1211591" y="212408"/>
                  </a:cubicBezTo>
                  <a:lnTo>
                    <a:pt x="1211591" y="212408"/>
                  </a:lnTo>
                  <a:close/>
                  <a:moveTo>
                    <a:pt x="1200753" y="223245"/>
                  </a:moveTo>
                  <a:lnTo>
                    <a:pt x="1200753" y="223245"/>
                  </a:lnTo>
                  <a:cubicBezTo>
                    <a:pt x="1192084" y="203738"/>
                    <a:pt x="1163907" y="221077"/>
                    <a:pt x="1146568" y="218910"/>
                  </a:cubicBezTo>
                  <a:cubicBezTo>
                    <a:pt x="1127061" y="214575"/>
                    <a:pt x="1114056" y="205905"/>
                    <a:pt x="1092382" y="203738"/>
                  </a:cubicBezTo>
                  <a:cubicBezTo>
                    <a:pt x="1096717" y="203738"/>
                    <a:pt x="1101052" y="201570"/>
                    <a:pt x="1103219" y="201570"/>
                  </a:cubicBezTo>
                  <a:cubicBezTo>
                    <a:pt x="1116224" y="199403"/>
                    <a:pt x="1127061" y="197236"/>
                    <a:pt x="1140065" y="199403"/>
                  </a:cubicBezTo>
                  <a:cubicBezTo>
                    <a:pt x="1150903" y="199403"/>
                    <a:pt x="1161740" y="201570"/>
                    <a:pt x="1170409" y="208073"/>
                  </a:cubicBezTo>
                  <a:cubicBezTo>
                    <a:pt x="1170409" y="208073"/>
                    <a:pt x="1170409" y="208073"/>
                    <a:pt x="1170409" y="208073"/>
                  </a:cubicBezTo>
                  <a:cubicBezTo>
                    <a:pt x="1170409" y="208073"/>
                    <a:pt x="1170409" y="208073"/>
                    <a:pt x="1170409" y="208073"/>
                  </a:cubicBezTo>
                  <a:cubicBezTo>
                    <a:pt x="1161740" y="201570"/>
                    <a:pt x="1150903" y="199403"/>
                    <a:pt x="1142233" y="197236"/>
                  </a:cubicBezTo>
                  <a:cubicBezTo>
                    <a:pt x="1133563" y="195068"/>
                    <a:pt x="1124894" y="195068"/>
                    <a:pt x="1116224" y="195068"/>
                  </a:cubicBezTo>
                  <a:cubicBezTo>
                    <a:pt x="1131396" y="188566"/>
                    <a:pt x="1148735" y="186398"/>
                    <a:pt x="1163907" y="188566"/>
                  </a:cubicBezTo>
                  <a:cubicBezTo>
                    <a:pt x="1179079" y="192901"/>
                    <a:pt x="1202921" y="205905"/>
                    <a:pt x="1200753" y="223245"/>
                  </a:cubicBezTo>
                  <a:lnTo>
                    <a:pt x="1200753" y="223245"/>
                  </a:lnTo>
                  <a:close/>
                  <a:moveTo>
                    <a:pt x="1157405" y="166892"/>
                  </a:moveTo>
                  <a:lnTo>
                    <a:pt x="1157405" y="166892"/>
                  </a:lnTo>
                  <a:cubicBezTo>
                    <a:pt x="1135731" y="162557"/>
                    <a:pt x="1148735" y="130045"/>
                    <a:pt x="1144400" y="114873"/>
                  </a:cubicBezTo>
                  <a:cubicBezTo>
                    <a:pt x="1137898" y="95367"/>
                    <a:pt x="1124894" y="84530"/>
                    <a:pt x="1120559" y="62855"/>
                  </a:cubicBezTo>
                  <a:cubicBezTo>
                    <a:pt x="1120559" y="67190"/>
                    <a:pt x="1120559" y="71525"/>
                    <a:pt x="1120559" y="75860"/>
                  </a:cubicBezTo>
                  <a:cubicBezTo>
                    <a:pt x="1120559" y="88864"/>
                    <a:pt x="1120559" y="99702"/>
                    <a:pt x="1124894" y="112706"/>
                  </a:cubicBezTo>
                  <a:cubicBezTo>
                    <a:pt x="1127061" y="123543"/>
                    <a:pt x="1131396" y="132213"/>
                    <a:pt x="1137898" y="140883"/>
                  </a:cubicBezTo>
                  <a:cubicBezTo>
                    <a:pt x="1137898" y="140883"/>
                    <a:pt x="1137898" y="140883"/>
                    <a:pt x="1137898" y="140883"/>
                  </a:cubicBezTo>
                  <a:cubicBezTo>
                    <a:pt x="1137898" y="140883"/>
                    <a:pt x="1137898" y="140883"/>
                    <a:pt x="1137898" y="140883"/>
                  </a:cubicBezTo>
                  <a:cubicBezTo>
                    <a:pt x="1131396" y="134380"/>
                    <a:pt x="1127061" y="123543"/>
                    <a:pt x="1122726" y="114873"/>
                  </a:cubicBezTo>
                  <a:cubicBezTo>
                    <a:pt x="1120559" y="106204"/>
                    <a:pt x="1118391" y="97534"/>
                    <a:pt x="1116224" y="88864"/>
                  </a:cubicBezTo>
                  <a:cubicBezTo>
                    <a:pt x="1114056" y="104036"/>
                    <a:pt x="1111889" y="123543"/>
                    <a:pt x="1118391" y="136548"/>
                  </a:cubicBezTo>
                  <a:cubicBezTo>
                    <a:pt x="1122726" y="149552"/>
                    <a:pt x="1140065" y="171227"/>
                    <a:pt x="1157405" y="166892"/>
                  </a:cubicBezTo>
                  <a:lnTo>
                    <a:pt x="1157405" y="166892"/>
                  </a:lnTo>
                  <a:close/>
                  <a:moveTo>
                    <a:pt x="1146568" y="179896"/>
                  </a:moveTo>
                  <a:lnTo>
                    <a:pt x="1146568" y="179896"/>
                  </a:lnTo>
                  <a:cubicBezTo>
                    <a:pt x="1135731" y="160389"/>
                    <a:pt x="1109722" y="182064"/>
                    <a:pt x="1092382" y="179896"/>
                  </a:cubicBezTo>
                  <a:cubicBezTo>
                    <a:pt x="1072875" y="177729"/>
                    <a:pt x="1057703" y="171227"/>
                    <a:pt x="1036029" y="171227"/>
                  </a:cubicBezTo>
                  <a:cubicBezTo>
                    <a:pt x="1040364" y="169059"/>
                    <a:pt x="1044699" y="169059"/>
                    <a:pt x="1046866" y="166892"/>
                  </a:cubicBezTo>
                  <a:cubicBezTo>
                    <a:pt x="1059871" y="162557"/>
                    <a:pt x="1070708" y="160389"/>
                    <a:pt x="1083712" y="160389"/>
                  </a:cubicBezTo>
                  <a:cubicBezTo>
                    <a:pt x="1094550" y="160389"/>
                    <a:pt x="1105387" y="160389"/>
                    <a:pt x="1114056" y="166892"/>
                  </a:cubicBezTo>
                  <a:cubicBezTo>
                    <a:pt x="1114056" y="166892"/>
                    <a:pt x="1114056" y="166892"/>
                    <a:pt x="1114056" y="166892"/>
                  </a:cubicBezTo>
                  <a:cubicBezTo>
                    <a:pt x="1114056" y="166892"/>
                    <a:pt x="1114056" y="166892"/>
                    <a:pt x="1114056" y="166892"/>
                  </a:cubicBezTo>
                  <a:cubicBezTo>
                    <a:pt x="1105387" y="162557"/>
                    <a:pt x="1094550" y="160389"/>
                    <a:pt x="1083712" y="160389"/>
                  </a:cubicBezTo>
                  <a:cubicBezTo>
                    <a:pt x="1075043" y="160389"/>
                    <a:pt x="1066373" y="160389"/>
                    <a:pt x="1057703" y="162557"/>
                  </a:cubicBezTo>
                  <a:cubicBezTo>
                    <a:pt x="1070708" y="156055"/>
                    <a:pt x="1090215" y="149552"/>
                    <a:pt x="1105387" y="151720"/>
                  </a:cubicBezTo>
                  <a:cubicBezTo>
                    <a:pt x="1120559" y="151720"/>
                    <a:pt x="1146568" y="162557"/>
                    <a:pt x="1146568" y="179896"/>
                  </a:cubicBezTo>
                  <a:lnTo>
                    <a:pt x="1146568" y="179896"/>
                  </a:lnTo>
                  <a:close/>
                  <a:moveTo>
                    <a:pt x="1096717" y="127878"/>
                  </a:moveTo>
                  <a:lnTo>
                    <a:pt x="1096717" y="127878"/>
                  </a:lnTo>
                  <a:cubicBezTo>
                    <a:pt x="1075043" y="125711"/>
                    <a:pt x="1085880" y="91032"/>
                    <a:pt x="1077210" y="78027"/>
                  </a:cubicBezTo>
                  <a:cubicBezTo>
                    <a:pt x="1068541" y="60688"/>
                    <a:pt x="1055536" y="49851"/>
                    <a:pt x="1049034" y="28177"/>
                  </a:cubicBezTo>
                  <a:cubicBezTo>
                    <a:pt x="1049034" y="32511"/>
                    <a:pt x="1049034" y="36846"/>
                    <a:pt x="1049034" y="41181"/>
                  </a:cubicBezTo>
                  <a:cubicBezTo>
                    <a:pt x="1051201" y="54186"/>
                    <a:pt x="1051201" y="65023"/>
                    <a:pt x="1057703" y="78027"/>
                  </a:cubicBezTo>
                  <a:cubicBezTo>
                    <a:pt x="1062038" y="88864"/>
                    <a:pt x="1066373" y="97534"/>
                    <a:pt x="1075043" y="104036"/>
                  </a:cubicBezTo>
                  <a:cubicBezTo>
                    <a:pt x="1075043" y="104036"/>
                    <a:pt x="1075043" y="104036"/>
                    <a:pt x="1075043" y="104036"/>
                  </a:cubicBezTo>
                  <a:cubicBezTo>
                    <a:pt x="1075043" y="104036"/>
                    <a:pt x="1075043" y="104036"/>
                    <a:pt x="1075043" y="104036"/>
                  </a:cubicBezTo>
                  <a:cubicBezTo>
                    <a:pt x="1066373" y="97534"/>
                    <a:pt x="1062038" y="88864"/>
                    <a:pt x="1057703" y="78027"/>
                  </a:cubicBezTo>
                  <a:cubicBezTo>
                    <a:pt x="1053368" y="69358"/>
                    <a:pt x="1051201" y="62855"/>
                    <a:pt x="1049034" y="54186"/>
                  </a:cubicBezTo>
                  <a:cubicBezTo>
                    <a:pt x="1046866" y="69358"/>
                    <a:pt x="1049034" y="88864"/>
                    <a:pt x="1055536" y="101869"/>
                  </a:cubicBezTo>
                  <a:cubicBezTo>
                    <a:pt x="1059871" y="114873"/>
                    <a:pt x="1079378" y="134380"/>
                    <a:pt x="1096717" y="127878"/>
                  </a:cubicBezTo>
                  <a:lnTo>
                    <a:pt x="1096717" y="127878"/>
                  </a:lnTo>
                  <a:close/>
                  <a:moveTo>
                    <a:pt x="1088047" y="143050"/>
                  </a:moveTo>
                  <a:lnTo>
                    <a:pt x="1088047" y="143050"/>
                  </a:lnTo>
                  <a:cubicBezTo>
                    <a:pt x="1085880" y="125711"/>
                    <a:pt x="1059871" y="117041"/>
                    <a:pt x="1044699" y="117041"/>
                  </a:cubicBezTo>
                  <a:cubicBezTo>
                    <a:pt x="1029527" y="117041"/>
                    <a:pt x="1012187" y="125711"/>
                    <a:pt x="999183" y="134380"/>
                  </a:cubicBezTo>
                  <a:cubicBezTo>
                    <a:pt x="1007853" y="132213"/>
                    <a:pt x="1016522" y="130045"/>
                    <a:pt x="1025192" y="130045"/>
                  </a:cubicBezTo>
                  <a:cubicBezTo>
                    <a:pt x="1036029" y="130045"/>
                    <a:pt x="1046866" y="130045"/>
                    <a:pt x="1055536" y="134380"/>
                  </a:cubicBezTo>
                  <a:cubicBezTo>
                    <a:pt x="1055536" y="134380"/>
                    <a:pt x="1055536" y="134380"/>
                    <a:pt x="1055536" y="134380"/>
                  </a:cubicBezTo>
                  <a:cubicBezTo>
                    <a:pt x="1055536" y="134380"/>
                    <a:pt x="1055536" y="134380"/>
                    <a:pt x="1055536" y="134380"/>
                  </a:cubicBezTo>
                  <a:cubicBezTo>
                    <a:pt x="1044699" y="130045"/>
                    <a:pt x="1033862" y="130045"/>
                    <a:pt x="1025192" y="132213"/>
                  </a:cubicBezTo>
                  <a:cubicBezTo>
                    <a:pt x="1012187" y="134380"/>
                    <a:pt x="1001350" y="138715"/>
                    <a:pt x="988346" y="143050"/>
                  </a:cubicBezTo>
                  <a:cubicBezTo>
                    <a:pt x="984011" y="145217"/>
                    <a:pt x="981843" y="145217"/>
                    <a:pt x="977509" y="147385"/>
                  </a:cubicBezTo>
                  <a:cubicBezTo>
                    <a:pt x="999183" y="145217"/>
                    <a:pt x="1014355" y="151720"/>
                    <a:pt x="1033862" y="149552"/>
                  </a:cubicBezTo>
                  <a:cubicBezTo>
                    <a:pt x="1051201" y="149552"/>
                    <a:pt x="1075043" y="123543"/>
                    <a:pt x="1088047" y="143050"/>
                  </a:cubicBezTo>
                  <a:lnTo>
                    <a:pt x="1088047" y="143050"/>
                  </a:lnTo>
                  <a:close/>
                  <a:moveTo>
                    <a:pt x="1033862" y="95367"/>
                  </a:moveTo>
                  <a:lnTo>
                    <a:pt x="1033862" y="95367"/>
                  </a:lnTo>
                  <a:cubicBezTo>
                    <a:pt x="1012187" y="95367"/>
                    <a:pt x="1018690" y="60688"/>
                    <a:pt x="1010020" y="47683"/>
                  </a:cubicBezTo>
                  <a:cubicBezTo>
                    <a:pt x="999183" y="30344"/>
                    <a:pt x="986178" y="21674"/>
                    <a:pt x="975341" y="2167"/>
                  </a:cubicBezTo>
                  <a:cubicBezTo>
                    <a:pt x="975341" y="6502"/>
                    <a:pt x="977509" y="10837"/>
                    <a:pt x="977509" y="15172"/>
                  </a:cubicBezTo>
                  <a:cubicBezTo>
                    <a:pt x="979676" y="28177"/>
                    <a:pt x="984011" y="39014"/>
                    <a:pt x="988346" y="49851"/>
                  </a:cubicBezTo>
                  <a:cubicBezTo>
                    <a:pt x="992681" y="58520"/>
                    <a:pt x="999183" y="69358"/>
                    <a:pt x="1007853" y="73692"/>
                  </a:cubicBezTo>
                  <a:cubicBezTo>
                    <a:pt x="1007853" y="73692"/>
                    <a:pt x="1007853" y="73692"/>
                    <a:pt x="1007853" y="73692"/>
                  </a:cubicBezTo>
                  <a:cubicBezTo>
                    <a:pt x="1007853" y="73692"/>
                    <a:pt x="1007853" y="73692"/>
                    <a:pt x="1007853" y="73692"/>
                  </a:cubicBezTo>
                  <a:cubicBezTo>
                    <a:pt x="999183" y="67190"/>
                    <a:pt x="992681" y="58520"/>
                    <a:pt x="988346" y="49851"/>
                  </a:cubicBezTo>
                  <a:cubicBezTo>
                    <a:pt x="984011" y="43348"/>
                    <a:pt x="979676" y="34679"/>
                    <a:pt x="977509" y="26009"/>
                  </a:cubicBezTo>
                  <a:cubicBezTo>
                    <a:pt x="977509" y="41181"/>
                    <a:pt x="981843" y="60688"/>
                    <a:pt x="988346" y="73692"/>
                  </a:cubicBezTo>
                  <a:cubicBezTo>
                    <a:pt x="994848" y="86697"/>
                    <a:pt x="1016522" y="104036"/>
                    <a:pt x="1033862" y="95367"/>
                  </a:cubicBezTo>
                  <a:close/>
                </a:path>
              </a:pathLst>
            </a:custGeom>
            <a:gradFill flip="none" rotWithShape="1">
              <a:gsLst>
                <a:gs pos="47000">
                  <a:srgbClr val="F6EFA5"/>
                </a:gs>
                <a:gs pos="62000">
                  <a:srgbClr val="935C24"/>
                </a:gs>
                <a:gs pos="87000">
                  <a:srgbClr val="DAA33C"/>
                </a:gs>
                <a:gs pos="27000">
                  <a:srgbClr val="AA742E"/>
                </a:gs>
                <a:gs pos="16000">
                  <a:srgbClr val="D9BB6E"/>
                </a:gs>
              </a:gsLst>
              <a:lin ang="5400000" scaled="1"/>
              <a:tileRect/>
            </a:gradFill>
            <a:ln w="216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10" name="任意多边形: 形状 506">
              <a:extLst>
                <a:ext uri="{FF2B5EF4-FFF2-40B4-BE49-F238E27FC236}">
                  <a16:creationId xmlns:a16="http://schemas.microsoft.com/office/drawing/2014/main" id="{051CB2C8-4175-4C35-9433-B32FB57DACA3}"/>
                </a:ext>
              </a:extLst>
            </p:cNvPr>
            <p:cNvSpPr/>
            <p:nvPr/>
          </p:nvSpPr>
          <p:spPr>
            <a:xfrm>
              <a:off x="4660005" y="3938493"/>
              <a:ext cx="2206438" cy="2206437"/>
            </a:xfrm>
            <a:custGeom>
              <a:avLst/>
              <a:gdLst>
                <a:gd name="connsiteX0" fmla="*/ 1103219 w 2206438"/>
                <a:gd name="connsiteY0" fmla="*/ 2206438 h 2206437"/>
                <a:gd name="connsiteX1" fmla="*/ 2206439 w 2206438"/>
                <a:gd name="connsiteY1" fmla="*/ 1103219 h 2206437"/>
                <a:gd name="connsiteX2" fmla="*/ 1103219 w 2206438"/>
                <a:gd name="connsiteY2" fmla="*/ 0 h 2206437"/>
                <a:gd name="connsiteX3" fmla="*/ 0 w 2206438"/>
                <a:gd name="connsiteY3" fmla="*/ 1105386 h 2206437"/>
                <a:gd name="connsiteX4" fmla="*/ 1103219 w 2206438"/>
                <a:gd name="connsiteY4" fmla="*/ 2206438 h 22064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6438" h="2206437">
                  <a:moveTo>
                    <a:pt x="1103219" y="2206438"/>
                  </a:moveTo>
                  <a:cubicBezTo>
                    <a:pt x="1710098" y="2206438"/>
                    <a:pt x="2206439" y="1712265"/>
                    <a:pt x="2206439" y="1103219"/>
                  </a:cubicBezTo>
                  <a:cubicBezTo>
                    <a:pt x="2206439" y="496340"/>
                    <a:pt x="1712266" y="0"/>
                    <a:pt x="1103219" y="0"/>
                  </a:cubicBezTo>
                  <a:cubicBezTo>
                    <a:pt x="494173" y="2167"/>
                    <a:pt x="0" y="498508"/>
                    <a:pt x="0" y="1105386"/>
                  </a:cubicBezTo>
                  <a:cubicBezTo>
                    <a:pt x="0" y="1712265"/>
                    <a:pt x="494173" y="2206438"/>
                    <a:pt x="1103219" y="2206438"/>
                  </a:cubicBezTo>
                  <a:close/>
                </a:path>
              </a:pathLst>
            </a:custGeom>
            <a:solidFill>
              <a:srgbClr val="666666"/>
            </a:solidFill>
            <a:ln w="216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11" name="任意多边形: 形状 507">
              <a:extLst>
                <a:ext uri="{FF2B5EF4-FFF2-40B4-BE49-F238E27FC236}">
                  <a16:creationId xmlns:a16="http://schemas.microsoft.com/office/drawing/2014/main" id="{68B71191-C6A9-4E0A-8150-6E80A249ABB3}"/>
                </a:ext>
              </a:extLst>
            </p:cNvPr>
            <p:cNvSpPr/>
            <p:nvPr/>
          </p:nvSpPr>
          <p:spPr>
            <a:xfrm>
              <a:off x="4683846" y="3940660"/>
              <a:ext cx="2234614" cy="2236781"/>
            </a:xfrm>
            <a:custGeom>
              <a:avLst/>
              <a:gdLst>
                <a:gd name="connsiteX0" fmla="*/ 1116224 w 2234614"/>
                <a:gd name="connsiteY0" fmla="*/ 2236782 h 2236781"/>
                <a:gd name="connsiteX1" fmla="*/ 2234615 w 2234614"/>
                <a:gd name="connsiteY1" fmla="*/ 1118391 h 2236781"/>
                <a:gd name="connsiteX2" fmla="*/ 1116224 w 2234614"/>
                <a:gd name="connsiteY2" fmla="*/ 0 h 2236781"/>
                <a:gd name="connsiteX3" fmla="*/ 0 w 2234614"/>
                <a:gd name="connsiteY3" fmla="*/ 1118391 h 2236781"/>
                <a:gd name="connsiteX4" fmla="*/ 1116224 w 2234614"/>
                <a:gd name="connsiteY4" fmla="*/ 2236782 h 2236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4614" h="2236781">
                  <a:moveTo>
                    <a:pt x="1116224" y="2236782"/>
                  </a:moveTo>
                  <a:cubicBezTo>
                    <a:pt x="1731772" y="2236782"/>
                    <a:pt x="2234615" y="1733939"/>
                    <a:pt x="2234615" y="1118391"/>
                  </a:cubicBezTo>
                  <a:cubicBezTo>
                    <a:pt x="2234615" y="502842"/>
                    <a:pt x="1731772" y="0"/>
                    <a:pt x="1116224" y="0"/>
                  </a:cubicBezTo>
                  <a:cubicBezTo>
                    <a:pt x="500675" y="0"/>
                    <a:pt x="0" y="502842"/>
                    <a:pt x="0" y="1118391"/>
                  </a:cubicBezTo>
                  <a:cubicBezTo>
                    <a:pt x="0" y="1733939"/>
                    <a:pt x="500675" y="2236782"/>
                    <a:pt x="1116224" y="2236782"/>
                  </a:cubicBezTo>
                  <a:close/>
                </a:path>
              </a:pathLst>
            </a:custGeom>
            <a:solidFill>
              <a:srgbClr val="000000"/>
            </a:solidFill>
            <a:ln w="216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grpSp>
          <p:nvGrpSpPr>
            <p:cNvPr id="12" name="图形 481">
              <a:extLst>
                <a:ext uri="{FF2B5EF4-FFF2-40B4-BE49-F238E27FC236}">
                  <a16:creationId xmlns:a16="http://schemas.microsoft.com/office/drawing/2014/main" id="{10335E12-3FB3-4C3A-8ADB-1F606CF0A764}"/>
                </a:ext>
              </a:extLst>
            </p:cNvPr>
            <p:cNvGrpSpPr/>
            <p:nvPr/>
          </p:nvGrpSpPr>
          <p:grpSpPr>
            <a:xfrm>
              <a:off x="4623008" y="3894992"/>
              <a:ext cx="2358458" cy="2358459"/>
              <a:chOff x="4623008" y="3894992"/>
              <a:chExt cx="2358458" cy="2358459"/>
            </a:xfrm>
          </p:grpSpPr>
          <p:sp>
            <p:nvSpPr>
              <p:cNvPr id="22" name="任意多边形: 形状 509">
                <a:extLst>
                  <a:ext uri="{FF2B5EF4-FFF2-40B4-BE49-F238E27FC236}">
                    <a16:creationId xmlns:a16="http://schemas.microsoft.com/office/drawing/2014/main" id="{471C9621-535A-4129-B089-88CC49FA2F51}"/>
                  </a:ext>
                </a:extLst>
              </p:cNvPr>
              <p:cNvSpPr/>
              <p:nvPr/>
            </p:nvSpPr>
            <p:spPr>
              <a:xfrm>
                <a:off x="4623008" y="3894992"/>
                <a:ext cx="2358458" cy="2358459"/>
              </a:xfrm>
              <a:custGeom>
                <a:avLst/>
                <a:gdLst>
                  <a:gd name="connsiteX0" fmla="*/ 1281098 w 2358458"/>
                  <a:gd name="connsiteY0" fmla="*/ 4488 h 2358459"/>
                  <a:gd name="connsiteX1" fmla="*/ 2080878 w 2358458"/>
                  <a:gd name="connsiteY1" fmla="*/ 420633 h 2358459"/>
                  <a:gd name="connsiteX2" fmla="*/ 2353973 w 2358458"/>
                  <a:gd name="connsiteY2" fmla="*/ 1281100 h 2358459"/>
                  <a:gd name="connsiteX3" fmla="*/ 1937828 w 2358458"/>
                  <a:gd name="connsiteY3" fmla="*/ 2080880 h 2358459"/>
                  <a:gd name="connsiteX4" fmla="*/ 1077360 w 2358458"/>
                  <a:gd name="connsiteY4" fmla="*/ 2353975 h 2358459"/>
                  <a:gd name="connsiteX5" fmla="*/ 277580 w 2358458"/>
                  <a:gd name="connsiteY5" fmla="*/ 1937830 h 2358459"/>
                  <a:gd name="connsiteX6" fmla="*/ 4485 w 2358458"/>
                  <a:gd name="connsiteY6" fmla="*/ 1077362 h 2358459"/>
                  <a:gd name="connsiteX7" fmla="*/ 420630 w 2358458"/>
                  <a:gd name="connsiteY7" fmla="*/ 275416 h 2358459"/>
                  <a:gd name="connsiteX8" fmla="*/ 1281098 w 2358458"/>
                  <a:gd name="connsiteY8" fmla="*/ 4488 h 2358459"/>
                  <a:gd name="connsiteX9" fmla="*/ 1281098 w 2358458"/>
                  <a:gd name="connsiteY9" fmla="*/ 4488 h 2358459"/>
                  <a:gd name="connsiteX10" fmla="*/ 2002851 w 2358458"/>
                  <a:gd name="connsiteY10" fmla="*/ 485656 h 2358459"/>
                  <a:gd name="connsiteX11" fmla="*/ 2002851 w 2358458"/>
                  <a:gd name="connsiteY11" fmla="*/ 485656 h 2358459"/>
                  <a:gd name="connsiteX12" fmla="*/ 1270261 w 2358458"/>
                  <a:gd name="connsiteY12" fmla="*/ 106356 h 2358459"/>
                  <a:gd name="connsiteX13" fmla="*/ 485653 w 2358458"/>
                  <a:gd name="connsiteY13" fmla="*/ 355610 h 2358459"/>
                  <a:gd name="connsiteX14" fmla="*/ 106354 w 2358458"/>
                  <a:gd name="connsiteY14" fmla="*/ 1086032 h 2358459"/>
                  <a:gd name="connsiteX15" fmla="*/ 355608 w 2358458"/>
                  <a:gd name="connsiteY15" fmla="*/ 1872807 h 2358459"/>
                  <a:gd name="connsiteX16" fmla="*/ 1086030 w 2358458"/>
                  <a:gd name="connsiteY16" fmla="*/ 2252106 h 2358459"/>
                  <a:gd name="connsiteX17" fmla="*/ 1870638 w 2358458"/>
                  <a:gd name="connsiteY17" fmla="*/ 2002852 h 2358459"/>
                  <a:gd name="connsiteX18" fmla="*/ 2249937 w 2358458"/>
                  <a:gd name="connsiteY18" fmla="*/ 1272431 h 2358459"/>
                  <a:gd name="connsiteX19" fmla="*/ 2002851 w 2358458"/>
                  <a:gd name="connsiteY19" fmla="*/ 485656 h 2358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8458" h="2358459">
                    <a:moveTo>
                      <a:pt x="1281098" y="4488"/>
                    </a:moveTo>
                    <a:cubicBezTo>
                      <a:pt x="1604044" y="32664"/>
                      <a:pt x="1885810" y="188719"/>
                      <a:pt x="2080878" y="420633"/>
                    </a:cubicBezTo>
                    <a:cubicBezTo>
                      <a:pt x="2275946" y="650380"/>
                      <a:pt x="2382150" y="955987"/>
                      <a:pt x="2353973" y="1281100"/>
                    </a:cubicBezTo>
                    <a:cubicBezTo>
                      <a:pt x="2325797" y="1606214"/>
                      <a:pt x="2169742" y="1887979"/>
                      <a:pt x="1937828" y="2080880"/>
                    </a:cubicBezTo>
                    <a:cubicBezTo>
                      <a:pt x="1708081" y="2275948"/>
                      <a:pt x="1402474" y="2382152"/>
                      <a:pt x="1077360" y="2353975"/>
                    </a:cubicBezTo>
                    <a:cubicBezTo>
                      <a:pt x="752246" y="2325799"/>
                      <a:pt x="470481" y="2169744"/>
                      <a:pt x="277580" y="1937830"/>
                    </a:cubicBezTo>
                    <a:cubicBezTo>
                      <a:pt x="82512" y="1708083"/>
                      <a:pt x="-23692" y="1402476"/>
                      <a:pt x="4485" y="1077362"/>
                    </a:cubicBezTo>
                    <a:cubicBezTo>
                      <a:pt x="32661" y="752249"/>
                      <a:pt x="188716" y="470484"/>
                      <a:pt x="420630" y="275416"/>
                    </a:cubicBezTo>
                    <a:cubicBezTo>
                      <a:pt x="650377" y="82515"/>
                      <a:pt x="955984" y="-23689"/>
                      <a:pt x="1281098" y="4488"/>
                    </a:cubicBezTo>
                    <a:lnTo>
                      <a:pt x="1281098" y="4488"/>
                    </a:lnTo>
                    <a:close/>
                    <a:moveTo>
                      <a:pt x="2002851" y="485656"/>
                    </a:moveTo>
                    <a:lnTo>
                      <a:pt x="2002851" y="485656"/>
                    </a:lnTo>
                    <a:cubicBezTo>
                      <a:pt x="1825122" y="275416"/>
                      <a:pt x="1567198" y="132366"/>
                      <a:pt x="1270261" y="106356"/>
                    </a:cubicBezTo>
                    <a:cubicBezTo>
                      <a:pt x="975491" y="80347"/>
                      <a:pt x="695893" y="177881"/>
                      <a:pt x="485653" y="355610"/>
                    </a:cubicBezTo>
                    <a:cubicBezTo>
                      <a:pt x="275413" y="533339"/>
                      <a:pt x="132363" y="791262"/>
                      <a:pt x="106354" y="1086032"/>
                    </a:cubicBezTo>
                    <a:cubicBezTo>
                      <a:pt x="80345" y="1382969"/>
                      <a:pt x="177879" y="1660399"/>
                      <a:pt x="355608" y="1872807"/>
                    </a:cubicBezTo>
                    <a:cubicBezTo>
                      <a:pt x="533337" y="2083047"/>
                      <a:pt x="791260" y="2226097"/>
                      <a:pt x="1086030" y="2252106"/>
                    </a:cubicBezTo>
                    <a:cubicBezTo>
                      <a:pt x="1382967" y="2278115"/>
                      <a:pt x="1660397" y="2180581"/>
                      <a:pt x="1870638" y="2002852"/>
                    </a:cubicBezTo>
                    <a:cubicBezTo>
                      <a:pt x="2080878" y="1825124"/>
                      <a:pt x="2223928" y="1567200"/>
                      <a:pt x="2249937" y="1272431"/>
                    </a:cubicBezTo>
                    <a:cubicBezTo>
                      <a:pt x="2278114" y="975493"/>
                      <a:pt x="2180579" y="695896"/>
                      <a:pt x="2002851" y="485656"/>
                    </a:cubicBezTo>
                    <a:close/>
                  </a:path>
                </a:pathLst>
              </a:custGeom>
              <a:solidFill>
                <a:srgbClr val="BA9555"/>
              </a:solidFill>
              <a:ln w="216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23" name="任意多边形: 形状 510">
                <a:extLst>
                  <a:ext uri="{FF2B5EF4-FFF2-40B4-BE49-F238E27FC236}">
                    <a16:creationId xmlns:a16="http://schemas.microsoft.com/office/drawing/2014/main" id="{EE1D4ECE-B52E-4B3F-9839-BA37F8E17549}"/>
                  </a:ext>
                </a:extLst>
              </p:cNvPr>
              <p:cNvSpPr/>
              <p:nvPr/>
            </p:nvSpPr>
            <p:spPr>
              <a:xfrm>
                <a:off x="4631828" y="3903814"/>
                <a:ext cx="2340818" cy="2340817"/>
              </a:xfrm>
              <a:custGeom>
                <a:avLst/>
                <a:gdLst>
                  <a:gd name="connsiteX0" fmla="*/ 2340819 w 2340818"/>
                  <a:gd name="connsiteY0" fmla="*/ 1170409 h 2340817"/>
                  <a:gd name="connsiteX1" fmla="*/ 1170409 w 2340818"/>
                  <a:gd name="connsiteY1" fmla="*/ 2340818 h 2340817"/>
                  <a:gd name="connsiteX2" fmla="*/ 0 w 2340818"/>
                  <a:gd name="connsiteY2" fmla="*/ 1170409 h 2340817"/>
                  <a:gd name="connsiteX3" fmla="*/ 1170409 w 2340818"/>
                  <a:gd name="connsiteY3" fmla="*/ 0 h 2340817"/>
                  <a:gd name="connsiteX4" fmla="*/ 2340819 w 2340818"/>
                  <a:gd name="connsiteY4" fmla="*/ 1170409 h 23408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0818" h="2340817">
                    <a:moveTo>
                      <a:pt x="2340819" y="1170409"/>
                    </a:moveTo>
                    <a:cubicBezTo>
                      <a:pt x="2340819" y="1816808"/>
                      <a:pt x="1816809" y="2340818"/>
                      <a:pt x="1170409" y="2340818"/>
                    </a:cubicBezTo>
                    <a:cubicBezTo>
                      <a:pt x="524010" y="2340818"/>
                      <a:pt x="0" y="1816808"/>
                      <a:pt x="0" y="1170409"/>
                    </a:cubicBezTo>
                    <a:cubicBezTo>
                      <a:pt x="0" y="524010"/>
                      <a:pt x="524010" y="0"/>
                      <a:pt x="1170409" y="0"/>
                    </a:cubicBezTo>
                    <a:cubicBezTo>
                      <a:pt x="1816809" y="0"/>
                      <a:pt x="2340819" y="524010"/>
                      <a:pt x="2340819" y="1170409"/>
                    </a:cubicBezTo>
                    <a:close/>
                  </a:path>
                </a:pathLst>
              </a:custGeom>
              <a:gradFill flip="none" rotWithShape="1">
                <a:gsLst>
                  <a:gs pos="42000">
                    <a:srgbClr val="F8F0DC"/>
                  </a:gs>
                  <a:gs pos="63935">
                    <a:srgbClr val="9B6A28">
                      <a:lumMod val="80000"/>
                    </a:srgbClr>
                  </a:gs>
                  <a:gs pos="52000">
                    <a:srgbClr val="935C24">
                      <a:lumMod val="83000"/>
                    </a:srgbClr>
                  </a:gs>
                  <a:gs pos="87000">
                    <a:srgbClr val="DAA33C"/>
                  </a:gs>
                  <a:gs pos="1000">
                    <a:srgbClr val="D5B36B"/>
                  </a:gs>
                </a:gsLst>
                <a:lin ang="5400000" scaled="1"/>
                <a:tileRect/>
              </a:gradFill>
              <a:ln w="216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grpSp>
        <p:sp>
          <p:nvSpPr>
            <p:cNvPr id="13" name="任意多边形: 形状 511">
              <a:extLst>
                <a:ext uri="{FF2B5EF4-FFF2-40B4-BE49-F238E27FC236}">
                  <a16:creationId xmlns:a16="http://schemas.microsoft.com/office/drawing/2014/main" id="{529A85F2-FF4A-49A7-8E3D-AB2E8DE7632A}"/>
                </a:ext>
              </a:extLst>
            </p:cNvPr>
            <p:cNvSpPr/>
            <p:nvPr/>
          </p:nvSpPr>
          <p:spPr>
            <a:xfrm>
              <a:off x="4662154" y="3934140"/>
              <a:ext cx="2279103" cy="2279102"/>
            </a:xfrm>
            <a:custGeom>
              <a:avLst/>
              <a:gdLst>
                <a:gd name="connsiteX0" fmla="*/ 1510714 w 2279103"/>
                <a:gd name="connsiteY0" fmla="*/ 62874 h 2279102"/>
                <a:gd name="connsiteX1" fmla="*/ 2217294 w 2279103"/>
                <a:gd name="connsiteY1" fmla="*/ 1510713 h 2279102"/>
                <a:gd name="connsiteX2" fmla="*/ 769454 w 2279103"/>
                <a:gd name="connsiteY2" fmla="*/ 2217293 h 2279102"/>
                <a:gd name="connsiteX3" fmla="*/ 62874 w 2279103"/>
                <a:gd name="connsiteY3" fmla="*/ 769454 h 2279102"/>
                <a:gd name="connsiteX4" fmla="*/ 1510714 w 2279103"/>
                <a:gd name="connsiteY4" fmla="*/ 62874 h 22791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9103" h="2279102">
                  <a:moveTo>
                    <a:pt x="1510714" y="62874"/>
                  </a:moveTo>
                  <a:cubicBezTo>
                    <a:pt x="2104588" y="268779"/>
                    <a:pt x="2421032" y="916839"/>
                    <a:pt x="2217294" y="1510713"/>
                  </a:cubicBezTo>
                  <a:cubicBezTo>
                    <a:pt x="2011389" y="2104587"/>
                    <a:pt x="1363329" y="2421031"/>
                    <a:pt x="769454" y="2217293"/>
                  </a:cubicBezTo>
                  <a:cubicBezTo>
                    <a:pt x="173413" y="2011388"/>
                    <a:pt x="-143031" y="1363328"/>
                    <a:pt x="62874" y="769454"/>
                  </a:cubicBezTo>
                  <a:cubicBezTo>
                    <a:pt x="266612" y="173413"/>
                    <a:pt x="916839" y="-143031"/>
                    <a:pt x="1510714" y="62874"/>
                  </a:cubicBezTo>
                  <a:close/>
                </a:path>
              </a:pathLst>
            </a:custGeom>
            <a:gradFill flip="none" rotWithShape="1">
              <a:gsLst>
                <a:gs pos="41000">
                  <a:srgbClr val="AF7A2B"/>
                </a:gs>
                <a:gs pos="90000">
                  <a:srgbClr val="E8D688"/>
                </a:gs>
              </a:gsLst>
              <a:lin ang="5400000" scaled="1"/>
              <a:tileRect/>
            </a:gradFill>
            <a:ln w="216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14" name="任意多边形: 形状 512">
              <a:extLst>
                <a:ext uri="{FF2B5EF4-FFF2-40B4-BE49-F238E27FC236}">
                  <a16:creationId xmlns:a16="http://schemas.microsoft.com/office/drawing/2014/main" id="{8528C6FF-940A-4200-8B62-004A76FB2D0A}"/>
                </a:ext>
              </a:extLst>
            </p:cNvPr>
            <p:cNvSpPr/>
            <p:nvPr/>
          </p:nvSpPr>
          <p:spPr>
            <a:xfrm>
              <a:off x="4664340" y="3934140"/>
              <a:ext cx="2275796" cy="1337319"/>
            </a:xfrm>
            <a:custGeom>
              <a:avLst/>
              <a:gdLst>
                <a:gd name="connsiteX0" fmla="*/ 1508528 w 2275796"/>
                <a:gd name="connsiteY0" fmla="*/ 62874 h 1337319"/>
                <a:gd name="connsiteX1" fmla="*/ 2275796 w 2275796"/>
                <a:gd name="connsiteY1" fmla="*/ 1081563 h 1337319"/>
                <a:gd name="connsiteX2" fmla="*/ 1137898 w 2275796"/>
                <a:gd name="connsiteY2" fmla="*/ 1337319 h 1337319"/>
                <a:gd name="connsiteX3" fmla="*/ 0 w 2275796"/>
                <a:gd name="connsiteY3" fmla="*/ 1081563 h 1337319"/>
                <a:gd name="connsiteX4" fmla="*/ 60688 w 2275796"/>
                <a:gd name="connsiteY4" fmla="*/ 769454 h 1337319"/>
                <a:gd name="connsiteX5" fmla="*/ 1508528 w 2275796"/>
                <a:gd name="connsiteY5" fmla="*/ 62874 h 1337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5796" h="1337319">
                  <a:moveTo>
                    <a:pt x="1508528" y="62874"/>
                  </a:moveTo>
                  <a:cubicBezTo>
                    <a:pt x="1961520" y="218928"/>
                    <a:pt x="2251955" y="630739"/>
                    <a:pt x="2275796" y="1081563"/>
                  </a:cubicBezTo>
                  <a:cubicBezTo>
                    <a:pt x="1996198" y="1237618"/>
                    <a:pt x="1590890" y="1337319"/>
                    <a:pt x="1137898" y="1337319"/>
                  </a:cubicBezTo>
                  <a:cubicBezTo>
                    <a:pt x="684906" y="1337319"/>
                    <a:pt x="277430" y="1237618"/>
                    <a:pt x="0" y="1081563"/>
                  </a:cubicBezTo>
                  <a:cubicBezTo>
                    <a:pt x="4335" y="977527"/>
                    <a:pt x="23842" y="871323"/>
                    <a:pt x="60688" y="769454"/>
                  </a:cubicBezTo>
                  <a:cubicBezTo>
                    <a:pt x="264426" y="173413"/>
                    <a:pt x="914653" y="-143031"/>
                    <a:pt x="1508528" y="62874"/>
                  </a:cubicBezTo>
                  <a:close/>
                </a:path>
              </a:pathLst>
            </a:custGeom>
            <a:gradFill>
              <a:gsLst>
                <a:gs pos="31000">
                  <a:srgbClr val="F3EAA0"/>
                </a:gs>
                <a:gs pos="94000">
                  <a:srgbClr val="DAA33C"/>
                </a:gs>
              </a:gsLst>
              <a:path path="circle">
                <a:fillToRect l="50000" t="50000" r="50000" b="50000"/>
              </a:path>
            </a:gradFill>
            <a:ln w="216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15" name="任意多边形: 形状 513">
              <a:extLst>
                <a:ext uri="{FF2B5EF4-FFF2-40B4-BE49-F238E27FC236}">
                  <a16:creationId xmlns:a16="http://schemas.microsoft.com/office/drawing/2014/main" id="{5AC9B395-BA32-4AA9-B3E3-F63ED4912820}"/>
                </a:ext>
              </a:extLst>
            </p:cNvPr>
            <p:cNvSpPr/>
            <p:nvPr/>
          </p:nvSpPr>
          <p:spPr>
            <a:xfrm>
              <a:off x="4811026" y="4082140"/>
              <a:ext cx="1982423" cy="1983294"/>
            </a:xfrm>
            <a:custGeom>
              <a:avLst/>
              <a:gdLst>
                <a:gd name="connsiteX0" fmla="*/ 1335832 w 1982423"/>
                <a:gd name="connsiteY0" fmla="*/ 62258 h 1983294"/>
                <a:gd name="connsiteX1" fmla="*/ 1921037 w 1982423"/>
                <a:gd name="connsiteY1" fmla="*/ 1336704 h 1983294"/>
                <a:gd name="connsiteX2" fmla="*/ 646591 w 1982423"/>
                <a:gd name="connsiteY2" fmla="*/ 1921908 h 1983294"/>
                <a:gd name="connsiteX3" fmla="*/ 61386 w 1982423"/>
                <a:gd name="connsiteY3" fmla="*/ 647463 h 1983294"/>
                <a:gd name="connsiteX4" fmla="*/ 1335832 w 1982423"/>
                <a:gd name="connsiteY4" fmla="*/ 62258 h 19832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2423" h="1983294">
                  <a:moveTo>
                    <a:pt x="1335832" y="62258"/>
                  </a:moveTo>
                  <a:cubicBezTo>
                    <a:pt x="1849512" y="252992"/>
                    <a:pt x="2109603" y="823024"/>
                    <a:pt x="1921037" y="1336704"/>
                  </a:cubicBezTo>
                  <a:cubicBezTo>
                    <a:pt x="1730303" y="1850383"/>
                    <a:pt x="1160271" y="2110474"/>
                    <a:pt x="646591" y="1921908"/>
                  </a:cubicBezTo>
                  <a:cubicBezTo>
                    <a:pt x="132911" y="1731175"/>
                    <a:pt x="-127180" y="1161142"/>
                    <a:pt x="61386" y="647463"/>
                  </a:cubicBezTo>
                  <a:cubicBezTo>
                    <a:pt x="252120" y="133783"/>
                    <a:pt x="822152" y="-128475"/>
                    <a:pt x="1335832" y="62258"/>
                  </a:cubicBezTo>
                  <a:close/>
                </a:path>
              </a:pathLst>
            </a:custGeom>
            <a:solidFill>
              <a:srgbClr val="865B37"/>
            </a:solidFill>
            <a:ln w="216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16" name="任意多边形: 形状 514">
              <a:extLst>
                <a:ext uri="{FF2B5EF4-FFF2-40B4-BE49-F238E27FC236}">
                  <a16:creationId xmlns:a16="http://schemas.microsoft.com/office/drawing/2014/main" id="{FD8B72A3-86C0-450B-8408-2E84BF8DD935}"/>
                </a:ext>
              </a:extLst>
            </p:cNvPr>
            <p:cNvSpPr/>
            <p:nvPr/>
          </p:nvSpPr>
          <p:spPr>
            <a:xfrm>
              <a:off x="4854073" y="4124061"/>
              <a:ext cx="1896324" cy="1898321"/>
            </a:xfrm>
            <a:custGeom>
              <a:avLst/>
              <a:gdLst>
                <a:gd name="connsiteX0" fmla="*/ 1895329 w 1896324"/>
                <a:gd name="connsiteY0" fmla="*/ 908981 h 1898321"/>
                <a:gd name="connsiteX1" fmla="*/ 989346 w 1896324"/>
                <a:gd name="connsiteY1" fmla="*/ 1897326 h 1898321"/>
                <a:gd name="connsiteX2" fmla="*/ 1000 w 1896324"/>
                <a:gd name="connsiteY2" fmla="*/ 991343 h 1898321"/>
                <a:gd name="connsiteX3" fmla="*/ 906984 w 1896324"/>
                <a:gd name="connsiteY3" fmla="*/ 830 h 1898321"/>
                <a:gd name="connsiteX4" fmla="*/ 1895329 w 1896324"/>
                <a:gd name="connsiteY4" fmla="*/ 908981 h 18983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6324" h="1898321">
                  <a:moveTo>
                    <a:pt x="1895329" y="908981"/>
                  </a:moveTo>
                  <a:cubicBezTo>
                    <a:pt x="1919171" y="1433497"/>
                    <a:pt x="1511695" y="1875652"/>
                    <a:pt x="989346" y="1897326"/>
                  </a:cubicBezTo>
                  <a:cubicBezTo>
                    <a:pt x="464829" y="1921168"/>
                    <a:pt x="22674" y="1513692"/>
                    <a:pt x="1000" y="991343"/>
                  </a:cubicBezTo>
                  <a:cubicBezTo>
                    <a:pt x="-22842" y="466826"/>
                    <a:pt x="382467" y="24672"/>
                    <a:pt x="906984" y="830"/>
                  </a:cubicBezTo>
                  <a:cubicBezTo>
                    <a:pt x="1429333" y="-20844"/>
                    <a:pt x="1873655" y="384464"/>
                    <a:pt x="1895329" y="908981"/>
                  </a:cubicBezTo>
                  <a:close/>
                </a:path>
              </a:pathLst>
            </a:custGeom>
            <a:solidFill>
              <a:srgbClr val="B28244"/>
            </a:solidFill>
            <a:ln w="216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17" name="任意多边形: 形状 515">
              <a:extLst>
                <a:ext uri="{FF2B5EF4-FFF2-40B4-BE49-F238E27FC236}">
                  <a16:creationId xmlns:a16="http://schemas.microsoft.com/office/drawing/2014/main" id="{A45E9429-008A-42C2-9C25-1DEC893C53BF}"/>
                </a:ext>
              </a:extLst>
            </p:cNvPr>
            <p:cNvSpPr/>
            <p:nvPr/>
          </p:nvSpPr>
          <p:spPr>
            <a:xfrm>
              <a:off x="4844797" y="4116783"/>
              <a:ext cx="1917048" cy="1917047"/>
            </a:xfrm>
            <a:custGeom>
              <a:avLst/>
              <a:gdLst>
                <a:gd name="connsiteX0" fmla="*/ 1694365 w 1917048"/>
                <a:gd name="connsiteY0" fmla="*/ 344059 h 1917047"/>
                <a:gd name="connsiteX1" fmla="*/ 1913275 w 1917048"/>
                <a:gd name="connsiteY1" fmla="*/ 1044137 h 1917047"/>
                <a:gd name="connsiteX2" fmla="*/ 1572989 w 1917048"/>
                <a:gd name="connsiteY2" fmla="*/ 1694364 h 1917047"/>
                <a:gd name="connsiteX3" fmla="*/ 872911 w 1917048"/>
                <a:gd name="connsiteY3" fmla="*/ 1913274 h 1917047"/>
                <a:gd name="connsiteX4" fmla="*/ 222684 w 1917048"/>
                <a:gd name="connsiteY4" fmla="*/ 1572989 h 1917047"/>
                <a:gd name="connsiteX5" fmla="*/ 3774 w 1917048"/>
                <a:gd name="connsiteY5" fmla="*/ 872911 h 1917047"/>
                <a:gd name="connsiteX6" fmla="*/ 344059 w 1917048"/>
                <a:gd name="connsiteY6" fmla="*/ 222683 h 1917047"/>
                <a:gd name="connsiteX7" fmla="*/ 1044138 w 1917048"/>
                <a:gd name="connsiteY7" fmla="*/ 3774 h 1917047"/>
                <a:gd name="connsiteX8" fmla="*/ 1694365 w 1917048"/>
                <a:gd name="connsiteY8" fmla="*/ 344059 h 1917047"/>
                <a:gd name="connsiteX9" fmla="*/ 1694365 w 1917048"/>
                <a:gd name="connsiteY9" fmla="*/ 344059 h 1917047"/>
                <a:gd name="connsiteX10" fmla="*/ 1898103 w 1917048"/>
                <a:gd name="connsiteY10" fmla="*/ 1041970 h 1917047"/>
                <a:gd name="connsiteX11" fmla="*/ 1898103 w 1917048"/>
                <a:gd name="connsiteY11" fmla="*/ 1041970 h 1917047"/>
                <a:gd name="connsiteX12" fmla="*/ 1683528 w 1917048"/>
                <a:gd name="connsiteY12" fmla="*/ 350561 h 1917047"/>
                <a:gd name="connsiteX13" fmla="*/ 1041970 w 1917048"/>
                <a:gd name="connsiteY13" fmla="*/ 16778 h 1917047"/>
                <a:gd name="connsiteX14" fmla="*/ 350562 w 1917048"/>
                <a:gd name="connsiteY14" fmla="*/ 231353 h 1917047"/>
                <a:gd name="connsiteX15" fmla="*/ 16778 w 1917048"/>
                <a:gd name="connsiteY15" fmla="*/ 870743 h 1917047"/>
                <a:gd name="connsiteX16" fmla="*/ 231353 w 1917048"/>
                <a:gd name="connsiteY16" fmla="*/ 1562152 h 1917047"/>
                <a:gd name="connsiteX17" fmla="*/ 870744 w 1917048"/>
                <a:gd name="connsiteY17" fmla="*/ 1898102 h 1917047"/>
                <a:gd name="connsiteX18" fmla="*/ 1562152 w 1917048"/>
                <a:gd name="connsiteY18" fmla="*/ 1683527 h 1917047"/>
                <a:gd name="connsiteX19" fmla="*/ 1898103 w 1917048"/>
                <a:gd name="connsiteY19" fmla="*/ 1041970 h 1917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917048" h="1917047">
                  <a:moveTo>
                    <a:pt x="1694365" y="344059"/>
                  </a:moveTo>
                  <a:cubicBezTo>
                    <a:pt x="1863424" y="547797"/>
                    <a:pt x="1934949" y="801386"/>
                    <a:pt x="1913275" y="1044137"/>
                  </a:cubicBezTo>
                  <a:cubicBezTo>
                    <a:pt x="1891601" y="1289056"/>
                    <a:pt x="1774560" y="1525305"/>
                    <a:pt x="1572989" y="1694364"/>
                  </a:cubicBezTo>
                  <a:cubicBezTo>
                    <a:pt x="1369251" y="1863423"/>
                    <a:pt x="1115663" y="1934948"/>
                    <a:pt x="872911" y="1913274"/>
                  </a:cubicBezTo>
                  <a:cubicBezTo>
                    <a:pt x="627992" y="1891600"/>
                    <a:pt x="391743" y="1774559"/>
                    <a:pt x="222684" y="1572989"/>
                  </a:cubicBezTo>
                  <a:cubicBezTo>
                    <a:pt x="53624" y="1369251"/>
                    <a:pt x="-17901" y="1115662"/>
                    <a:pt x="3774" y="872911"/>
                  </a:cubicBezTo>
                  <a:cubicBezTo>
                    <a:pt x="25448" y="627992"/>
                    <a:pt x="142489" y="391742"/>
                    <a:pt x="344059" y="222683"/>
                  </a:cubicBezTo>
                  <a:cubicBezTo>
                    <a:pt x="547797" y="53624"/>
                    <a:pt x="801386" y="-17901"/>
                    <a:pt x="1044138" y="3774"/>
                  </a:cubicBezTo>
                  <a:cubicBezTo>
                    <a:pt x="1289057" y="25448"/>
                    <a:pt x="1525306" y="140321"/>
                    <a:pt x="1694365" y="344059"/>
                  </a:cubicBezTo>
                  <a:lnTo>
                    <a:pt x="1694365" y="344059"/>
                  </a:lnTo>
                  <a:close/>
                  <a:moveTo>
                    <a:pt x="1898103" y="1041970"/>
                  </a:moveTo>
                  <a:lnTo>
                    <a:pt x="1898103" y="1041970"/>
                  </a:lnTo>
                  <a:cubicBezTo>
                    <a:pt x="1919777" y="801386"/>
                    <a:pt x="1850420" y="552132"/>
                    <a:pt x="1683528" y="350561"/>
                  </a:cubicBezTo>
                  <a:cubicBezTo>
                    <a:pt x="1516636" y="151158"/>
                    <a:pt x="1284722" y="38452"/>
                    <a:pt x="1041970" y="16778"/>
                  </a:cubicBezTo>
                  <a:cubicBezTo>
                    <a:pt x="801386" y="-4896"/>
                    <a:pt x="552132" y="64461"/>
                    <a:pt x="350562" y="231353"/>
                  </a:cubicBezTo>
                  <a:cubicBezTo>
                    <a:pt x="151159" y="398245"/>
                    <a:pt x="38452" y="630159"/>
                    <a:pt x="16778" y="870743"/>
                  </a:cubicBezTo>
                  <a:cubicBezTo>
                    <a:pt x="-4896" y="1111327"/>
                    <a:pt x="64462" y="1360581"/>
                    <a:pt x="231353" y="1562152"/>
                  </a:cubicBezTo>
                  <a:cubicBezTo>
                    <a:pt x="398245" y="1761554"/>
                    <a:pt x="630159" y="1876428"/>
                    <a:pt x="870744" y="1898102"/>
                  </a:cubicBezTo>
                  <a:cubicBezTo>
                    <a:pt x="1111328" y="1919776"/>
                    <a:pt x="1360582" y="1850419"/>
                    <a:pt x="1562152" y="1683527"/>
                  </a:cubicBezTo>
                  <a:cubicBezTo>
                    <a:pt x="1761555" y="1516636"/>
                    <a:pt x="1876429" y="1284721"/>
                    <a:pt x="1898103" y="1041970"/>
                  </a:cubicBezTo>
                  <a:close/>
                </a:path>
              </a:pathLst>
            </a:custGeom>
            <a:solidFill>
              <a:srgbClr val="482A0F"/>
            </a:solidFill>
            <a:ln w="216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18" name="任意多边形: 形状 517">
              <a:extLst>
                <a:ext uri="{FF2B5EF4-FFF2-40B4-BE49-F238E27FC236}">
                  <a16:creationId xmlns:a16="http://schemas.microsoft.com/office/drawing/2014/main" id="{57B4DD2A-EC2B-4F27-8A56-BE137F5D9241}"/>
                </a:ext>
              </a:extLst>
            </p:cNvPr>
            <p:cNvSpPr/>
            <p:nvPr/>
          </p:nvSpPr>
          <p:spPr>
            <a:xfrm>
              <a:off x="4885417" y="4157403"/>
              <a:ext cx="1833641" cy="1833640"/>
            </a:xfrm>
            <a:custGeom>
              <a:avLst/>
              <a:gdLst>
                <a:gd name="connsiteX0" fmla="*/ 916821 w 1833641"/>
                <a:gd name="connsiteY0" fmla="*/ 1833641 h 1833640"/>
                <a:gd name="connsiteX1" fmla="*/ 1833641 w 1833641"/>
                <a:gd name="connsiteY1" fmla="*/ 916820 h 1833640"/>
                <a:gd name="connsiteX2" fmla="*/ 916821 w 1833641"/>
                <a:gd name="connsiteY2" fmla="*/ 0 h 1833640"/>
                <a:gd name="connsiteX3" fmla="*/ 0 w 1833641"/>
                <a:gd name="connsiteY3" fmla="*/ 916820 h 1833640"/>
                <a:gd name="connsiteX4" fmla="*/ 916821 w 1833641"/>
                <a:gd name="connsiteY4" fmla="*/ 1833641 h 1833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3641" h="1833640">
                  <a:moveTo>
                    <a:pt x="916821" y="1833641"/>
                  </a:moveTo>
                  <a:cubicBezTo>
                    <a:pt x="1421831" y="1833641"/>
                    <a:pt x="1833641" y="1421830"/>
                    <a:pt x="1833641" y="916820"/>
                  </a:cubicBezTo>
                  <a:cubicBezTo>
                    <a:pt x="1833641" y="411811"/>
                    <a:pt x="1421831" y="0"/>
                    <a:pt x="916821" y="0"/>
                  </a:cubicBezTo>
                  <a:cubicBezTo>
                    <a:pt x="411811" y="0"/>
                    <a:pt x="0" y="411811"/>
                    <a:pt x="0" y="916820"/>
                  </a:cubicBezTo>
                  <a:cubicBezTo>
                    <a:pt x="0" y="1421830"/>
                    <a:pt x="411811" y="1833641"/>
                    <a:pt x="916821" y="1833641"/>
                  </a:cubicBezTo>
                  <a:close/>
                </a:path>
              </a:pathLst>
            </a:custGeom>
            <a:gradFill flip="none" rotWithShape="1">
              <a:gsLst>
                <a:gs pos="17000">
                  <a:srgbClr val="FFFFFF"/>
                </a:gs>
                <a:gs pos="100000">
                  <a:srgbClr val="D1CABD">
                    <a:lumMod val="71000"/>
                    <a:lumOff val="29000"/>
                  </a:srgbClr>
                </a:gs>
              </a:gsLst>
              <a:path path="circle">
                <a:fillToRect l="50000" t="50000" r="50000" b="50000"/>
              </a:path>
              <a:tileRect/>
            </a:gradFill>
            <a:ln w="216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19" name="任意多边形: 形状 518">
              <a:extLst>
                <a:ext uri="{FF2B5EF4-FFF2-40B4-BE49-F238E27FC236}">
                  <a16:creationId xmlns:a16="http://schemas.microsoft.com/office/drawing/2014/main" id="{798B4D28-590C-4740-BC1A-B0D895317E7D}"/>
                </a:ext>
              </a:extLst>
            </p:cNvPr>
            <p:cNvSpPr/>
            <p:nvPr/>
          </p:nvSpPr>
          <p:spPr>
            <a:xfrm>
              <a:off x="5144966" y="4401911"/>
              <a:ext cx="612713" cy="624628"/>
            </a:xfrm>
            <a:custGeom>
              <a:avLst/>
              <a:gdLst>
                <a:gd name="connsiteX0" fmla="*/ 329990 w 612713"/>
                <a:gd name="connsiteY0" fmla="*/ 217153 h 624628"/>
                <a:gd name="connsiteX1" fmla="*/ 178271 w 612713"/>
                <a:gd name="connsiteY1" fmla="*/ 405719 h 624628"/>
                <a:gd name="connsiteX2" fmla="*/ 13546 w 612713"/>
                <a:gd name="connsiteY2" fmla="*/ 624629 h 624628"/>
                <a:gd name="connsiteX3" fmla="*/ 542 w 612713"/>
                <a:gd name="connsiteY3" fmla="*/ 479411 h 624628"/>
                <a:gd name="connsiteX4" fmla="*/ 91574 w 612713"/>
                <a:gd name="connsiteY4" fmla="*/ 225823 h 624628"/>
                <a:gd name="connsiteX5" fmla="*/ 329990 w 612713"/>
                <a:gd name="connsiteY5" fmla="*/ 217153 h 624628"/>
                <a:gd name="connsiteX6" fmla="*/ 329990 w 612713"/>
                <a:gd name="connsiteY6" fmla="*/ 217153 h 624628"/>
                <a:gd name="connsiteX7" fmla="*/ 377674 w 612713"/>
                <a:gd name="connsiteY7" fmla="*/ 197646 h 624628"/>
                <a:gd name="connsiteX8" fmla="*/ 377674 w 612713"/>
                <a:gd name="connsiteY8" fmla="*/ 197646 h 624628"/>
                <a:gd name="connsiteX9" fmla="*/ 598751 w 612713"/>
                <a:gd name="connsiteY9" fmla="*/ 134791 h 624628"/>
                <a:gd name="connsiteX10" fmla="*/ 442697 w 612713"/>
                <a:gd name="connsiteY10" fmla="*/ 236660 h 624628"/>
                <a:gd name="connsiteX11" fmla="*/ 377674 w 612713"/>
                <a:gd name="connsiteY11" fmla="*/ 197646 h 624628"/>
                <a:gd name="connsiteX12" fmla="*/ 377674 w 612713"/>
                <a:gd name="connsiteY12" fmla="*/ 197646 h 624628"/>
                <a:gd name="connsiteX13" fmla="*/ 215117 w 612713"/>
                <a:gd name="connsiteY13" fmla="*/ 412221 h 624628"/>
                <a:gd name="connsiteX14" fmla="*/ 215117 w 612713"/>
                <a:gd name="connsiteY14" fmla="*/ 412221 h 624628"/>
                <a:gd name="connsiteX15" fmla="*/ 319153 w 612713"/>
                <a:gd name="connsiteY15" fmla="*/ 399217 h 624628"/>
                <a:gd name="connsiteX16" fmla="*/ 425357 w 612713"/>
                <a:gd name="connsiteY16" fmla="*/ 258334 h 624628"/>
                <a:gd name="connsiteX17" fmla="*/ 353832 w 612713"/>
                <a:gd name="connsiteY17" fmla="*/ 225823 h 624628"/>
                <a:gd name="connsiteX18" fmla="*/ 215117 w 612713"/>
                <a:gd name="connsiteY18" fmla="*/ 412221 h 624628"/>
                <a:gd name="connsiteX19" fmla="*/ 215117 w 612713"/>
                <a:gd name="connsiteY19" fmla="*/ 412221 h 624628"/>
                <a:gd name="connsiteX20" fmla="*/ 546733 w 612713"/>
                <a:gd name="connsiteY20" fmla="*/ 411 h 624628"/>
                <a:gd name="connsiteX21" fmla="*/ 546733 w 612713"/>
                <a:gd name="connsiteY21" fmla="*/ 411 h 624628"/>
                <a:gd name="connsiteX22" fmla="*/ 126252 w 612713"/>
                <a:gd name="connsiteY22" fmla="*/ 186809 h 624628"/>
                <a:gd name="connsiteX23" fmla="*/ 356000 w 612713"/>
                <a:gd name="connsiteY23" fmla="*/ 188977 h 624628"/>
                <a:gd name="connsiteX24" fmla="*/ 362502 w 612713"/>
                <a:gd name="connsiteY24" fmla="*/ 186809 h 624628"/>
                <a:gd name="connsiteX25" fmla="*/ 579244 w 612713"/>
                <a:gd name="connsiteY25" fmla="*/ 108782 h 624628"/>
                <a:gd name="connsiteX26" fmla="*/ 609588 w 612713"/>
                <a:gd name="connsiteY26" fmla="*/ 17750 h 624628"/>
                <a:gd name="connsiteX27" fmla="*/ 546733 w 612713"/>
                <a:gd name="connsiteY27" fmla="*/ 411 h 624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12713" h="624628">
                  <a:moveTo>
                    <a:pt x="329990" y="217153"/>
                  </a:moveTo>
                  <a:cubicBezTo>
                    <a:pt x="262800" y="267004"/>
                    <a:pt x="228121" y="288678"/>
                    <a:pt x="178271" y="405719"/>
                  </a:cubicBezTo>
                  <a:cubicBezTo>
                    <a:pt x="85071" y="444733"/>
                    <a:pt x="37388" y="529262"/>
                    <a:pt x="13546" y="624629"/>
                  </a:cubicBezTo>
                  <a:cubicBezTo>
                    <a:pt x="2709" y="579113"/>
                    <a:pt x="-1626" y="529262"/>
                    <a:pt x="542" y="479411"/>
                  </a:cubicBezTo>
                  <a:cubicBezTo>
                    <a:pt x="7044" y="386212"/>
                    <a:pt x="39555" y="299515"/>
                    <a:pt x="91574" y="225823"/>
                  </a:cubicBezTo>
                  <a:cubicBezTo>
                    <a:pt x="193443" y="195479"/>
                    <a:pt x="228121" y="188977"/>
                    <a:pt x="329990" y="217153"/>
                  </a:cubicBezTo>
                  <a:lnTo>
                    <a:pt x="329990" y="217153"/>
                  </a:lnTo>
                  <a:close/>
                  <a:moveTo>
                    <a:pt x="377674" y="197646"/>
                  </a:moveTo>
                  <a:lnTo>
                    <a:pt x="377674" y="197646"/>
                  </a:lnTo>
                  <a:cubicBezTo>
                    <a:pt x="451366" y="149963"/>
                    <a:pt x="529394" y="121786"/>
                    <a:pt x="598751" y="134791"/>
                  </a:cubicBezTo>
                  <a:cubicBezTo>
                    <a:pt x="544566" y="165135"/>
                    <a:pt x="488212" y="195479"/>
                    <a:pt x="442697" y="236660"/>
                  </a:cubicBezTo>
                  <a:cubicBezTo>
                    <a:pt x="425357" y="212818"/>
                    <a:pt x="390678" y="195479"/>
                    <a:pt x="377674" y="197646"/>
                  </a:cubicBezTo>
                  <a:lnTo>
                    <a:pt x="377674" y="197646"/>
                  </a:lnTo>
                  <a:close/>
                  <a:moveTo>
                    <a:pt x="215117" y="412221"/>
                  </a:moveTo>
                  <a:lnTo>
                    <a:pt x="215117" y="412221"/>
                  </a:lnTo>
                  <a:cubicBezTo>
                    <a:pt x="245461" y="401384"/>
                    <a:pt x="293144" y="392714"/>
                    <a:pt x="319153" y="399217"/>
                  </a:cubicBezTo>
                  <a:cubicBezTo>
                    <a:pt x="353832" y="323357"/>
                    <a:pt x="388511" y="275674"/>
                    <a:pt x="425357" y="258334"/>
                  </a:cubicBezTo>
                  <a:cubicBezTo>
                    <a:pt x="405850" y="232325"/>
                    <a:pt x="373339" y="230158"/>
                    <a:pt x="353832" y="225823"/>
                  </a:cubicBezTo>
                  <a:cubicBezTo>
                    <a:pt x="321321" y="225823"/>
                    <a:pt x="171768" y="392714"/>
                    <a:pt x="215117" y="412221"/>
                  </a:cubicBezTo>
                  <a:lnTo>
                    <a:pt x="215117" y="412221"/>
                  </a:lnTo>
                  <a:close/>
                  <a:moveTo>
                    <a:pt x="546733" y="411"/>
                  </a:moveTo>
                  <a:lnTo>
                    <a:pt x="546733" y="411"/>
                  </a:lnTo>
                  <a:cubicBezTo>
                    <a:pt x="379841" y="-6092"/>
                    <a:pt x="225954" y="67601"/>
                    <a:pt x="126252" y="186809"/>
                  </a:cubicBezTo>
                  <a:cubicBezTo>
                    <a:pt x="176103" y="184642"/>
                    <a:pt x="247628" y="126121"/>
                    <a:pt x="356000" y="188977"/>
                  </a:cubicBezTo>
                  <a:cubicBezTo>
                    <a:pt x="362502" y="186809"/>
                    <a:pt x="356000" y="186809"/>
                    <a:pt x="362502" y="186809"/>
                  </a:cubicBezTo>
                  <a:cubicBezTo>
                    <a:pt x="429692" y="115284"/>
                    <a:pt x="538063" y="121786"/>
                    <a:pt x="579244" y="108782"/>
                  </a:cubicBezTo>
                  <a:cubicBezTo>
                    <a:pt x="626928" y="104447"/>
                    <a:pt x="603086" y="30755"/>
                    <a:pt x="609588" y="17750"/>
                  </a:cubicBezTo>
                  <a:cubicBezTo>
                    <a:pt x="629095" y="4746"/>
                    <a:pt x="551068" y="-1757"/>
                    <a:pt x="546733" y="411"/>
                  </a:cubicBezTo>
                  <a:close/>
                </a:path>
              </a:pathLst>
            </a:custGeom>
            <a:solidFill>
              <a:srgbClr val="FFFFFF"/>
            </a:solidFill>
            <a:ln w="216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20" name="任意多边形: 形状 519">
              <a:extLst>
                <a:ext uri="{FF2B5EF4-FFF2-40B4-BE49-F238E27FC236}">
                  <a16:creationId xmlns:a16="http://schemas.microsoft.com/office/drawing/2014/main" id="{6B39A7EF-E500-493A-BDE6-C0E75B48048C}"/>
                </a:ext>
              </a:extLst>
            </p:cNvPr>
            <p:cNvSpPr/>
            <p:nvPr/>
          </p:nvSpPr>
          <p:spPr>
            <a:xfrm>
              <a:off x="5840294" y="5173925"/>
              <a:ext cx="614880" cy="624628"/>
            </a:xfrm>
            <a:custGeom>
              <a:avLst/>
              <a:gdLst>
                <a:gd name="connsiteX0" fmla="*/ 284890 w 614880"/>
                <a:gd name="connsiteY0" fmla="*/ 407476 h 624628"/>
                <a:gd name="connsiteX1" fmla="*/ 436610 w 614880"/>
                <a:gd name="connsiteY1" fmla="*/ 218910 h 624628"/>
                <a:gd name="connsiteX2" fmla="*/ 601334 w 614880"/>
                <a:gd name="connsiteY2" fmla="*/ 0 h 624628"/>
                <a:gd name="connsiteX3" fmla="*/ 614339 w 614880"/>
                <a:gd name="connsiteY3" fmla="*/ 145217 h 624628"/>
                <a:gd name="connsiteX4" fmla="*/ 523307 w 614880"/>
                <a:gd name="connsiteY4" fmla="*/ 398806 h 624628"/>
                <a:gd name="connsiteX5" fmla="*/ 284890 w 614880"/>
                <a:gd name="connsiteY5" fmla="*/ 407476 h 624628"/>
                <a:gd name="connsiteX6" fmla="*/ 284890 w 614880"/>
                <a:gd name="connsiteY6" fmla="*/ 407476 h 624628"/>
                <a:gd name="connsiteX7" fmla="*/ 235039 w 614880"/>
                <a:gd name="connsiteY7" fmla="*/ 426982 h 624628"/>
                <a:gd name="connsiteX8" fmla="*/ 235039 w 614880"/>
                <a:gd name="connsiteY8" fmla="*/ 426982 h 624628"/>
                <a:gd name="connsiteX9" fmla="*/ 13962 w 614880"/>
                <a:gd name="connsiteY9" fmla="*/ 489838 h 624628"/>
                <a:gd name="connsiteX10" fmla="*/ 170017 w 614880"/>
                <a:gd name="connsiteY10" fmla="*/ 387969 h 624628"/>
                <a:gd name="connsiteX11" fmla="*/ 235039 w 614880"/>
                <a:gd name="connsiteY11" fmla="*/ 426982 h 624628"/>
                <a:gd name="connsiteX12" fmla="*/ 235039 w 614880"/>
                <a:gd name="connsiteY12" fmla="*/ 426982 h 624628"/>
                <a:gd name="connsiteX13" fmla="*/ 397596 w 614880"/>
                <a:gd name="connsiteY13" fmla="*/ 212408 h 624628"/>
                <a:gd name="connsiteX14" fmla="*/ 397596 w 614880"/>
                <a:gd name="connsiteY14" fmla="*/ 212408 h 624628"/>
                <a:gd name="connsiteX15" fmla="*/ 293560 w 614880"/>
                <a:gd name="connsiteY15" fmla="*/ 225412 h 624628"/>
                <a:gd name="connsiteX16" fmla="*/ 187356 w 614880"/>
                <a:gd name="connsiteY16" fmla="*/ 366295 h 624628"/>
                <a:gd name="connsiteX17" fmla="*/ 258881 w 614880"/>
                <a:gd name="connsiteY17" fmla="*/ 398806 h 624628"/>
                <a:gd name="connsiteX18" fmla="*/ 397596 w 614880"/>
                <a:gd name="connsiteY18" fmla="*/ 212408 h 624628"/>
                <a:gd name="connsiteX19" fmla="*/ 397596 w 614880"/>
                <a:gd name="connsiteY19" fmla="*/ 212408 h 624628"/>
                <a:gd name="connsiteX20" fmla="*/ 65980 w 614880"/>
                <a:gd name="connsiteY20" fmla="*/ 624218 h 624628"/>
                <a:gd name="connsiteX21" fmla="*/ 65980 w 614880"/>
                <a:gd name="connsiteY21" fmla="*/ 624218 h 624628"/>
                <a:gd name="connsiteX22" fmla="*/ 486461 w 614880"/>
                <a:gd name="connsiteY22" fmla="*/ 437820 h 624628"/>
                <a:gd name="connsiteX23" fmla="*/ 256714 w 614880"/>
                <a:gd name="connsiteY23" fmla="*/ 435652 h 624628"/>
                <a:gd name="connsiteX24" fmla="*/ 250211 w 614880"/>
                <a:gd name="connsiteY24" fmla="*/ 437820 h 624628"/>
                <a:gd name="connsiteX25" fmla="*/ 33469 w 614880"/>
                <a:gd name="connsiteY25" fmla="*/ 515847 h 624628"/>
                <a:gd name="connsiteX26" fmla="*/ 3125 w 614880"/>
                <a:gd name="connsiteY26" fmla="*/ 606879 h 624628"/>
                <a:gd name="connsiteX27" fmla="*/ 65980 w 614880"/>
                <a:gd name="connsiteY27" fmla="*/ 624218 h 624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14880" h="624628">
                  <a:moveTo>
                    <a:pt x="284890" y="407476"/>
                  </a:moveTo>
                  <a:cubicBezTo>
                    <a:pt x="352080" y="357625"/>
                    <a:pt x="386759" y="335951"/>
                    <a:pt x="436610" y="218910"/>
                  </a:cubicBezTo>
                  <a:cubicBezTo>
                    <a:pt x="529809" y="179896"/>
                    <a:pt x="577492" y="95367"/>
                    <a:pt x="601334" y="0"/>
                  </a:cubicBezTo>
                  <a:cubicBezTo>
                    <a:pt x="612171" y="45516"/>
                    <a:pt x="616506" y="95367"/>
                    <a:pt x="614339" y="145217"/>
                  </a:cubicBezTo>
                  <a:cubicBezTo>
                    <a:pt x="607836" y="238417"/>
                    <a:pt x="575325" y="325114"/>
                    <a:pt x="523307" y="398806"/>
                  </a:cubicBezTo>
                  <a:cubicBezTo>
                    <a:pt x="419270" y="431317"/>
                    <a:pt x="384592" y="435652"/>
                    <a:pt x="284890" y="407476"/>
                  </a:cubicBezTo>
                  <a:lnTo>
                    <a:pt x="284890" y="407476"/>
                  </a:lnTo>
                  <a:close/>
                  <a:moveTo>
                    <a:pt x="235039" y="426982"/>
                  </a:moveTo>
                  <a:lnTo>
                    <a:pt x="235039" y="426982"/>
                  </a:lnTo>
                  <a:cubicBezTo>
                    <a:pt x="161347" y="474666"/>
                    <a:pt x="83320" y="502842"/>
                    <a:pt x="13962" y="489838"/>
                  </a:cubicBezTo>
                  <a:cubicBezTo>
                    <a:pt x="68148" y="459494"/>
                    <a:pt x="124501" y="429150"/>
                    <a:pt x="170017" y="387969"/>
                  </a:cubicBezTo>
                  <a:cubicBezTo>
                    <a:pt x="189523" y="411811"/>
                    <a:pt x="222035" y="429150"/>
                    <a:pt x="235039" y="426982"/>
                  </a:cubicBezTo>
                  <a:lnTo>
                    <a:pt x="235039" y="426982"/>
                  </a:lnTo>
                  <a:close/>
                  <a:moveTo>
                    <a:pt x="397596" y="212408"/>
                  </a:moveTo>
                  <a:lnTo>
                    <a:pt x="397596" y="212408"/>
                  </a:lnTo>
                  <a:cubicBezTo>
                    <a:pt x="367252" y="223245"/>
                    <a:pt x="319569" y="231914"/>
                    <a:pt x="293560" y="225412"/>
                  </a:cubicBezTo>
                  <a:cubicBezTo>
                    <a:pt x="258881" y="301272"/>
                    <a:pt x="224202" y="348955"/>
                    <a:pt x="187356" y="366295"/>
                  </a:cubicBezTo>
                  <a:cubicBezTo>
                    <a:pt x="206863" y="392304"/>
                    <a:pt x="239374" y="394471"/>
                    <a:pt x="258881" y="398806"/>
                  </a:cubicBezTo>
                  <a:cubicBezTo>
                    <a:pt x="291392" y="398806"/>
                    <a:pt x="440945" y="234082"/>
                    <a:pt x="397596" y="212408"/>
                  </a:cubicBezTo>
                  <a:lnTo>
                    <a:pt x="397596" y="212408"/>
                  </a:lnTo>
                  <a:close/>
                  <a:moveTo>
                    <a:pt x="65980" y="624218"/>
                  </a:moveTo>
                  <a:lnTo>
                    <a:pt x="65980" y="624218"/>
                  </a:lnTo>
                  <a:cubicBezTo>
                    <a:pt x="232872" y="630720"/>
                    <a:pt x="386759" y="557028"/>
                    <a:pt x="486461" y="437820"/>
                  </a:cubicBezTo>
                  <a:cubicBezTo>
                    <a:pt x="436610" y="439987"/>
                    <a:pt x="365085" y="498508"/>
                    <a:pt x="256714" y="435652"/>
                  </a:cubicBezTo>
                  <a:cubicBezTo>
                    <a:pt x="250211" y="437820"/>
                    <a:pt x="256714" y="437820"/>
                    <a:pt x="250211" y="437820"/>
                  </a:cubicBezTo>
                  <a:cubicBezTo>
                    <a:pt x="183021" y="509345"/>
                    <a:pt x="74650" y="502842"/>
                    <a:pt x="33469" y="515847"/>
                  </a:cubicBezTo>
                  <a:cubicBezTo>
                    <a:pt x="-14215" y="520182"/>
                    <a:pt x="9627" y="593874"/>
                    <a:pt x="3125" y="606879"/>
                  </a:cubicBezTo>
                  <a:cubicBezTo>
                    <a:pt x="-16382" y="619883"/>
                    <a:pt x="61645" y="626386"/>
                    <a:pt x="65980" y="624218"/>
                  </a:cubicBezTo>
                  <a:close/>
                </a:path>
              </a:pathLst>
            </a:custGeom>
            <a:solidFill>
              <a:srgbClr val="FFFFFF"/>
            </a:solidFill>
            <a:ln w="216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21" name="任意多边形: 形状 520">
              <a:extLst>
                <a:ext uri="{FF2B5EF4-FFF2-40B4-BE49-F238E27FC236}">
                  <a16:creationId xmlns:a16="http://schemas.microsoft.com/office/drawing/2014/main" id="{810F38B8-2057-4C9F-964F-E0AA5611BDE8}"/>
                </a:ext>
              </a:extLst>
            </p:cNvPr>
            <p:cNvSpPr/>
            <p:nvPr/>
          </p:nvSpPr>
          <p:spPr>
            <a:xfrm>
              <a:off x="4734988" y="4006974"/>
              <a:ext cx="2134498" cy="2134498"/>
            </a:xfrm>
            <a:custGeom>
              <a:avLst/>
              <a:gdLst>
                <a:gd name="connsiteX0" fmla="*/ 899481 w 1798962"/>
                <a:gd name="connsiteY0" fmla="*/ 0 h 1798961"/>
                <a:gd name="connsiteX1" fmla="*/ 905984 w 1798962"/>
                <a:gd name="connsiteY1" fmla="*/ 6502 h 1798961"/>
                <a:gd name="connsiteX2" fmla="*/ 899481 w 1798962"/>
                <a:gd name="connsiteY2" fmla="*/ 13005 h 1798961"/>
                <a:gd name="connsiteX3" fmla="*/ 892979 w 1798962"/>
                <a:gd name="connsiteY3" fmla="*/ 6502 h 1798961"/>
                <a:gd name="connsiteX4" fmla="*/ 899481 w 1798962"/>
                <a:gd name="connsiteY4" fmla="*/ 0 h 1798961"/>
                <a:gd name="connsiteX5" fmla="*/ 899481 w 1798962"/>
                <a:gd name="connsiteY5" fmla="*/ 0 h 1798961"/>
                <a:gd name="connsiteX6" fmla="*/ 955834 w 1798962"/>
                <a:gd name="connsiteY6" fmla="*/ 2167 h 1798961"/>
                <a:gd name="connsiteX7" fmla="*/ 955834 w 1798962"/>
                <a:gd name="connsiteY7" fmla="*/ 2167 h 1798961"/>
                <a:gd name="connsiteX8" fmla="*/ 962337 w 1798962"/>
                <a:gd name="connsiteY8" fmla="*/ 8670 h 1798961"/>
                <a:gd name="connsiteX9" fmla="*/ 955834 w 1798962"/>
                <a:gd name="connsiteY9" fmla="*/ 15172 h 1798961"/>
                <a:gd name="connsiteX10" fmla="*/ 949332 w 1798962"/>
                <a:gd name="connsiteY10" fmla="*/ 8670 h 1798961"/>
                <a:gd name="connsiteX11" fmla="*/ 955834 w 1798962"/>
                <a:gd name="connsiteY11" fmla="*/ 2167 h 1798961"/>
                <a:gd name="connsiteX12" fmla="*/ 955834 w 1798962"/>
                <a:gd name="connsiteY12" fmla="*/ 2167 h 1798961"/>
                <a:gd name="connsiteX13" fmla="*/ 721753 w 1798962"/>
                <a:gd name="connsiteY13" fmla="*/ 17339 h 1798961"/>
                <a:gd name="connsiteX14" fmla="*/ 721753 w 1798962"/>
                <a:gd name="connsiteY14" fmla="*/ 17339 h 1798961"/>
                <a:gd name="connsiteX15" fmla="*/ 730422 w 1798962"/>
                <a:gd name="connsiteY15" fmla="*/ 23842 h 1798961"/>
                <a:gd name="connsiteX16" fmla="*/ 723920 w 1798962"/>
                <a:gd name="connsiteY16" fmla="*/ 32511 h 1798961"/>
                <a:gd name="connsiteX17" fmla="*/ 715250 w 1798962"/>
                <a:gd name="connsiteY17" fmla="*/ 26009 h 1798961"/>
                <a:gd name="connsiteX18" fmla="*/ 721753 w 1798962"/>
                <a:gd name="connsiteY18" fmla="*/ 17339 h 1798961"/>
                <a:gd name="connsiteX19" fmla="*/ 721753 w 1798962"/>
                <a:gd name="connsiteY19" fmla="*/ 17339 h 1798961"/>
                <a:gd name="connsiteX20" fmla="*/ 500675 w 1798962"/>
                <a:gd name="connsiteY20" fmla="*/ 93199 h 1798961"/>
                <a:gd name="connsiteX21" fmla="*/ 500675 w 1798962"/>
                <a:gd name="connsiteY21" fmla="*/ 93199 h 1798961"/>
                <a:gd name="connsiteX22" fmla="*/ 509345 w 1798962"/>
                <a:gd name="connsiteY22" fmla="*/ 95367 h 1798961"/>
                <a:gd name="connsiteX23" fmla="*/ 507177 w 1798962"/>
                <a:gd name="connsiteY23" fmla="*/ 104036 h 1798961"/>
                <a:gd name="connsiteX24" fmla="*/ 498508 w 1798962"/>
                <a:gd name="connsiteY24" fmla="*/ 101869 h 1798961"/>
                <a:gd name="connsiteX25" fmla="*/ 500675 w 1798962"/>
                <a:gd name="connsiteY25" fmla="*/ 93199 h 1798961"/>
                <a:gd name="connsiteX26" fmla="*/ 500675 w 1798962"/>
                <a:gd name="connsiteY26" fmla="*/ 93199 h 1798961"/>
                <a:gd name="connsiteX27" fmla="*/ 305607 w 1798962"/>
                <a:gd name="connsiteY27" fmla="*/ 225412 h 1798961"/>
                <a:gd name="connsiteX28" fmla="*/ 305607 w 1798962"/>
                <a:gd name="connsiteY28" fmla="*/ 225412 h 1798961"/>
                <a:gd name="connsiteX29" fmla="*/ 316444 w 1798962"/>
                <a:gd name="connsiteY29" fmla="*/ 225412 h 1798961"/>
                <a:gd name="connsiteX30" fmla="*/ 316444 w 1798962"/>
                <a:gd name="connsiteY30" fmla="*/ 236249 h 1798961"/>
                <a:gd name="connsiteX31" fmla="*/ 305607 w 1798962"/>
                <a:gd name="connsiteY31" fmla="*/ 236249 h 1798961"/>
                <a:gd name="connsiteX32" fmla="*/ 305607 w 1798962"/>
                <a:gd name="connsiteY32" fmla="*/ 225412 h 1798961"/>
                <a:gd name="connsiteX33" fmla="*/ 305607 w 1798962"/>
                <a:gd name="connsiteY33" fmla="*/ 225412 h 1798961"/>
                <a:gd name="connsiteX34" fmla="*/ 151720 w 1798962"/>
                <a:gd name="connsiteY34" fmla="*/ 400973 h 1798961"/>
                <a:gd name="connsiteX35" fmla="*/ 151720 w 1798962"/>
                <a:gd name="connsiteY35" fmla="*/ 400973 h 1798961"/>
                <a:gd name="connsiteX36" fmla="*/ 160389 w 1798962"/>
                <a:gd name="connsiteY36" fmla="*/ 398806 h 1798961"/>
                <a:gd name="connsiteX37" fmla="*/ 162557 w 1798962"/>
                <a:gd name="connsiteY37" fmla="*/ 407476 h 1798961"/>
                <a:gd name="connsiteX38" fmla="*/ 153887 w 1798962"/>
                <a:gd name="connsiteY38" fmla="*/ 409643 h 1798961"/>
                <a:gd name="connsiteX39" fmla="*/ 151720 w 1798962"/>
                <a:gd name="connsiteY39" fmla="*/ 400973 h 1798961"/>
                <a:gd name="connsiteX40" fmla="*/ 151720 w 1798962"/>
                <a:gd name="connsiteY40" fmla="*/ 400973 h 1798961"/>
                <a:gd name="connsiteX41" fmla="*/ 47683 w 1798962"/>
                <a:gd name="connsiteY41" fmla="*/ 611214 h 1798961"/>
                <a:gd name="connsiteX42" fmla="*/ 47683 w 1798962"/>
                <a:gd name="connsiteY42" fmla="*/ 611214 h 1798961"/>
                <a:gd name="connsiteX43" fmla="*/ 56353 w 1798962"/>
                <a:gd name="connsiteY43" fmla="*/ 606879 h 1798961"/>
                <a:gd name="connsiteX44" fmla="*/ 60688 w 1798962"/>
                <a:gd name="connsiteY44" fmla="*/ 615548 h 1798961"/>
                <a:gd name="connsiteX45" fmla="*/ 52018 w 1798962"/>
                <a:gd name="connsiteY45" fmla="*/ 619883 h 1798961"/>
                <a:gd name="connsiteX46" fmla="*/ 47683 w 1798962"/>
                <a:gd name="connsiteY46" fmla="*/ 611214 h 1798961"/>
                <a:gd name="connsiteX47" fmla="*/ 47683 w 1798962"/>
                <a:gd name="connsiteY47" fmla="*/ 611214 h 1798961"/>
                <a:gd name="connsiteX48" fmla="*/ 2167 w 1798962"/>
                <a:gd name="connsiteY48" fmla="*/ 840961 h 1798961"/>
                <a:gd name="connsiteX49" fmla="*/ 2167 w 1798962"/>
                <a:gd name="connsiteY49" fmla="*/ 840961 h 1798961"/>
                <a:gd name="connsiteX50" fmla="*/ 8670 w 1798962"/>
                <a:gd name="connsiteY50" fmla="*/ 834458 h 1798961"/>
                <a:gd name="connsiteX51" fmla="*/ 15172 w 1798962"/>
                <a:gd name="connsiteY51" fmla="*/ 840961 h 1798961"/>
                <a:gd name="connsiteX52" fmla="*/ 8670 w 1798962"/>
                <a:gd name="connsiteY52" fmla="*/ 847463 h 1798961"/>
                <a:gd name="connsiteX53" fmla="*/ 2167 w 1798962"/>
                <a:gd name="connsiteY53" fmla="*/ 840961 h 1798961"/>
                <a:gd name="connsiteX54" fmla="*/ 2167 w 1798962"/>
                <a:gd name="connsiteY54" fmla="*/ 840961 h 1798961"/>
                <a:gd name="connsiteX55" fmla="*/ 17339 w 1798962"/>
                <a:gd name="connsiteY55" fmla="*/ 1075042 h 1798961"/>
                <a:gd name="connsiteX56" fmla="*/ 17339 w 1798962"/>
                <a:gd name="connsiteY56" fmla="*/ 1075042 h 1798961"/>
                <a:gd name="connsiteX57" fmla="*/ 23842 w 1798962"/>
                <a:gd name="connsiteY57" fmla="*/ 1066373 h 1798961"/>
                <a:gd name="connsiteX58" fmla="*/ 32511 w 1798962"/>
                <a:gd name="connsiteY58" fmla="*/ 1070707 h 1798961"/>
                <a:gd name="connsiteX59" fmla="*/ 26009 w 1798962"/>
                <a:gd name="connsiteY59" fmla="*/ 1079377 h 1798961"/>
                <a:gd name="connsiteX60" fmla="*/ 17339 w 1798962"/>
                <a:gd name="connsiteY60" fmla="*/ 1075042 h 1798961"/>
                <a:gd name="connsiteX61" fmla="*/ 17339 w 1798962"/>
                <a:gd name="connsiteY61" fmla="*/ 1075042 h 1798961"/>
                <a:gd name="connsiteX62" fmla="*/ 93199 w 1798962"/>
                <a:gd name="connsiteY62" fmla="*/ 1298287 h 1798961"/>
                <a:gd name="connsiteX63" fmla="*/ 93199 w 1798962"/>
                <a:gd name="connsiteY63" fmla="*/ 1298287 h 1798961"/>
                <a:gd name="connsiteX64" fmla="*/ 95367 w 1798962"/>
                <a:gd name="connsiteY64" fmla="*/ 1289617 h 1798961"/>
                <a:gd name="connsiteX65" fmla="*/ 104036 w 1798962"/>
                <a:gd name="connsiteY65" fmla="*/ 1291785 h 1798961"/>
                <a:gd name="connsiteX66" fmla="*/ 101869 w 1798962"/>
                <a:gd name="connsiteY66" fmla="*/ 1300454 h 1798961"/>
                <a:gd name="connsiteX67" fmla="*/ 93199 w 1798962"/>
                <a:gd name="connsiteY67" fmla="*/ 1298287 h 1798961"/>
                <a:gd name="connsiteX68" fmla="*/ 93199 w 1798962"/>
                <a:gd name="connsiteY68" fmla="*/ 1298287 h 1798961"/>
                <a:gd name="connsiteX69" fmla="*/ 225412 w 1798962"/>
                <a:gd name="connsiteY69" fmla="*/ 1493355 h 1798961"/>
                <a:gd name="connsiteX70" fmla="*/ 225412 w 1798962"/>
                <a:gd name="connsiteY70" fmla="*/ 1493355 h 1798961"/>
                <a:gd name="connsiteX71" fmla="*/ 225412 w 1798962"/>
                <a:gd name="connsiteY71" fmla="*/ 1482518 h 1798961"/>
                <a:gd name="connsiteX72" fmla="*/ 236249 w 1798962"/>
                <a:gd name="connsiteY72" fmla="*/ 1482518 h 1798961"/>
                <a:gd name="connsiteX73" fmla="*/ 236249 w 1798962"/>
                <a:gd name="connsiteY73" fmla="*/ 1493355 h 1798961"/>
                <a:gd name="connsiteX74" fmla="*/ 225412 w 1798962"/>
                <a:gd name="connsiteY74" fmla="*/ 1493355 h 1798961"/>
                <a:gd name="connsiteX75" fmla="*/ 225412 w 1798962"/>
                <a:gd name="connsiteY75" fmla="*/ 1493355 h 1798961"/>
                <a:gd name="connsiteX76" fmla="*/ 400974 w 1798962"/>
                <a:gd name="connsiteY76" fmla="*/ 1647242 h 1798961"/>
                <a:gd name="connsiteX77" fmla="*/ 400974 w 1798962"/>
                <a:gd name="connsiteY77" fmla="*/ 1647242 h 1798961"/>
                <a:gd name="connsiteX78" fmla="*/ 398806 w 1798962"/>
                <a:gd name="connsiteY78" fmla="*/ 1638573 h 1798961"/>
                <a:gd name="connsiteX79" fmla="*/ 407476 w 1798962"/>
                <a:gd name="connsiteY79" fmla="*/ 1636405 h 1798961"/>
                <a:gd name="connsiteX80" fmla="*/ 409643 w 1798962"/>
                <a:gd name="connsiteY80" fmla="*/ 1645075 h 1798961"/>
                <a:gd name="connsiteX81" fmla="*/ 400974 w 1798962"/>
                <a:gd name="connsiteY81" fmla="*/ 1647242 h 1798961"/>
                <a:gd name="connsiteX82" fmla="*/ 400974 w 1798962"/>
                <a:gd name="connsiteY82" fmla="*/ 1647242 h 1798961"/>
                <a:gd name="connsiteX83" fmla="*/ 611214 w 1798962"/>
                <a:gd name="connsiteY83" fmla="*/ 1751279 h 1798961"/>
                <a:gd name="connsiteX84" fmla="*/ 611214 w 1798962"/>
                <a:gd name="connsiteY84" fmla="*/ 1751279 h 1798961"/>
                <a:gd name="connsiteX85" fmla="*/ 606879 w 1798962"/>
                <a:gd name="connsiteY85" fmla="*/ 1742609 h 1798961"/>
                <a:gd name="connsiteX86" fmla="*/ 615549 w 1798962"/>
                <a:gd name="connsiteY86" fmla="*/ 1738274 h 1798961"/>
                <a:gd name="connsiteX87" fmla="*/ 619884 w 1798962"/>
                <a:gd name="connsiteY87" fmla="*/ 1746944 h 1798961"/>
                <a:gd name="connsiteX88" fmla="*/ 611214 w 1798962"/>
                <a:gd name="connsiteY88" fmla="*/ 1751279 h 1798961"/>
                <a:gd name="connsiteX89" fmla="*/ 611214 w 1798962"/>
                <a:gd name="connsiteY89" fmla="*/ 1751279 h 1798961"/>
                <a:gd name="connsiteX90" fmla="*/ 840961 w 1798962"/>
                <a:gd name="connsiteY90" fmla="*/ 1796795 h 1798961"/>
                <a:gd name="connsiteX91" fmla="*/ 840961 w 1798962"/>
                <a:gd name="connsiteY91" fmla="*/ 1796795 h 1798961"/>
                <a:gd name="connsiteX92" fmla="*/ 834459 w 1798962"/>
                <a:gd name="connsiteY92" fmla="*/ 1790292 h 1798961"/>
                <a:gd name="connsiteX93" fmla="*/ 840961 w 1798962"/>
                <a:gd name="connsiteY93" fmla="*/ 1783790 h 1798961"/>
                <a:gd name="connsiteX94" fmla="*/ 847463 w 1798962"/>
                <a:gd name="connsiteY94" fmla="*/ 1790292 h 1798961"/>
                <a:gd name="connsiteX95" fmla="*/ 840961 w 1798962"/>
                <a:gd name="connsiteY95" fmla="*/ 1796795 h 1798961"/>
                <a:gd name="connsiteX96" fmla="*/ 840961 w 1798962"/>
                <a:gd name="connsiteY96" fmla="*/ 1796795 h 1798961"/>
                <a:gd name="connsiteX97" fmla="*/ 1075043 w 1798962"/>
                <a:gd name="connsiteY97" fmla="*/ 1779455 h 1798961"/>
                <a:gd name="connsiteX98" fmla="*/ 1075043 w 1798962"/>
                <a:gd name="connsiteY98" fmla="*/ 1779455 h 1798961"/>
                <a:gd name="connsiteX99" fmla="*/ 1066373 w 1798962"/>
                <a:gd name="connsiteY99" fmla="*/ 1772953 h 1798961"/>
                <a:gd name="connsiteX100" fmla="*/ 1072875 w 1798962"/>
                <a:gd name="connsiteY100" fmla="*/ 1764283 h 1798961"/>
                <a:gd name="connsiteX101" fmla="*/ 1081545 w 1798962"/>
                <a:gd name="connsiteY101" fmla="*/ 1768618 h 1798961"/>
                <a:gd name="connsiteX102" fmla="*/ 1075043 w 1798962"/>
                <a:gd name="connsiteY102" fmla="*/ 1779455 h 1798961"/>
                <a:gd name="connsiteX103" fmla="*/ 1075043 w 1798962"/>
                <a:gd name="connsiteY103" fmla="*/ 1779455 h 1798961"/>
                <a:gd name="connsiteX104" fmla="*/ 1298288 w 1798962"/>
                <a:gd name="connsiteY104" fmla="*/ 1703595 h 1798961"/>
                <a:gd name="connsiteX105" fmla="*/ 1298288 w 1798962"/>
                <a:gd name="connsiteY105" fmla="*/ 1703595 h 1798961"/>
                <a:gd name="connsiteX106" fmla="*/ 1289618 w 1798962"/>
                <a:gd name="connsiteY106" fmla="*/ 1701428 h 1798961"/>
                <a:gd name="connsiteX107" fmla="*/ 1291785 w 1798962"/>
                <a:gd name="connsiteY107" fmla="*/ 1692758 h 1798961"/>
                <a:gd name="connsiteX108" fmla="*/ 1300455 w 1798962"/>
                <a:gd name="connsiteY108" fmla="*/ 1694926 h 1798961"/>
                <a:gd name="connsiteX109" fmla="*/ 1298288 w 1798962"/>
                <a:gd name="connsiteY109" fmla="*/ 1703595 h 1798961"/>
                <a:gd name="connsiteX110" fmla="*/ 1298288 w 1798962"/>
                <a:gd name="connsiteY110" fmla="*/ 1703595 h 1798961"/>
                <a:gd name="connsiteX111" fmla="*/ 1493356 w 1798962"/>
                <a:gd name="connsiteY111" fmla="*/ 1573550 h 1798961"/>
                <a:gd name="connsiteX112" fmla="*/ 1493356 w 1798962"/>
                <a:gd name="connsiteY112" fmla="*/ 1573550 h 1798961"/>
                <a:gd name="connsiteX113" fmla="*/ 1482519 w 1798962"/>
                <a:gd name="connsiteY113" fmla="*/ 1573550 h 1798961"/>
                <a:gd name="connsiteX114" fmla="*/ 1482519 w 1798962"/>
                <a:gd name="connsiteY114" fmla="*/ 1562713 h 1798961"/>
                <a:gd name="connsiteX115" fmla="*/ 1493356 w 1798962"/>
                <a:gd name="connsiteY115" fmla="*/ 1562713 h 1798961"/>
                <a:gd name="connsiteX116" fmla="*/ 1493356 w 1798962"/>
                <a:gd name="connsiteY116" fmla="*/ 1573550 h 1798961"/>
                <a:gd name="connsiteX117" fmla="*/ 1493356 w 1798962"/>
                <a:gd name="connsiteY117" fmla="*/ 1573550 h 1798961"/>
                <a:gd name="connsiteX118" fmla="*/ 1647243 w 1798962"/>
                <a:gd name="connsiteY118" fmla="*/ 1397989 h 1798961"/>
                <a:gd name="connsiteX119" fmla="*/ 1647243 w 1798962"/>
                <a:gd name="connsiteY119" fmla="*/ 1397989 h 1798961"/>
                <a:gd name="connsiteX120" fmla="*/ 1638573 w 1798962"/>
                <a:gd name="connsiteY120" fmla="*/ 1400156 h 1798961"/>
                <a:gd name="connsiteX121" fmla="*/ 1636406 w 1798962"/>
                <a:gd name="connsiteY121" fmla="*/ 1391486 h 1798961"/>
                <a:gd name="connsiteX122" fmla="*/ 1645076 w 1798962"/>
                <a:gd name="connsiteY122" fmla="*/ 1389319 h 1798961"/>
                <a:gd name="connsiteX123" fmla="*/ 1647243 w 1798962"/>
                <a:gd name="connsiteY123" fmla="*/ 1397989 h 1798961"/>
                <a:gd name="connsiteX124" fmla="*/ 1647243 w 1798962"/>
                <a:gd name="connsiteY124" fmla="*/ 1397989 h 1798961"/>
                <a:gd name="connsiteX125" fmla="*/ 1751279 w 1798962"/>
                <a:gd name="connsiteY125" fmla="*/ 1187748 h 1798961"/>
                <a:gd name="connsiteX126" fmla="*/ 1751279 w 1798962"/>
                <a:gd name="connsiteY126" fmla="*/ 1187748 h 1798961"/>
                <a:gd name="connsiteX127" fmla="*/ 1742610 w 1798962"/>
                <a:gd name="connsiteY127" fmla="*/ 1192083 h 1798961"/>
                <a:gd name="connsiteX128" fmla="*/ 1738275 w 1798962"/>
                <a:gd name="connsiteY128" fmla="*/ 1183414 h 1798961"/>
                <a:gd name="connsiteX129" fmla="*/ 1746944 w 1798962"/>
                <a:gd name="connsiteY129" fmla="*/ 1179079 h 1798961"/>
                <a:gd name="connsiteX130" fmla="*/ 1751279 w 1798962"/>
                <a:gd name="connsiteY130" fmla="*/ 1187748 h 1798961"/>
                <a:gd name="connsiteX131" fmla="*/ 1751279 w 1798962"/>
                <a:gd name="connsiteY131" fmla="*/ 1187748 h 1798961"/>
                <a:gd name="connsiteX132" fmla="*/ 1796795 w 1798962"/>
                <a:gd name="connsiteY132" fmla="*/ 955834 h 1798961"/>
                <a:gd name="connsiteX133" fmla="*/ 1796795 w 1798962"/>
                <a:gd name="connsiteY133" fmla="*/ 955834 h 1798961"/>
                <a:gd name="connsiteX134" fmla="*/ 1790293 w 1798962"/>
                <a:gd name="connsiteY134" fmla="*/ 962336 h 1798961"/>
                <a:gd name="connsiteX135" fmla="*/ 1783791 w 1798962"/>
                <a:gd name="connsiteY135" fmla="*/ 955834 h 1798961"/>
                <a:gd name="connsiteX136" fmla="*/ 1790293 w 1798962"/>
                <a:gd name="connsiteY136" fmla="*/ 949332 h 1798961"/>
                <a:gd name="connsiteX137" fmla="*/ 1796795 w 1798962"/>
                <a:gd name="connsiteY137" fmla="*/ 955834 h 1798961"/>
                <a:gd name="connsiteX138" fmla="*/ 1796795 w 1798962"/>
                <a:gd name="connsiteY138" fmla="*/ 955834 h 1798961"/>
                <a:gd name="connsiteX139" fmla="*/ 1779456 w 1798962"/>
                <a:gd name="connsiteY139" fmla="*/ 721752 h 1798961"/>
                <a:gd name="connsiteX140" fmla="*/ 1779456 w 1798962"/>
                <a:gd name="connsiteY140" fmla="*/ 721752 h 1798961"/>
                <a:gd name="connsiteX141" fmla="*/ 1775121 w 1798962"/>
                <a:gd name="connsiteY141" fmla="*/ 730422 h 1798961"/>
                <a:gd name="connsiteX142" fmla="*/ 1766451 w 1798962"/>
                <a:gd name="connsiteY142" fmla="*/ 726087 h 1798961"/>
                <a:gd name="connsiteX143" fmla="*/ 1772953 w 1798962"/>
                <a:gd name="connsiteY143" fmla="*/ 717417 h 1798961"/>
                <a:gd name="connsiteX144" fmla="*/ 1779456 w 1798962"/>
                <a:gd name="connsiteY144" fmla="*/ 721752 h 1798961"/>
                <a:gd name="connsiteX145" fmla="*/ 1779456 w 1798962"/>
                <a:gd name="connsiteY145" fmla="*/ 721752 h 1798961"/>
                <a:gd name="connsiteX146" fmla="*/ 1703596 w 1798962"/>
                <a:gd name="connsiteY146" fmla="*/ 500675 h 1798961"/>
                <a:gd name="connsiteX147" fmla="*/ 1703596 w 1798962"/>
                <a:gd name="connsiteY147" fmla="*/ 500675 h 1798961"/>
                <a:gd name="connsiteX148" fmla="*/ 1701429 w 1798962"/>
                <a:gd name="connsiteY148" fmla="*/ 509345 h 1798961"/>
                <a:gd name="connsiteX149" fmla="*/ 1692759 w 1798962"/>
                <a:gd name="connsiteY149" fmla="*/ 507177 h 1798961"/>
                <a:gd name="connsiteX150" fmla="*/ 1694926 w 1798962"/>
                <a:gd name="connsiteY150" fmla="*/ 498508 h 1798961"/>
                <a:gd name="connsiteX151" fmla="*/ 1703596 w 1798962"/>
                <a:gd name="connsiteY151" fmla="*/ 500675 h 1798961"/>
                <a:gd name="connsiteX152" fmla="*/ 1703596 w 1798962"/>
                <a:gd name="connsiteY152" fmla="*/ 500675 h 1798961"/>
                <a:gd name="connsiteX153" fmla="*/ 1573550 w 1798962"/>
                <a:gd name="connsiteY153" fmla="*/ 305607 h 1798961"/>
                <a:gd name="connsiteX154" fmla="*/ 1573550 w 1798962"/>
                <a:gd name="connsiteY154" fmla="*/ 305607 h 1798961"/>
                <a:gd name="connsiteX155" fmla="*/ 1573550 w 1798962"/>
                <a:gd name="connsiteY155" fmla="*/ 316444 h 1798961"/>
                <a:gd name="connsiteX156" fmla="*/ 1562713 w 1798962"/>
                <a:gd name="connsiteY156" fmla="*/ 316444 h 1798961"/>
                <a:gd name="connsiteX157" fmla="*/ 1562713 w 1798962"/>
                <a:gd name="connsiteY157" fmla="*/ 305607 h 1798961"/>
                <a:gd name="connsiteX158" fmla="*/ 1573550 w 1798962"/>
                <a:gd name="connsiteY158" fmla="*/ 305607 h 1798961"/>
                <a:gd name="connsiteX159" fmla="*/ 1573550 w 1798962"/>
                <a:gd name="connsiteY159" fmla="*/ 305607 h 1798961"/>
                <a:gd name="connsiteX160" fmla="*/ 1397989 w 1798962"/>
                <a:gd name="connsiteY160" fmla="*/ 151720 h 1798961"/>
                <a:gd name="connsiteX161" fmla="*/ 1397989 w 1798962"/>
                <a:gd name="connsiteY161" fmla="*/ 151720 h 1798961"/>
                <a:gd name="connsiteX162" fmla="*/ 1400156 w 1798962"/>
                <a:gd name="connsiteY162" fmla="*/ 160389 h 1798961"/>
                <a:gd name="connsiteX163" fmla="*/ 1391487 w 1798962"/>
                <a:gd name="connsiteY163" fmla="*/ 162557 h 1798961"/>
                <a:gd name="connsiteX164" fmla="*/ 1389319 w 1798962"/>
                <a:gd name="connsiteY164" fmla="*/ 153887 h 1798961"/>
                <a:gd name="connsiteX165" fmla="*/ 1397989 w 1798962"/>
                <a:gd name="connsiteY165" fmla="*/ 151720 h 1798961"/>
                <a:gd name="connsiteX166" fmla="*/ 1397989 w 1798962"/>
                <a:gd name="connsiteY166" fmla="*/ 151720 h 1798961"/>
                <a:gd name="connsiteX167" fmla="*/ 1187749 w 1798962"/>
                <a:gd name="connsiteY167" fmla="*/ 47683 h 1798961"/>
                <a:gd name="connsiteX168" fmla="*/ 1187749 w 1798962"/>
                <a:gd name="connsiteY168" fmla="*/ 47683 h 1798961"/>
                <a:gd name="connsiteX169" fmla="*/ 1192084 w 1798962"/>
                <a:gd name="connsiteY169" fmla="*/ 56353 h 1798961"/>
                <a:gd name="connsiteX170" fmla="*/ 1183414 w 1798962"/>
                <a:gd name="connsiteY170" fmla="*/ 60688 h 1798961"/>
                <a:gd name="connsiteX171" fmla="*/ 1179079 w 1798962"/>
                <a:gd name="connsiteY171" fmla="*/ 52018 h 1798961"/>
                <a:gd name="connsiteX172" fmla="*/ 1187749 w 1798962"/>
                <a:gd name="connsiteY172" fmla="*/ 47683 h 1798961"/>
                <a:gd name="connsiteX173" fmla="*/ 1187749 w 1798962"/>
                <a:gd name="connsiteY173" fmla="*/ 47683 h 1798961"/>
                <a:gd name="connsiteX174" fmla="*/ 838793 w 1798962"/>
                <a:gd name="connsiteY174" fmla="*/ 2167 h 1798961"/>
                <a:gd name="connsiteX175" fmla="*/ 838793 w 1798962"/>
                <a:gd name="connsiteY175" fmla="*/ 2167 h 1798961"/>
                <a:gd name="connsiteX176" fmla="*/ 845296 w 1798962"/>
                <a:gd name="connsiteY176" fmla="*/ 8670 h 1798961"/>
                <a:gd name="connsiteX177" fmla="*/ 838793 w 1798962"/>
                <a:gd name="connsiteY177" fmla="*/ 15172 h 1798961"/>
                <a:gd name="connsiteX178" fmla="*/ 832291 w 1798962"/>
                <a:gd name="connsiteY178" fmla="*/ 8670 h 1798961"/>
                <a:gd name="connsiteX179" fmla="*/ 838793 w 1798962"/>
                <a:gd name="connsiteY179" fmla="*/ 2167 h 1798961"/>
                <a:gd name="connsiteX180" fmla="*/ 838793 w 1798962"/>
                <a:gd name="connsiteY180" fmla="*/ 2167 h 1798961"/>
                <a:gd name="connsiteX181" fmla="*/ 609046 w 1798962"/>
                <a:gd name="connsiteY181" fmla="*/ 49851 h 1798961"/>
                <a:gd name="connsiteX182" fmla="*/ 609046 w 1798962"/>
                <a:gd name="connsiteY182" fmla="*/ 49851 h 1798961"/>
                <a:gd name="connsiteX183" fmla="*/ 617716 w 1798962"/>
                <a:gd name="connsiteY183" fmla="*/ 54186 h 1798961"/>
                <a:gd name="connsiteX184" fmla="*/ 613381 w 1798962"/>
                <a:gd name="connsiteY184" fmla="*/ 62855 h 1798961"/>
                <a:gd name="connsiteX185" fmla="*/ 604712 w 1798962"/>
                <a:gd name="connsiteY185" fmla="*/ 58520 h 1798961"/>
                <a:gd name="connsiteX186" fmla="*/ 609046 w 1798962"/>
                <a:gd name="connsiteY186" fmla="*/ 49851 h 1798961"/>
                <a:gd name="connsiteX187" fmla="*/ 609046 w 1798962"/>
                <a:gd name="connsiteY187" fmla="*/ 49851 h 1798961"/>
                <a:gd name="connsiteX188" fmla="*/ 398806 w 1798962"/>
                <a:gd name="connsiteY188" fmla="*/ 153887 h 1798961"/>
                <a:gd name="connsiteX189" fmla="*/ 398806 w 1798962"/>
                <a:gd name="connsiteY189" fmla="*/ 153887 h 1798961"/>
                <a:gd name="connsiteX190" fmla="*/ 407476 w 1798962"/>
                <a:gd name="connsiteY190" fmla="*/ 156055 h 1798961"/>
                <a:gd name="connsiteX191" fmla="*/ 405308 w 1798962"/>
                <a:gd name="connsiteY191" fmla="*/ 164724 h 1798961"/>
                <a:gd name="connsiteX192" fmla="*/ 396639 w 1798962"/>
                <a:gd name="connsiteY192" fmla="*/ 162557 h 1798961"/>
                <a:gd name="connsiteX193" fmla="*/ 398806 w 1798962"/>
                <a:gd name="connsiteY193" fmla="*/ 153887 h 1798961"/>
                <a:gd name="connsiteX194" fmla="*/ 398806 w 1798962"/>
                <a:gd name="connsiteY194" fmla="*/ 153887 h 1798961"/>
                <a:gd name="connsiteX195" fmla="*/ 223245 w 1798962"/>
                <a:gd name="connsiteY195" fmla="*/ 307774 h 1798961"/>
                <a:gd name="connsiteX196" fmla="*/ 223245 w 1798962"/>
                <a:gd name="connsiteY196" fmla="*/ 307774 h 1798961"/>
                <a:gd name="connsiteX197" fmla="*/ 234082 w 1798962"/>
                <a:gd name="connsiteY197" fmla="*/ 307774 h 1798961"/>
                <a:gd name="connsiteX198" fmla="*/ 234082 w 1798962"/>
                <a:gd name="connsiteY198" fmla="*/ 318611 h 1798961"/>
                <a:gd name="connsiteX199" fmla="*/ 223245 w 1798962"/>
                <a:gd name="connsiteY199" fmla="*/ 318611 h 1798961"/>
                <a:gd name="connsiteX200" fmla="*/ 223245 w 1798962"/>
                <a:gd name="connsiteY200" fmla="*/ 307774 h 1798961"/>
                <a:gd name="connsiteX201" fmla="*/ 223245 w 1798962"/>
                <a:gd name="connsiteY201" fmla="*/ 307774 h 1798961"/>
                <a:gd name="connsiteX202" fmla="*/ 93199 w 1798962"/>
                <a:gd name="connsiteY202" fmla="*/ 502842 h 1798961"/>
                <a:gd name="connsiteX203" fmla="*/ 93199 w 1798962"/>
                <a:gd name="connsiteY203" fmla="*/ 502842 h 1798961"/>
                <a:gd name="connsiteX204" fmla="*/ 101869 w 1798962"/>
                <a:gd name="connsiteY204" fmla="*/ 500675 h 1798961"/>
                <a:gd name="connsiteX205" fmla="*/ 104036 w 1798962"/>
                <a:gd name="connsiteY205" fmla="*/ 509345 h 1798961"/>
                <a:gd name="connsiteX206" fmla="*/ 95367 w 1798962"/>
                <a:gd name="connsiteY206" fmla="*/ 511512 h 1798961"/>
                <a:gd name="connsiteX207" fmla="*/ 93199 w 1798962"/>
                <a:gd name="connsiteY207" fmla="*/ 502842 h 1798961"/>
                <a:gd name="connsiteX208" fmla="*/ 93199 w 1798962"/>
                <a:gd name="connsiteY208" fmla="*/ 502842 h 1798961"/>
                <a:gd name="connsiteX209" fmla="*/ 17339 w 1798962"/>
                <a:gd name="connsiteY209" fmla="*/ 726087 h 1798961"/>
                <a:gd name="connsiteX210" fmla="*/ 17339 w 1798962"/>
                <a:gd name="connsiteY210" fmla="*/ 726087 h 1798961"/>
                <a:gd name="connsiteX211" fmla="*/ 26009 w 1798962"/>
                <a:gd name="connsiteY211" fmla="*/ 719585 h 1798961"/>
                <a:gd name="connsiteX212" fmla="*/ 32511 w 1798962"/>
                <a:gd name="connsiteY212" fmla="*/ 728254 h 1798961"/>
                <a:gd name="connsiteX213" fmla="*/ 23842 w 1798962"/>
                <a:gd name="connsiteY213" fmla="*/ 734757 h 1798961"/>
                <a:gd name="connsiteX214" fmla="*/ 17339 w 1798962"/>
                <a:gd name="connsiteY214" fmla="*/ 726087 h 1798961"/>
                <a:gd name="connsiteX215" fmla="*/ 17339 w 1798962"/>
                <a:gd name="connsiteY215" fmla="*/ 726087 h 1798961"/>
                <a:gd name="connsiteX216" fmla="*/ 2167 w 1798962"/>
                <a:gd name="connsiteY216" fmla="*/ 960169 h 1798961"/>
                <a:gd name="connsiteX217" fmla="*/ 2167 w 1798962"/>
                <a:gd name="connsiteY217" fmla="*/ 960169 h 1798961"/>
                <a:gd name="connsiteX218" fmla="*/ 8670 w 1798962"/>
                <a:gd name="connsiteY218" fmla="*/ 953667 h 1798961"/>
                <a:gd name="connsiteX219" fmla="*/ 15172 w 1798962"/>
                <a:gd name="connsiteY219" fmla="*/ 960169 h 1798961"/>
                <a:gd name="connsiteX220" fmla="*/ 8670 w 1798962"/>
                <a:gd name="connsiteY220" fmla="*/ 966671 h 1798961"/>
                <a:gd name="connsiteX221" fmla="*/ 2167 w 1798962"/>
                <a:gd name="connsiteY221" fmla="*/ 960169 h 1798961"/>
                <a:gd name="connsiteX222" fmla="*/ 2167 w 1798962"/>
                <a:gd name="connsiteY222" fmla="*/ 960169 h 1798961"/>
                <a:gd name="connsiteX223" fmla="*/ 49851 w 1798962"/>
                <a:gd name="connsiteY223" fmla="*/ 1189916 h 1798961"/>
                <a:gd name="connsiteX224" fmla="*/ 49851 w 1798962"/>
                <a:gd name="connsiteY224" fmla="*/ 1189916 h 1798961"/>
                <a:gd name="connsiteX225" fmla="*/ 54186 w 1798962"/>
                <a:gd name="connsiteY225" fmla="*/ 1181246 h 1798961"/>
                <a:gd name="connsiteX226" fmla="*/ 62855 w 1798962"/>
                <a:gd name="connsiteY226" fmla="*/ 1185581 h 1798961"/>
                <a:gd name="connsiteX227" fmla="*/ 58520 w 1798962"/>
                <a:gd name="connsiteY227" fmla="*/ 1194251 h 1798961"/>
                <a:gd name="connsiteX228" fmla="*/ 49851 w 1798962"/>
                <a:gd name="connsiteY228" fmla="*/ 1189916 h 1798961"/>
                <a:gd name="connsiteX229" fmla="*/ 49851 w 1798962"/>
                <a:gd name="connsiteY229" fmla="*/ 1189916 h 1798961"/>
                <a:gd name="connsiteX230" fmla="*/ 153887 w 1798962"/>
                <a:gd name="connsiteY230" fmla="*/ 1400156 h 1798961"/>
                <a:gd name="connsiteX231" fmla="*/ 153887 w 1798962"/>
                <a:gd name="connsiteY231" fmla="*/ 1400156 h 1798961"/>
                <a:gd name="connsiteX232" fmla="*/ 156055 w 1798962"/>
                <a:gd name="connsiteY232" fmla="*/ 1391486 h 1798961"/>
                <a:gd name="connsiteX233" fmla="*/ 164724 w 1798962"/>
                <a:gd name="connsiteY233" fmla="*/ 1393654 h 1798961"/>
                <a:gd name="connsiteX234" fmla="*/ 162557 w 1798962"/>
                <a:gd name="connsiteY234" fmla="*/ 1402323 h 1798961"/>
                <a:gd name="connsiteX235" fmla="*/ 153887 w 1798962"/>
                <a:gd name="connsiteY235" fmla="*/ 1400156 h 1798961"/>
                <a:gd name="connsiteX236" fmla="*/ 153887 w 1798962"/>
                <a:gd name="connsiteY236" fmla="*/ 1400156 h 1798961"/>
                <a:gd name="connsiteX237" fmla="*/ 307774 w 1798962"/>
                <a:gd name="connsiteY237" fmla="*/ 1575717 h 1798961"/>
                <a:gd name="connsiteX238" fmla="*/ 307774 w 1798962"/>
                <a:gd name="connsiteY238" fmla="*/ 1575717 h 1798961"/>
                <a:gd name="connsiteX239" fmla="*/ 307774 w 1798962"/>
                <a:gd name="connsiteY239" fmla="*/ 1564880 h 1798961"/>
                <a:gd name="connsiteX240" fmla="*/ 318611 w 1798962"/>
                <a:gd name="connsiteY240" fmla="*/ 1564880 h 1798961"/>
                <a:gd name="connsiteX241" fmla="*/ 318611 w 1798962"/>
                <a:gd name="connsiteY241" fmla="*/ 1575717 h 1798961"/>
                <a:gd name="connsiteX242" fmla="*/ 307774 w 1798962"/>
                <a:gd name="connsiteY242" fmla="*/ 1575717 h 1798961"/>
                <a:gd name="connsiteX243" fmla="*/ 307774 w 1798962"/>
                <a:gd name="connsiteY243" fmla="*/ 1575717 h 1798961"/>
                <a:gd name="connsiteX244" fmla="*/ 502843 w 1798962"/>
                <a:gd name="connsiteY244" fmla="*/ 1705763 h 1798961"/>
                <a:gd name="connsiteX245" fmla="*/ 502843 w 1798962"/>
                <a:gd name="connsiteY245" fmla="*/ 1705763 h 1798961"/>
                <a:gd name="connsiteX246" fmla="*/ 500675 w 1798962"/>
                <a:gd name="connsiteY246" fmla="*/ 1697093 h 1798961"/>
                <a:gd name="connsiteX247" fmla="*/ 509345 w 1798962"/>
                <a:gd name="connsiteY247" fmla="*/ 1694926 h 1798961"/>
                <a:gd name="connsiteX248" fmla="*/ 511512 w 1798962"/>
                <a:gd name="connsiteY248" fmla="*/ 1703595 h 1798961"/>
                <a:gd name="connsiteX249" fmla="*/ 502843 w 1798962"/>
                <a:gd name="connsiteY249" fmla="*/ 1705763 h 1798961"/>
                <a:gd name="connsiteX250" fmla="*/ 502843 w 1798962"/>
                <a:gd name="connsiteY250" fmla="*/ 1705763 h 1798961"/>
                <a:gd name="connsiteX251" fmla="*/ 726087 w 1798962"/>
                <a:gd name="connsiteY251" fmla="*/ 1781623 h 1798961"/>
                <a:gd name="connsiteX252" fmla="*/ 726087 w 1798962"/>
                <a:gd name="connsiteY252" fmla="*/ 1781623 h 1798961"/>
                <a:gd name="connsiteX253" fmla="*/ 719585 w 1798962"/>
                <a:gd name="connsiteY253" fmla="*/ 1772953 h 1798961"/>
                <a:gd name="connsiteX254" fmla="*/ 728255 w 1798962"/>
                <a:gd name="connsiteY254" fmla="*/ 1766451 h 1798961"/>
                <a:gd name="connsiteX255" fmla="*/ 734757 w 1798962"/>
                <a:gd name="connsiteY255" fmla="*/ 1775120 h 1798961"/>
                <a:gd name="connsiteX256" fmla="*/ 726087 w 1798962"/>
                <a:gd name="connsiteY256" fmla="*/ 1781623 h 1798961"/>
                <a:gd name="connsiteX257" fmla="*/ 726087 w 1798962"/>
                <a:gd name="connsiteY257" fmla="*/ 1781623 h 1798961"/>
                <a:gd name="connsiteX258" fmla="*/ 960169 w 1798962"/>
                <a:gd name="connsiteY258" fmla="*/ 1796795 h 1798961"/>
                <a:gd name="connsiteX259" fmla="*/ 960169 w 1798962"/>
                <a:gd name="connsiteY259" fmla="*/ 1796795 h 1798961"/>
                <a:gd name="connsiteX260" fmla="*/ 953667 w 1798962"/>
                <a:gd name="connsiteY260" fmla="*/ 1790292 h 1798961"/>
                <a:gd name="connsiteX261" fmla="*/ 960169 w 1798962"/>
                <a:gd name="connsiteY261" fmla="*/ 1783790 h 1798961"/>
                <a:gd name="connsiteX262" fmla="*/ 966671 w 1798962"/>
                <a:gd name="connsiteY262" fmla="*/ 1790292 h 1798961"/>
                <a:gd name="connsiteX263" fmla="*/ 960169 w 1798962"/>
                <a:gd name="connsiteY263" fmla="*/ 1796795 h 1798961"/>
                <a:gd name="connsiteX264" fmla="*/ 960169 w 1798962"/>
                <a:gd name="connsiteY264" fmla="*/ 1796795 h 1798961"/>
                <a:gd name="connsiteX265" fmla="*/ 1189916 w 1798962"/>
                <a:gd name="connsiteY265" fmla="*/ 1749111 h 1798961"/>
                <a:gd name="connsiteX266" fmla="*/ 1189916 w 1798962"/>
                <a:gd name="connsiteY266" fmla="*/ 1749111 h 1798961"/>
                <a:gd name="connsiteX267" fmla="*/ 1181247 w 1798962"/>
                <a:gd name="connsiteY267" fmla="*/ 1744776 h 1798961"/>
                <a:gd name="connsiteX268" fmla="*/ 1185581 w 1798962"/>
                <a:gd name="connsiteY268" fmla="*/ 1736107 h 1798961"/>
                <a:gd name="connsiteX269" fmla="*/ 1194251 w 1798962"/>
                <a:gd name="connsiteY269" fmla="*/ 1740441 h 1798961"/>
                <a:gd name="connsiteX270" fmla="*/ 1189916 w 1798962"/>
                <a:gd name="connsiteY270" fmla="*/ 1749111 h 1798961"/>
                <a:gd name="connsiteX271" fmla="*/ 1189916 w 1798962"/>
                <a:gd name="connsiteY271" fmla="*/ 1749111 h 1798961"/>
                <a:gd name="connsiteX272" fmla="*/ 1400156 w 1798962"/>
                <a:gd name="connsiteY272" fmla="*/ 1645075 h 1798961"/>
                <a:gd name="connsiteX273" fmla="*/ 1400156 w 1798962"/>
                <a:gd name="connsiteY273" fmla="*/ 1645075 h 1798961"/>
                <a:gd name="connsiteX274" fmla="*/ 1391487 w 1798962"/>
                <a:gd name="connsiteY274" fmla="*/ 1642907 h 1798961"/>
                <a:gd name="connsiteX275" fmla="*/ 1393654 w 1798962"/>
                <a:gd name="connsiteY275" fmla="*/ 1634238 h 1798961"/>
                <a:gd name="connsiteX276" fmla="*/ 1402324 w 1798962"/>
                <a:gd name="connsiteY276" fmla="*/ 1636405 h 1798961"/>
                <a:gd name="connsiteX277" fmla="*/ 1400156 w 1798962"/>
                <a:gd name="connsiteY277" fmla="*/ 1645075 h 1798961"/>
                <a:gd name="connsiteX278" fmla="*/ 1400156 w 1798962"/>
                <a:gd name="connsiteY278" fmla="*/ 1645075 h 1798961"/>
                <a:gd name="connsiteX279" fmla="*/ 1575718 w 1798962"/>
                <a:gd name="connsiteY279" fmla="*/ 1491188 h 1798961"/>
                <a:gd name="connsiteX280" fmla="*/ 1575718 w 1798962"/>
                <a:gd name="connsiteY280" fmla="*/ 1491188 h 1798961"/>
                <a:gd name="connsiteX281" fmla="*/ 1564881 w 1798962"/>
                <a:gd name="connsiteY281" fmla="*/ 1491188 h 1798961"/>
                <a:gd name="connsiteX282" fmla="*/ 1564881 w 1798962"/>
                <a:gd name="connsiteY282" fmla="*/ 1480351 h 1798961"/>
                <a:gd name="connsiteX283" fmla="*/ 1575718 w 1798962"/>
                <a:gd name="connsiteY283" fmla="*/ 1480351 h 1798961"/>
                <a:gd name="connsiteX284" fmla="*/ 1575718 w 1798962"/>
                <a:gd name="connsiteY284" fmla="*/ 1491188 h 1798961"/>
                <a:gd name="connsiteX285" fmla="*/ 1575718 w 1798962"/>
                <a:gd name="connsiteY285" fmla="*/ 1491188 h 1798961"/>
                <a:gd name="connsiteX286" fmla="*/ 1705763 w 1798962"/>
                <a:gd name="connsiteY286" fmla="*/ 1296120 h 1798961"/>
                <a:gd name="connsiteX287" fmla="*/ 1705763 w 1798962"/>
                <a:gd name="connsiteY287" fmla="*/ 1296120 h 1798961"/>
                <a:gd name="connsiteX288" fmla="*/ 1697094 w 1798962"/>
                <a:gd name="connsiteY288" fmla="*/ 1298287 h 1798961"/>
                <a:gd name="connsiteX289" fmla="*/ 1692759 w 1798962"/>
                <a:gd name="connsiteY289" fmla="*/ 1289617 h 1798961"/>
                <a:gd name="connsiteX290" fmla="*/ 1701429 w 1798962"/>
                <a:gd name="connsiteY290" fmla="*/ 1287450 h 1798961"/>
                <a:gd name="connsiteX291" fmla="*/ 1705763 w 1798962"/>
                <a:gd name="connsiteY291" fmla="*/ 1296120 h 1798961"/>
                <a:gd name="connsiteX292" fmla="*/ 1705763 w 1798962"/>
                <a:gd name="connsiteY292" fmla="*/ 1296120 h 1798961"/>
                <a:gd name="connsiteX293" fmla="*/ 1781623 w 1798962"/>
                <a:gd name="connsiteY293" fmla="*/ 1072875 h 1798961"/>
                <a:gd name="connsiteX294" fmla="*/ 1781623 w 1798962"/>
                <a:gd name="connsiteY294" fmla="*/ 1072875 h 1798961"/>
                <a:gd name="connsiteX295" fmla="*/ 1772953 w 1798962"/>
                <a:gd name="connsiteY295" fmla="*/ 1079377 h 1798961"/>
                <a:gd name="connsiteX296" fmla="*/ 1766451 w 1798962"/>
                <a:gd name="connsiteY296" fmla="*/ 1070707 h 1798961"/>
                <a:gd name="connsiteX297" fmla="*/ 1775121 w 1798962"/>
                <a:gd name="connsiteY297" fmla="*/ 1064205 h 1798961"/>
                <a:gd name="connsiteX298" fmla="*/ 1781623 w 1798962"/>
                <a:gd name="connsiteY298" fmla="*/ 1072875 h 1798961"/>
                <a:gd name="connsiteX299" fmla="*/ 1781623 w 1798962"/>
                <a:gd name="connsiteY299" fmla="*/ 1072875 h 1798961"/>
                <a:gd name="connsiteX300" fmla="*/ 1796795 w 1798962"/>
                <a:gd name="connsiteY300" fmla="*/ 838793 h 1798961"/>
                <a:gd name="connsiteX301" fmla="*/ 1796795 w 1798962"/>
                <a:gd name="connsiteY301" fmla="*/ 838793 h 1798961"/>
                <a:gd name="connsiteX302" fmla="*/ 1790293 w 1798962"/>
                <a:gd name="connsiteY302" fmla="*/ 845295 h 1798961"/>
                <a:gd name="connsiteX303" fmla="*/ 1783791 w 1798962"/>
                <a:gd name="connsiteY303" fmla="*/ 838793 h 1798961"/>
                <a:gd name="connsiteX304" fmla="*/ 1790293 w 1798962"/>
                <a:gd name="connsiteY304" fmla="*/ 832291 h 1798961"/>
                <a:gd name="connsiteX305" fmla="*/ 1796795 w 1798962"/>
                <a:gd name="connsiteY305" fmla="*/ 838793 h 1798961"/>
                <a:gd name="connsiteX306" fmla="*/ 1796795 w 1798962"/>
                <a:gd name="connsiteY306" fmla="*/ 838793 h 1798961"/>
                <a:gd name="connsiteX307" fmla="*/ 1749112 w 1798962"/>
                <a:gd name="connsiteY307" fmla="*/ 609046 h 1798961"/>
                <a:gd name="connsiteX308" fmla="*/ 1749112 w 1798962"/>
                <a:gd name="connsiteY308" fmla="*/ 609046 h 1798961"/>
                <a:gd name="connsiteX309" fmla="*/ 1744777 w 1798962"/>
                <a:gd name="connsiteY309" fmla="*/ 617716 h 1798961"/>
                <a:gd name="connsiteX310" fmla="*/ 1736107 w 1798962"/>
                <a:gd name="connsiteY310" fmla="*/ 613381 h 1798961"/>
                <a:gd name="connsiteX311" fmla="*/ 1740442 w 1798962"/>
                <a:gd name="connsiteY311" fmla="*/ 604711 h 1798961"/>
                <a:gd name="connsiteX312" fmla="*/ 1749112 w 1798962"/>
                <a:gd name="connsiteY312" fmla="*/ 609046 h 1798961"/>
                <a:gd name="connsiteX313" fmla="*/ 1749112 w 1798962"/>
                <a:gd name="connsiteY313" fmla="*/ 609046 h 1798961"/>
                <a:gd name="connsiteX314" fmla="*/ 1645076 w 1798962"/>
                <a:gd name="connsiteY314" fmla="*/ 398806 h 1798961"/>
                <a:gd name="connsiteX315" fmla="*/ 1645076 w 1798962"/>
                <a:gd name="connsiteY315" fmla="*/ 398806 h 1798961"/>
                <a:gd name="connsiteX316" fmla="*/ 1642908 w 1798962"/>
                <a:gd name="connsiteY316" fmla="*/ 407476 h 1798961"/>
                <a:gd name="connsiteX317" fmla="*/ 1634238 w 1798962"/>
                <a:gd name="connsiteY317" fmla="*/ 405308 h 1798961"/>
                <a:gd name="connsiteX318" fmla="*/ 1636406 w 1798962"/>
                <a:gd name="connsiteY318" fmla="*/ 396639 h 1798961"/>
                <a:gd name="connsiteX319" fmla="*/ 1645076 w 1798962"/>
                <a:gd name="connsiteY319" fmla="*/ 398806 h 1798961"/>
                <a:gd name="connsiteX320" fmla="*/ 1645076 w 1798962"/>
                <a:gd name="connsiteY320" fmla="*/ 398806 h 1798961"/>
                <a:gd name="connsiteX321" fmla="*/ 1491188 w 1798962"/>
                <a:gd name="connsiteY321" fmla="*/ 223245 h 1798961"/>
                <a:gd name="connsiteX322" fmla="*/ 1491188 w 1798962"/>
                <a:gd name="connsiteY322" fmla="*/ 223245 h 1798961"/>
                <a:gd name="connsiteX323" fmla="*/ 1491188 w 1798962"/>
                <a:gd name="connsiteY323" fmla="*/ 234082 h 1798961"/>
                <a:gd name="connsiteX324" fmla="*/ 1482519 w 1798962"/>
                <a:gd name="connsiteY324" fmla="*/ 234082 h 1798961"/>
                <a:gd name="connsiteX325" fmla="*/ 1482519 w 1798962"/>
                <a:gd name="connsiteY325" fmla="*/ 225412 h 1798961"/>
                <a:gd name="connsiteX326" fmla="*/ 1491188 w 1798962"/>
                <a:gd name="connsiteY326" fmla="*/ 223245 h 1798961"/>
                <a:gd name="connsiteX327" fmla="*/ 1491188 w 1798962"/>
                <a:gd name="connsiteY327" fmla="*/ 223245 h 1798961"/>
                <a:gd name="connsiteX328" fmla="*/ 1296120 w 1798962"/>
                <a:gd name="connsiteY328" fmla="*/ 93199 h 1798961"/>
                <a:gd name="connsiteX329" fmla="*/ 1296120 w 1798962"/>
                <a:gd name="connsiteY329" fmla="*/ 93199 h 1798961"/>
                <a:gd name="connsiteX330" fmla="*/ 1298288 w 1798962"/>
                <a:gd name="connsiteY330" fmla="*/ 101869 h 1798961"/>
                <a:gd name="connsiteX331" fmla="*/ 1289618 w 1798962"/>
                <a:gd name="connsiteY331" fmla="*/ 104036 h 1798961"/>
                <a:gd name="connsiteX332" fmla="*/ 1287450 w 1798962"/>
                <a:gd name="connsiteY332" fmla="*/ 95367 h 1798961"/>
                <a:gd name="connsiteX333" fmla="*/ 1296120 w 1798962"/>
                <a:gd name="connsiteY333" fmla="*/ 93199 h 1798961"/>
                <a:gd name="connsiteX334" fmla="*/ 1296120 w 1798962"/>
                <a:gd name="connsiteY334" fmla="*/ 93199 h 1798961"/>
                <a:gd name="connsiteX335" fmla="*/ 1072875 w 1798962"/>
                <a:gd name="connsiteY335" fmla="*/ 17339 h 1798961"/>
                <a:gd name="connsiteX336" fmla="*/ 1072875 w 1798962"/>
                <a:gd name="connsiteY336" fmla="*/ 17339 h 1798961"/>
                <a:gd name="connsiteX337" fmla="*/ 1079378 w 1798962"/>
                <a:gd name="connsiteY337" fmla="*/ 26009 h 1798961"/>
                <a:gd name="connsiteX338" fmla="*/ 1070708 w 1798962"/>
                <a:gd name="connsiteY338" fmla="*/ 32511 h 1798961"/>
                <a:gd name="connsiteX339" fmla="*/ 1064206 w 1798962"/>
                <a:gd name="connsiteY339" fmla="*/ 23842 h 1798961"/>
                <a:gd name="connsiteX340" fmla="*/ 1072875 w 1798962"/>
                <a:gd name="connsiteY340" fmla="*/ 17339 h 1798961"/>
                <a:gd name="connsiteX341" fmla="*/ 1072875 w 1798962"/>
                <a:gd name="connsiteY341" fmla="*/ 17339 h 1798961"/>
                <a:gd name="connsiteX342" fmla="*/ 780273 w 1798962"/>
                <a:gd name="connsiteY342" fmla="*/ 8670 h 1798961"/>
                <a:gd name="connsiteX343" fmla="*/ 780273 w 1798962"/>
                <a:gd name="connsiteY343" fmla="*/ 8670 h 1798961"/>
                <a:gd name="connsiteX344" fmla="*/ 788943 w 1798962"/>
                <a:gd name="connsiteY344" fmla="*/ 15172 h 1798961"/>
                <a:gd name="connsiteX345" fmla="*/ 782440 w 1798962"/>
                <a:gd name="connsiteY345" fmla="*/ 23842 h 1798961"/>
                <a:gd name="connsiteX346" fmla="*/ 773771 w 1798962"/>
                <a:gd name="connsiteY346" fmla="*/ 17339 h 1798961"/>
                <a:gd name="connsiteX347" fmla="*/ 780273 w 1798962"/>
                <a:gd name="connsiteY347" fmla="*/ 8670 h 1798961"/>
                <a:gd name="connsiteX348" fmla="*/ 780273 w 1798962"/>
                <a:gd name="connsiteY348" fmla="*/ 8670 h 1798961"/>
                <a:gd name="connsiteX349" fmla="*/ 552693 w 1798962"/>
                <a:gd name="connsiteY349" fmla="*/ 69358 h 1798961"/>
                <a:gd name="connsiteX350" fmla="*/ 552693 w 1798962"/>
                <a:gd name="connsiteY350" fmla="*/ 69358 h 1798961"/>
                <a:gd name="connsiteX351" fmla="*/ 561363 w 1798962"/>
                <a:gd name="connsiteY351" fmla="*/ 73692 h 1798961"/>
                <a:gd name="connsiteX352" fmla="*/ 557028 w 1798962"/>
                <a:gd name="connsiteY352" fmla="*/ 82362 h 1798961"/>
                <a:gd name="connsiteX353" fmla="*/ 548359 w 1798962"/>
                <a:gd name="connsiteY353" fmla="*/ 78027 h 1798961"/>
                <a:gd name="connsiteX354" fmla="*/ 552693 w 1798962"/>
                <a:gd name="connsiteY354" fmla="*/ 69358 h 1798961"/>
                <a:gd name="connsiteX355" fmla="*/ 552693 w 1798962"/>
                <a:gd name="connsiteY355" fmla="*/ 69358 h 1798961"/>
                <a:gd name="connsiteX356" fmla="*/ 351123 w 1798962"/>
                <a:gd name="connsiteY356" fmla="*/ 188566 h 1798961"/>
                <a:gd name="connsiteX357" fmla="*/ 351123 w 1798962"/>
                <a:gd name="connsiteY357" fmla="*/ 188566 h 1798961"/>
                <a:gd name="connsiteX358" fmla="*/ 359793 w 1798962"/>
                <a:gd name="connsiteY358" fmla="*/ 190733 h 1798961"/>
                <a:gd name="connsiteX359" fmla="*/ 357625 w 1798962"/>
                <a:gd name="connsiteY359" fmla="*/ 199403 h 1798961"/>
                <a:gd name="connsiteX360" fmla="*/ 348955 w 1798962"/>
                <a:gd name="connsiteY360" fmla="*/ 197236 h 1798961"/>
                <a:gd name="connsiteX361" fmla="*/ 351123 w 1798962"/>
                <a:gd name="connsiteY361" fmla="*/ 188566 h 1798961"/>
                <a:gd name="connsiteX362" fmla="*/ 351123 w 1798962"/>
                <a:gd name="connsiteY362" fmla="*/ 188566 h 1798961"/>
                <a:gd name="connsiteX363" fmla="*/ 184231 w 1798962"/>
                <a:gd name="connsiteY363" fmla="*/ 353290 h 1798961"/>
                <a:gd name="connsiteX364" fmla="*/ 184231 w 1798962"/>
                <a:gd name="connsiteY364" fmla="*/ 353290 h 1798961"/>
                <a:gd name="connsiteX365" fmla="*/ 192901 w 1798962"/>
                <a:gd name="connsiteY365" fmla="*/ 351123 h 1798961"/>
                <a:gd name="connsiteX366" fmla="*/ 195068 w 1798962"/>
                <a:gd name="connsiteY366" fmla="*/ 359792 h 1798961"/>
                <a:gd name="connsiteX367" fmla="*/ 186399 w 1798962"/>
                <a:gd name="connsiteY367" fmla="*/ 361960 h 1798961"/>
                <a:gd name="connsiteX368" fmla="*/ 184231 w 1798962"/>
                <a:gd name="connsiteY368" fmla="*/ 353290 h 1798961"/>
                <a:gd name="connsiteX369" fmla="*/ 184231 w 1798962"/>
                <a:gd name="connsiteY369" fmla="*/ 353290 h 1798961"/>
                <a:gd name="connsiteX370" fmla="*/ 67190 w 1798962"/>
                <a:gd name="connsiteY370" fmla="*/ 557028 h 1798961"/>
                <a:gd name="connsiteX371" fmla="*/ 67190 w 1798962"/>
                <a:gd name="connsiteY371" fmla="*/ 557028 h 1798961"/>
                <a:gd name="connsiteX372" fmla="*/ 75860 w 1798962"/>
                <a:gd name="connsiteY372" fmla="*/ 552693 h 1798961"/>
                <a:gd name="connsiteX373" fmla="*/ 80195 w 1798962"/>
                <a:gd name="connsiteY373" fmla="*/ 561363 h 1798961"/>
                <a:gd name="connsiteX374" fmla="*/ 71525 w 1798962"/>
                <a:gd name="connsiteY374" fmla="*/ 565698 h 1798961"/>
                <a:gd name="connsiteX375" fmla="*/ 67190 w 1798962"/>
                <a:gd name="connsiteY375" fmla="*/ 557028 h 1798961"/>
                <a:gd name="connsiteX376" fmla="*/ 67190 w 1798962"/>
                <a:gd name="connsiteY376" fmla="*/ 557028 h 1798961"/>
                <a:gd name="connsiteX377" fmla="*/ 8670 w 1798962"/>
                <a:gd name="connsiteY377" fmla="*/ 784607 h 1798961"/>
                <a:gd name="connsiteX378" fmla="*/ 8670 w 1798962"/>
                <a:gd name="connsiteY378" fmla="*/ 784607 h 1798961"/>
                <a:gd name="connsiteX379" fmla="*/ 17339 w 1798962"/>
                <a:gd name="connsiteY379" fmla="*/ 778105 h 1798961"/>
                <a:gd name="connsiteX380" fmla="*/ 23842 w 1798962"/>
                <a:gd name="connsiteY380" fmla="*/ 786775 h 1798961"/>
                <a:gd name="connsiteX381" fmla="*/ 15172 w 1798962"/>
                <a:gd name="connsiteY381" fmla="*/ 793277 h 1798961"/>
                <a:gd name="connsiteX382" fmla="*/ 8670 w 1798962"/>
                <a:gd name="connsiteY382" fmla="*/ 784607 h 1798961"/>
                <a:gd name="connsiteX383" fmla="*/ 8670 w 1798962"/>
                <a:gd name="connsiteY383" fmla="*/ 784607 h 1798961"/>
                <a:gd name="connsiteX384" fmla="*/ 8670 w 1798962"/>
                <a:gd name="connsiteY384" fmla="*/ 1018689 h 1798961"/>
                <a:gd name="connsiteX385" fmla="*/ 8670 w 1798962"/>
                <a:gd name="connsiteY385" fmla="*/ 1018689 h 1798961"/>
                <a:gd name="connsiteX386" fmla="*/ 15172 w 1798962"/>
                <a:gd name="connsiteY386" fmla="*/ 1010020 h 1798961"/>
                <a:gd name="connsiteX387" fmla="*/ 23842 w 1798962"/>
                <a:gd name="connsiteY387" fmla="*/ 1016522 h 1798961"/>
                <a:gd name="connsiteX388" fmla="*/ 17339 w 1798962"/>
                <a:gd name="connsiteY388" fmla="*/ 1025192 h 1798961"/>
                <a:gd name="connsiteX389" fmla="*/ 8670 w 1798962"/>
                <a:gd name="connsiteY389" fmla="*/ 1018689 h 1798961"/>
                <a:gd name="connsiteX390" fmla="*/ 8670 w 1798962"/>
                <a:gd name="connsiteY390" fmla="*/ 1018689 h 1798961"/>
                <a:gd name="connsiteX391" fmla="*/ 69358 w 1798962"/>
                <a:gd name="connsiteY391" fmla="*/ 1246269 h 1798961"/>
                <a:gd name="connsiteX392" fmla="*/ 69358 w 1798962"/>
                <a:gd name="connsiteY392" fmla="*/ 1246269 h 1798961"/>
                <a:gd name="connsiteX393" fmla="*/ 73692 w 1798962"/>
                <a:gd name="connsiteY393" fmla="*/ 1237599 h 1798961"/>
                <a:gd name="connsiteX394" fmla="*/ 82362 w 1798962"/>
                <a:gd name="connsiteY394" fmla="*/ 1241934 h 1798961"/>
                <a:gd name="connsiteX395" fmla="*/ 78027 w 1798962"/>
                <a:gd name="connsiteY395" fmla="*/ 1250604 h 1798961"/>
                <a:gd name="connsiteX396" fmla="*/ 69358 w 1798962"/>
                <a:gd name="connsiteY396" fmla="*/ 1246269 h 1798961"/>
                <a:gd name="connsiteX397" fmla="*/ 69358 w 1798962"/>
                <a:gd name="connsiteY397" fmla="*/ 1246269 h 1798961"/>
                <a:gd name="connsiteX398" fmla="*/ 188566 w 1798962"/>
                <a:gd name="connsiteY398" fmla="*/ 1447839 h 1798961"/>
                <a:gd name="connsiteX399" fmla="*/ 188566 w 1798962"/>
                <a:gd name="connsiteY399" fmla="*/ 1447839 h 1798961"/>
                <a:gd name="connsiteX400" fmla="*/ 190733 w 1798962"/>
                <a:gd name="connsiteY400" fmla="*/ 1439170 h 1798961"/>
                <a:gd name="connsiteX401" fmla="*/ 199403 w 1798962"/>
                <a:gd name="connsiteY401" fmla="*/ 1441337 h 1798961"/>
                <a:gd name="connsiteX402" fmla="*/ 197236 w 1798962"/>
                <a:gd name="connsiteY402" fmla="*/ 1450007 h 1798961"/>
                <a:gd name="connsiteX403" fmla="*/ 188566 w 1798962"/>
                <a:gd name="connsiteY403" fmla="*/ 1447839 h 1798961"/>
                <a:gd name="connsiteX404" fmla="*/ 188566 w 1798962"/>
                <a:gd name="connsiteY404" fmla="*/ 1447839 h 1798961"/>
                <a:gd name="connsiteX405" fmla="*/ 353290 w 1798962"/>
                <a:gd name="connsiteY405" fmla="*/ 1614731 h 1798961"/>
                <a:gd name="connsiteX406" fmla="*/ 353290 w 1798962"/>
                <a:gd name="connsiteY406" fmla="*/ 1614731 h 1798961"/>
                <a:gd name="connsiteX407" fmla="*/ 351123 w 1798962"/>
                <a:gd name="connsiteY407" fmla="*/ 1606061 h 1798961"/>
                <a:gd name="connsiteX408" fmla="*/ 359793 w 1798962"/>
                <a:gd name="connsiteY408" fmla="*/ 1603894 h 1798961"/>
                <a:gd name="connsiteX409" fmla="*/ 361960 w 1798962"/>
                <a:gd name="connsiteY409" fmla="*/ 1612564 h 1798961"/>
                <a:gd name="connsiteX410" fmla="*/ 353290 w 1798962"/>
                <a:gd name="connsiteY410" fmla="*/ 1614731 h 1798961"/>
                <a:gd name="connsiteX411" fmla="*/ 353290 w 1798962"/>
                <a:gd name="connsiteY411" fmla="*/ 1614731 h 1798961"/>
                <a:gd name="connsiteX412" fmla="*/ 557028 w 1798962"/>
                <a:gd name="connsiteY412" fmla="*/ 1729604 h 1798961"/>
                <a:gd name="connsiteX413" fmla="*/ 557028 w 1798962"/>
                <a:gd name="connsiteY413" fmla="*/ 1729604 h 1798961"/>
                <a:gd name="connsiteX414" fmla="*/ 552693 w 1798962"/>
                <a:gd name="connsiteY414" fmla="*/ 1720935 h 1798961"/>
                <a:gd name="connsiteX415" fmla="*/ 561363 w 1798962"/>
                <a:gd name="connsiteY415" fmla="*/ 1716600 h 1798961"/>
                <a:gd name="connsiteX416" fmla="*/ 565698 w 1798962"/>
                <a:gd name="connsiteY416" fmla="*/ 1725270 h 1798961"/>
                <a:gd name="connsiteX417" fmla="*/ 557028 w 1798962"/>
                <a:gd name="connsiteY417" fmla="*/ 1729604 h 1798961"/>
                <a:gd name="connsiteX418" fmla="*/ 557028 w 1798962"/>
                <a:gd name="connsiteY418" fmla="*/ 1729604 h 1798961"/>
                <a:gd name="connsiteX419" fmla="*/ 784608 w 1798962"/>
                <a:gd name="connsiteY419" fmla="*/ 1790292 h 1798961"/>
                <a:gd name="connsiteX420" fmla="*/ 784608 w 1798962"/>
                <a:gd name="connsiteY420" fmla="*/ 1790292 h 1798961"/>
                <a:gd name="connsiteX421" fmla="*/ 778106 w 1798962"/>
                <a:gd name="connsiteY421" fmla="*/ 1781623 h 1798961"/>
                <a:gd name="connsiteX422" fmla="*/ 786775 w 1798962"/>
                <a:gd name="connsiteY422" fmla="*/ 1775120 h 1798961"/>
                <a:gd name="connsiteX423" fmla="*/ 793278 w 1798962"/>
                <a:gd name="connsiteY423" fmla="*/ 1783790 h 1798961"/>
                <a:gd name="connsiteX424" fmla="*/ 784608 w 1798962"/>
                <a:gd name="connsiteY424" fmla="*/ 1790292 h 1798961"/>
                <a:gd name="connsiteX425" fmla="*/ 784608 w 1798962"/>
                <a:gd name="connsiteY425" fmla="*/ 1790292 h 1798961"/>
                <a:gd name="connsiteX426" fmla="*/ 1018690 w 1798962"/>
                <a:gd name="connsiteY426" fmla="*/ 1790292 h 1798961"/>
                <a:gd name="connsiteX427" fmla="*/ 1018690 w 1798962"/>
                <a:gd name="connsiteY427" fmla="*/ 1790292 h 1798961"/>
                <a:gd name="connsiteX428" fmla="*/ 1010020 w 1798962"/>
                <a:gd name="connsiteY428" fmla="*/ 1783790 h 1798961"/>
                <a:gd name="connsiteX429" fmla="*/ 1016522 w 1798962"/>
                <a:gd name="connsiteY429" fmla="*/ 1775120 h 1798961"/>
                <a:gd name="connsiteX430" fmla="*/ 1025192 w 1798962"/>
                <a:gd name="connsiteY430" fmla="*/ 1781623 h 1798961"/>
                <a:gd name="connsiteX431" fmla="*/ 1018690 w 1798962"/>
                <a:gd name="connsiteY431" fmla="*/ 1790292 h 1798961"/>
                <a:gd name="connsiteX432" fmla="*/ 1018690 w 1798962"/>
                <a:gd name="connsiteY432" fmla="*/ 1790292 h 1798961"/>
                <a:gd name="connsiteX433" fmla="*/ 1246269 w 1798962"/>
                <a:gd name="connsiteY433" fmla="*/ 1729604 h 1798961"/>
                <a:gd name="connsiteX434" fmla="*/ 1246269 w 1798962"/>
                <a:gd name="connsiteY434" fmla="*/ 1729604 h 1798961"/>
                <a:gd name="connsiteX435" fmla="*/ 1237600 w 1798962"/>
                <a:gd name="connsiteY435" fmla="*/ 1725270 h 1798961"/>
                <a:gd name="connsiteX436" fmla="*/ 1241934 w 1798962"/>
                <a:gd name="connsiteY436" fmla="*/ 1716600 h 1798961"/>
                <a:gd name="connsiteX437" fmla="*/ 1250604 w 1798962"/>
                <a:gd name="connsiteY437" fmla="*/ 1720935 h 1798961"/>
                <a:gd name="connsiteX438" fmla="*/ 1246269 w 1798962"/>
                <a:gd name="connsiteY438" fmla="*/ 1729604 h 1798961"/>
                <a:gd name="connsiteX439" fmla="*/ 1246269 w 1798962"/>
                <a:gd name="connsiteY439" fmla="*/ 1729604 h 1798961"/>
                <a:gd name="connsiteX440" fmla="*/ 1447840 w 1798962"/>
                <a:gd name="connsiteY440" fmla="*/ 1610396 h 1798961"/>
                <a:gd name="connsiteX441" fmla="*/ 1447840 w 1798962"/>
                <a:gd name="connsiteY441" fmla="*/ 1610396 h 1798961"/>
                <a:gd name="connsiteX442" fmla="*/ 1439170 w 1798962"/>
                <a:gd name="connsiteY442" fmla="*/ 1608229 h 1798961"/>
                <a:gd name="connsiteX443" fmla="*/ 1441338 w 1798962"/>
                <a:gd name="connsiteY443" fmla="*/ 1599559 h 1798961"/>
                <a:gd name="connsiteX444" fmla="*/ 1450007 w 1798962"/>
                <a:gd name="connsiteY444" fmla="*/ 1601726 h 1798961"/>
                <a:gd name="connsiteX445" fmla="*/ 1447840 w 1798962"/>
                <a:gd name="connsiteY445" fmla="*/ 1610396 h 1798961"/>
                <a:gd name="connsiteX446" fmla="*/ 1447840 w 1798962"/>
                <a:gd name="connsiteY446" fmla="*/ 1610396 h 1798961"/>
                <a:gd name="connsiteX447" fmla="*/ 1614732 w 1798962"/>
                <a:gd name="connsiteY447" fmla="*/ 1443504 h 1798961"/>
                <a:gd name="connsiteX448" fmla="*/ 1614732 w 1798962"/>
                <a:gd name="connsiteY448" fmla="*/ 1443504 h 1798961"/>
                <a:gd name="connsiteX449" fmla="*/ 1606062 w 1798962"/>
                <a:gd name="connsiteY449" fmla="*/ 1445672 h 1798961"/>
                <a:gd name="connsiteX450" fmla="*/ 1603894 w 1798962"/>
                <a:gd name="connsiteY450" fmla="*/ 1437002 h 1798961"/>
                <a:gd name="connsiteX451" fmla="*/ 1612564 w 1798962"/>
                <a:gd name="connsiteY451" fmla="*/ 1434835 h 1798961"/>
                <a:gd name="connsiteX452" fmla="*/ 1614732 w 1798962"/>
                <a:gd name="connsiteY452" fmla="*/ 1443504 h 1798961"/>
                <a:gd name="connsiteX453" fmla="*/ 1614732 w 1798962"/>
                <a:gd name="connsiteY453" fmla="*/ 1443504 h 1798961"/>
                <a:gd name="connsiteX454" fmla="*/ 1729605 w 1798962"/>
                <a:gd name="connsiteY454" fmla="*/ 1241934 h 1798961"/>
                <a:gd name="connsiteX455" fmla="*/ 1729605 w 1798962"/>
                <a:gd name="connsiteY455" fmla="*/ 1241934 h 1798961"/>
                <a:gd name="connsiteX456" fmla="*/ 1720935 w 1798962"/>
                <a:gd name="connsiteY456" fmla="*/ 1246269 h 1798961"/>
                <a:gd name="connsiteX457" fmla="*/ 1716600 w 1798962"/>
                <a:gd name="connsiteY457" fmla="*/ 1237599 h 1798961"/>
                <a:gd name="connsiteX458" fmla="*/ 1725270 w 1798962"/>
                <a:gd name="connsiteY458" fmla="*/ 1233264 h 1798961"/>
                <a:gd name="connsiteX459" fmla="*/ 1729605 w 1798962"/>
                <a:gd name="connsiteY459" fmla="*/ 1241934 h 1798961"/>
                <a:gd name="connsiteX460" fmla="*/ 1729605 w 1798962"/>
                <a:gd name="connsiteY460" fmla="*/ 1241934 h 1798961"/>
                <a:gd name="connsiteX461" fmla="*/ 1790293 w 1798962"/>
                <a:gd name="connsiteY461" fmla="*/ 1014354 h 1798961"/>
                <a:gd name="connsiteX462" fmla="*/ 1790293 w 1798962"/>
                <a:gd name="connsiteY462" fmla="*/ 1014354 h 1798961"/>
                <a:gd name="connsiteX463" fmla="*/ 1781623 w 1798962"/>
                <a:gd name="connsiteY463" fmla="*/ 1020857 h 1798961"/>
                <a:gd name="connsiteX464" fmla="*/ 1775121 w 1798962"/>
                <a:gd name="connsiteY464" fmla="*/ 1012187 h 1798961"/>
                <a:gd name="connsiteX465" fmla="*/ 1783791 w 1798962"/>
                <a:gd name="connsiteY465" fmla="*/ 1005685 h 1798961"/>
                <a:gd name="connsiteX466" fmla="*/ 1790293 w 1798962"/>
                <a:gd name="connsiteY466" fmla="*/ 1014354 h 1798961"/>
                <a:gd name="connsiteX467" fmla="*/ 1790293 w 1798962"/>
                <a:gd name="connsiteY467" fmla="*/ 1014354 h 1798961"/>
                <a:gd name="connsiteX468" fmla="*/ 1790293 w 1798962"/>
                <a:gd name="connsiteY468" fmla="*/ 780273 h 1798961"/>
                <a:gd name="connsiteX469" fmla="*/ 1790293 w 1798962"/>
                <a:gd name="connsiteY469" fmla="*/ 780273 h 1798961"/>
                <a:gd name="connsiteX470" fmla="*/ 1783791 w 1798962"/>
                <a:gd name="connsiteY470" fmla="*/ 788942 h 1798961"/>
                <a:gd name="connsiteX471" fmla="*/ 1775121 w 1798962"/>
                <a:gd name="connsiteY471" fmla="*/ 782440 h 1798961"/>
                <a:gd name="connsiteX472" fmla="*/ 1781623 w 1798962"/>
                <a:gd name="connsiteY472" fmla="*/ 773770 h 1798961"/>
                <a:gd name="connsiteX473" fmla="*/ 1790293 w 1798962"/>
                <a:gd name="connsiteY473" fmla="*/ 780273 h 1798961"/>
                <a:gd name="connsiteX474" fmla="*/ 1790293 w 1798962"/>
                <a:gd name="connsiteY474" fmla="*/ 780273 h 1798961"/>
                <a:gd name="connsiteX475" fmla="*/ 1729605 w 1798962"/>
                <a:gd name="connsiteY475" fmla="*/ 552693 h 1798961"/>
                <a:gd name="connsiteX476" fmla="*/ 1729605 w 1798962"/>
                <a:gd name="connsiteY476" fmla="*/ 552693 h 1798961"/>
                <a:gd name="connsiteX477" fmla="*/ 1725270 w 1798962"/>
                <a:gd name="connsiteY477" fmla="*/ 561363 h 1798961"/>
                <a:gd name="connsiteX478" fmla="*/ 1716600 w 1798962"/>
                <a:gd name="connsiteY478" fmla="*/ 557028 h 1798961"/>
                <a:gd name="connsiteX479" fmla="*/ 1720935 w 1798962"/>
                <a:gd name="connsiteY479" fmla="*/ 548358 h 1798961"/>
                <a:gd name="connsiteX480" fmla="*/ 1729605 w 1798962"/>
                <a:gd name="connsiteY480" fmla="*/ 552693 h 1798961"/>
                <a:gd name="connsiteX481" fmla="*/ 1729605 w 1798962"/>
                <a:gd name="connsiteY481" fmla="*/ 552693 h 1798961"/>
                <a:gd name="connsiteX482" fmla="*/ 1610397 w 1798962"/>
                <a:gd name="connsiteY482" fmla="*/ 351123 h 1798961"/>
                <a:gd name="connsiteX483" fmla="*/ 1610397 w 1798962"/>
                <a:gd name="connsiteY483" fmla="*/ 351123 h 1798961"/>
                <a:gd name="connsiteX484" fmla="*/ 1608229 w 1798962"/>
                <a:gd name="connsiteY484" fmla="*/ 359792 h 1798961"/>
                <a:gd name="connsiteX485" fmla="*/ 1599559 w 1798962"/>
                <a:gd name="connsiteY485" fmla="*/ 357625 h 1798961"/>
                <a:gd name="connsiteX486" fmla="*/ 1601727 w 1798962"/>
                <a:gd name="connsiteY486" fmla="*/ 348955 h 1798961"/>
                <a:gd name="connsiteX487" fmla="*/ 1610397 w 1798962"/>
                <a:gd name="connsiteY487" fmla="*/ 351123 h 1798961"/>
                <a:gd name="connsiteX488" fmla="*/ 1610397 w 1798962"/>
                <a:gd name="connsiteY488" fmla="*/ 351123 h 1798961"/>
                <a:gd name="connsiteX489" fmla="*/ 1443505 w 1798962"/>
                <a:gd name="connsiteY489" fmla="*/ 184231 h 1798961"/>
                <a:gd name="connsiteX490" fmla="*/ 1443505 w 1798962"/>
                <a:gd name="connsiteY490" fmla="*/ 184231 h 1798961"/>
                <a:gd name="connsiteX491" fmla="*/ 1445672 w 1798962"/>
                <a:gd name="connsiteY491" fmla="*/ 192901 h 1798961"/>
                <a:gd name="connsiteX492" fmla="*/ 1437003 w 1798962"/>
                <a:gd name="connsiteY492" fmla="*/ 195068 h 1798961"/>
                <a:gd name="connsiteX493" fmla="*/ 1434835 w 1798962"/>
                <a:gd name="connsiteY493" fmla="*/ 186398 h 1798961"/>
                <a:gd name="connsiteX494" fmla="*/ 1443505 w 1798962"/>
                <a:gd name="connsiteY494" fmla="*/ 184231 h 1798961"/>
                <a:gd name="connsiteX495" fmla="*/ 1443505 w 1798962"/>
                <a:gd name="connsiteY495" fmla="*/ 184231 h 1798961"/>
                <a:gd name="connsiteX496" fmla="*/ 1241934 w 1798962"/>
                <a:gd name="connsiteY496" fmla="*/ 67190 h 1798961"/>
                <a:gd name="connsiteX497" fmla="*/ 1241934 w 1798962"/>
                <a:gd name="connsiteY497" fmla="*/ 67190 h 1798961"/>
                <a:gd name="connsiteX498" fmla="*/ 1246269 w 1798962"/>
                <a:gd name="connsiteY498" fmla="*/ 75860 h 1798961"/>
                <a:gd name="connsiteX499" fmla="*/ 1237600 w 1798962"/>
                <a:gd name="connsiteY499" fmla="*/ 80195 h 1798961"/>
                <a:gd name="connsiteX500" fmla="*/ 1233265 w 1798962"/>
                <a:gd name="connsiteY500" fmla="*/ 71525 h 1798961"/>
                <a:gd name="connsiteX501" fmla="*/ 1241934 w 1798962"/>
                <a:gd name="connsiteY501" fmla="*/ 67190 h 1798961"/>
                <a:gd name="connsiteX502" fmla="*/ 1241934 w 1798962"/>
                <a:gd name="connsiteY502" fmla="*/ 67190 h 1798961"/>
                <a:gd name="connsiteX503" fmla="*/ 1014355 w 1798962"/>
                <a:gd name="connsiteY503" fmla="*/ 8670 h 1798961"/>
                <a:gd name="connsiteX504" fmla="*/ 1014355 w 1798962"/>
                <a:gd name="connsiteY504" fmla="*/ 8670 h 1798961"/>
                <a:gd name="connsiteX505" fmla="*/ 1020857 w 1798962"/>
                <a:gd name="connsiteY505" fmla="*/ 17339 h 1798961"/>
                <a:gd name="connsiteX506" fmla="*/ 1012187 w 1798962"/>
                <a:gd name="connsiteY506" fmla="*/ 23842 h 1798961"/>
                <a:gd name="connsiteX507" fmla="*/ 1005685 w 1798962"/>
                <a:gd name="connsiteY507" fmla="*/ 15172 h 1798961"/>
                <a:gd name="connsiteX508" fmla="*/ 1014355 w 1798962"/>
                <a:gd name="connsiteY508" fmla="*/ 8670 h 1798961"/>
                <a:gd name="connsiteX509" fmla="*/ 1014355 w 1798962"/>
                <a:gd name="connsiteY509" fmla="*/ 8670 h 1798961"/>
                <a:gd name="connsiteX510" fmla="*/ 667567 w 1798962"/>
                <a:gd name="connsiteY510" fmla="*/ 30344 h 1798961"/>
                <a:gd name="connsiteX511" fmla="*/ 667567 w 1798962"/>
                <a:gd name="connsiteY511" fmla="*/ 30344 h 1798961"/>
                <a:gd name="connsiteX512" fmla="*/ 676237 w 1798962"/>
                <a:gd name="connsiteY512" fmla="*/ 34679 h 1798961"/>
                <a:gd name="connsiteX513" fmla="*/ 671902 w 1798962"/>
                <a:gd name="connsiteY513" fmla="*/ 43348 h 1798961"/>
                <a:gd name="connsiteX514" fmla="*/ 663232 w 1798962"/>
                <a:gd name="connsiteY514" fmla="*/ 39014 h 1798961"/>
                <a:gd name="connsiteX515" fmla="*/ 667567 w 1798962"/>
                <a:gd name="connsiteY515" fmla="*/ 30344 h 1798961"/>
                <a:gd name="connsiteX516" fmla="*/ 667567 w 1798962"/>
                <a:gd name="connsiteY516" fmla="*/ 30344 h 1798961"/>
                <a:gd name="connsiteX517" fmla="*/ 450824 w 1798962"/>
                <a:gd name="connsiteY517" fmla="*/ 121376 h 1798961"/>
                <a:gd name="connsiteX518" fmla="*/ 450824 w 1798962"/>
                <a:gd name="connsiteY518" fmla="*/ 121376 h 1798961"/>
                <a:gd name="connsiteX519" fmla="*/ 459494 w 1798962"/>
                <a:gd name="connsiteY519" fmla="*/ 123543 h 1798961"/>
                <a:gd name="connsiteX520" fmla="*/ 457327 w 1798962"/>
                <a:gd name="connsiteY520" fmla="*/ 132213 h 1798961"/>
                <a:gd name="connsiteX521" fmla="*/ 448657 w 1798962"/>
                <a:gd name="connsiteY521" fmla="*/ 130045 h 1798961"/>
                <a:gd name="connsiteX522" fmla="*/ 450824 w 1798962"/>
                <a:gd name="connsiteY522" fmla="*/ 121376 h 1798961"/>
                <a:gd name="connsiteX523" fmla="*/ 450824 w 1798962"/>
                <a:gd name="connsiteY523" fmla="*/ 121376 h 1798961"/>
                <a:gd name="connsiteX524" fmla="*/ 264426 w 1798962"/>
                <a:gd name="connsiteY524" fmla="*/ 264426 h 1798961"/>
                <a:gd name="connsiteX525" fmla="*/ 264426 w 1798962"/>
                <a:gd name="connsiteY525" fmla="*/ 264426 h 1798961"/>
                <a:gd name="connsiteX526" fmla="*/ 275263 w 1798962"/>
                <a:gd name="connsiteY526" fmla="*/ 264426 h 1798961"/>
                <a:gd name="connsiteX527" fmla="*/ 275263 w 1798962"/>
                <a:gd name="connsiteY527" fmla="*/ 275263 h 1798961"/>
                <a:gd name="connsiteX528" fmla="*/ 264426 w 1798962"/>
                <a:gd name="connsiteY528" fmla="*/ 275263 h 1798961"/>
                <a:gd name="connsiteX529" fmla="*/ 264426 w 1798962"/>
                <a:gd name="connsiteY529" fmla="*/ 264426 h 1798961"/>
                <a:gd name="connsiteX530" fmla="*/ 264426 w 1798962"/>
                <a:gd name="connsiteY530" fmla="*/ 264426 h 1798961"/>
                <a:gd name="connsiteX531" fmla="*/ 121376 w 1798962"/>
                <a:gd name="connsiteY531" fmla="*/ 450824 h 1798961"/>
                <a:gd name="connsiteX532" fmla="*/ 121376 w 1798962"/>
                <a:gd name="connsiteY532" fmla="*/ 450824 h 1798961"/>
                <a:gd name="connsiteX533" fmla="*/ 130045 w 1798962"/>
                <a:gd name="connsiteY533" fmla="*/ 448657 h 1798961"/>
                <a:gd name="connsiteX534" fmla="*/ 132213 w 1798962"/>
                <a:gd name="connsiteY534" fmla="*/ 457326 h 1798961"/>
                <a:gd name="connsiteX535" fmla="*/ 123543 w 1798962"/>
                <a:gd name="connsiteY535" fmla="*/ 459494 h 1798961"/>
                <a:gd name="connsiteX536" fmla="*/ 121376 w 1798962"/>
                <a:gd name="connsiteY536" fmla="*/ 450824 h 1798961"/>
                <a:gd name="connsiteX537" fmla="*/ 121376 w 1798962"/>
                <a:gd name="connsiteY537" fmla="*/ 450824 h 1798961"/>
                <a:gd name="connsiteX538" fmla="*/ 30344 w 1798962"/>
                <a:gd name="connsiteY538" fmla="*/ 667567 h 1798961"/>
                <a:gd name="connsiteX539" fmla="*/ 30344 w 1798962"/>
                <a:gd name="connsiteY539" fmla="*/ 667567 h 1798961"/>
                <a:gd name="connsiteX540" fmla="*/ 39014 w 1798962"/>
                <a:gd name="connsiteY540" fmla="*/ 663232 h 1798961"/>
                <a:gd name="connsiteX541" fmla="*/ 43348 w 1798962"/>
                <a:gd name="connsiteY541" fmla="*/ 671901 h 1798961"/>
                <a:gd name="connsiteX542" fmla="*/ 34679 w 1798962"/>
                <a:gd name="connsiteY542" fmla="*/ 676236 h 1798961"/>
                <a:gd name="connsiteX543" fmla="*/ 30344 w 1798962"/>
                <a:gd name="connsiteY543" fmla="*/ 667567 h 1798961"/>
                <a:gd name="connsiteX544" fmla="*/ 30344 w 1798962"/>
                <a:gd name="connsiteY544" fmla="*/ 667567 h 1798961"/>
                <a:gd name="connsiteX545" fmla="*/ 0 w 1798962"/>
                <a:gd name="connsiteY545" fmla="*/ 899481 h 1798961"/>
                <a:gd name="connsiteX546" fmla="*/ 0 w 1798962"/>
                <a:gd name="connsiteY546" fmla="*/ 899481 h 1798961"/>
                <a:gd name="connsiteX547" fmla="*/ 6502 w 1798962"/>
                <a:gd name="connsiteY547" fmla="*/ 892979 h 1798961"/>
                <a:gd name="connsiteX548" fmla="*/ 13005 w 1798962"/>
                <a:gd name="connsiteY548" fmla="*/ 899481 h 1798961"/>
                <a:gd name="connsiteX549" fmla="*/ 6502 w 1798962"/>
                <a:gd name="connsiteY549" fmla="*/ 905983 h 1798961"/>
                <a:gd name="connsiteX550" fmla="*/ 0 w 1798962"/>
                <a:gd name="connsiteY550" fmla="*/ 899481 h 1798961"/>
                <a:gd name="connsiteX551" fmla="*/ 0 w 1798962"/>
                <a:gd name="connsiteY551" fmla="*/ 899481 h 1798961"/>
                <a:gd name="connsiteX552" fmla="*/ 30344 w 1798962"/>
                <a:gd name="connsiteY552" fmla="*/ 1131395 h 1798961"/>
                <a:gd name="connsiteX553" fmla="*/ 30344 w 1798962"/>
                <a:gd name="connsiteY553" fmla="*/ 1131395 h 1798961"/>
                <a:gd name="connsiteX554" fmla="*/ 34679 w 1798962"/>
                <a:gd name="connsiteY554" fmla="*/ 1122726 h 1798961"/>
                <a:gd name="connsiteX555" fmla="*/ 43348 w 1798962"/>
                <a:gd name="connsiteY555" fmla="*/ 1127061 h 1798961"/>
                <a:gd name="connsiteX556" fmla="*/ 39014 w 1798962"/>
                <a:gd name="connsiteY556" fmla="*/ 1135730 h 1798961"/>
                <a:gd name="connsiteX557" fmla="*/ 30344 w 1798962"/>
                <a:gd name="connsiteY557" fmla="*/ 1131395 h 1798961"/>
                <a:gd name="connsiteX558" fmla="*/ 30344 w 1798962"/>
                <a:gd name="connsiteY558" fmla="*/ 1131395 h 1798961"/>
                <a:gd name="connsiteX559" fmla="*/ 121376 w 1798962"/>
                <a:gd name="connsiteY559" fmla="*/ 1348138 h 1798961"/>
                <a:gd name="connsiteX560" fmla="*/ 121376 w 1798962"/>
                <a:gd name="connsiteY560" fmla="*/ 1348138 h 1798961"/>
                <a:gd name="connsiteX561" fmla="*/ 123543 w 1798962"/>
                <a:gd name="connsiteY561" fmla="*/ 1339468 h 1798961"/>
                <a:gd name="connsiteX562" fmla="*/ 132213 w 1798962"/>
                <a:gd name="connsiteY562" fmla="*/ 1341636 h 1798961"/>
                <a:gd name="connsiteX563" fmla="*/ 130045 w 1798962"/>
                <a:gd name="connsiteY563" fmla="*/ 1350305 h 1798961"/>
                <a:gd name="connsiteX564" fmla="*/ 121376 w 1798962"/>
                <a:gd name="connsiteY564" fmla="*/ 1348138 h 1798961"/>
                <a:gd name="connsiteX565" fmla="*/ 121376 w 1798962"/>
                <a:gd name="connsiteY565" fmla="*/ 1348138 h 1798961"/>
                <a:gd name="connsiteX566" fmla="*/ 264426 w 1798962"/>
                <a:gd name="connsiteY566" fmla="*/ 1534536 h 1798961"/>
                <a:gd name="connsiteX567" fmla="*/ 264426 w 1798962"/>
                <a:gd name="connsiteY567" fmla="*/ 1534536 h 1798961"/>
                <a:gd name="connsiteX568" fmla="*/ 264426 w 1798962"/>
                <a:gd name="connsiteY568" fmla="*/ 1523699 h 1798961"/>
                <a:gd name="connsiteX569" fmla="*/ 275263 w 1798962"/>
                <a:gd name="connsiteY569" fmla="*/ 1523699 h 1798961"/>
                <a:gd name="connsiteX570" fmla="*/ 275263 w 1798962"/>
                <a:gd name="connsiteY570" fmla="*/ 1534536 h 1798961"/>
                <a:gd name="connsiteX571" fmla="*/ 264426 w 1798962"/>
                <a:gd name="connsiteY571" fmla="*/ 1534536 h 1798961"/>
                <a:gd name="connsiteX572" fmla="*/ 264426 w 1798962"/>
                <a:gd name="connsiteY572" fmla="*/ 1534536 h 1798961"/>
                <a:gd name="connsiteX573" fmla="*/ 450824 w 1798962"/>
                <a:gd name="connsiteY573" fmla="*/ 1677586 h 1798961"/>
                <a:gd name="connsiteX574" fmla="*/ 450824 w 1798962"/>
                <a:gd name="connsiteY574" fmla="*/ 1677586 h 1798961"/>
                <a:gd name="connsiteX575" fmla="*/ 448657 w 1798962"/>
                <a:gd name="connsiteY575" fmla="*/ 1668917 h 1798961"/>
                <a:gd name="connsiteX576" fmla="*/ 457327 w 1798962"/>
                <a:gd name="connsiteY576" fmla="*/ 1666749 h 1798961"/>
                <a:gd name="connsiteX577" fmla="*/ 459494 w 1798962"/>
                <a:gd name="connsiteY577" fmla="*/ 1675419 h 1798961"/>
                <a:gd name="connsiteX578" fmla="*/ 450824 w 1798962"/>
                <a:gd name="connsiteY578" fmla="*/ 1677586 h 1798961"/>
                <a:gd name="connsiteX579" fmla="*/ 450824 w 1798962"/>
                <a:gd name="connsiteY579" fmla="*/ 1677586 h 1798961"/>
                <a:gd name="connsiteX580" fmla="*/ 667567 w 1798962"/>
                <a:gd name="connsiteY580" fmla="*/ 1766451 h 1798961"/>
                <a:gd name="connsiteX581" fmla="*/ 667567 w 1798962"/>
                <a:gd name="connsiteY581" fmla="*/ 1766451 h 1798961"/>
                <a:gd name="connsiteX582" fmla="*/ 663232 w 1798962"/>
                <a:gd name="connsiteY582" fmla="*/ 1757781 h 1798961"/>
                <a:gd name="connsiteX583" fmla="*/ 671902 w 1798962"/>
                <a:gd name="connsiteY583" fmla="*/ 1753446 h 1798961"/>
                <a:gd name="connsiteX584" fmla="*/ 676237 w 1798962"/>
                <a:gd name="connsiteY584" fmla="*/ 1762116 h 1798961"/>
                <a:gd name="connsiteX585" fmla="*/ 667567 w 1798962"/>
                <a:gd name="connsiteY585" fmla="*/ 1766451 h 1798961"/>
                <a:gd name="connsiteX586" fmla="*/ 667567 w 1798962"/>
                <a:gd name="connsiteY586" fmla="*/ 1766451 h 1798961"/>
                <a:gd name="connsiteX587" fmla="*/ 899481 w 1798962"/>
                <a:gd name="connsiteY587" fmla="*/ 1798962 h 1798961"/>
                <a:gd name="connsiteX588" fmla="*/ 899481 w 1798962"/>
                <a:gd name="connsiteY588" fmla="*/ 1798962 h 1798961"/>
                <a:gd name="connsiteX589" fmla="*/ 892979 w 1798962"/>
                <a:gd name="connsiteY589" fmla="*/ 1792460 h 1798961"/>
                <a:gd name="connsiteX590" fmla="*/ 899481 w 1798962"/>
                <a:gd name="connsiteY590" fmla="*/ 1785957 h 1798961"/>
                <a:gd name="connsiteX591" fmla="*/ 905984 w 1798962"/>
                <a:gd name="connsiteY591" fmla="*/ 1792460 h 1798961"/>
                <a:gd name="connsiteX592" fmla="*/ 899481 w 1798962"/>
                <a:gd name="connsiteY592" fmla="*/ 1798962 h 1798961"/>
                <a:gd name="connsiteX593" fmla="*/ 899481 w 1798962"/>
                <a:gd name="connsiteY593" fmla="*/ 1798962 h 1798961"/>
                <a:gd name="connsiteX594" fmla="*/ 1131396 w 1798962"/>
                <a:gd name="connsiteY594" fmla="*/ 1766451 h 1798961"/>
                <a:gd name="connsiteX595" fmla="*/ 1131396 w 1798962"/>
                <a:gd name="connsiteY595" fmla="*/ 1766451 h 1798961"/>
                <a:gd name="connsiteX596" fmla="*/ 1122726 w 1798962"/>
                <a:gd name="connsiteY596" fmla="*/ 1762116 h 1798961"/>
                <a:gd name="connsiteX597" fmla="*/ 1127061 w 1798962"/>
                <a:gd name="connsiteY597" fmla="*/ 1753446 h 1798961"/>
                <a:gd name="connsiteX598" fmla="*/ 1135731 w 1798962"/>
                <a:gd name="connsiteY598" fmla="*/ 1757781 h 1798961"/>
                <a:gd name="connsiteX599" fmla="*/ 1131396 w 1798962"/>
                <a:gd name="connsiteY599" fmla="*/ 1766451 h 1798961"/>
                <a:gd name="connsiteX600" fmla="*/ 1131396 w 1798962"/>
                <a:gd name="connsiteY600" fmla="*/ 1766451 h 1798961"/>
                <a:gd name="connsiteX601" fmla="*/ 1348138 w 1798962"/>
                <a:gd name="connsiteY601" fmla="*/ 1677586 h 1798961"/>
                <a:gd name="connsiteX602" fmla="*/ 1348138 w 1798962"/>
                <a:gd name="connsiteY602" fmla="*/ 1677586 h 1798961"/>
                <a:gd name="connsiteX603" fmla="*/ 1339469 w 1798962"/>
                <a:gd name="connsiteY603" fmla="*/ 1675419 h 1798961"/>
                <a:gd name="connsiteX604" fmla="*/ 1341636 w 1798962"/>
                <a:gd name="connsiteY604" fmla="*/ 1666749 h 1798961"/>
                <a:gd name="connsiteX605" fmla="*/ 1350306 w 1798962"/>
                <a:gd name="connsiteY605" fmla="*/ 1668917 h 1798961"/>
                <a:gd name="connsiteX606" fmla="*/ 1348138 w 1798962"/>
                <a:gd name="connsiteY606" fmla="*/ 1677586 h 1798961"/>
                <a:gd name="connsiteX607" fmla="*/ 1348138 w 1798962"/>
                <a:gd name="connsiteY607" fmla="*/ 1677586 h 1798961"/>
                <a:gd name="connsiteX608" fmla="*/ 1534537 w 1798962"/>
                <a:gd name="connsiteY608" fmla="*/ 1534536 h 1798961"/>
                <a:gd name="connsiteX609" fmla="*/ 1534537 w 1798962"/>
                <a:gd name="connsiteY609" fmla="*/ 1534536 h 1798961"/>
                <a:gd name="connsiteX610" fmla="*/ 1523700 w 1798962"/>
                <a:gd name="connsiteY610" fmla="*/ 1534536 h 1798961"/>
                <a:gd name="connsiteX611" fmla="*/ 1523700 w 1798962"/>
                <a:gd name="connsiteY611" fmla="*/ 1523699 h 1798961"/>
                <a:gd name="connsiteX612" fmla="*/ 1534537 w 1798962"/>
                <a:gd name="connsiteY612" fmla="*/ 1523699 h 1798961"/>
                <a:gd name="connsiteX613" fmla="*/ 1534537 w 1798962"/>
                <a:gd name="connsiteY613" fmla="*/ 1534536 h 1798961"/>
                <a:gd name="connsiteX614" fmla="*/ 1534537 w 1798962"/>
                <a:gd name="connsiteY614" fmla="*/ 1534536 h 1798961"/>
                <a:gd name="connsiteX615" fmla="*/ 1677587 w 1798962"/>
                <a:gd name="connsiteY615" fmla="*/ 1348138 h 1798961"/>
                <a:gd name="connsiteX616" fmla="*/ 1677587 w 1798962"/>
                <a:gd name="connsiteY616" fmla="*/ 1348138 h 1798961"/>
                <a:gd name="connsiteX617" fmla="*/ 1668917 w 1798962"/>
                <a:gd name="connsiteY617" fmla="*/ 1350305 h 1798961"/>
                <a:gd name="connsiteX618" fmla="*/ 1666750 w 1798962"/>
                <a:gd name="connsiteY618" fmla="*/ 1341636 h 1798961"/>
                <a:gd name="connsiteX619" fmla="*/ 1675419 w 1798962"/>
                <a:gd name="connsiteY619" fmla="*/ 1339468 h 1798961"/>
                <a:gd name="connsiteX620" fmla="*/ 1677587 w 1798962"/>
                <a:gd name="connsiteY620" fmla="*/ 1348138 h 1798961"/>
                <a:gd name="connsiteX621" fmla="*/ 1677587 w 1798962"/>
                <a:gd name="connsiteY621" fmla="*/ 1348138 h 1798961"/>
                <a:gd name="connsiteX622" fmla="*/ 1766451 w 1798962"/>
                <a:gd name="connsiteY622" fmla="*/ 1131395 h 1798961"/>
                <a:gd name="connsiteX623" fmla="*/ 1766451 w 1798962"/>
                <a:gd name="connsiteY623" fmla="*/ 1131395 h 1798961"/>
                <a:gd name="connsiteX624" fmla="*/ 1757782 w 1798962"/>
                <a:gd name="connsiteY624" fmla="*/ 1135730 h 1798961"/>
                <a:gd name="connsiteX625" fmla="*/ 1753447 w 1798962"/>
                <a:gd name="connsiteY625" fmla="*/ 1127061 h 1798961"/>
                <a:gd name="connsiteX626" fmla="*/ 1762116 w 1798962"/>
                <a:gd name="connsiteY626" fmla="*/ 1122726 h 1798961"/>
                <a:gd name="connsiteX627" fmla="*/ 1766451 w 1798962"/>
                <a:gd name="connsiteY627" fmla="*/ 1131395 h 1798961"/>
                <a:gd name="connsiteX628" fmla="*/ 1766451 w 1798962"/>
                <a:gd name="connsiteY628" fmla="*/ 1131395 h 1798961"/>
                <a:gd name="connsiteX629" fmla="*/ 1798963 w 1798962"/>
                <a:gd name="connsiteY629" fmla="*/ 899481 h 1798961"/>
                <a:gd name="connsiteX630" fmla="*/ 1798963 w 1798962"/>
                <a:gd name="connsiteY630" fmla="*/ 899481 h 1798961"/>
                <a:gd name="connsiteX631" fmla="*/ 1792460 w 1798962"/>
                <a:gd name="connsiteY631" fmla="*/ 905983 h 1798961"/>
                <a:gd name="connsiteX632" fmla="*/ 1785958 w 1798962"/>
                <a:gd name="connsiteY632" fmla="*/ 899481 h 1798961"/>
                <a:gd name="connsiteX633" fmla="*/ 1792460 w 1798962"/>
                <a:gd name="connsiteY633" fmla="*/ 892979 h 1798961"/>
                <a:gd name="connsiteX634" fmla="*/ 1798963 w 1798962"/>
                <a:gd name="connsiteY634" fmla="*/ 899481 h 1798961"/>
                <a:gd name="connsiteX635" fmla="*/ 1798963 w 1798962"/>
                <a:gd name="connsiteY635" fmla="*/ 899481 h 1798961"/>
                <a:gd name="connsiteX636" fmla="*/ 1766451 w 1798962"/>
                <a:gd name="connsiteY636" fmla="*/ 667567 h 1798961"/>
                <a:gd name="connsiteX637" fmla="*/ 1766451 w 1798962"/>
                <a:gd name="connsiteY637" fmla="*/ 667567 h 1798961"/>
                <a:gd name="connsiteX638" fmla="*/ 1762116 w 1798962"/>
                <a:gd name="connsiteY638" fmla="*/ 676236 h 1798961"/>
                <a:gd name="connsiteX639" fmla="*/ 1753447 w 1798962"/>
                <a:gd name="connsiteY639" fmla="*/ 671901 h 1798961"/>
                <a:gd name="connsiteX640" fmla="*/ 1757782 w 1798962"/>
                <a:gd name="connsiteY640" fmla="*/ 663232 h 1798961"/>
                <a:gd name="connsiteX641" fmla="*/ 1766451 w 1798962"/>
                <a:gd name="connsiteY641" fmla="*/ 667567 h 1798961"/>
                <a:gd name="connsiteX642" fmla="*/ 1766451 w 1798962"/>
                <a:gd name="connsiteY642" fmla="*/ 667567 h 1798961"/>
                <a:gd name="connsiteX643" fmla="*/ 1677587 w 1798962"/>
                <a:gd name="connsiteY643" fmla="*/ 450824 h 1798961"/>
                <a:gd name="connsiteX644" fmla="*/ 1677587 w 1798962"/>
                <a:gd name="connsiteY644" fmla="*/ 450824 h 1798961"/>
                <a:gd name="connsiteX645" fmla="*/ 1675419 w 1798962"/>
                <a:gd name="connsiteY645" fmla="*/ 459494 h 1798961"/>
                <a:gd name="connsiteX646" fmla="*/ 1666750 w 1798962"/>
                <a:gd name="connsiteY646" fmla="*/ 457326 h 1798961"/>
                <a:gd name="connsiteX647" fmla="*/ 1668917 w 1798962"/>
                <a:gd name="connsiteY647" fmla="*/ 448657 h 1798961"/>
                <a:gd name="connsiteX648" fmla="*/ 1677587 w 1798962"/>
                <a:gd name="connsiteY648" fmla="*/ 450824 h 1798961"/>
                <a:gd name="connsiteX649" fmla="*/ 1677587 w 1798962"/>
                <a:gd name="connsiteY649" fmla="*/ 450824 h 1798961"/>
                <a:gd name="connsiteX650" fmla="*/ 1534537 w 1798962"/>
                <a:gd name="connsiteY650" fmla="*/ 264426 h 1798961"/>
                <a:gd name="connsiteX651" fmla="*/ 1534537 w 1798962"/>
                <a:gd name="connsiteY651" fmla="*/ 264426 h 1798961"/>
                <a:gd name="connsiteX652" fmla="*/ 1534537 w 1798962"/>
                <a:gd name="connsiteY652" fmla="*/ 275263 h 1798961"/>
                <a:gd name="connsiteX653" fmla="*/ 1523700 w 1798962"/>
                <a:gd name="connsiteY653" fmla="*/ 275263 h 1798961"/>
                <a:gd name="connsiteX654" fmla="*/ 1523700 w 1798962"/>
                <a:gd name="connsiteY654" fmla="*/ 264426 h 1798961"/>
                <a:gd name="connsiteX655" fmla="*/ 1534537 w 1798962"/>
                <a:gd name="connsiteY655" fmla="*/ 264426 h 1798961"/>
                <a:gd name="connsiteX656" fmla="*/ 1534537 w 1798962"/>
                <a:gd name="connsiteY656" fmla="*/ 264426 h 1798961"/>
                <a:gd name="connsiteX657" fmla="*/ 1348138 w 1798962"/>
                <a:gd name="connsiteY657" fmla="*/ 121376 h 1798961"/>
                <a:gd name="connsiteX658" fmla="*/ 1348138 w 1798962"/>
                <a:gd name="connsiteY658" fmla="*/ 121376 h 1798961"/>
                <a:gd name="connsiteX659" fmla="*/ 1350306 w 1798962"/>
                <a:gd name="connsiteY659" fmla="*/ 130045 h 1798961"/>
                <a:gd name="connsiteX660" fmla="*/ 1341636 w 1798962"/>
                <a:gd name="connsiteY660" fmla="*/ 132213 h 1798961"/>
                <a:gd name="connsiteX661" fmla="*/ 1339469 w 1798962"/>
                <a:gd name="connsiteY661" fmla="*/ 123543 h 1798961"/>
                <a:gd name="connsiteX662" fmla="*/ 1348138 w 1798962"/>
                <a:gd name="connsiteY662" fmla="*/ 121376 h 1798961"/>
                <a:gd name="connsiteX663" fmla="*/ 1348138 w 1798962"/>
                <a:gd name="connsiteY663" fmla="*/ 121376 h 1798961"/>
                <a:gd name="connsiteX664" fmla="*/ 1131396 w 1798962"/>
                <a:gd name="connsiteY664" fmla="*/ 30344 h 1798961"/>
                <a:gd name="connsiteX665" fmla="*/ 1131396 w 1798962"/>
                <a:gd name="connsiteY665" fmla="*/ 30344 h 1798961"/>
                <a:gd name="connsiteX666" fmla="*/ 1135731 w 1798962"/>
                <a:gd name="connsiteY666" fmla="*/ 39014 h 1798961"/>
                <a:gd name="connsiteX667" fmla="*/ 1127061 w 1798962"/>
                <a:gd name="connsiteY667" fmla="*/ 43348 h 1798961"/>
                <a:gd name="connsiteX668" fmla="*/ 1122726 w 1798962"/>
                <a:gd name="connsiteY668" fmla="*/ 34679 h 1798961"/>
                <a:gd name="connsiteX669" fmla="*/ 1131396 w 1798962"/>
                <a:gd name="connsiteY669" fmla="*/ 30344 h 1798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Lst>
              <a:rect l="l" t="t" r="r" b="b"/>
              <a:pathLst>
                <a:path w="1798962" h="1798961">
                  <a:moveTo>
                    <a:pt x="899481" y="0"/>
                  </a:moveTo>
                  <a:cubicBezTo>
                    <a:pt x="903816" y="0"/>
                    <a:pt x="905984" y="2167"/>
                    <a:pt x="905984" y="6502"/>
                  </a:cubicBezTo>
                  <a:cubicBezTo>
                    <a:pt x="905984" y="10837"/>
                    <a:pt x="903816" y="13005"/>
                    <a:pt x="899481" y="13005"/>
                  </a:cubicBezTo>
                  <a:cubicBezTo>
                    <a:pt x="895146" y="13005"/>
                    <a:pt x="892979" y="10837"/>
                    <a:pt x="892979" y="6502"/>
                  </a:cubicBezTo>
                  <a:cubicBezTo>
                    <a:pt x="892979" y="4335"/>
                    <a:pt x="895146" y="0"/>
                    <a:pt x="899481" y="0"/>
                  </a:cubicBezTo>
                  <a:lnTo>
                    <a:pt x="899481" y="0"/>
                  </a:lnTo>
                  <a:close/>
                  <a:moveTo>
                    <a:pt x="955834" y="2167"/>
                  </a:moveTo>
                  <a:lnTo>
                    <a:pt x="955834" y="2167"/>
                  </a:lnTo>
                  <a:cubicBezTo>
                    <a:pt x="960169" y="2167"/>
                    <a:pt x="962337" y="6502"/>
                    <a:pt x="962337" y="8670"/>
                  </a:cubicBezTo>
                  <a:cubicBezTo>
                    <a:pt x="962337" y="13005"/>
                    <a:pt x="958002" y="15172"/>
                    <a:pt x="955834" y="15172"/>
                  </a:cubicBezTo>
                  <a:cubicBezTo>
                    <a:pt x="951500" y="15172"/>
                    <a:pt x="949332" y="10837"/>
                    <a:pt x="949332" y="8670"/>
                  </a:cubicBezTo>
                  <a:cubicBezTo>
                    <a:pt x="949332" y="4335"/>
                    <a:pt x="953667" y="2167"/>
                    <a:pt x="955834" y="2167"/>
                  </a:cubicBezTo>
                  <a:lnTo>
                    <a:pt x="955834" y="2167"/>
                  </a:lnTo>
                  <a:close/>
                  <a:moveTo>
                    <a:pt x="721753" y="17339"/>
                  </a:moveTo>
                  <a:lnTo>
                    <a:pt x="721753" y="17339"/>
                  </a:lnTo>
                  <a:cubicBezTo>
                    <a:pt x="726087" y="17339"/>
                    <a:pt x="728255" y="19507"/>
                    <a:pt x="730422" y="23842"/>
                  </a:cubicBezTo>
                  <a:cubicBezTo>
                    <a:pt x="730422" y="28177"/>
                    <a:pt x="728255" y="30344"/>
                    <a:pt x="723920" y="32511"/>
                  </a:cubicBezTo>
                  <a:cubicBezTo>
                    <a:pt x="719585" y="32511"/>
                    <a:pt x="717418" y="30344"/>
                    <a:pt x="715250" y="26009"/>
                  </a:cubicBezTo>
                  <a:cubicBezTo>
                    <a:pt x="715250" y="21674"/>
                    <a:pt x="719585" y="19507"/>
                    <a:pt x="721753" y="17339"/>
                  </a:cubicBezTo>
                  <a:lnTo>
                    <a:pt x="721753" y="17339"/>
                  </a:lnTo>
                  <a:close/>
                  <a:moveTo>
                    <a:pt x="500675" y="93199"/>
                  </a:moveTo>
                  <a:lnTo>
                    <a:pt x="500675" y="93199"/>
                  </a:lnTo>
                  <a:cubicBezTo>
                    <a:pt x="505010" y="91032"/>
                    <a:pt x="507177" y="93199"/>
                    <a:pt x="509345" y="95367"/>
                  </a:cubicBezTo>
                  <a:cubicBezTo>
                    <a:pt x="511512" y="99702"/>
                    <a:pt x="509345" y="101869"/>
                    <a:pt x="507177" y="104036"/>
                  </a:cubicBezTo>
                  <a:cubicBezTo>
                    <a:pt x="502843" y="106204"/>
                    <a:pt x="500675" y="104036"/>
                    <a:pt x="498508" y="101869"/>
                  </a:cubicBezTo>
                  <a:cubicBezTo>
                    <a:pt x="496340" y="99702"/>
                    <a:pt x="496340" y="95367"/>
                    <a:pt x="500675" y="93199"/>
                  </a:cubicBezTo>
                  <a:lnTo>
                    <a:pt x="500675" y="93199"/>
                  </a:lnTo>
                  <a:close/>
                  <a:moveTo>
                    <a:pt x="305607" y="225412"/>
                  </a:moveTo>
                  <a:lnTo>
                    <a:pt x="305607" y="225412"/>
                  </a:lnTo>
                  <a:cubicBezTo>
                    <a:pt x="307774" y="223245"/>
                    <a:pt x="312109" y="223245"/>
                    <a:pt x="316444" y="225412"/>
                  </a:cubicBezTo>
                  <a:cubicBezTo>
                    <a:pt x="318611" y="227580"/>
                    <a:pt x="318611" y="231914"/>
                    <a:pt x="316444" y="236249"/>
                  </a:cubicBezTo>
                  <a:cubicBezTo>
                    <a:pt x="314277" y="238417"/>
                    <a:pt x="309942" y="238417"/>
                    <a:pt x="305607" y="236249"/>
                  </a:cubicBezTo>
                  <a:cubicBezTo>
                    <a:pt x="303439" y="231914"/>
                    <a:pt x="303439" y="227580"/>
                    <a:pt x="305607" y="225412"/>
                  </a:cubicBezTo>
                  <a:lnTo>
                    <a:pt x="305607" y="225412"/>
                  </a:lnTo>
                  <a:close/>
                  <a:moveTo>
                    <a:pt x="151720" y="400973"/>
                  </a:moveTo>
                  <a:lnTo>
                    <a:pt x="151720" y="400973"/>
                  </a:lnTo>
                  <a:cubicBezTo>
                    <a:pt x="153887" y="398806"/>
                    <a:pt x="158222" y="396639"/>
                    <a:pt x="160389" y="398806"/>
                  </a:cubicBezTo>
                  <a:cubicBezTo>
                    <a:pt x="162557" y="400973"/>
                    <a:pt x="164724" y="405308"/>
                    <a:pt x="162557" y="407476"/>
                  </a:cubicBezTo>
                  <a:cubicBezTo>
                    <a:pt x="160389" y="409643"/>
                    <a:pt x="156055" y="411811"/>
                    <a:pt x="153887" y="409643"/>
                  </a:cubicBezTo>
                  <a:cubicBezTo>
                    <a:pt x="149552" y="409643"/>
                    <a:pt x="149552" y="405308"/>
                    <a:pt x="151720" y="400973"/>
                  </a:cubicBezTo>
                  <a:lnTo>
                    <a:pt x="151720" y="400973"/>
                  </a:lnTo>
                  <a:close/>
                  <a:moveTo>
                    <a:pt x="47683" y="611214"/>
                  </a:moveTo>
                  <a:lnTo>
                    <a:pt x="47683" y="611214"/>
                  </a:lnTo>
                  <a:cubicBezTo>
                    <a:pt x="49851" y="606879"/>
                    <a:pt x="52018" y="604711"/>
                    <a:pt x="56353" y="606879"/>
                  </a:cubicBezTo>
                  <a:cubicBezTo>
                    <a:pt x="60688" y="609046"/>
                    <a:pt x="62855" y="611214"/>
                    <a:pt x="60688" y="615548"/>
                  </a:cubicBezTo>
                  <a:cubicBezTo>
                    <a:pt x="58520" y="619883"/>
                    <a:pt x="56353" y="622051"/>
                    <a:pt x="52018" y="619883"/>
                  </a:cubicBezTo>
                  <a:cubicBezTo>
                    <a:pt x="47683" y="619883"/>
                    <a:pt x="45516" y="615548"/>
                    <a:pt x="47683" y="611214"/>
                  </a:cubicBezTo>
                  <a:lnTo>
                    <a:pt x="47683" y="611214"/>
                  </a:lnTo>
                  <a:close/>
                  <a:moveTo>
                    <a:pt x="2167" y="840961"/>
                  </a:moveTo>
                  <a:lnTo>
                    <a:pt x="2167" y="840961"/>
                  </a:lnTo>
                  <a:cubicBezTo>
                    <a:pt x="2167" y="836626"/>
                    <a:pt x="6502" y="834458"/>
                    <a:pt x="8670" y="834458"/>
                  </a:cubicBezTo>
                  <a:cubicBezTo>
                    <a:pt x="13005" y="834458"/>
                    <a:pt x="15172" y="838793"/>
                    <a:pt x="15172" y="840961"/>
                  </a:cubicBezTo>
                  <a:cubicBezTo>
                    <a:pt x="15172" y="845295"/>
                    <a:pt x="10837" y="847463"/>
                    <a:pt x="8670" y="847463"/>
                  </a:cubicBezTo>
                  <a:cubicBezTo>
                    <a:pt x="4335" y="849630"/>
                    <a:pt x="2167" y="845295"/>
                    <a:pt x="2167" y="840961"/>
                  </a:cubicBezTo>
                  <a:lnTo>
                    <a:pt x="2167" y="840961"/>
                  </a:lnTo>
                  <a:close/>
                  <a:moveTo>
                    <a:pt x="17339" y="1075042"/>
                  </a:moveTo>
                  <a:lnTo>
                    <a:pt x="17339" y="1075042"/>
                  </a:lnTo>
                  <a:cubicBezTo>
                    <a:pt x="17339" y="1070707"/>
                    <a:pt x="19507" y="1068540"/>
                    <a:pt x="23842" y="1066373"/>
                  </a:cubicBezTo>
                  <a:cubicBezTo>
                    <a:pt x="28177" y="1066373"/>
                    <a:pt x="30344" y="1068540"/>
                    <a:pt x="32511" y="1070707"/>
                  </a:cubicBezTo>
                  <a:cubicBezTo>
                    <a:pt x="32511" y="1075042"/>
                    <a:pt x="30344" y="1077210"/>
                    <a:pt x="26009" y="1079377"/>
                  </a:cubicBezTo>
                  <a:cubicBezTo>
                    <a:pt x="21674" y="1081545"/>
                    <a:pt x="19507" y="1079377"/>
                    <a:pt x="17339" y="1075042"/>
                  </a:cubicBezTo>
                  <a:lnTo>
                    <a:pt x="17339" y="1075042"/>
                  </a:lnTo>
                  <a:close/>
                  <a:moveTo>
                    <a:pt x="93199" y="1298287"/>
                  </a:moveTo>
                  <a:lnTo>
                    <a:pt x="93199" y="1298287"/>
                  </a:lnTo>
                  <a:cubicBezTo>
                    <a:pt x="91032" y="1293952"/>
                    <a:pt x="93199" y="1291785"/>
                    <a:pt x="95367" y="1289617"/>
                  </a:cubicBezTo>
                  <a:cubicBezTo>
                    <a:pt x="99702" y="1287450"/>
                    <a:pt x="104036" y="1289617"/>
                    <a:pt x="104036" y="1291785"/>
                  </a:cubicBezTo>
                  <a:cubicBezTo>
                    <a:pt x="106204" y="1296120"/>
                    <a:pt x="104036" y="1298287"/>
                    <a:pt x="101869" y="1300454"/>
                  </a:cubicBezTo>
                  <a:cubicBezTo>
                    <a:pt x="99702" y="1302622"/>
                    <a:pt x="95367" y="1300454"/>
                    <a:pt x="93199" y="1298287"/>
                  </a:cubicBezTo>
                  <a:lnTo>
                    <a:pt x="93199" y="1298287"/>
                  </a:lnTo>
                  <a:close/>
                  <a:moveTo>
                    <a:pt x="225412" y="1493355"/>
                  </a:moveTo>
                  <a:lnTo>
                    <a:pt x="225412" y="1493355"/>
                  </a:lnTo>
                  <a:cubicBezTo>
                    <a:pt x="223245" y="1491188"/>
                    <a:pt x="223245" y="1486853"/>
                    <a:pt x="225412" y="1482518"/>
                  </a:cubicBezTo>
                  <a:cubicBezTo>
                    <a:pt x="227580" y="1480351"/>
                    <a:pt x="231914" y="1480351"/>
                    <a:pt x="236249" y="1482518"/>
                  </a:cubicBezTo>
                  <a:cubicBezTo>
                    <a:pt x="238417" y="1484685"/>
                    <a:pt x="238417" y="1489020"/>
                    <a:pt x="236249" y="1493355"/>
                  </a:cubicBezTo>
                  <a:cubicBezTo>
                    <a:pt x="231914" y="1495523"/>
                    <a:pt x="227580" y="1495523"/>
                    <a:pt x="225412" y="1493355"/>
                  </a:cubicBezTo>
                  <a:lnTo>
                    <a:pt x="225412" y="1493355"/>
                  </a:lnTo>
                  <a:close/>
                  <a:moveTo>
                    <a:pt x="400974" y="1647242"/>
                  </a:moveTo>
                  <a:lnTo>
                    <a:pt x="400974" y="1647242"/>
                  </a:lnTo>
                  <a:cubicBezTo>
                    <a:pt x="398806" y="1645075"/>
                    <a:pt x="396639" y="1640740"/>
                    <a:pt x="398806" y="1638573"/>
                  </a:cubicBezTo>
                  <a:cubicBezTo>
                    <a:pt x="400974" y="1636405"/>
                    <a:pt x="405308" y="1634238"/>
                    <a:pt x="407476" y="1636405"/>
                  </a:cubicBezTo>
                  <a:cubicBezTo>
                    <a:pt x="409643" y="1638573"/>
                    <a:pt x="411811" y="1642907"/>
                    <a:pt x="409643" y="1645075"/>
                  </a:cubicBezTo>
                  <a:cubicBezTo>
                    <a:pt x="409643" y="1649410"/>
                    <a:pt x="405308" y="1649410"/>
                    <a:pt x="400974" y="1647242"/>
                  </a:cubicBezTo>
                  <a:lnTo>
                    <a:pt x="400974" y="1647242"/>
                  </a:lnTo>
                  <a:close/>
                  <a:moveTo>
                    <a:pt x="611214" y="1751279"/>
                  </a:moveTo>
                  <a:lnTo>
                    <a:pt x="611214" y="1751279"/>
                  </a:lnTo>
                  <a:cubicBezTo>
                    <a:pt x="606879" y="1749111"/>
                    <a:pt x="604712" y="1746944"/>
                    <a:pt x="606879" y="1742609"/>
                  </a:cubicBezTo>
                  <a:cubicBezTo>
                    <a:pt x="609046" y="1738274"/>
                    <a:pt x="611214" y="1736107"/>
                    <a:pt x="615549" y="1738274"/>
                  </a:cubicBezTo>
                  <a:cubicBezTo>
                    <a:pt x="619884" y="1740441"/>
                    <a:pt x="622051" y="1742609"/>
                    <a:pt x="619884" y="1746944"/>
                  </a:cubicBezTo>
                  <a:cubicBezTo>
                    <a:pt x="619884" y="1749111"/>
                    <a:pt x="615549" y="1751279"/>
                    <a:pt x="611214" y="1751279"/>
                  </a:cubicBezTo>
                  <a:lnTo>
                    <a:pt x="611214" y="1751279"/>
                  </a:lnTo>
                  <a:close/>
                  <a:moveTo>
                    <a:pt x="840961" y="1796795"/>
                  </a:moveTo>
                  <a:lnTo>
                    <a:pt x="840961" y="1796795"/>
                  </a:lnTo>
                  <a:cubicBezTo>
                    <a:pt x="836626" y="1796795"/>
                    <a:pt x="834459" y="1792460"/>
                    <a:pt x="834459" y="1790292"/>
                  </a:cubicBezTo>
                  <a:cubicBezTo>
                    <a:pt x="834459" y="1785957"/>
                    <a:pt x="838793" y="1783790"/>
                    <a:pt x="840961" y="1783790"/>
                  </a:cubicBezTo>
                  <a:cubicBezTo>
                    <a:pt x="845296" y="1783790"/>
                    <a:pt x="847463" y="1788125"/>
                    <a:pt x="847463" y="1790292"/>
                  </a:cubicBezTo>
                  <a:cubicBezTo>
                    <a:pt x="849631" y="1792460"/>
                    <a:pt x="845296" y="1796795"/>
                    <a:pt x="840961" y="1796795"/>
                  </a:cubicBezTo>
                  <a:lnTo>
                    <a:pt x="840961" y="1796795"/>
                  </a:lnTo>
                  <a:close/>
                  <a:moveTo>
                    <a:pt x="1075043" y="1779455"/>
                  </a:moveTo>
                  <a:lnTo>
                    <a:pt x="1075043" y="1779455"/>
                  </a:lnTo>
                  <a:cubicBezTo>
                    <a:pt x="1070708" y="1779455"/>
                    <a:pt x="1068541" y="1777288"/>
                    <a:pt x="1066373" y="1772953"/>
                  </a:cubicBezTo>
                  <a:cubicBezTo>
                    <a:pt x="1066373" y="1768618"/>
                    <a:pt x="1068541" y="1766451"/>
                    <a:pt x="1072875" y="1764283"/>
                  </a:cubicBezTo>
                  <a:cubicBezTo>
                    <a:pt x="1077210" y="1764283"/>
                    <a:pt x="1079378" y="1766451"/>
                    <a:pt x="1081545" y="1768618"/>
                  </a:cubicBezTo>
                  <a:cubicBezTo>
                    <a:pt x="1081545" y="1775120"/>
                    <a:pt x="1079378" y="1779455"/>
                    <a:pt x="1075043" y="1779455"/>
                  </a:cubicBezTo>
                  <a:lnTo>
                    <a:pt x="1075043" y="1779455"/>
                  </a:lnTo>
                  <a:close/>
                  <a:moveTo>
                    <a:pt x="1298288" y="1703595"/>
                  </a:moveTo>
                  <a:lnTo>
                    <a:pt x="1298288" y="1703595"/>
                  </a:lnTo>
                  <a:cubicBezTo>
                    <a:pt x="1293953" y="1705763"/>
                    <a:pt x="1291785" y="1703595"/>
                    <a:pt x="1289618" y="1701428"/>
                  </a:cubicBezTo>
                  <a:cubicBezTo>
                    <a:pt x="1287450" y="1697093"/>
                    <a:pt x="1289618" y="1694926"/>
                    <a:pt x="1291785" y="1692758"/>
                  </a:cubicBezTo>
                  <a:cubicBezTo>
                    <a:pt x="1296120" y="1690591"/>
                    <a:pt x="1298288" y="1692758"/>
                    <a:pt x="1300455" y="1694926"/>
                  </a:cubicBezTo>
                  <a:cubicBezTo>
                    <a:pt x="1302622" y="1699260"/>
                    <a:pt x="1300455" y="1703595"/>
                    <a:pt x="1298288" y="1703595"/>
                  </a:cubicBezTo>
                  <a:lnTo>
                    <a:pt x="1298288" y="1703595"/>
                  </a:lnTo>
                  <a:close/>
                  <a:moveTo>
                    <a:pt x="1493356" y="1573550"/>
                  </a:moveTo>
                  <a:lnTo>
                    <a:pt x="1493356" y="1573550"/>
                  </a:lnTo>
                  <a:cubicBezTo>
                    <a:pt x="1491188" y="1575717"/>
                    <a:pt x="1486853" y="1575717"/>
                    <a:pt x="1482519" y="1573550"/>
                  </a:cubicBezTo>
                  <a:cubicBezTo>
                    <a:pt x="1480351" y="1571382"/>
                    <a:pt x="1480351" y="1567048"/>
                    <a:pt x="1482519" y="1562713"/>
                  </a:cubicBezTo>
                  <a:cubicBezTo>
                    <a:pt x="1484686" y="1558378"/>
                    <a:pt x="1489021" y="1560545"/>
                    <a:pt x="1493356" y="1562713"/>
                  </a:cubicBezTo>
                  <a:cubicBezTo>
                    <a:pt x="1495523" y="1567048"/>
                    <a:pt x="1495523" y="1571382"/>
                    <a:pt x="1493356" y="1573550"/>
                  </a:cubicBezTo>
                  <a:lnTo>
                    <a:pt x="1493356" y="1573550"/>
                  </a:lnTo>
                  <a:close/>
                  <a:moveTo>
                    <a:pt x="1647243" y="1397989"/>
                  </a:moveTo>
                  <a:lnTo>
                    <a:pt x="1647243" y="1397989"/>
                  </a:lnTo>
                  <a:cubicBezTo>
                    <a:pt x="1645076" y="1400156"/>
                    <a:pt x="1640741" y="1402323"/>
                    <a:pt x="1638573" y="1400156"/>
                  </a:cubicBezTo>
                  <a:cubicBezTo>
                    <a:pt x="1636406" y="1397989"/>
                    <a:pt x="1634238" y="1393654"/>
                    <a:pt x="1636406" y="1391486"/>
                  </a:cubicBezTo>
                  <a:cubicBezTo>
                    <a:pt x="1638573" y="1389319"/>
                    <a:pt x="1642908" y="1387151"/>
                    <a:pt x="1645076" y="1389319"/>
                  </a:cubicBezTo>
                  <a:cubicBezTo>
                    <a:pt x="1649410" y="1389319"/>
                    <a:pt x="1649410" y="1393654"/>
                    <a:pt x="1647243" y="1397989"/>
                  </a:cubicBezTo>
                  <a:lnTo>
                    <a:pt x="1647243" y="1397989"/>
                  </a:lnTo>
                  <a:close/>
                  <a:moveTo>
                    <a:pt x="1751279" y="1187748"/>
                  </a:moveTo>
                  <a:lnTo>
                    <a:pt x="1751279" y="1187748"/>
                  </a:lnTo>
                  <a:cubicBezTo>
                    <a:pt x="1749112" y="1192083"/>
                    <a:pt x="1746944" y="1194251"/>
                    <a:pt x="1742610" y="1192083"/>
                  </a:cubicBezTo>
                  <a:cubicBezTo>
                    <a:pt x="1738275" y="1189916"/>
                    <a:pt x="1736107" y="1187748"/>
                    <a:pt x="1738275" y="1183414"/>
                  </a:cubicBezTo>
                  <a:cubicBezTo>
                    <a:pt x="1740442" y="1179079"/>
                    <a:pt x="1742610" y="1176911"/>
                    <a:pt x="1746944" y="1179079"/>
                  </a:cubicBezTo>
                  <a:cubicBezTo>
                    <a:pt x="1749112" y="1179079"/>
                    <a:pt x="1751279" y="1183414"/>
                    <a:pt x="1751279" y="1187748"/>
                  </a:cubicBezTo>
                  <a:lnTo>
                    <a:pt x="1751279" y="1187748"/>
                  </a:lnTo>
                  <a:close/>
                  <a:moveTo>
                    <a:pt x="1796795" y="955834"/>
                  </a:moveTo>
                  <a:lnTo>
                    <a:pt x="1796795" y="955834"/>
                  </a:lnTo>
                  <a:cubicBezTo>
                    <a:pt x="1796795" y="960169"/>
                    <a:pt x="1792460" y="962336"/>
                    <a:pt x="1790293" y="962336"/>
                  </a:cubicBezTo>
                  <a:cubicBezTo>
                    <a:pt x="1785958" y="962336"/>
                    <a:pt x="1783791" y="958001"/>
                    <a:pt x="1783791" y="955834"/>
                  </a:cubicBezTo>
                  <a:cubicBezTo>
                    <a:pt x="1783791" y="951499"/>
                    <a:pt x="1788126" y="949332"/>
                    <a:pt x="1790293" y="949332"/>
                  </a:cubicBezTo>
                  <a:cubicBezTo>
                    <a:pt x="1792460" y="949332"/>
                    <a:pt x="1796795" y="953667"/>
                    <a:pt x="1796795" y="955834"/>
                  </a:cubicBezTo>
                  <a:lnTo>
                    <a:pt x="1796795" y="955834"/>
                  </a:lnTo>
                  <a:close/>
                  <a:moveTo>
                    <a:pt x="1779456" y="721752"/>
                  </a:moveTo>
                  <a:lnTo>
                    <a:pt x="1779456" y="721752"/>
                  </a:lnTo>
                  <a:cubicBezTo>
                    <a:pt x="1779456" y="726087"/>
                    <a:pt x="1777288" y="728254"/>
                    <a:pt x="1775121" y="730422"/>
                  </a:cubicBezTo>
                  <a:cubicBezTo>
                    <a:pt x="1770786" y="730422"/>
                    <a:pt x="1768619" y="728254"/>
                    <a:pt x="1766451" y="726087"/>
                  </a:cubicBezTo>
                  <a:cubicBezTo>
                    <a:pt x="1766451" y="721752"/>
                    <a:pt x="1768619" y="719585"/>
                    <a:pt x="1772953" y="717417"/>
                  </a:cubicBezTo>
                  <a:cubicBezTo>
                    <a:pt x="1775121" y="715250"/>
                    <a:pt x="1779456" y="719585"/>
                    <a:pt x="1779456" y="721752"/>
                  </a:cubicBezTo>
                  <a:lnTo>
                    <a:pt x="1779456" y="721752"/>
                  </a:lnTo>
                  <a:close/>
                  <a:moveTo>
                    <a:pt x="1703596" y="500675"/>
                  </a:moveTo>
                  <a:lnTo>
                    <a:pt x="1703596" y="500675"/>
                  </a:lnTo>
                  <a:cubicBezTo>
                    <a:pt x="1705763" y="505010"/>
                    <a:pt x="1703596" y="509345"/>
                    <a:pt x="1701429" y="509345"/>
                  </a:cubicBezTo>
                  <a:cubicBezTo>
                    <a:pt x="1697094" y="511512"/>
                    <a:pt x="1694926" y="509345"/>
                    <a:pt x="1692759" y="507177"/>
                  </a:cubicBezTo>
                  <a:cubicBezTo>
                    <a:pt x="1690591" y="502842"/>
                    <a:pt x="1692759" y="500675"/>
                    <a:pt x="1694926" y="498508"/>
                  </a:cubicBezTo>
                  <a:cubicBezTo>
                    <a:pt x="1699261" y="496340"/>
                    <a:pt x="1703596" y="496340"/>
                    <a:pt x="1703596" y="500675"/>
                  </a:cubicBezTo>
                  <a:lnTo>
                    <a:pt x="1703596" y="500675"/>
                  </a:lnTo>
                  <a:close/>
                  <a:moveTo>
                    <a:pt x="1573550" y="305607"/>
                  </a:moveTo>
                  <a:lnTo>
                    <a:pt x="1573550" y="305607"/>
                  </a:lnTo>
                  <a:cubicBezTo>
                    <a:pt x="1575718" y="307774"/>
                    <a:pt x="1575718" y="312109"/>
                    <a:pt x="1573550" y="316444"/>
                  </a:cubicBezTo>
                  <a:cubicBezTo>
                    <a:pt x="1571383" y="318611"/>
                    <a:pt x="1567048" y="318611"/>
                    <a:pt x="1562713" y="316444"/>
                  </a:cubicBezTo>
                  <a:cubicBezTo>
                    <a:pt x="1560546" y="314276"/>
                    <a:pt x="1560546" y="309942"/>
                    <a:pt x="1562713" y="305607"/>
                  </a:cubicBezTo>
                  <a:cubicBezTo>
                    <a:pt x="1567048" y="303439"/>
                    <a:pt x="1571383" y="303439"/>
                    <a:pt x="1573550" y="305607"/>
                  </a:cubicBezTo>
                  <a:lnTo>
                    <a:pt x="1573550" y="305607"/>
                  </a:lnTo>
                  <a:close/>
                  <a:moveTo>
                    <a:pt x="1397989" y="151720"/>
                  </a:moveTo>
                  <a:lnTo>
                    <a:pt x="1397989" y="151720"/>
                  </a:lnTo>
                  <a:cubicBezTo>
                    <a:pt x="1400156" y="153887"/>
                    <a:pt x="1402324" y="158222"/>
                    <a:pt x="1400156" y="160389"/>
                  </a:cubicBezTo>
                  <a:cubicBezTo>
                    <a:pt x="1397989" y="162557"/>
                    <a:pt x="1393654" y="164724"/>
                    <a:pt x="1391487" y="162557"/>
                  </a:cubicBezTo>
                  <a:cubicBezTo>
                    <a:pt x="1389319" y="160389"/>
                    <a:pt x="1387152" y="156055"/>
                    <a:pt x="1389319" y="153887"/>
                  </a:cubicBezTo>
                  <a:cubicBezTo>
                    <a:pt x="1389319" y="149552"/>
                    <a:pt x="1393654" y="149552"/>
                    <a:pt x="1397989" y="151720"/>
                  </a:cubicBezTo>
                  <a:lnTo>
                    <a:pt x="1397989" y="151720"/>
                  </a:lnTo>
                  <a:close/>
                  <a:moveTo>
                    <a:pt x="1187749" y="47683"/>
                  </a:moveTo>
                  <a:lnTo>
                    <a:pt x="1187749" y="47683"/>
                  </a:lnTo>
                  <a:cubicBezTo>
                    <a:pt x="1192084" y="49851"/>
                    <a:pt x="1194251" y="52018"/>
                    <a:pt x="1192084" y="56353"/>
                  </a:cubicBezTo>
                  <a:cubicBezTo>
                    <a:pt x="1189916" y="60688"/>
                    <a:pt x="1187749" y="62855"/>
                    <a:pt x="1183414" y="60688"/>
                  </a:cubicBezTo>
                  <a:cubicBezTo>
                    <a:pt x="1179079" y="58520"/>
                    <a:pt x="1176912" y="56353"/>
                    <a:pt x="1179079" y="52018"/>
                  </a:cubicBezTo>
                  <a:cubicBezTo>
                    <a:pt x="1179079" y="47683"/>
                    <a:pt x="1183414" y="45516"/>
                    <a:pt x="1187749" y="47683"/>
                  </a:cubicBezTo>
                  <a:lnTo>
                    <a:pt x="1187749" y="47683"/>
                  </a:lnTo>
                  <a:close/>
                  <a:moveTo>
                    <a:pt x="838793" y="2167"/>
                  </a:moveTo>
                  <a:lnTo>
                    <a:pt x="838793" y="2167"/>
                  </a:lnTo>
                  <a:cubicBezTo>
                    <a:pt x="843128" y="2167"/>
                    <a:pt x="845296" y="4335"/>
                    <a:pt x="845296" y="8670"/>
                  </a:cubicBezTo>
                  <a:cubicBezTo>
                    <a:pt x="845296" y="13005"/>
                    <a:pt x="843128" y="15172"/>
                    <a:pt x="838793" y="15172"/>
                  </a:cubicBezTo>
                  <a:cubicBezTo>
                    <a:pt x="834459" y="15172"/>
                    <a:pt x="832291" y="13005"/>
                    <a:pt x="832291" y="8670"/>
                  </a:cubicBezTo>
                  <a:cubicBezTo>
                    <a:pt x="832291" y="6502"/>
                    <a:pt x="834459" y="2167"/>
                    <a:pt x="838793" y="2167"/>
                  </a:cubicBezTo>
                  <a:lnTo>
                    <a:pt x="838793" y="2167"/>
                  </a:lnTo>
                  <a:close/>
                  <a:moveTo>
                    <a:pt x="609046" y="49851"/>
                  </a:moveTo>
                  <a:lnTo>
                    <a:pt x="609046" y="49851"/>
                  </a:lnTo>
                  <a:cubicBezTo>
                    <a:pt x="613381" y="47683"/>
                    <a:pt x="615549" y="49851"/>
                    <a:pt x="617716" y="54186"/>
                  </a:cubicBezTo>
                  <a:cubicBezTo>
                    <a:pt x="619884" y="58520"/>
                    <a:pt x="617716" y="60688"/>
                    <a:pt x="613381" y="62855"/>
                  </a:cubicBezTo>
                  <a:cubicBezTo>
                    <a:pt x="609046" y="65023"/>
                    <a:pt x="606879" y="62855"/>
                    <a:pt x="604712" y="58520"/>
                  </a:cubicBezTo>
                  <a:cubicBezTo>
                    <a:pt x="602544" y="54186"/>
                    <a:pt x="604712" y="49851"/>
                    <a:pt x="609046" y="49851"/>
                  </a:cubicBezTo>
                  <a:lnTo>
                    <a:pt x="609046" y="49851"/>
                  </a:lnTo>
                  <a:close/>
                  <a:moveTo>
                    <a:pt x="398806" y="153887"/>
                  </a:moveTo>
                  <a:lnTo>
                    <a:pt x="398806" y="153887"/>
                  </a:lnTo>
                  <a:cubicBezTo>
                    <a:pt x="400974" y="151720"/>
                    <a:pt x="405308" y="151720"/>
                    <a:pt x="407476" y="156055"/>
                  </a:cubicBezTo>
                  <a:cubicBezTo>
                    <a:pt x="409643" y="158222"/>
                    <a:pt x="409643" y="162557"/>
                    <a:pt x="405308" y="164724"/>
                  </a:cubicBezTo>
                  <a:cubicBezTo>
                    <a:pt x="403141" y="166892"/>
                    <a:pt x="398806" y="166892"/>
                    <a:pt x="396639" y="162557"/>
                  </a:cubicBezTo>
                  <a:cubicBezTo>
                    <a:pt x="394471" y="160389"/>
                    <a:pt x="394471" y="156055"/>
                    <a:pt x="398806" y="153887"/>
                  </a:cubicBezTo>
                  <a:lnTo>
                    <a:pt x="398806" y="153887"/>
                  </a:lnTo>
                  <a:close/>
                  <a:moveTo>
                    <a:pt x="223245" y="307774"/>
                  </a:moveTo>
                  <a:lnTo>
                    <a:pt x="223245" y="307774"/>
                  </a:lnTo>
                  <a:cubicBezTo>
                    <a:pt x="225412" y="305607"/>
                    <a:pt x="229747" y="305607"/>
                    <a:pt x="234082" y="307774"/>
                  </a:cubicBezTo>
                  <a:cubicBezTo>
                    <a:pt x="236249" y="309942"/>
                    <a:pt x="236249" y="314276"/>
                    <a:pt x="234082" y="318611"/>
                  </a:cubicBezTo>
                  <a:cubicBezTo>
                    <a:pt x="231914" y="320779"/>
                    <a:pt x="227580" y="320779"/>
                    <a:pt x="223245" y="318611"/>
                  </a:cubicBezTo>
                  <a:cubicBezTo>
                    <a:pt x="221077" y="314276"/>
                    <a:pt x="218910" y="309942"/>
                    <a:pt x="223245" y="307774"/>
                  </a:cubicBezTo>
                  <a:lnTo>
                    <a:pt x="223245" y="307774"/>
                  </a:lnTo>
                  <a:close/>
                  <a:moveTo>
                    <a:pt x="93199" y="502842"/>
                  </a:moveTo>
                  <a:lnTo>
                    <a:pt x="93199" y="502842"/>
                  </a:lnTo>
                  <a:cubicBezTo>
                    <a:pt x="95367" y="498508"/>
                    <a:pt x="99702" y="498508"/>
                    <a:pt x="101869" y="500675"/>
                  </a:cubicBezTo>
                  <a:cubicBezTo>
                    <a:pt x="106204" y="502842"/>
                    <a:pt x="106204" y="507177"/>
                    <a:pt x="104036" y="509345"/>
                  </a:cubicBezTo>
                  <a:cubicBezTo>
                    <a:pt x="101869" y="513679"/>
                    <a:pt x="97534" y="513679"/>
                    <a:pt x="95367" y="511512"/>
                  </a:cubicBezTo>
                  <a:cubicBezTo>
                    <a:pt x="93199" y="511512"/>
                    <a:pt x="91032" y="507177"/>
                    <a:pt x="93199" y="502842"/>
                  </a:cubicBezTo>
                  <a:lnTo>
                    <a:pt x="93199" y="502842"/>
                  </a:lnTo>
                  <a:close/>
                  <a:moveTo>
                    <a:pt x="17339" y="726087"/>
                  </a:moveTo>
                  <a:lnTo>
                    <a:pt x="17339" y="726087"/>
                  </a:lnTo>
                  <a:cubicBezTo>
                    <a:pt x="17339" y="721752"/>
                    <a:pt x="21674" y="719585"/>
                    <a:pt x="26009" y="719585"/>
                  </a:cubicBezTo>
                  <a:cubicBezTo>
                    <a:pt x="30344" y="719585"/>
                    <a:pt x="32511" y="723920"/>
                    <a:pt x="32511" y="728254"/>
                  </a:cubicBezTo>
                  <a:cubicBezTo>
                    <a:pt x="32511" y="732589"/>
                    <a:pt x="28177" y="734757"/>
                    <a:pt x="23842" y="734757"/>
                  </a:cubicBezTo>
                  <a:cubicBezTo>
                    <a:pt x="19507" y="732589"/>
                    <a:pt x="17339" y="730422"/>
                    <a:pt x="17339" y="726087"/>
                  </a:cubicBezTo>
                  <a:lnTo>
                    <a:pt x="17339" y="726087"/>
                  </a:lnTo>
                  <a:close/>
                  <a:moveTo>
                    <a:pt x="2167" y="960169"/>
                  </a:moveTo>
                  <a:lnTo>
                    <a:pt x="2167" y="960169"/>
                  </a:lnTo>
                  <a:cubicBezTo>
                    <a:pt x="2167" y="955834"/>
                    <a:pt x="4335" y="953667"/>
                    <a:pt x="8670" y="953667"/>
                  </a:cubicBezTo>
                  <a:cubicBezTo>
                    <a:pt x="13005" y="953667"/>
                    <a:pt x="15172" y="955834"/>
                    <a:pt x="15172" y="960169"/>
                  </a:cubicBezTo>
                  <a:cubicBezTo>
                    <a:pt x="15172" y="964504"/>
                    <a:pt x="13005" y="966671"/>
                    <a:pt x="8670" y="966671"/>
                  </a:cubicBezTo>
                  <a:cubicBezTo>
                    <a:pt x="6502" y="966671"/>
                    <a:pt x="2167" y="964504"/>
                    <a:pt x="2167" y="960169"/>
                  </a:cubicBezTo>
                  <a:lnTo>
                    <a:pt x="2167" y="960169"/>
                  </a:lnTo>
                  <a:close/>
                  <a:moveTo>
                    <a:pt x="49851" y="1189916"/>
                  </a:moveTo>
                  <a:lnTo>
                    <a:pt x="49851" y="1189916"/>
                  </a:lnTo>
                  <a:cubicBezTo>
                    <a:pt x="47683" y="1185581"/>
                    <a:pt x="49851" y="1183414"/>
                    <a:pt x="54186" y="1181246"/>
                  </a:cubicBezTo>
                  <a:cubicBezTo>
                    <a:pt x="58520" y="1179079"/>
                    <a:pt x="60688" y="1181246"/>
                    <a:pt x="62855" y="1185581"/>
                  </a:cubicBezTo>
                  <a:cubicBezTo>
                    <a:pt x="65023" y="1189916"/>
                    <a:pt x="62855" y="1192083"/>
                    <a:pt x="58520" y="1194251"/>
                  </a:cubicBezTo>
                  <a:cubicBezTo>
                    <a:pt x="54186" y="1196418"/>
                    <a:pt x="49851" y="1194251"/>
                    <a:pt x="49851" y="1189916"/>
                  </a:cubicBezTo>
                  <a:lnTo>
                    <a:pt x="49851" y="1189916"/>
                  </a:lnTo>
                  <a:close/>
                  <a:moveTo>
                    <a:pt x="153887" y="1400156"/>
                  </a:moveTo>
                  <a:lnTo>
                    <a:pt x="153887" y="1400156"/>
                  </a:lnTo>
                  <a:cubicBezTo>
                    <a:pt x="151720" y="1397989"/>
                    <a:pt x="151720" y="1393654"/>
                    <a:pt x="156055" y="1391486"/>
                  </a:cubicBezTo>
                  <a:cubicBezTo>
                    <a:pt x="158222" y="1389319"/>
                    <a:pt x="162557" y="1389319"/>
                    <a:pt x="164724" y="1393654"/>
                  </a:cubicBezTo>
                  <a:cubicBezTo>
                    <a:pt x="166892" y="1395821"/>
                    <a:pt x="166892" y="1400156"/>
                    <a:pt x="162557" y="1402323"/>
                  </a:cubicBezTo>
                  <a:cubicBezTo>
                    <a:pt x="160389" y="1404491"/>
                    <a:pt x="156055" y="1402323"/>
                    <a:pt x="153887" y="1400156"/>
                  </a:cubicBezTo>
                  <a:lnTo>
                    <a:pt x="153887" y="1400156"/>
                  </a:lnTo>
                  <a:close/>
                  <a:moveTo>
                    <a:pt x="307774" y="1575717"/>
                  </a:moveTo>
                  <a:lnTo>
                    <a:pt x="307774" y="1575717"/>
                  </a:lnTo>
                  <a:cubicBezTo>
                    <a:pt x="305607" y="1573550"/>
                    <a:pt x="305607" y="1569215"/>
                    <a:pt x="307774" y="1564880"/>
                  </a:cubicBezTo>
                  <a:cubicBezTo>
                    <a:pt x="309942" y="1562713"/>
                    <a:pt x="314277" y="1562713"/>
                    <a:pt x="318611" y="1564880"/>
                  </a:cubicBezTo>
                  <a:cubicBezTo>
                    <a:pt x="320779" y="1567048"/>
                    <a:pt x="320779" y="1571382"/>
                    <a:pt x="318611" y="1575717"/>
                  </a:cubicBezTo>
                  <a:cubicBezTo>
                    <a:pt x="314277" y="1577885"/>
                    <a:pt x="309942" y="1577885"/>
                    <a:pt x="307774" y="1575717"/>
                  </a:cubicBezTo>
                  <a:lnTo>
                    <a:pt x="307774" y="1575717"/>
                  </a:lnTo>
                  <a:close/>
                  <a:moveTo>
                    <a:pt x="502843" y="1705763"/>
                  </a:moveTo>
                  <a:lnTo>
                    <a:pt x="502843" y="1705763"/>
                  </a:lnTo>
                  <a:cubicBezTo>
                    <a:pt x="498508" y="1703595"/>
                    <a:pt x="498508" y="1699260"/>
                    <a:pt x="500675" y="1697093"/>
                  </a:cubicBezTo>
                  <a:cubicBezTo>
                    <a:pt x="502843" y="1692758"/>
                    <a:pt x="507177" y="1692758"/>
                    <a:pt x="509345" y="1694926"/>
                  </a:cubicBezTo>
                  <a:cubicBezTo>
                    <a:pt x="513680" y="1697093"/>
                    <a:pt x="513680" y="1701428"/>
                    <a:pt x="511512" y="1703595"/>
                  </a:cubicBezTo>
                  <a:cubicBezTo>
                    <a:pt x="511512" y="1705763"/>
                    <a:pt x="507177" y="1707930"/>
                    <a:pt x="502843" y="1705763"/>
                  </a:cubicBezTo>
                  <a:lnTo>
                    <a:pt x="502843" y="1705763"/>
                  </a:lnTo>
                  <a:close/>
                  <a:moveTo>
                    <a:pt x="726087" y="1781623"/>
                  </a:moveTo>
                  <a:lnTo>
                    <a:pt x="726087" y="1781623"/>
                  </a:lnTo>
                  <a:cubicBezTo>
                    <a:pt x="721753" y="1781623"/>
                    <a:pt x="719585" y="1777288"/>
                    <a:pt x="719585" y="1772953"/>
                  </a:cubicBezTo>
                  <a:cubicBezTo>
                    <a:pt x="719585" y="1768618"/>
                    <a:pt x="723920" y="1766451"/>
                    <a:pt x="728255" y="1766451"/>
                  </a:cubicBezTo>
                  <a:cubicBezTo>
                    <a:pt x="732590" y="1766451"/>
                    <a:pt x="734757" y="1770785"/>
                    <a:pt x="734757" y="1775120"/>
                  </a:cubicBezTo>
                  <a:cubicBezTo>
                    <a:pt x="732590" y="1779455"/>
                    <a:pt x="730422" y="1781623"/>
                    <a:pt x="726087" y="1781623"/>
                  </a:cubicBezTo>
                  <a:lnTo>
                    <a:pt x="726087" y="1781623"/>
                  </a:lnTo>
                  <a:close/>
                  <a:moveTo>
                    <a:pt x="960169" y="1796795"/>
                  </a:moveTo>
                  <a:lnTo>
                    <a:pt x="960169" y="1796795"/>
                  </a:lnTo>
                  <a:cubicBezTo>
                    <a:pt x="955834" y="1796795"/>
                    <a:pt x="953667" y="1794627"/>
                    <a:pt x="953667" y="1790292"/>
                  </a:cubicBezTo>
                  <a:cubicBezTo>
                    <a:pt x="953667" y="1785957"/>
                    <a:pt x="955834" y="1783790"/>
                    <a:pt x="960169" y="1783790"/>
                  </a:cubicBezTo>
                  <a:cubicBezTo>
                    <a:pt x="964504" y="1783790"/>
                    <a:pt x="966671" y="1785957"/>
                    <a:pt x="966671" y="1790292"/>
                  </a:cubicBezTo>
                  <a:cubicBezTo>
                    <a:pt x="966671" y="1792460"/>
                    <a:pt x="964504" y="1794627"/>
                    <a:pt x="960169" y="1796795"/>
                  </a:cubicBezTo>
                  <a:lnTo>
                    <a:pt x="960169" y="1796795"/>
                  </a:lnTo>
                  <a:close/>
                  <a:moveTo>
                    <a:pt x="1189916" y="1749111"/>
                  </a:moveTo>
                  <a:lnTo>
                    <a:pt x="1189916" y="1749111"/>
                  </a:lnTo>
                  <a:cubicBezTo>
                    <a:pt x="1185581" y="1751279"/>
                    <a:pt x="1183414" y="1749111"/>
                    <a:pt x="1181247" y="1744776"/>
                  </a:cubicBezTo>
                  <a:cubicBezTo>
                    <a:pt x="1179079" y="1740441"/>
                    <a:pt x="1181247" y="1738274"/>
                    <a:pt x="1185581" y="1736107"/>
                  </a:cubicBezTo>
                  <a:cubicBezTo>
                    <a:pt x="1189916" y="1733939"/>
                    <a:pt x="1192084" y="1736107"/>
                    <a:pt x="1194251" y="1740441"/>
                  </a:cubicBezTo>
                  <a:cubicBezTo>
                    <a:pt x="1196419" y="1744776"/>
                    <a:pt x="1194251" y="1749111"/>
                    <a:pt x="1189916" y="1749111"/>
                  </a:cubicBezTo>
                  <a:lnTo>
                    <a:pt x="1189916" y="1749111"/>
                  </a:lnTo>
                  <a:close/>
                  <a:moveTo>
                    <a:pt x="1400156" y="1645075"/>
                  </a:moveTo>
                  <a:lnTo>
                    <a:pt x="1400156" y="1645075"/>
                  </a:lnTo>
                  <a:cubicBezTo>
                    <a:pt x="1397989" y="1647242"/>
                    <a:pt x="1393654" y="1647242"/>
                    <a:pt x="1391487" y="1642907"/>
                  </a:cubicBezTo>
                  <a:cubicBezTo>
                    <a:pt x="1389319" y="1640740"/>
                    <a:pt x="1389319" y="1636405"/>
                    <a:pt x="1393654" y="1634238"/>
                  </a:cubicBezTo>
                  <a:cubicBezTo>
                    <a:pt x="1395822" y="1632070"/>
                    <a:pt x="1400156" y="1632070"/>
                    <a:pt x="1402324" y="1636405"/>
                  </a:cubicBezTo>
                  <a:cubicBezTo>
                    <a:pt x="1404491" y="1638573"/>
                    <a:pt x="1402324" y="1642907"/>
                    <a:pt x="1400156" y="1645075"/>
                  </a:cubicBezTo>
                  <a:lnTo>
                    <a:pt x="1400156" y="1645075"/>
                  </a:lnTo>
                  <a:close/>
                  <a:moveTo>
                    <a:pt x="1575718" y="1491188"/>
                  </a:moveTo>
                  <a:lnTo>
                    <a:pt x="1575718" y="1491188"/>
                  </a:lnTo>
                  <a:cubicBezTo>
                    <a:pt x="1573550" y="1493355"/>
                    <a:pt x="1569216" y="1493355"/>
                    <a:pt x="1564881" y="1491188"/>
                  </a:cubicBezTo>
                  <a:cubicBezTo>
                    <a:pt x="1562713" y="1489020"/>
                    <a:pt x="1562713" y="1484685"/>
                    <a:pt x="1564881" y="1480351"/>
                  </a:cubicBezTo>
                  <a:cubicBezTo>
                    <a:pt x="1567048" y="1478183"/>
                    <a:pt x="1571383" y="1478183"/>
                    <a:pt x="1575718" y="1480351"/>
                  </a:cubicBezTo>
                  <a:cubicBezTo>
                    <a:pt x="1577885" y="1482518"/>
                    <a:pt x="1577885" y="1486853"/>
                    <a:pt x="1575718" y="1491188"/>
                  </a:cubicBezTo>
                  <a:lnTo>
                    <a:pt x="1575718" y="1491188"/>
                  </a:lnTo>
                  <a:close/>
                  <a:moveTo>
                    <a:pt x="1705763" y="1296120"/>
                  </a:moveTo>
                  <a:lnTo>
                    <a:pt x="1705763" y="1296120"/>
                  </a:lnTo>
                  <a:cubicBezTo>
                    <a:pt x="1703596" y="1300454"/>
                    <a:pt x="1699261" y="1300454"/>
                    <a:pt x="1697094" y="1298287"/>
                  </a:cubicBezTo>
                  <a:cubicBezTo>
                    <a:pt x="1692759" y="1296120"/>
                    <a:pt x="1692759" y="1291785"/>
                    <a:pt x="1692759" y="1289617"/>
                  </a:cubicBezTo>
                  <a:cubicBezTo>
                    <a:pt x="1694926" y="1285282"/>
                    <a:pt x="1699261" y="1285282"/>
                    <a:pt x="1701429" y="1287450"/>
                  </a:cubicBezTo>
                  <a:cubicBezTo>
                    <a:pt x="1705763" y="1287450"/>
                    <a:pt x="1707931" y="1291785"/>
                    <a:pt x="1705763" y="1296120"/>
                  </a:cubicBezTo>
                  <a:lnTo>
                    <a:pt x="1705763" y="1296120"/>
                  </a:lnTo>
                  <a:close/>
                  <a:moveTo>
                    <a:pt x="1781623" y="1072875"/>
                  </a:moveTo>
                  <a:lnTo>
                    <a:pt x="1781623" y="1072875"/>
                  </a:lnTo>
                  <a:cubicBezTo>
                    <a:pt x="1781623" y="1077210"/>
                    <a:pt x="1777288" y="1079377"/>
                    <a:pt x="1772953" y="1079377"/>
                  </a:cubicBezTo>
                  <a:cubicBezTo>
                    <a:pt x="1768619" y="1079377"/>
                    <a:pt x="1766451" y="1075042"/>
                    <a:pt x="1766451" y="1070707"/>
                  </a:cubicBezTo>
                  <a:cubicBezTo>
                    <a:pt x="1766451" y="1066373"/>
                    <a:pt x="1770786" y="1064205"/>
                    <a:pt x="1775121" y="1064205"/>
                  </a:cubicBezTo>
                  <a:cubicBezTo>
                    <a:pt x="1779456" y="1066373"/>
                    <a:pt x="1781623" y="1068540"/>
                    <a:pt x="1781623" y="1072875"/>
                  </a:cubicBezTo>
                  <a:lnTo>
                    <a:pt x="1781623" y="1072875"/>
                  </a:lnTo>
                  <a:close/>
                  <a:moveTo>
                    <a:pt x="1796795" y="838793"/>
                  </a:moveTo>
                  <a:lnTo>
                    <a:pt x="1796795" y="838793"/>
                  </a:lnTo>
                  <a:cubicBezTo>
                    <a:pt x="1796795" y="843128"/>
                    <a:pt x="1794628" y="845295"/>
                    <a:pt x="1790293" y="845295"/>
                  </a:cubicBezTo>
                  <a:cubicBezTo>
                    <a:pt x="1785958" y="845295"/>
                    <a:pt x="1783791" y="843128"/>
                    <a:pt x="1783791" y="838793"/>
                  </a:cubicBezTo>
                  <a:cubicBezTo>
                    <a:pt x="1783791" y="834458"/>
                    <a:pt x="1785958" y="832291"/>
                    <a:pt x="1790293" y="832291"/>
                  </a:cubicBezTo>
                  <a:cubicBezTo>
                    <a:pt x="1792460" y="832291"/>
                    <a:pt x="1794628" y="834458"/>
                    <a:pt x="1796795" y="838793"/>
                  </a:cubicBezTo>
                  <a:lnTo>
                    <a:pt x="1796795" y="838793"/>
                  </a:lnTo>
                  <a:close/>
                  <a:moveTo>
                    <a:pt x="1749112" y="609046"/>
                  </a:moveTo>
                  <a:lnTo>
                    <a:pt x="1749112" y="609046"/>
                  </a:lnTo>
                  <a:cubicBezTo>
                    <a:pt x="1751279" y="613381"/>
                    <a:pt x="1749112" y="615548"/>
                    <a:pt x="1744777" y="617716"/>
                  </a:cubicBezTo>
                  <a:cubicBezTo>
                    <a:pt x="1740442" y="619883"/>
                    <a:pt x="1738275" y="617716"/>
                    <a:pt x="1736107" y="613381"/>
                  </a:cubicBezTo>
                  <a:cubicBezTo>
                    <a:pt x="1733940" y="609046"/>
                    <a:pt x="1736107" y="606879"/>
                    <a:pt x="1740442" y="604711"/>
                  </a:cubicBezTo>
                  <a:cubicBezTo>
                    <a:pt x="1744777" y="602544"/>
                    <a:pt x="1749112" y="604711"/>
                    <a:pt x="1749112" y="609046"/>
                  </a:cubicBezTo>
                  <a:lnTo>
                    <a:pt x="1749112" y="609046"/>
                  </a:lnTo>
                  <a:close/>
                  <a:moveTo>
                    <a:pt x="1645076" y="398806"/>
                  </a:moveTo>
                  <a:lnTo>
                    <a:pt x="1645076" y="398806"/>
                  </a:lnTo>
                  <a:cubicBezTo>
                    <a:pt x="1647243" y="400973"/>
                    <a:pt x="1647243" y="405308"/>
                    <a:pt x="1642908" y="407476"/>
                  </a:cubicBezTo>
                  <a:cubicBezTo>
                    <a:pt x="1640741" y="409643"/>
                    <a:pt x="1636406" y="409643"/>
                    <a:pt x="1634238" y="405308"/>
                  </a:cubicBezTo>
                  <a:cubicBezTo>
                    <a:pt x="1632071" y="403141"/>
                    <a:pt x="1632071" y="398806"/>
                    <a:pt x="1636406" y="396639"/>
                  </a:cubicBezTo>
                  <a:cubicBezTo>
                    <a:pt x="1638573" y="394471"/>
                    <a:pt x="1642908" y="394471"/>
                    <a:pt x="1645076" y="398806"/>
                  </a:cubicBezTo>
                  <a:lnTo>
                    <a:pt x="1645076" y="398806"/>
                  </a:lnTo>
                  <a:close/>
                  <a:moveTo>
                    <a:pt x="1491188" y="223245"/>
                  </a:moveTo>
                  <a:lnTo>
                    <a:pt x="1491188" y="223245"/>
                  </a:lnTo>
                  <a:cubicBezTo>
                    <a:pt x="1493356" y="225412"/>
                    <a:pt x="1493356" y="229747"/>
                    <a:pt x="1491188" y="234082"/>
                  </a:cubicBezTo>
                  <a:cubicBezTo>
                    <a:pt x="1489021" y="236249"/>
                    <a:pt x="1484686" y="236249"/>
                    <a:pt x="1482519" y="234082"/>
                  </a:cubicBezTo>
                  <a:cubicBezTo>
                    <a:pt x="1480351" y="231914"/>
                    <a:pt x="1480351" y="227580"/>
                    <a:pt x="1482519" y="225412"/>
                  </a:cubicBezTo>
                  <a:cubicBezTo>
                    <a:pt x="1482519" y="221077"/>
                    <a:pt x="1486853" y="218910"/>
                    <a:pt x="1491188" y="223245"/>
                  </a:cubicBezTo>
                  <a:lnTo>
                    <a:pt x="1491188" y="223245"/>
                  </a:lnTo>
                  <a:close/>
                  <a:moveTo>
                    <a:pt x="1296120" y="93199"/>
                  </a:moveTo>
                  <a:lnTo>
                    <a:pt x="1296120" y="93199"/>
                  </a:lnTo>
                  <a:cubicBezTo>
                    <a:pt x="1300455" y="95367"/>
                    <a:pt x="1300455" y="99702"/>
                    <a:pt x="1298288" y="101869"/>
                  </a:cubicBezTo>
                  <a:cubicBezTo>
                    <a:pt x="1296120" y="106204"/>
                    <a:pt x="1291785" y="106204"/>
                    <a:pt x="1289618" y="104036"/>
                  </a:cubicBezTo>
                  <a:cubicBezTo>
                    <a:pt x="1285283" y="101869"/>
                    <a:pt x="1285283" y="97534"/>
                    <a:pt x="1287450" y="95367"/>
                  </a:cubicBezTo>
                  <a:cubicBezTo>
                    <a:pt x="1287450" y="93199"/>
                    <a:pt x="1291785" y="91032"/>
                    <a:pt x="1296120" y="93199"/>
                  </a:cubicBezTo>
                  <a:lnTo>
                    <a:pt x="1296120" y="93199"/>
                  </a:lnTo>
                  <a:close/>
                  <a:moveTo>
                    <a:pt x="1072875" y="17339"/>
                  </a:moveTo>
                  <a:lnTo>
                    <a:pt x="1072875" y="17339"/>
                  </a:lnTo>
                  <a:cubicBezTo>
                    <a:pt x="1077210" y="17339"/>
                    <a:pt x="1079378" y="21674"/>
                    <a:pt x="1079378" y="26009"/>
                  </a:cubicBezTo>
                  <a:cubicBezTo>
                    <a:pt x="1079378" y="30344"/>
                    <a:pt x="1075043" y="32511"/>
                    <a:pt x="1070708" y="32511"/>
                  </a:cubicBezTo>
                  <a:cubicBezTo>
                    <a:pt x="1066373" y="32511"/>
                    <a:pt x="1064206" y="28177"/>
                    <a:pt x="1064206" y="23842"/>
                  </a:cubicBezTo>
                  <a:cubicBezTo>
                    <a:pt x="1066373" y="19507"/>
                    <a:pt x="1068541" y="17339"/>
                    <a:pt x="1072875" y="17339"/>
                  </a:cubicBezTo>
                  <a:lnTo>
                    <a:pt x="1072875" y="17339"/>
                  </a:lnTo>
                  <a:close/>
                  <a:moveTo>
                    <a:pt x="780273" y="8670"/>
                  </a:moveTo>
                  <a:lnTo>
                    <a:pt x="780273" y="8670"/>
                  </a:lnTo>
                  <a:cubicBezTo>
                    <a:pt x="784608" y="8670"/>
                    <a:pt x="786775" y="10837"/>
                    <a:pt x="788943" y="15172"/>
                  </a:cubicBezTo>
                  <a:cubicBezTo>
                    <a:pt x="788943" y="19507"/>
                    <a:pt x="786775" y="21674"/>
                    <a:pt x="782440" y="23842"/>
                  </a:cubicBezTo>
                  <a:cubicBezTo>
                    <a:pt x="778106" y="23842"/>
                    <a:pt x="775938" y="21674"/>
                    <a:pt x="773771" y="17339"/>
                  </a:cubicBezTo>
                  <a:cubicBezTo>
                    <a:pt x="773771" y="13005"/>
                    <a:pt x="775938" y="8670"/>
                    <a:pt x="780273" y="8670"/>
                  </a:cubicBezTo>
                  <a:lnTo>
                    <a:pt x="780273" y="8670"/>
                  </a:lnTo>
                  <a:close/>
                  <a:moveTo>
                    <a:pt x="552693" y="69358"/>
                  </a:moveTo>
                  <a:lnTo>
                    <a:pt x="552693" y="69358"/>
                  </a:lnTo>
                  <a:cubicBezTo>
                    <a:pt x="557028" y="67190"/>
                    <a:pt x="559196" y="69358"/>
                    <a:pt x="561363" y="73692"/>
                  </a:cubicBezTo>
                  <a:cubicBezTo>
                    <a:pt x="563531" y="78027"/>
                    <a:pt x="561363" y="82362"/>
                    <a:pt x="557028" y="82362"/>
                  </a:cubicBezTo>
                  <a:cubicBezTo>
                    <a:pt x="552693" y="84530"/>
                    <a:pt x="550526" y="82362"/>
                    <a:pt x="548359" y="78027"/>
                  </a:cubicBezTo>
                  <a:cubicBezTo>
                    <a:pt x="548359" y="75860"/>
                    <a:pt x="550526" y="71525"/>
                    <a:pt x="552693" y="69358"/>
                  </a:cubicBezTo>
                  <a:lnTo>
                    <a:pt x="552693" y="69358"/>
                  </a:lnTo>
                  <a:close/>
                  <a:moveTo>
                    <a:pt x="351123" y="188566"/>
                  </a:moveTo>
                  <a:lnTo>
                    <a:pt x="351123" y="188566"/>
                  </a:lnTo>
                  <a:cubicBezTo>
                    <a:pt x="353290" y="186398"/>
                    <a:pt x="357625" y="186398"/>
                    <a:pt x="359793" y="190733"/>
                  </a:cubicBezTo>
                  <a:cubicBezTo>
                    <a:pt x="361960" y="192901"/>
                    <a:pt x="361960" y="197236"/>
                    <a:pt x="357625" y="199403"/>
                  </a:cubicBezTo>
                  <a:cubicBezTo>
                    <a:pt x="355458" y="201570"/>
                    <a:pt x="351123" y="201570"/>
                    <a:pt x="348955" y="197236"/>
                  </a:cubicBezTo>
                  <a:cubicBezTo>
                    <a:pt x="346788" y="195068"/>
                    <a:pt x="346788" y="190733"/>
                    <a:pt x="351123" y="188566"/>
                  </a:cubicBezTo>
                  <a:lnTo>
                    <a:pt x="351123" y="188566"/>
                  </a:lnTo>
                  <a:close/>
                  <a:moveTo>
                    <a:pt x="184231" y="353290"/>
                  </a:moveTo>
                  <a:lnTo>
                    <a:pt x="184231" y="353290"/>
                  </a:lnTo>
                  <a:cubicBezTo>
                    <a:pt x="186399" y="351123"/>
                    <a:pt x="190733" y="348955"/>
                    <a:pt x="192901" y="351123"/>
                  </a:cubicBezTo>
                  <a:cubicBezTo>
                    <a:pt x="195068" y="353290"/>
                    <a:pt x="197236" y="357625"/>
                    <a:pt x="195068" y="359792"/>
                  </a:cubicBezTo>
                  <a:cubicBezTo>
                    <a:pt x="192901" y="361960"/>
                    <a:pt x="188566" y="364127"/>
                    <a:pt x="186399" y="361960"/>
                  </a:cubicBezTo>
                  <a:cubicBezTo>
                    <a:pt x="182064" y="361960"/>
                    <a:pt x="182064" y="357625"/>
                    <a:pt x="184231" y="353290"/>
                  </a:cubicBezTo>
                  <a:lnTo>
                    <a:pt x="184231" y="353290"/>
                  </a:lnTo>
                  <a:close/>
                  <a:moveTo>
                    <a:pt x="67190" y="557028"/>
                  </a:moveTo>
                  <a:lnTo>
                    <a:pt x="67190" y="557028"/>
                  </a:lnTo>
                  <a:cubicBezTo>
                    <a:pt x="69358" y="552693"/>
                    <a:pt x="73692" y="552693"/>
                    <a:pt x="75860" y="552693"/>
                  </a:cubicBezTo>
                  <a:cubicBezTo>
                    <a:pt x="80195" y="554861"/>
                    <a:pt x="80195" y="559195"/>
                    <a:pt x="80195" y="561363"/>
                  </a:cubicBezTo>
                  <a:cubicBezTo>
                    <a:pt x="78027" y="565698"/>
                    <a:pt x="73692" y="565698"/>
                    <a:pt x="71525" y="565698"/>
                  </a:cubicBezTo>
                  <a:cubicBezTo>
                    <a:pt x="69358" y="565698"/>
                    <a:pt x="67190" y="561363"/>
                    <a:pt x="67190" y="557028"/>
                  </a:cubicBezTo>
                  <a:lnTo>
                    <a:pt x="67190" y="557028"/>
                  </a:lnTo>
                  <a:close/>
                  <a:moveTo>
                    <a:pt x="8670" y="784607"/>
                  </a:moveTo>
                  <a:lnTo>
                    <a:pt x="8670" y="784607"/>
                  </a:lnTo>
                  <a:cubicBezTo>
                    <a:pt x="8670" y="780273"/>
                    <a:pt x="13005" y="778105"/>
                    <a:pt x="17339" y="778105"/>
                  </a:cubicBezTo>
                  <a:cubicBezTo>
                    <a:pt x="21674" y="778105"/>
                    <a:pt x="23842" y="782440"/>
                    <a:pt x="23842" y="786775"/>
                  </a:cubicBezTo>
                  <a:cubicBezTo>
                    <a:pt x="23842" y="791110"/>
                    <a:pt x="19507" y="793277"/>
                    <a:pt x="15172" y="793277"/>
                  </a:cubicBezTo>
                  <a:cubicBezTo>
                    <a:pt x="10837" y="791110"/>
                    <a:pt x="6502" y="788942"/>
                    <a:pt x="8670" y="784607"/>
                  </a:cubicBezTo>
                  <a:lnTo>
                    <a:pt x="8670" y="784607"/>
                  </a:lnTo>
                  <a:close/>
                  <a:moveTo>
                    <a:pt x="8670" y="1018689"/>
                  </a:moveTo>
                  <a:lnTo>
                    <a:pt x="8670" y="1018689"/>
                  </a:lnTo>
                  <a:cubicBezTo>
                    <a:pt x="8670" y="1014354"/>
                    <a:pt x="10837" y="1012187"/>
                    <a:pt x="15172" y="1010020"/>
                  </a:cubicBezTo>
                  <a:cubicBezTo>
                    <a:pt x="19507" y="1010020"/>
                    <a:pt x="21674" y="1012187"/>
                    <a:pt x="23842" y="1016522"/>
                  </a:cubicBezTo>
                  <a:cubicBezTo>
                    <a:pt x="23842" y="1020857"/>
                    <a:pt x="21674" y="1023024"/>
                    <a:pt x="17339" y="1025192"/>
                  </a:cubicBezTo>
                  <a:cubicBezTo>
                    <a:pt x="13005" y="1025192"/>
                    <a:pt x="8670" y="1023024"/>
                    <a:pt x="8670" y="1018689"/>
                  </a:cubicBezTo>
                  <a:lnTo>
                    <a:pt x="8670" y="1018689"/>
                  </a:lnTo>
                  <a:close/>
                  <a:moveTo>
                    <a:pt x="69358" y="1246269"/>
                  </a:moveTo>
                  <a:lnTo>
                    <a:pt x="69358" y="1246269"/>
                  </a:lnTo>
                  <a:cubicBezTo>
                    <a:pt x="67190" y="1241934"/>
                    <a:pt x="69358" y="1239767"/>
                    <a:pt x="73692" y="1237599"/>
                  </a:cubicBezTo>
                  <a:cubicBezTo>
                    <a:pt x="78027" y="1235432"/>
                    <a:pt x="82362" y="1237599"/>
                    <a:pt x="82362" y="1241934"/>
                  </a:cubicBezTo>
                  <a:cubicBezTo>
                    <a:pt x="84530" y="1246269"/>
                    <a:pt x="82362" y="1248436"/>
                    <a:pt x="78027" y="1250604"/>
                  </a:cubicBezTo>
                  <a:cubicBezTo>
                    <a:pt x="75860" y="1250604"/>
                    <a:pt x="71525" y="1248436"/>
                    <a:pt x="69358" y="1246269"/>
                  </a:cubicBezTo>
                  <a:lnTo>
                    <a:pt x="69358" y="1246269"/>
                  </a:lnTo>
                  <a:close/>
                  <a:moveTo>
                    <a:pt x="188566" y="1447839"/>
                  </a:moveTo>
                  <a:lnTo>
                    <a:pt x="188566" y="1447839"/>
                  </a:lnTo>
                  <a:cubicBezTo>
                    <a:pt x="186399" y="1445672"/>
                    <a:pt x="186399" y="1441337"/>
                    <a:pt x="190733" y="1439170"/>
                  </a:cubicBezTo>
                  <a:cubicBezTo>
                    <a:pt x="192901" y="1437002"/>
                    <a:pt x="197236" y="1437002"/>
                    <a:pt x="199403" y="1441337"/>
                  </a:cubicBezTo>
                  <a:cubicBezTo>
                    <a:pt x="201571" y="1443504"/>
                    <a:pt x="201571" y="1447839"/>
                    <a:pt x="197236" y="1450007"/>
                  </a:cubicBezTo>
                  <a:cubicBezTo>
                    <a:pt x="195068" y="1452174"/>
                    <a:pt x="190733" y="1452174"/>
                    <a:pt x="188566" y="1447839"/>
                  </a:cubicBezTo>
                  <a:lnTo>
                    <a:pt x="188566" y="1447839"/>
                  </a:lnTo>
                  <a:close/>
                  <a:moveTo>
                    <a:pt x="353290" y="1614731"/>
                  </a:moveTo>
                  <a:lnTo>
                    <a:pt x="353290" y="1614731"/>
                  </a:lnTo>
                  <a:cubicBezTo>
                    <a:pt x="351123" y="1612564"/>
                    <a:pt x="348955" y="1608229"/>
                    <a:pt x="351123" y="1606061"/>
                  </a:cubicBezTo>
                  <a:cubicBezTo>
                    <a:pt x="353290" y="1603894"/>
                    <a:pt x="357625" y="1601726"/>
                    <a:pt x="359793" y="1603894"/>
                  </a:cubicBezTo>
                  <a:cubicBezTo>
                    <a:pt x="361960" y="1606061"/>
                    <a:pt x="364127" y="1610396"/>
                    <a:pt x="361960" y="1612564"/>
                  </a:cubicBezTo>
                  <a:cubicBezTo>
                    <a:pt x="361960" y="1614731"/>
                    <a:pt x="357625" y="1616898"/>
                    <a:pt x="353290" y="1614731"/>
                  </a:cubicBezTo>
                  <a:lnTo>
                    <a:pt x="353290" y="1614731"/>
                  </a:lnTo>
                  <a:close/>
                  <a:moveTo>
                    <a:pt x="557028" y="1729604"/>
                  </a:moveTo>
                  <a:lnTo>
                    <a:pt x="557028" y="1729604"/>
                  </a:lnTo>
                  <a:cubicBezTo>
                    <a:pt x="552693" y="1727437"/>
                    <a:pt x="552693" y="1723102"/>
                    <a:pt x="552693" y="1720935"/>
                  </a:cubicBezTo>
                  <a:cubicBezTo>
                    <a:pt x="554861" y="1716600"/>
                    <a:pt x="559196" y="1716600"/>
                    <a:pt x="561363" y="1716600"/>
                  </a:cubicBezTo>
                  <a:cubicBezTo>
                    <a:pt x="565698" y="1718767"/>
                    <a:pt x="565698" y="1723102"/>
                    <a:pt x="565698" y="1725270"/>
                  </a:cubicBezTo>
                  <a:cubicBezTo>
                    <a:pt x="565698" y="1729604"/>
                    <a:pt x="561363" y="1731772"/>
                    <a:pt x="557028" y="1729604"/>
                  </a:cubicBezTo>
                  <a:lnTo>
                    <a:pt x="557028" y="1729604"/>
                  </a:lnTo>
                  <a:close/>
                  <a:moveTo>
                    <a:pt x="784608" y="1790292"/>
                  </a:moveTo>
                  <a:lnTo>
                    <a:pt x="784608" y="1790292"/>
                  </a:lnTo>
                  <a:cubicBezTo>
                    <a:pt x="780273" y="1790292"/>
                    <a:pt x="778106" y="1785957"/>
                    <a:pt x="778106" y="1781623"/>
                  </a:cubicBezTo>
                  <a:cubicBezTo>
                    <a:pt x="778106" y="1777288"/>
                    <a:pt x="782440" y="1775120"/>
                    <a:pt x="786775" y="1775120"/>
                  </a:cubicBezTo>
                  <a:cubicBezTo>
                    <a:pt x="791110" y="1775120"/>
                    <a:pt x="793278" y="1779455"/>
                    <a:pt x="793278" y="1783790"/>
                  </a:cubicBezTo>
                  <a:cubicBezTo>
                    <a:pt x="791110" y="1788125"/>
                    <a:pt x="788943" y="1790292"/>
                    <a:pt x="784608" y="1790292"/>
                  </a:cubicBezTo>
                  <a:lnTo>
                    <a:pt x="784608" y="1790292"/>
                  </a:lnTo>
                  <a:close/>
                  <a:moveTo>
                    <a:pt x="1018690" y="1790292"/>
                  </a:moveTo>
                  <a:lnTo>
                    <a:pt x="1018690" y="1790292"/>
                  </a:lnTo>
                  <a:cubicBezTo>
                    <a:pt x="1014355" y="1790292"/>
                    <a:pt x="1012187" y="1788125"/>
                    <a:pt x="1010020" y="1783790"/>
                  </a:cubicBezTo>
                  <a:cubicBezTo>
                    <a:pt x="1010020" y="1779455"/>
                    <a:pt x="1012187" y="1777288"/>
                    <a:pt x="1016522" y="1775120"/>
                  </a:cubicBezTo>
                  <a:cubicBezTo>
                    <a:pt x="1020857" y="1775120"/>
                    <a:pt x="1023025" y="1777288"/>
                    <a:pt x="1025192" y="1781623"/>
                  </a:cubicBezTo>
                  <a:cubicBezTo>
                    <a:pt x="1025192" y="1785957"/>
                    <a:pt x="1023025" y="1790292"/>
                    <a:pt x="1018690" y="1790292"/>
                  </a:cubicBezTo>
                  <a:lnTo>
                    <a:pt x="1018690" y="1790292"/>
                  </a:lnTo>
                  <a:close/>
                  <a:moveTo>
                    <a:pt x="1246269" y="1729604"/>
                  </a:moveTo>
                  <a:lnTo>
                    <a:pt x="1246269" y="1729604"/>
                  </a:lnTo>
                  <a:cubicBezTo>
                    <a:pt x="1241934" y="1731772"/>
                    <a:pt x="1239767" y="1729604"/>
                    <a:pt x="1237600" y="1725270"/>
                  </a:cubicBezTo>
                  <a:cubicBezTo>
                    <a:pt x="1235432" y="1720935"/>
                    <a:pt x="1237600" y="1718767"/>
                    <a:pt x="1241934" y="1716600"/>
                  </a:cubicBezTo>
                  <a:cubicBezTo>
                    <a:pt x="1246269" y="1714432"/>
                    <a:pt x="1248437" y="1716600"/>
                    <a:pt x="1250604" y="1720935"/>
                  </a:cubicBezTo>
                  <a:cubicBezTo>
                    <a:pt x="1250604" y="1723102"/>
                    <a:pt x="1248437" y="1727437"/>
                    <a:pt x="1246269" y="1729604"/>
                  </a:cubicBezTo>
                  <a:lnTo>
                    <a:pt x="1246269" y="1729604"/>
                  </a:lnTo>
                  <a:close/>
                  <a:moveTo>
                    <a:pt x="1447840" y="1610396"/>
                  </a:moveTo>
                  <a:lnTo>
                    <a:pt x="1447840" y="1610396"/>
                  </a:lnTo>
                  <a:cubicBezTo>
                    <a:pt x="1445672" y="1612564"/>
                    <a:pt x="1441338" y="1612564"/>
                    <a:pt x="1439170" y="1608229"/>
                  </a:cubicBezTo>
                  <a:cubicBezTo>
                    <a:pt x="1437003" y="1606061"/>
                    <a:pt x="1437003" y="1601726"/>
                    <a:pt x="1441338" y="1599559"/>
                  </a:cubicBezTo>
                  <a:cubicBezTo>
                    <a:pt x="1443505" y="1597391"/>
                    <a:pt x="1447840" y="1597391"/>
                    <a:pt x="1450007" y="1601726"/>
                  </a:cubicBezTo>
                  <a:cubicBezTo>
                    <a:pt x="1452175" y="1603894"/>
                    <a:pt x="1452175" y="1608229"/>
                    <a:pt x="1447840" y="1610396"/>
                  </a:cubicBezTo>
                  <a:lnTo>
                    <a:pt x="1447840" y="1610396"/>
                  </a:lnTo>
                  <a:close/>
                  <a:moveTo>
                    <a:pt x="1614732" y="1443504"/>
                  </a:moveTo>
                  <a:lnTo>
                    <a:pt x="1614732" y="1443504"/>
                  </a:lnTo>
                  <a:cubicBezTo>
                    <a:pt x="1612564" y="1445672"/>
                    <a:pt x="1608229" y="1447839"/>
                    <a:pt x="1606062" y="1445672"/>
                  </a:cubicBezTo>
                  <a:cubicBezTo>
                    <a:pt x="1603894" y="1443504"/>
                    <a:pt x="1601727" y="1439170"/>
                    <a:pt x="1603894" y="1437002"/>
                  </a:cubicBezTo>
                  <a:cubicBezTo>
                    <a:pt x="1606062" y="1434835"/>
                    <a:pt x="1610397" y="1432667"/>
                    <a:pt x="1612564" y="1434835"/>
                  </a:cubicBezTo>
                  <a:cubicBezTo>
                    <a:pt x="1614732" y="1437002"/>
                    <a:pt x="1616899" y="1441337"/>
                    <a:pt x="1614732" y="1443504"/>
                  </a:cubicBezTo>
                  <a:lnTo>
                    <a:pt x="1614732" y="1443504"/>
                  </a:lnTo>
                  <a:close/>
                  <a:moveTo>
                    <a:pt x="1729605" y="1241934"/>
                  </a:moveTo>
                  <a:lnTo>
                    <a:pt x="1729605" y="1241934"/>
                  </a:lnTo>
                  <a:cubicBezTo>
                    <a:pt x="1727438" y="1246269"/>
                    <a:pt x="1723103" y="1246269"/>
                    <a:pt x="1720935" y="1246269"/>
                  </a:cubicBezTo>
                  <a:cubicBezTo>
                    <a:pt x="1716600" y="1244101"/>
                    <a:pt x="1716600" y="1239767"/>
                    <a:pt x="1716600" y="1237599"/>
                  </a:cubicBezTo>
                  <a:cubicBezTo>
                    <a:pt x="1718768" y="1233264"/>
                    <a:pt x="1723103" y="1233264"/>
                    <a:pt x="1725270" y="1233264"/>
                  </a:cubicBezTo>
                  <a:cubicBezTo>
                    <a:pt x="1729605" y="1233264"/>
                    <a:pt x="1731773" y="1237599"/>
                    <a:pt x="1729605" y="1241934"/>
                  </a:cubicBezTo>
                  <a:lnTo>
                    <a:pt x="1729605" y="1241934"/>
                  </a:lnTo>
                  <a:close/>
                  <a:moveTo>
                    <a:pt x="1790293" y="1014354"/>
                  </a:moveTo>
                  <a:lnTo>
                    <a:pt x="1790293" y="1014354"/>
                  </a:lnTo>
                  <a:cubicBezTo>
                    <a:pt x="1790293" y="1018689"/>
                    <a:pt x="1785958" y="1020857"/>
                    <a:pt x="1781623" y="1020857"/>
                  </a:cubicBezTo>
                  <a:cubicBezTo>
                    <a:pt x="1777288" y="1020857"/>
                    <a:pt x="1775121" y="1016522"/>
                    <a:pt x="1775121" y="1012187"/>
                  </a:cubicBezTo>
                  <a:cubicBezTo>
                    <a:pt x="1775121" y="1007852"/>
                    <a:pt x="1779456" y="1005685"/>
                    <a:pt x="1783791" y="1005685"/>
                  </a:cubicBezTo>
                  <a:cubicBezTo>
                    <a:pt x="1788126" y="1007852"/>
                    <a:pt x="1790293" y="1010020"/>
                    <a:pt x="1790293" y="1014354"/>
                  </a:cubicBezTo>
                  <a:lnTo>
                    <a:pt x="1790293" y="1014354"/>
                  </a:lnTo>
                  <a:close/>
                  <a:moveTo>
                    <a:pt x="1790293" y="780273"/>
                  </a:moveTo>
                  <a:lnTo>
                    <a:pt x="1790293" y="780273"/>
                  </a:lnTo>
                  <a:cubicBezTo>
                    <a:pt x="1790293" y="784607"/>
                    <a:pt x="1788126" y="786775"/>
                    <a:pt x="1783791" y="788942"/>
                  </a:cubicBezTo>
                  <a:cubicBezTo>
                    <a:pt x="1779456" y="788942"/>
                    <a:pt x="1777288" y="786775"/>
                    <a:pt x="1775121" y="782440"/>
                  </a:cubicBezTo>
                  <a:cubicBezTo>
                    <a:pt x="1775121" y="778105"/>
                    <a:pt x="1777288" y="775938"/>
                    <a:pt x="1781623" y="773770"/>
                  </a:cubicBezTo>
                  <a:cubicBezTo>
                    <a:pt x="1785958" y="773770"/>
                    <a:pt x="1790293" y="775938"/>
                    <a:pt x="1790293" y="780273"/>
                  </a:cubicBezTo>
                  <a:lnTo>
                    <a:pt x="1790293" y="780273"/>
                  </a:lnTo>
                  <a:close/>
                  <a:moveTo>
                    <a:pt x="1729605" y="552693"/>
                  </a:moveTo>
                  <a:lnTo>
                    <a:pt x="1729605" y="552693"/>
                  </a:lnTo>
                  <a:cubicBezTo>
                    <a:pt x="1731773" y="557028"/>
                    <a:pt x="1729605" y="559195"/>
                    <a:pt x="1725270" y="561363"/>
                  </a:cubicBezTo>
                  <a:cubicBezTo>
                    <a:pt x="1720935" y="563530"/>
                    <a:pt x="1718768" y="561363"/>
                    <a:pt x="1716600" y="557028"/>
                  </a:cubicBezTo>
                  <a:cubicBezTo>
                    <a:pt x="1714433" y="552693"/>
                    <a:pt x="1716600" y="550526"/>
                    <a:pt x="1720935" y="548358"/>
                  </a:cubicBezTo>
                  <a:cubicBezTo>
                    <a:pt x="1723103" y="548358"/>
                    <a:pt x="1727438" y="550526"/>
                    <a:pt x="1729605" y="552693"/>
                  </a:cubicBezTo>
                  <a:lnTo>
                    <a:pt x="1729605" y="552693"/>
                  </a:lnTo>
                  <a:close/>
                  <a:moveTo>
                    <a:pt x="1610397" y="351123"/>
                  </a:moveTo>
                  <a:lnTo>
                    <a:pt x="1610397" y="351123"/>
                  </a:lnTo>
                  <a:cubicBezTo>
                    <a:pt x="1612564" y="353290"/>
                    <a:pt x="1612564" y="357625"/>
                    <a:pt x="1608229" y="359792"/>
                  </a:cubicBezTo>
                  <a:cubicBezTo>
                    <a:pt x="1606062" y="361960"/>
                    <a:pt x="1601727" y="361960"/>
                    <a:pt x="1599559" y="357625"/>
                  </a:cubicBezTo>
                  <a:cubicBezTo>
                    <a:pt x="1597392" y="355458"/>
                    <a:pt x="1597392" y="351123"/>
                    <a:pt x="1601727" y="348955"/>
                  </a:cubicBezTo>
                  <a:cubicBezTo>
                    <a:pt x="1603894" y="346788"/>
                    <a:pt x="1608229" y="346788"/>
                    <a:pt x="1610397" y="351123"/>
                  </a:cubicBezTo>
                  <a:lnTo>
                    <a:pt x="1610397" y="351123"/>
                  </a:lnTo>
                  <a:close/>
                  <a:moveTo>
                    <a:pt x="1443505" y="184231"/>
                  </a:moveTo>
                  <a:lnTo>
                    <a:pt x="1443505" y="184231"/>
                  </a:lnTo>
                  <a:cubicBezTo>
                    <a:pt x="1445672" y="186398"/>
                    <a:pt x="1447840" y="190733"/>
                    <a:pt x="1445672" y="192901"/>
                  </a:cubicBezTo>
                  <a:cubicBezTo>
                    <a:pt x="1443505" y="195068"/>
                    <a:pt x="1439170" y="197236"/>
                    <a:pt x="1437003" y="195068"/>
                  </a:cubicBezTo>
                  <a:cubicBezTo>
                    <a:pt x="1434835" y="192901"/>
                    <a:pt x="1432668" y="188566"/>
                    <a:pt x="1434835" y="186398"/>
                  </a:cubicBezTo>
                  <a:cubicBezTo>
                    <a:pt x="1437003" y="182064"/>
                    <a:pt x="1441338" y="182064"/>
                    <a:pt x="1443505" y="184231"/>
                  </a:cubicBezTo>
                  <a:lnTo>
                    <a:pt x="1443505" y="184231"/>
                  </a:lnTo>
                  <a:close/>
                  <a:moveTo>
                    <a:pt x="1241934" y="67190"/>
                  </a:moveTo>
                  <a:lnTo>
                    <a:pt x="1241934" y="67190"/>
                  </a:lnTo>
                  <a:cubicBezTo>
                    <a:pt x="1246269" y="69358"/>
                    <a:pt x="1246269" y="73692"/>
                    <a:pt x="1246269" y="75860"/>
                  </a:cubicBezTo>
                  <a:cubicBezTo>
                    <a:pt x="1244102" y="80195"/>
                    <a:pt x="1239767" y="80195"/>
                    <a:pt x="1237600" y="80195"/>
                  </a:cubicBezTo>
                  <a:cubicBezTo>
                    <a:pt x="1233265" y="78027"/>
                    <a:pt x="1233265" y="73692"/>
                    <a:pt x="1233265" y="71525"/>
                  </a:cubicBezTo>
                  <a:cubicBezTo>
                    <a:pt x="1233265" y="69358"/>
                    <a:pt x="1237600" y="67190"/>
                    <a:pt x="1241934" y="67190"/>
                  </a:cubicBezTo>
                  <a:lnTo>
                    <a:pt x="1241934" y="67190"/>
                  </a:lnTo>
                  <a:close/>
                  <a:moveTo>
                    <a:pt x="1014355" y="8670"/>
                  </a:moveTo>
                  <a:lnTo>
                    <a:pt x="1014355" y="8670"/>
                  </a:lnTo>
                  <a:cubicBezTo>
                    <a:pt x="1018690" y="8670"/>
                    <a:pt x="1020857" y="13005"/>
                    <a:pt x="1020857" y="17339"/>
                  </a:cubicBezTo>
                  <a:cubicBezTo>
                    <a:pt x="1020857" y="21674"/>
                    <a:pt x="1016522" y="23842"/>
                    <a:pt x="1012187" y="23842"/>
                  </a:cubicBezTo>
                  <a:cubicBezTo>
                    <a:pt x="1007853" y="23842"/>
                    <a:pt x="1005685" y="19507"/>
                    <a:pt x="1005685" y="15172"/>
                  </a:cubicBezTo>
                  <a:cubicBezTo>
                    <a:pt x="1007853" y="10837"/>
                    <a:pt x="1010020" y="6502"/>
                    <a:pt x="1014355" y="8670"/>
                  </a:cubicBezTo>
                  <a:lnTo>
                    <a:pt x="1014355" y="8670"/>
                  </a:lnTo>
                  <a:close/>
                  <a:moveTo>
                    <a:pt x="667567" y="30344"/>
                  </a:moveTo>
                  <a:lnTo>
                    <a:pt x="667567" y="30344"/>
                  </a:lnTo>
                  <a:cubicBezTo>
                    <a:pt x="671902" y="30344"/>
                    <a:pt x="674069" y="32511"/>
                    <a:pt x="676237" y="34679"/>
                  </a:cubicBezTo>
                  <a:cubicBezTo>
                    <a:pt x="676237" y="39014"/>
                    <a:pt x="674069" y="41181"/>
                    <a:pt x="671902" y="43348"/>
                  </a:cubicBezTo>
                  <a:cubicBezTo>
                    <a:pt x="667567" y="43348"/>
                    <a:pt x="665399" y="41181"/>
                    <a:pt x="663232" y="39014"/>
                  </a:cubicBezTo>
                  <a:cubicBezTo>
                    <a:pt x="661065" y="36846"/>
                    <a:pt x="663232" y="32511"/>
                    <a:pt x="667567" y="30344"/>
                  </a:cubicBezTo>
                  <a:lnTo>
                    <a:pt x="667567" y="30344"/>
                  </a:lnTo>
                  <a:close/>
                  <a:moveTo>
                    <a:pt x="450824" y="121376"/>
                  </a:moveTo>
                  <a:lnTo>
                    <a:pt x="450824" y="121376"/>
                  </a:lnTo>
                  <a:cubicBezTo>
                    <a:pt x="455159" y="119208"/>
                    <a:pt x="457327" y="121376"/>
                    <a:pt x="459494" y="123543"/>
                  </a:cubicBezTo>
                  <a:cubicBezTo>
                    <a:pt x="461662" y="127878"/>
                    <a:pt x="459494" y="130045"/>
                    <a:pt x="457327" y="132213"/>
                  </a:cubicBezTo>
                  <a:cubicBezTo>
                    <a:pt x="452992" y="134380"/>
                    <a:pt x="450824" y="132213"/>
                    <a:pt x="448657" y="130045"/>
                  </a:cubicBezTo>
                  <a:cubicBezTo>
                    <a:pt x="444322" y="127878"/>
                    <a:pt x="446490" y="123543"/>
                    <a:pt x="450824" y="121376"/>
                  </a:cubicBezTo>
                  <a:lnTo>
                    <a:pt x="450824" y="121376"/>
                  </a:lnTo>
                  <a:close/>
                  <a:moveTo>
                    <a:pt x="264426" y="264426"/>
                  </a:moveTo>
                  <a:lnTo>
                    <a:pt x="264426" y="264426"/>
                  </a:lnTo>
                  <a:cubicBezTo>
                    <a:pt x="266593" y="262258"/>
                    <a:pt x="270928" y="262258"/>
                    <a:pt x="275263" y="264426"/>
                  </a:cubicBezTo>
                  <a:cubicBezTo>
                    <a:pt x="277430" y="266593"/>
                    <a:pt x="277430" y="270928"/>
                    <a:pt x="275263" y="275263"/>
                  </a:cubicBezTo>
                  <a:cubicBezTo>
                    <a:pt x="273096" y="277430"/>
                    <a:pt x="268761" y="277430"/>
                    <a:pt x="264426" y="275263"/>
                  </a:cubicBezTo>
                  <a:cubicBezTo>
                    <a:pt x="260091" y="270928"/>
                    <a:pt x="260091" y="266593"/>
                    <a:pt x="264426" y="264426"/>
                  </a:cubicBezTo>
                  <a:lnTo>
                    <a:pt x="264426" y="264426"/>
                  </a:lnTo>
                  <a:close/>
                  <a:moveTo>
                    <a:pt x="121376" y="450824"/>
                  </a:moveTo>
                  <a:lnTo>
                    <a:pt x="121376" y="450824"/>
                  </a:lnTo>
                  <a:cubicBezTo>
                    <a:pt x="123543" y="446489"/>
                    <a:pt x="127878" y="446489"/>
                    <a:pt x="130045" y="448657"/>
                  </a:cubicBezTo>
                  <a:cubicBezTo>
                    <a:pt x="134380" y="450824"/>
                    <a:pt x="134380" y="455159"/>
                    <a:pt x="132213" y="457326"/>
                  </a:cubicBezTo>
                  <a:cubicBezTo>
                    <a:pt x="130045" y="461661"/>
                    <a:pt x="125711" y="461661"/>
                    <a:pt x="123543" y="459494"/>
                  </a:cubicBezTo>
                  <a:cubicBezTo>
                    <a:pt x="119208" y="457326"/>
                    <a:pt x="119208" y="452992"/>
                    <a:pt x="121376" y="450824"/>
                  </a:cubicBezTo>
                  <a:lnTo>
                    <a:pt x="121376" y="450824"/>
                  </a:lnTo>
                  <a:close/>
                  <a:moveTo>
                    <a:pt x="30344" y="667567"/>
                  </a:moveTo>
                  <a:lnTo>
                    <a:pt x="30344" y="667567"/>
                  </a:lnTo>
                  <a:cubicBezTo>
                    <a:pt x="30344" y="663232"/>
                    <a:pt x="34679" y="661064"/>
                    <a:pt x="39014" y="663232"/>
                  </a:cubicBezTo>
                  <a:cubicBezTo>
                    <a:pt x="43348" y="663232"/>
                    <a:pt x="45516" y="667567"/>
                    <a:pt x="43348" y="671901"/>
                  </a:cubicBezTo>
                  <a:cubicBezTo>
                    <a:pt x="43348" y="676236"/>
                    <a:pt x="39014" y="678404"/>
                    <a:pt x="34679" y="676236"/>
                  </a:cubicBezTo>
                  <a:cubicBezTo>
                    <a:pt x="32511" y="674069"/>
                    <a:pt x="30344" y="669734"/>
                    <a:pt x="30344" y="667567"/>
                  </a:cubicBezTo>
                  <a:lnTo>
                    <a:pt x="30344" y="667567"/>
                  </a:lnTo>
                  <a:close/>
                  <a:moveTo>
                    <a:pt x="0" y="899481"/>
                  </a:moveTo>
                  <a:lnTo>
                    <a:pt x="0" y="899481"/>
                  </a:lnTo>
                  <a:cubicBezTo>
                    <a:pt x="0" y="895146"/>
                    <a:pt x="2167" y="892979"/>
                    <a:pt x="6502" y="892979"/>
                  </a:cubicBezTo>
                  <a:cubicBezTo>
                    <a:pt x="10837" y="892979"/>
                    <a:pt x="13005" y="895146"/>
                    <a:pt x="13005" y="899481"/>
                  </a:cubicBezTo>
                  <a:cubicBezTo>
                    <a:pt x="13005" y="903816"/>
                    <a:pt x="10837" y="905983"/>
                    <a:pt x="6502" y="905983"/>
                  </a:cubicBezTo>
                  <a:cubicBezTo>
                    <a:pt x="4335" y="905983"/>
                    <a:pt x="0" y="903816"/>
                    <a:pt x="0" y="899481"/>
                  </a:cubicBezTo>
                  <a:lnTo>
                    <a:pt x="0" y="899481"/>
                  </a:lnTo>
                  <a:close/>
                  <a:moveTo>
                    <a:pt x="30344" y="1131395"/>
                  </a:moveTo>
                  <a:lnTo>
                    <a:pt x="30344" y="1131395"/>
                  </a:lnTo>
                  <a:cubicBezTo>
                    <a:pt x="30344" y="1127061"/>
                    <a:pt x="32511" y="1124893"/>
                    <a:pt x="34679" y="1122726"/>
                  </a:cubicBezTo>
                  <a:cubicBezTo>
                    <a:pt x="39014" y="1122726"/>
                    <a:pt x="41181" y="1124893"/>
                    <a:pt x="43348" y="1127061"/>
                  </a:cubicBezTo>
                  <a:cubicBezTo>
                    <a:pt x="43348" y="1131395"/>
                    <a:pt x="41181" y="1133563"/>
                    <a:pt x="39014" y="1135730"/>
                  </a:cubicBezTo>
                  <a:cubicBezTo>
                    <a:pt x="36846" y="1137898"/>
                    <a:pt x="32511" y="1135730"/>
                    <a:pt x="30344" y="1131395"/>
                  </a:cubicBezTo>
                  <a:lnTo>
                    <a:pt x="30344" y="1131395"/>
                  </a:lnTo>
                  <a:close/>
                  <a:moveTo>
                    <a:pt x="121376" y="1348138"/>
                  </a:moveTo>
                  <a:lnTo>
                    <a:pt x="121376" y="1348138"/>
                  </a:lnTo>
                  <a:cubicBezTo>
                    <a:pt x="119208" y="1343803"/>
                    <a:pt x="121376" y="1341636"/>
                    <a:pt x="123543" y="1339468"/>
                  </a:cubicBezTo>
                  <a:cubicBezTo>
                    <a:pt x="127878" y="1337301"/>
                    <a:pt x="130045" y="1339468"/>
                    <a:pt x="132213" y="1341636"/>
                  </a:cubicBezTo>
                  <a:cubicBezTo>
                    <a:pt x="134380" y="1345970"/>
                    <a:pt x="132213" y="1348138"/>
                    <a:pt x="130045" y="1350305"/>
                  </a:cubicBezTo>
                  <a:cubicBezTo>
                    <a:pt x="127878" y="1352473"/>
                    <a:pt x="123543" y="1352473"/>
                    <a:pt x="121376" y="1348138"/>
                  </a:cubicBezTo>
                  <a:lnTo>
                    <a:pt x="121376" y="1348138"/>
                  </a:lnTo>
                  <a:close/>
                  <a:moveTo>
                    <a:pt x="264426" y="1534536"/>
                  </a:moveTo>
                  <a:lnTo>
                    <a:pt x="264426" y="1534536"/>
                  </a:lnTo>
                  <a:cubicBezTo>
                    <a:pt x="262258" y="1532369"/>
                    <a:pt x="262258" y="1528034"/>
                    <a:pt x="264426" y="1523699"/>
                  </a:cubicBezTo>
                  <a:cubicBezTo>
                    <a:pt x="266593" y="1521532"/>
                    <a:pt x="270928" y="1521532"/>
                    <a:pt x="275263" y="1523699"/>
                  </a:cubicBezTo>
                  <a:cubicBezTo>
                    <a:pt x="277430" y="1525867"/>
                    <a:pt x="277430" y="1530201"/>
                    <a:pt x="275263" y="1534536"/>
                  </a:cubicBezTo>
                  <a:cubicBezTo>
                    <a:pt x="270928" y="1536704"/>
                    <a:pt x="266593" y="1536704"/>
                    <a:pt x="264426" y="1534536"/>
                  </a:cubicBezTo>
                  <a:lnTo>
                    <a:pt x="264426" y="1534536"/>
                  </a:lnTo>
                  <a:close/>
                  <a:moveTo>
                    <a:pt x="450824" y="1677586"/>
                  </a:moveTo>
                  <a:lnTo>
                    <a:pt x="450824" y="1677586"/>
                  </a:lnTo>
                  <a:cubicBezTo>
                    <a:pt x="446490" y="1675419"/>
                    <a:pt x="446490" y="1671084"/>
                    <a:pt x="448657" y="1668917"/>
                  </a:cubicBezTo>
                  <a:cubicBezTo>
                    <a:pt x="450824" y="1664582"/>
                    <a:pt x="455159" y="1664582"/>
                    <a:pt x="457327" y="1666749"/>
                  </a:cubicBezTo>
                  <a:cubicBezTo>
                    <a:pt x="461662" y="1668917"/>
                    <a:pt x="461662" y="1673251"/>
                    <a:pt x="459494" y="1675419"/>
                  </a:cubicBezTo>
                  <a:cubicBezTo>
                    <a:pt x="457327" y="1677586"/>
                    <a:pt x="452992" y="1679754"/>
                    <a:pt x="450824" y="1677586"/>
                  </a:cubicBezTo>
                  <a:lnTo>
                    <a:pt x="450824" y="1677586"/>
                  </a:lnTo>
                  <a:close/>
                  <a:moveTo>
                    <a:pt x="667567" y="1766451"/>
                  </a:moveTo>
                  <a:lnTo>
                    <a:pt x="667567" y="1766451"/>
                  </a:lnTo>
                  <a:cubicBezTo>
                    <a:pt x="663232" y="1766451"/>
                    <a:pt x="661065" y="1762116"/>
                    <a:pt x="663232" y="1757781"/>
                  </a:cubicBezTo>
                  <a:cubicBezTo>
                    <a:pt x="663232" y="1753446"/>
                    <a:pt x="667567" y="1751279"/>
                    <a:pt x="671902" y="1753446"/>
                  </a:cubicBezTo>
                  <a:cubicBezTo>
                    <a:pt x="676237" y="1753446"/>
                    <a:pt x="678404" y="1757781"/>
                    <a:pt x="676237" y="1762116"/>
                  </a:cubicBezTo>
                  <a:cubicBezTo>
                    <a:pt x="674069" y="1766451"/>
                    <a:pt x="669734" y="1768618"/>
                    <a:pt x="667567" y="1766451"/>
                  </a:cubicBezTo>
                  <a:lnTo>
                    <a:pt x="667567" y="1766451"/>
                  </a:lnTo>
                  <a:close/>
                  <a:moveTo>
                    <a:pt x="899481" y="1798962"/>
                  </a:moveTo>
                  <a:lnTo>
                    <a:pt x="899481" y="1798962"/>
                  </a:lnTo>
                  <a:cubicBezTo>
                    <a:pt x="895146" y="1798962"/>
                    <a:pt x="892979" y="1796795"/>
                    <a:pt x="892979" y="1792460"/>
                  </a:cubicBezTo>
                  <a:cubicBezTo>
                    <a:pt x="892979" y="1788125"/>
                    <a:pt x="895146" y="1785957"/>
                    <a:pt x="899481" y="1785957"/>
                  </a:cubicBezTo>
                  <a:cubicBezTo>
                    <a:pt x="903816" y="1785957"/>
                    <a:pt x="905984" y="1788125"/>
                    <a:pt x="905984" y="1792460"/>
                  </a:cubicBezTo>
                  <a:cubicBezTo>
                    <a:pt x="905984" y="1794627"/>
                    <a:pt x="903816" y="1798962"/>
                    <a:pt x="899481" y="1798962"/>
                  </a:cubicBezTo>
                  <a:lnTo>
                    <a:pt x="899481" y="1798962"/>
                  </a:lnTo>
                  <a:close/>
                  <a:moveTo>
                    <a:pt x="1131396" y="1766451"/>
                  </a:moveTo>
                  <a:lnTo>
                    <a:pt x="1131396" y="1766451"/>
                  </a:lnTo>
                  <a:cubicBezTo>
                    <a:pt x="1127061" y="1766451"/>
                    <a:pt x="1124894" y="1764283"/>
                    <a:pt x="1122726" y="1762116"/>
                  </a:cubicBezTo>
                  <a:cubicBezTo>
                    <a:pt x="1122726" y="1757781"/>
                    <a:pt x="1124894" y="1755613"/>
                    <a:pt x="1127061" y="1753446"/>
                  </a:cubicBezTo>
                  <a:cubicBezTo>
                    <a:pt x="1131396" y="1753446"/>
                    <a:pt x="1133563" y="1755613"/>
                    <a:pt x="1135731" y="1757781"/>
                  </a:cubicBezTo>
                  <a:cubicBezTo>
                    <a:pt x="1137898" y="1762116"/>
                    <a:pt x="1135731" y="1766451"/>
                    <a:pt x="1131396" y="1766451"/>
                  </a:cubicBezTo>
                  <a:lnTo>
                    <a:pt x="1131396" y="1766451"/>
                  </a:lnTo>
                  <a:close/>
                  <a:moveTo>
                    <a:pt x="1348138" y="1677586"/>
                  </a:moveTo>
                  <a:lnTo>
                    <a:pt x="1348138" y="1677586"/>
                  </a:lnTo>
                  <a:cubicBezTo>
                    <a:pt x="1343803" y="1679754"/>
                    <a:pt x="1341636" y="1677586"/>
                    <a:pt x="1339469" y="1675419"/>
                  </a:cubicBezTo>
                  <a:cubicBezTo>
                    <a:pt x="1337301" y="1671084"/>
                    <a:pt x="1339469" y="1668917"/>
                    <a:pt x="1341636" y="1666749"/>
                  </a:cubicBezTo>
                  <a:cubicBezTo>
                    <a:pt x="1345971" y="1664582"/>
                    <a:pt x="1348138" y="1666749"/>
                    <a:pt x="1350306" y="1668917"/>
                  </a:cubicBezTo>
                  <a:cubicBezTo>
                    <a:pt x="1352473" y="1671084"/>
                    <a:pt x="1352473" y="1675419"/>
                    <a:pt x="1348138" y="1677586"/>
                  </a:cubicBezTo>
                  <a:lnTo>
                    <a:pt x="1348138" y="1677586"/>
                  </a:lnTo>
                  <a:close/>
                  <a:moveTo>
                    <a:pt x="1534537" y="1534536"/>
                  </a:moveTo>
                  <a:lnTo>
                    <a:pt x="1534537" y="1534536"/>
                  </a:lnTo>
                  <a:cubicBezTo>
                    <a:pt x="1532369" y="1536704"/>
                    <a:pt x="1528035" y="1536704"/>
                    <a:pt x="1523700" y="1534536"/>
                  </a:cubicBezTo>
                  <a:cubicBezTo>
                    <a:pt x="1521532" y="1532369"/>
                    <a:pt x="1521532" y="1528034"/>
                    <a:pt x="1523700" y="1523699"/>
                  </a:cubicBezTo>
                  <a:cubicBezTo>
                    <a:pt x="1525867" y="1521532"/>
                    <a:pt x="1530202" y="1521532"/>
                    <a:pt x="1534537" y="1523699"/>
                  </a:cubicBezTo>
                  <a:cubicBezTo>
                    <a:pt x="1536704" y="1528034"/>
                    <a:pt x="1536704" y="1532369"/>
                    <a:pt x="1534537" y="1534536"/>
                  </a:cubicBezTo>
                  <a:lnTo>
                    <a:pt x="1534537" y="1534536"/>
                  </a:lnTo>
                  <a:close/>
                  <a:moveTo>
                    <a:pt x="1677587" y="1348138"/>
                  </a:moveTo>
                  <a:lnTo>
                    <a:pt x="1677587" y="1348138"/>
                  </a:lnTo>
                  <a:cubicBezTo>
                    <a:pt x="1675419" y="1352473"/>
                    <a:pt x="1671085" y="1352473"/>
                    <a:pt x="1668917" y="1350305"/>
                  </a:cubicBezTo>
                  <a:cubicBezTo>
                    <a:pt x="1664582" y="1348138"/>
                    <a:pt x="1664582" y="1343803"/>
                    <a:pt x="1666750" y="1341636"/>
                  </a:cubicBezTo>
                  <a:cubicBezTo>
                    <a:pt x="1668917" y="1337301"/>
                    <a:pt x="1673252" y="1337301"/>
                    <a:pt x="1675419" y="1339468"/>
                  </a:cubicBezTo>
                  <a:cubicBezTo>
                    <a:pt x="1677587" y="1341636"/>
                    <a:pt x="1679754" y="1345970"/>
                    <a:pt x="1677587" y="1348138"/>
                  </a:cubicBezTo>
                  <a:lnTo>
                    <a:pt x="1677587" y="1348138"/>
                  </a:lnTo>
                  <a:close/>
                  <a:moveTo>
                    <a:pt x="1766451" y="1131395"/>
                  </a:moveTo>
                  <a:lnTo>
                    <a:pt x="1766451" y="1131395"/>
                  </a:lnTo>
                  <a:cubicBezTo>
                    <a:pt x="1766451" y="1135730"/>
                    <a:pt x="1762116" y="1137898"/>
                    <a:pt x="1757782" y="1135730"/>
                  </a:cubicBezTo>
                  <a:cubicBezTo>
                    <a:pt x="1753447" y="1135730"/>
                    <a:pt x="1751279" y="1131395"/>
                    <a:pt x="1753447" y="1127061"/>
                  </a:cubicBezTo>
                  <a:cubicBezTo>
                    <a:pt x="1753447" y="1122726"/>
                    <a:pt x="1757782" y="1120558"/>
                    <a:pt x="1762116" y="1122726"/>
                  </a:cubicBezTo>
                  <a:cubicBezTo>
                    <a:pt x="1766451" y="1124893"/>
                    <a:pt x="1768619" y="1127061"/>
                    <a:pt x="1766451" y="1131395"/>
                  </a:cubicBezTo>
                  <a:lnTo>
                    <a:pt x="1766451" y="1131395"/>
                  </a:lnTo>
                  <a:close/>
                  <a:moveTo>
                    <a:pt x="1798963" y="899481"/>
                  </a:moveTo>
                  <a:lnTo>
                    <a:pt x="1798963" y="899481"/>
                  </a:lnTo>
                  <a:cubicBezTo>
                    <a:pt x="1798963" y="903816"/>
                    <a:pt x="1796795" y="905983"/>
                    <a:pt x="1792460" y="905983"/>
                  </a:cubicBezTo>
                  <a:cubicBezTo>
                    <a:pt x="1788126" y="905983"/>
                    <a:pt x="1785958" y="903816"/>
                    <a:pt x="1785958" y="899481"/>
                  </a:cubicBezTo>
                  <a:cubicBezTo>
                    <a:pt x="1785958" y="895146"/>
                    <a:pt x="1788126" y="892979"/>
                    <a:pt x="1792460" y="892979"/>
                  </a:cubicBezTo>
                  <a:cubicBezTo>
                    <a:pt x="1794628" y="892979"/>
                    <a:pt x="1798963" y="895146"/>
                    <a:pt x="1798963" y="899481"/>
                  </a:cubicBezTo>
                  <a:lnTo>
                    <a:pt x="1798963" y="899481"/>
                  </a:lnTo>
                  <a:close/>
                  <a:moveTo>
                    <a:pt x="1766451" y="667567"/>
                  </a:moveTo>
                  <a:lnTo>
                    <a:pt x="1766451" y="667567"/>
                  </a:lnTo>
                  <a:cubicBezTo>
                    <a:pt x="1766451" y="671901"/>
                    <a:pt x="1764284" y="674069"/>
                    <a:pt x="1762116" y="676236"/>
                  </a:cubicBezTo>
                  <a:cubicBezTo>
                    <a:pt x="1757782" y="676236"/>
                    <a:pt x="1755614" y="674069"/>
                    <a:pt x="1753447" y="671901"/>
                  </a:cubicBezTo>
                  <a:cubicBezTo>
                    <a:pt x="1753447" y="667567"/>
                    <a:pt x="1755614" y="665399"/>
                    <a:pt x="1757782" y="663232"/>
                  </a:cubicBezTo>
                  <a:cubicBezTo>
                    <a:pt x="1762116" y="661064"/>
                    <a:pt x="1766451" y="663232"/>
                    <a:pt x="1766451" y="667567"/>
                  </a:cubicBezTo>
                  <a:lnTo>
                    <a:pt x="1766451" y="667567"/>
                  </a:lnTo>
                  <a:close/>
                  <a:moveTo>
                    <a:pt x="1677587" y="450824"/>
                  </a:moveTo>
                  <a:lnTo>
                    <a:pt x="1677587" y="450824"/>
                  </a:lnTo>
                  <a:cubicBezTo>
                    <a:pt x="1679754" y="455159"/>
                    <a:pt x="1677587" y="457326"/>
                    <a:pt x="1675419" y="459494"/>
                  </a:cubicBezTo>
                  <a:cubicBezTo>
                    <a:pt x="1671085" y="461661"/>
                    <a:pt x="1668917" y="459494"/>
                    <a:pt x="1666750" y="457326"/>
                  </a:cubicBezTo>
                  <a:cubicBezTo>
                    <a:pt x="1664582" y="452992"/>
                    <a:pt x="1666750" y="450824"/>
                    <a:pt x="1668917" y="448657"/>
                  </a:cubicBezTo>
                  <a:cubicBezTo>
                    <a:pt x="1671085" y="444322"/>
                    <a:pt x="1675419" y="446489"/>
                    <a:pt x="1677587" y="450824"/>
                  </a:cubicBezTo>
                  <a:lnTo>
                    <a:pt x="1677587" y="450824"/>
                  </a:lnTo>
                  <a:close/>
                  <a:moveTo>
                    <a:pt x="1534537" y="264426"/>
                  </a:moveTo>
                  <a:lnTo>
                    <a:pt x="1534537" y="264426"/>
                  </a:lnTo>
                  <a:cubicBezTo>
                    <a:pt x="1536704" y="266593"/>
                    <a:pt x="1536704" y="270928"/>
                    <a:pt x="1534537" y="275263"/>
                  </a:cubicBezTo>
                  <a:cubicBezTo>
                    <a:pt x="1532369" y="277430"/>
                    <a:pt x="1528035" y="277430"/>
                    <a:pt x="1523700" y="275263"/>
                  </a:cubicBezTo>
                  <a:cubicBezTo>
                    <a:pt x="1521532" y="273095"/>
                    <a:pt x="1521532" y="268761"/>
                    <a:pt x="1523700" y="264426"/>
                  </a:cubicBezTo>
                  <a:cubicBezTo>
                    <a:pt x="1528035" y="260091"/>
                    <a:pt x="1532369" y="260091"/>
                    <a:pt x="1534537" y="264426"/>
                  </a:cubicBezTo>
                  <a:lnTo>
                    <a:pt x="1534537" y="264426"/>
                  </a:lnTo>
                  <a:close/>
                  <a:moveTo>
                    <a:pt x="1348138" y="121376"/>
                  </a:moveTo>
                  <a:lnTo>
                    <a:pt x="1348138" y="121376"/>
                  </a:lnTo>
                  <a:cubicBezTo>
                    <a:pt x="1352473" y="123543"/>
                    <a:pt x="1352473" y="127878"/>
                    <a:pt x="1350306" y="130045"/>
                  </a:cubicBezTo>
                  <a:cubicBezTo>
                    <a:pt x="1348138" y="134380"/>
                    <a:pt x="1343803" y="134380"/>
                    <a:pt x="1341636" y="132213"/>
                  </a:cubicBezTo>
                  <a:cubicBezTo>
                    <a:pt x="1337301" y="130045"/>
                    <a:pt x="1337301" y="125711"/>
                    <a:pt x="1339469" y="123543"/>
                  </a:cubicBezTo>
                  <a:cubicBezTo>
                    <a:pt x="1341636" y="119208"/>
                    <a:pt x="1345971" y="119208"/>
                    <a:pt x="1348138" y="121376"/>
                  </a:cubicBezTo>
                  <a:lnTo>
                    <a:pt x="1348138" y="121376"/>
                  </a:lnTo>
                  <a:close/>
                  <a:moveTo>
                    <a:pt x="1131396" y="30344"/>
                  </a:moveTo>
                  <a:lnTo>
                    <a:pt x="1131396" y="30344"/>
                  </a:lnTo>
                  <a:cubicBezTo>
                    <a:pt x="1135731" y="30344"/>
                    <a:pt x="1137898" y="34679"/>
                    <a:pt x="1135731" y="39014"/>
                  </a:cubicBezTo>
                  <a:cubicBezTo>
                    <a:pt x="1135731" y="43348"/>
                    <a:pt x="1131396" y="45516"/>
                    <a:pt x="1127061" y="43348"/>
                  </a:cubicBezTo>
                  <a:cubicBezTo>
                    <a:pt x="1122726" y="43348"/>
                    <a:pt x="1120559" y="39014"/>
                    <a:pt x="1122726" y="34679"/>
                  </a:cubicBezTo>
                  <a:cubicBezTo>
                    <a:pt x="1124894" y="32511"/>
                    <a:pt x="1127061" y="30344"/>
                    <a:pt x="1131396" y="30344"/>
                  </a:cubicBezTo>
                  <a:close/>
                </a:path>
              </a:pathLst>
            </a:custGeom>
            <a:solidFill>
              <a:srgbClr val="A07734"/>
            </a:solidFill>
            <a:ln w="216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grpSp>
      <p:grpSp>
        <p:nvGrpSpPr>
          <p:cNvPr id="24" name="组合 23">
            <a:extLst>
              <a:ext uri="{FF2B5EF4-FFF2-40B4-BE49-F238E27FC236}">
                <a16:creationId xmlns:a16="http://schemas.microsoft.com/office/drawing/2014/main" id="{50E0FD5D-FEB6-434D-8B8A-9875C7CB0295}"/>
              </a:ext>
            </a:extLst>
          </p:cNvPr>
          <p:cNvGrpSpPr/>
          <p:nvPr/>
        </p:nvGrpSpPr>
        <p:grpSpPr>
          <a:xfrm>
            <a:off x="3487220" y="1469085"/>
            <a:ext cx="2477090" cy="2391670"/>
            <a:chOff x="4345450" y="3667671"/>
            <a:chExt cx="2913576" cy="2813104"/>
          </a:xfrm>
          <a:effectLst>
            <a:outerShdw blurRad="482600" dist="381000" dir="4200000" sx="96000" sy="96000" algn="tl" rotWithShape="0">
              <a:srgbClr val="AF7A2B">
                <a:alpha val="31000"/>
              </a:srgbClr>
            </a:outerShdw>
          </a:effectLst>
        </p:grpSpPr>
        <p:sp>
          <p:nvSpPr>
            <p:cNvPr id="25" name="任意多边形: 形状 523">
              <a:extLst>
                <a:ext uri="{FF2B5EF4-FFF2-40B4-BE49-F238E27FC236}">
                  <a16:creationId xmlns:a16="http://schemas.microsoft.com/office/drawing/2014/main" id="{8E7AD457-AA55-4123-8ECB-DFE03DBC4475}"/>
                </a:ext>
              </a:extLst>
            </p:cNvPr>
            <p:cNvSpPr/>
            <p:nvPr/>
          </p:nvSpPr>
          <p:spPr>
            <a:xfrm>
              <a:off x="4345450" y="3667671"/>
              <a:ext cx="2913576" cy="2813104"/>
            </a:xfrm>
            <a:custGeom>
              <a:avLst/>
              <a:gdLst>
                <a:gd name="connsiteX0" fmla="*/ 1025192 w 1508527"/>
                <a:gd name="connsiteY0" fmla="*/ 110539 h 1456508"/>
                <a:gd name="connsiteX1" fmla="*/ 973174 w 1508527"/>
                <a:gd name="connsiteY1" fmla="*/ 123543 h 1456508"/>
                <a:gd name="connsiteX2" fmla="*/ 916821 w 1508527"/>
                <a:gd name="connsiteY2" fmla="*/ 125711 h 1456508"/>
                <a:gd name="connsiteX3" fmla="*/ 927658 w 1508527"/>
                <a:gd name="connsiteY3" fmla="*/ 119208 h 1456508"/>
                <a:gd name="connsiteX4" fmla="*/ 962337 w 1508527"/>
                <a:gd name="connsiteY4" fmla="*/ 106204 h 1456508"/>
                <a:gd name="connsiteX5" fmla="*/ 992681 w 1508527"/>
                <a:gd name="connsiteY5" fmla="*/ 106204 h 1456508"/>
                <a:gd name="connsiteX6" fmla="*/ 992681 w 1508527"/>
                <a:gd name="connsiteY6" fmla="*/ 106204 h 1456508"/>
                <a:gd name="connsiteX7" fmla="*/ 992681 w 1508527"/>
                <a:gd name="connsiteY7" fmla="*/ 106204 h 1456508"/>
                <a:gd name="connsiteX8" fmla="*/ 962337 w 1508527"/>
                <a:gd name="connsiteY8" fmla="*/ 106204 h 1456508"/>
                <a:gd name="connsiteX9" fmla="*/ 938495 w 1508527"/>
                <a:gd name="connsiteY9" fmla="*/ 112706 h 1456508"/>
                <a:gd name="connsiteX10" fmla="*/ 981843 w 1508527"/>
                <a:gd name="connsiteY10" fmla="*/ 91032 h 1456508"/>
                <a:gd name="connsiteX11" fmla="*/ 1025192 w 1508527"/>
                <a:gd name="connsiteY11" fmla="*/ 110539 h 1456508"/>
                <a:gd name="connsiteX12" fmla="*/ 1025192 w 1508527"/>
                <a:gd name="connsiteY12" fmla="*/ 110539 h 1456508"/>
                <a:gd name="connsiteX13" fmla="*/ 717418 w 1508527"/>
                <a:gd name="connsiteY13" fmla="*/ 1376314 h 1456508"/>
                <a:gd name="connsiteX14" fmla="*/ 717418 w 1508527"/>
                <a:gd name="connsiteY14" fmla="*/ 1376314 h 1456508"/>
                <a:gd name="connsiteX15" fmla="*/ 788943 w 1508527"/>
                <a:gd name="connsiteY15" fmla="*/ 1376314 h 1456508"/>
                <a:gd name="connsiteX16" fmla="*/ 806282 w 1508527"/>
                <a:gd name="connsiteY16" fmla="*/ 1393654 h 1456508"/>
                <a:gd name="connsiteX17" fmla="*/ 788943 w 1508527"/>
                <a:gd name="connsiteY17" fmla="*/ 1410993 h 1456508"/>
                <a:gd name="connsiteX18" fmla="*/ 717418 w 1508527"/>
                <a:gd name="connsiteY18" fmla="*/ 1410993 h 1456508"/>
                <a:gd name="connsiteX19" fmla="*/ 700078 w 1508527"/>
                <a:gd name="connsiteY19" fmla="*/ 1393654 h 1456508"/>
                <a:gd name="connsiteX20" fmla="*/ 717418 w 1508527"/>
                <a:gd name="connsiteY20" fmla="*/ 1376314 h 1456508"/>
                <a:gd name="connsiteX21" fmla="*/ 717418 w 1508527"/>
                <a:gd name="connsiteY21" fmla="*/ 1376314 h 1456508"/>
                <a:gd name="connsiteX22" fmla="*/ 528852 w 1508527"/>
                <a:gd name="connsiteY22" fmla="*/ 75860 h 1456508"/>
                <a:gd name="connsiteX23" fmla="*/ 528852 w 1508527"/>
                <a:gd name="connsiteY23" fmla="*/ 75860 h 1456508"/>
                <a:gd name="connsiteX24" fmla="*/ 570033 w 1508527"/>
                <a:gd name="connsiteY24" fmla="*/ 41181 h 1456508"/>
                <a:gd name="connsiteX25" fmla="*/ 619884 w 1508527"/>
                <a:gd name="connsiteY25" fmla="*/ 13005 h 1456508"/>
                <a:gd name="connsiteX26" fmla="*/ 613381 w 1508527"/>
                <a:gd name="connsiteY26" fmla="*/ 23842 h 1456508"/>
                <a:gd name="connsiteX27" fmla="*/ 587372 w 1508527"/>
                <a:gd name="connsiteY27" fmla="*/ 52018 h 1456508"/>
                <a:gd name="connsiteX28" fmla="*/ 559196 w 1508527"/>
                <a:gd name="connsiteY28" fmla="*/ 67190 h 1456508"/>
                <a:gd name="connsiteX29" fmla="*/ 559196 w 1508527"/>
                <a:gd name="connsiteY29" fmla="*/ 67190 h 1456508"/>
                <a:gd name="connsiteX30" fmla="*/ 561363 w 1508527"/>
                <a:gd name="connsiteY30" fmla="*/ 67190 h 1456508"/>
                <a:gd name="connsiteX31" fmla="*/ 589540 w 1508527"/>
                <a:gd name="connsiteY31" fmla="*/ 54186 h 1456508"/>
                <a:gd name="connsiteX32" fmla="*/ 609046 w 1508527"/>
                <a:gd name="connsiteY32" fmla="*/ 36846 h 1456508"/>
                <a:gd name="connsiteX33" fmla="*/ 578702 w 1508527"/>
                <a:gd name="connsiteY33" fmla="*/ 73692 h 1456508"/>
                <a:gd name="connsiteX34" fmla="*/ 528852 w 1508527"/>
                <a:gd name="connsiteY34" fmla="*/ 75860 h 1456508"/>
                <a:gd name="connsiteX35" fmla="*/ 528852 w 1508527"/>
                <a:gd name="connsiteY35" fmla="*/ 75860 h 1456508"/>
                <a:gd name="connsiteX36" fmla="*/ 981843 w 1508527"/>
                <a:gd name="connsiteY36" fmla="*/ 75860 h 1456508"/>
                <a:gd name="connsiteX37" fmla="*/ 981843 w 1508527"/>
                <a:gd name="connsiteY37" fmla="*/ 75860 h 1456508"/>
                <a:gd name="connsiteX38" fmla="*/ 940662 w 1508527"/>
                <a:gd name="connsiteY38" fmla="*/ 41181 h 1456508"/>
                <a:gd name="connsiteX39" fmla="*/ 890812 w 1508527"/>
                <a:gd name="connsiteY39" fmla="*/ 13005 h 1456508"/>
                <a:gd name="connsiteX40" fmla="*/ 897314 w 1508527"/>
                <a:gd name="connsiteY40" fmla="*/ 23842 h 1456508"/>
                <a:gd name="connsiteX41" fmla="*/ 923323 w 1508527"/>
                <a:gd name="connsiteY41" fmla="*/ 52018 h 1456508"/>
                <a:gd name="connsiteX42" fmla="*/ 951500 w 1508527"/>
                <a:gd name="connsiteY42" fmla="*/ 67190 h 1456508"/>
                <a:gd name="connsiteX43" fmla="*/ 951500 w 1508527"/>
                <a:gd name="connsiteY43" fmla="*/ 67190 h 1456508"/>
                <a:gd name="connsiteX44" fmla="*/ 949332 w 1508527"/>
                <a:gd name="connsiteY44" fmla="*/ 67190 h 1456508"/>
                <a:gd name="connsiteX45" fmla="*/ 921156 w 1508527"/>
                <a:gd name="connsiteY45" fmla="*/ 54186 h 1456508"/>
                <a:gd name="connsiteX46" fmla="*/ 901649 w 1508527"/>
                <a:gd name="connsiteY46" fmla="*/ 36846 h 1456508"/>
                <a:gd name="connsiteX47" fmla="*/ 931993 w 1508527"/>
                <a:gd name="connsiteY47" fmla="*/ 73692 h 1456508"/>
                <a:gd name="connsiteX48" fmla="*/ 981843 w 1508527"/>
                <a:gd name="connsiteY48" fmla="*/ 75860 h 1456508"/>
                <a:gd name="connsiteX49" fmla="*/ 981843 w 1508527"/>
                <a:gd name="connsiteY49" fmla="*/ 75860 h 1456508"/>
                <a:gd name="connsiteX50" fmla="*/ 682739 w 1508527"/>
                <a:gd name="connsiteY50" fmla="*/ 1402323 h 1456508"/>
                <a:gd name="connsiteX51" fmla="*/ 682739 w 1508527"/>
                <a:gd name="connsiteY51" fmla="*/ 1402323 h 1456508"/>
                <a:gd name="connsiteX52" fmla="*/ 637223 w 1508527"/>
                <a:gd name="connsiteY52" fmla="*/ 1432667 h 1456508"/>
                <a:gd name="connsiteX53" fmla="*/ 585205 w 1508527"/>
                <a:gd name="connsiteY53" fmla="*/ 1456509 h 1456508"/>
                <a:gd name="connsiteX54" fmla="*/ 593874 w 1508527"/>
                <a:gd name="connsiteY54" fmla="*/ 1447839 h 1456508"/>
                <a:gd name="connsiteX55" fmla="*/ 622051 w 1508527"/>
                <a:gd name="connsiteY55" fmla="*/ 1421830 h 1456508"/>
                <a:gd name="connsiteX56" fmla="*/ 650227 w 1508527"/>
                <a:gd name="connsiteY56" fmla="*/ 1410993 h 1456508"/>
                <a:gd name="connsiteX57" fmla="*/ 650227 w 1508527"/>
                <a:gd name="connsiteY57" fmla="*/ 1410993 h 1456508"/>
                <a:gd name="connsiteX58" fmla="*/ 648060 w 1508527"/>
                <a:gd name="connsiteY58" fmla="*/ 1410993 h 1456508"/>
                <a:gd name="connsiteX59" fmla="*/ 619884 w 1508527"/>
                <a:gd name="connsiteY59" fmla="*/ 1421830 h 1456508"/>
                <a:gd name="connsiteX60" fmla="*/ 598209 w 1508527"/>
                <a:gd name="connsiteY60" fmla="*/ 1437002 h 1456508"/>
                <a:gd name="connsiteX61" fmla="*/ 630721 w 1508527"/>
                <a:gd name="connsiteY61" fmla="*/ 1402323 h 1456508"/>
                <a:gd name="connsiteX62" fmla="*/ 682739 w 1508527"/>
                <a:gd name="connsiteY62" fmla="*/ 1402323 h 1456508"/>
                <a:gd name="connsiteX63" fmla="*/ 682739 w 1508527"/>
                <a:gd name="connsiteY63" fmla="*/ 1402323 h 1456508"/>
                <a:gd name="connsiteX64" fmla="*/ 684906 w 1508527"/>
                <a:gd name="connsiteY64" fmla="*/ 1384984 h 1456508"/>
                <a:gd name="connsiteX65" fmla="*/ 684906 w 1508527"/>
                <a:gd name="connsiteY65" fmla="*/ 1384984 h 1456508"/>
                <a:gd name="connsiteX66" fmla="*/ 645893 w 1508527"/>
                <a:gd name="connsiteY66" fmla="*/ 1348138 h 1456508"/>
                <a:gd name="connsiteX67" fmla="*/ 598209 w 1508527"/>
                <a:gd name="connsiteY67" fmla="*/ 1317794 h 1456508"/>
                <a:gd name="connsiteX68" fmla="*/ 604712 w 1508527"/>
                <a:gd name="connsiteY68" fmla="*/ 1328631 h 1456508"/>
                <a:gd name="connsiteX69" fmla="*/ 628553 w 1508527"/>
                <a:gd name="connsiteY69" fmla="*/ 1356807 h 1456508"/>
                <a:gd name="connsiteX70" fmla="*/ 654562 w 1508527"/>
                <a:gd name="connsiteY70" fmla="*/ 1371979 h 1456508"/>
                <a:gd name="connsiteX71" fmla="*/ 654562 w 1508527"/>
                <a:gd name="connsiteY71" fmla="*/ 1371979 h 1456508"/>
                <a:gd name="connsiteX72" fmla="*/ 652395 w 1508527"/>
                <a:gd name="connsiteY72" fmla="*/ 1371979 h 1456508"/>
                <a:gd name="connsiteX73" fmla="*/ 626386 w 1508527"/>
                <a:gd name="connsiteY73" fmla="*/ 1356807 h 1456508"/>
                <a:gd name="connsiteX74" fmla="*/ 609046 w 1508527"/>
                <a:gd name="connsiteY74" fmla="*/ 1339468 h 1456508"/>
                <a:gd name="connsiteX75" fmla="*/ 637223 w 1508527"/>
                <a:gd name="connsiteY75" fmla="*/ 1378482 h 1456508"/>
                <a:gd name="connsiteX76" fmla="*/ 684906 w 1508527"/>
                <a:gd name="connsiteY76" fmla="*/ 1384984 h 1456508"/>
                <a:gd name="connsiteX77" fmla="*/ 684906 w 1508527"/>
                <a:gd name="connsiteY77" fmla="*/ 1384984 h 1456508"/>
                <a:gd name="connsiteX78" fmla="*/ 611214 w 1508527"/>
                <a:gd name="connsiteY78" fmla="*/ 1391486 h 1456508"/>
                <a:gd name="connsiteX79" fmla="*/ 611214 w 1508527"/>
                <a:gd name="connsiteY79" fmla="*/ 1391486 h 1456508"/>
                <a:gd name="connsiteX80" fmla="*/ 561363 w 1508527"/>
                <a:gd name="connsiteY80" fmla="*/ 1382817 h 1456508"/>
                <a:gd name="connsiteX81" fmla="*/ 524517 w 1508527"/>
                <a:gd name="connsiteY81" fmla="*/ 1413160 h 1456508"/>
                <a:gd name="connsiteX82" fmla="*/ 546191 w 1508527"/>
                <a:gd name="connsiteY82" fmla="*/ 1400156 h 1456508"/>
                <a:gd name="connsiteX83" fmla="*/ 576535 w 1508527"/>
                <a:gd name="connsiteY83" fmla="*/ 1393654 h 1456508"/>
                <a:gd name="connsiteX84" fmla="*/ 578702 w 1508527"/>
                <a:gd name="connsiteY84" fmla="*/ 1393654 h 1456508"/>
                <a:gd name="connsiteX85" fmla="*/ 578702 w 1508527"/>
                <a:gd name="connsiteY85" fmla="*/ 1393654 h 1456508"/>
                <a:gd name="connsiteX86" fmla="*/ 548359 w 1508527"/>
                <a:gd name="connsiteY86" fmla="*/ 1402323 h 1456508"/>
                <a:gd name="connsiteX87" fmla="*/ 518015 w 1508527"/>
                <a:gd name="connsiteY87" fmla="*/ 1423998 h 1456508"/>
                <a:gd name="connsiteX88" fmla="*/ 509345 w 1508527"/>
                <a:gd name="connsiteY88" fmla="*/ 1432667 h 1456508"/>
                <a:gd name="connsiteX89" fmla="*/ 563530 w 1508527"/>
                <a:gd name="connsiteY89" fmla="*/ 1415328 h 1456508"/>
                <a:gd name="connsiteX90" fmla="*/ 611214 w 1508527"/>
                <a:gd name="connsiteY90" fmla="*/ 1391486 h 1456508"/>
                <a:gd name="connsiteX91" fmla="*/ 611214 w 1508527"/>
                <a:gd name="connsiteY91" fmla="*/ 1391486 h 1456508"/>
                <a:gd name="connsiteX92" fmla="*/ 615549 w 1508527"/>
                <a:gd name="connsiteY92" fmla="*/ 1374147 h 1456508"/>
                <a:gd name="connsiteX93" fmla="*/ 615549 w 1508527"/>
                <a:gd name="connsiteY93" fmla="*/ 1374147 h 1456508"/>
                <a:gd name="connsiteX94" fmla="*/ 580870 w 1508527"/>
                <a:gd name="connsiteY94" fmla="*/ 1332966 h 1456508"/>
                <a:gd name="connsiteX95" fmla="*/ 535354 w 1508527"/>
                <a:gd name="connsiteY95" fmla="*/ 1296120 h 1456508"/>
                <a:gd name="connsiteX96" fmla="*/ 539689 w 1508527"/>
                <a:gd name="connsiteY96" fmla="*/ 1306957 h 1456508"/>
                <a:gd name="connsiteX97" fmla="*/ 559196 w 1508527"/>
                <a:gd name="connsiteY97" fmla="*/ 1339468 h 1456508"/>
                <a:gd name="connsiteX98" fmla="*/ 585205 w 1508527"/>
                <a:gd name="connsiteY98" fmla="*/ 1358975 h 1456508"/>
                <a:gd name="connsiteX99" fmla="*/ 585205 w 1508527"/>
                <a:gd name="connsiteY99" fmla="*/ 1358975 h 1456508"/>
                <a:gd name="connsiteX100" fmla="*/ 585205 w 1508527"/>
                <a:gd name="connsiteY100" fmla="*/ 1358975 h 1456508"/>
                <a:gd name="connsiteX101" fmla="*/ 559196 w 1508527"/>
                <a:gd name="connsiteY101" fmla="*/ 1341635 h 1456508"/>
                <a:gd name="connsiteX102" fmla="*/ 541856 w 1508527"/>
                <a:gd name="connsiteY102" fmla="*/ 1322129 h 1456508"/>
                <a:gd name="connsiteX103" fmla="*/ 565698 w 1508527"/>
                <a:gd name="connsiteY103" fmla="*/ 1365477 h 1456508"/>
                <a:gd name="connsiteX104" fmla="*/ 615549 w 1508527"/>
                <a:gd name="connsiteY104" fmla="*/ 1374147 h 1456508"/>
                <a:gd name="connsiteX105" fmla="*/ 615549 w 1508527"/>
                <a:gd name="connsiteY105" fmla="*/ 1374147 h 1456508"/>
                <a:gd name="connsiteX106" fmla="*/ 544024 w 1508527"/>
                <a:gd name="connsiteY106" fmla="*/ 1371979 h 1456508"/>
                <a:gd name="connsiteX107" fmla="*/ 544024 w 1508527"/>
                <a:gd name="connsiteY107" fmla="*/ 1371979 h 1456508"/>
                <a:gd name="connsiteX108" fmla="*/ 494173 w 1508527"/>
                <a:gd name="connsiteY108" fmla="*/ 1391486 h 1456508"/>
                <a:gd name="connsiteX109" fmla="*/ 437820 w 1508527"/>
                <a:gd name="connsiteY109" fmla="*/ 1402323 h 1456508"/>
                <a:gd name="connsiteX110" fmla="*/ 446490 w 1508527"/>
                <a:gd name="connsiteY110" fmla="*/ 1395821 h 1456508"/>
                <a:gd name="connsiteX111" fmla="*/ 479001 w 1508527"/>
                <a:gd name="connsiteY111" fmla="*/ 1376314 h 1456508"/>
                <a:gd name="connsiteX112" fmla="*/ 509345 w 1508527"/>
                <a:gd name="connsiteY112" fmla="*/ 1371979 h 1456508"/>
                <a:gd name="connsiteX113" fmla="*/ 509345 w 1508527"/>
                <a:gd name="connsiteY113" fmla="*/ 1371979 h 1456508"/>
                <a:gd name="connsiteX114" fmla="*/ 507177 w 1508527"/>
                <a:gd name="connsiteY114" fmla="*/ 1371979 h 1456508"/>
                <a:gd name="connsiteX115" fmla="*/ 476833 w 1508527"/>
                <a:gd name="connsiteY115" fmla="*/ 1376314 h 1456508"/>
                <a:gd name="connsiteX116" fmla="*/ 452992 w 1508527"/>
                <a:gd name="connsiteY116" fmla="*/ 1387151 h 1456508"/>
                <a:gd name="connsiteX117" fmla="*/ 492005 w 1508527"/>
                <a:gd name="connsiteY117" fmla="*/ 1358975 h 1456508"/>
                <a:gd name="connsiteX118" fmla="*/ 544024 w 1508527"/>
                <a:gd name="connsiteY118" fmla="*/ 1371979 h 1456508"/>
                <a:gd name="connsiteX119" fmla="*/ 544024 w 1508527"/>
                <a:gd name="connsiteY119" fmla="*/ 1371979 h 1456508"/>
                <a:gd name="connsiteX120" fmla="*/ 548359 w 1508527"/>
                <a:gd name="connsiteY120" fmla="*/ 1356807 h 1456508"/>
                <a:gd name="connsiteX121" fmla="*/ 548359 w 1508527"/>
                <a:gd name="connsiteY121" fmla="*/ 1356807 h 1456508"/>
                <a:gd name="connsiteX122" fmla="*/ 500675 w 1508527"/>
                <a:gd name="connsiteY122" fmla="*/ 1341635 h 1456508"/>
                <a:gd name="connsiteX123" fmla="*/ 483336 w 1508527"/>
                <a:gd name="connsiteY123" fmla="*/ 1296120 h 1456508"/>
                <a:gd name="connsiteX124" fmla="*/ 498508 w 1508527"/>
                <a:gd name="connsiteY124" fmla="*/ 1317794 h 1456508"/>
                <a:gd name="connsiteX125" fmla="*/ 522349 w 1508527"/>
                <a:gd name="connsiteY125" fmla="*/ 1337301 h 1456508"/>
                <a:gd name="connsiteX126" fmla="*/ 522349 w 1508527"/>
                <a:gd name="connsiteY126" fmla="*/ 1337301 h 1456508"/>
                <a:gd name="connsiteX127" fmla="*/ 522349 w 1508527"/>
                <a:gd name="connsiteY127" fmla="*/ 1337301 h 1456508"/>
                <a:gd name="connsiteX128" fmla="*/ 498508 w 1508527"/>
                <a:gd name="connsiteY128" fmla="*/ 1315626 h 1456508"/>
                <a:gd name="connsiteX129" fmla="*/ 481168 w 1508527"/>
                <a:gd name="connsiteY129" fmla="*/ 1283115 h 1456508"/>
                <a:gd name="connsiteX130" fmla="*/ 476833 w 1508527"/>
                <a:gd name="connsiteY130" fmla="*/ 1272278 h 1456508"/>
                <a:gd name="connsiteX131" fmla="*/ 518015 w 1508527"/>
                <a:gd name="connsiteY131" fmla="*/ 1313459 h 1456508"/>
                <a:gd name="connsiteX132" fmla="*/ 548359 w 1508527"/>
                <a:gd name="connsiteY132" fmla="*/ 1356807 h 1456508"/>
                <a:gd name="connsiteX133" fmla="*/ 548359 w 1508527"/>
                <a:gd name="connsiteY133" fmla="*/ 1356807 h 1456508"/>
                <a:gd name="connsiteX134" fmla="*/ 476833 w 1508527"/>
                <a:gd name="connsiteY134" fmla="*/ 1348138 h 1456508"/>
                <a:gd name="connsiteX135" fmla="*/ 476833 w 1508527"/>
                <a:gd name="connsiteY135" fmla="*/ 1348138 h 1456508"/>
                <a:gd name="connsiteX136" fmla="*/ 429150 w 1508527"/>
                <a:gd name="connsiteY136" fmla="*/ 1328631 h 1456508"/>
                <a:gd name="connsiteX137" fmla="*/ 385802 w 1508527"/>
                <a:gd name="connsiteY137" fmla="*/ 1352473 h 1456508"/>
                <a:gd name="connsiteX138" fmla="*/ 409643 w 1508527"/>
                <a:gd name="connsiteY138" fmla="*/ 1343803 h 1456508"/>
                <a:gd name="connsiteX139" fmla="*/ 439987 w 1508527"/>
                <a:gd name="connsiteY139" fmla="*/ 1343803 h 1456508"/>
                <a:gd name="connsiteX140" fmla="*/ 442155 w 1508527"/>
                <a:gd name="connsiteY140" fmla="*/ 1343803 h 1456508"/>
                <a:gd name="connsiteX141" fmla="*/ 442155 w 1508527"/>
                <a:gd name="connsiteY141" fmla="*/ 1343803 h 1456508"/>
                <a:gd name="connsiteX142" fmla="*/ 411811 w 1508527"/>
                <a:gd name="connsiteY142" fmla="*/ 1345970 h 1456508"/>
                <a:gd name="connsiteX143" fmla="*/ 377132 w 1508527"/>
                <a:gd name="connsiteY143" fmla="*/ 1361142 h 1456508"/>
                <a:gd name="connsiteX144" fmla="*/ 366295 w 1508527"/>
                <a:gd name="connsiteY144" fmla="*/ 1367645 h 1456508"/>
                <a:gd name="connsiteX145" fmla="*/ 422648 w 1508527"/>
                <a:gd name="connsiteY145" fmla="*/ 1361142 h 1456508"/>
                <a:gd name="connsiteX146" fmla="*/ 476833 w 1508527"/>
                <a:gd name="connsiteY146" fmla="*/ 1348138 h 1456508"/>
                <a:gd name="connsiteX147" fmla="*/ 476833 w 1508527"/>
                <a:gd name="connsiteY147" fmla="*/ 1348138 h 1456508"/>
                <a:gd name="connsiteX148" fmla="*/ 483336 w 1508527"/>
                <a:gd name="connsiteY148" fmla="*/ 1330798 h 1456508"/>
                <a:gd name="connsiteX149" fmla="*/ 483336 w 1508527"/>
                <a:gd name="connsiteY149" fmla="*/ 1330798 h 1456508"/>
                <a:gd name="connsiteX150" fmla="*/ 457327 w 1508527"/>
                <a:gd name="connsiteY150" fmla="*/ 1283115 h 1456508"/>
                <a:gd name="connsiteX151" fmla="*/ 420480 w 1508527"/>
                <a:gd name="connsiteY151" fmla="*/ 1239767 h 1456508"/>
                <a:gd name="connsiteX152" fmla="*/ 422648 w 1508527"/>
                <a:gd name="connsiteY152" fmla="*/ 1250604 h 1456508"/>
                <a:gd name="connsiteX153" fmla="*/ 435652 w 1508527"/>
                <a:gd name="connsiteY153" fmla="*/ 1285282 h 1456508"/>
                <a:gd name="connsiteX154" fmla="*/ 455159 w 1508527"/>
                <a:gd name="connsiteY154" fmla="*/ 1309124 h 1456508"/>
                <a:gd name="connsiteX155" fmla="*/ 455159 w 1508527"/>
                <a:gd name="connsiteY155" fmla="*/ 1309124 h 1456508"/>
                <a:gd name="connsiteX156" fmla="*/ 455159 w 1508527"/>
                <a:gd name="connsiteY156" fmla="*/ 1309124 h 1456508"/>
                <a:gd name="connsiteX157" fmla="*/ 433485 w 1508527"/>
                <a:gd name="connsiteY157" fmla="*/ 1287450 h 1456508"/>
                <a:gd name="connsiteX158" fmla="*/ 422648 w 1508527"/>
                <a:gd name="connsiteY158" fmla="*/ 1263608 h 1456508"/>
                <a:gd name="connsiteX159" fmla="*/ 435652 w 1508527"/>
                <a:gd name="connsiteY159" fmla="*/ 1309124 h 1456508"/>
                <a:gd name="connsiteX160" fmla="*/ 483336 w 1508527"/>
                <a:gd name="connsiteY160" fmla="*/ 1330798 h 1456508"/>
                <a:gd name="connsiteX161" fmla="*/ 483336 w 1508527"/>
                <a:gd name="connsiteY161" fmla="*/ 1330798 h 1456508"/>
                <a:gd name="connsiteX162" fmla="*/ 411811 w 1508527"/>
                <a:gd name="connsiteY162" fmla="*/ 1315626 h 1456508"/>
                <a:gd name="connsiteX163" fmla="*/ 411811 w 1508527"/>
                <a:gd name="connsiteY163" fmla="*/ 1315626 h 1456508"/>
                <a:gd name="connsiteX164" fmla="*/ 357625 w 1508527"/>
                <a:gd name="connsiteY164" fmla="*/ 1324296 h 1456508"/>
                <a:gd name="connsiteX165" fmla="*/ 301272 w 1508527"/>
                <a:gd name="connsiteY165" fmla="*/ 1324296 h 1456508"/>
                <a:gd name="connsiteX166" fmla="*/ 312109 w 1508527"/>
                <a:gd name="connsiteY166" fmla="*/ 1319961 h 1456508"/>
                <a:gd name="connsiteX167" fmla="*/ 346788 w 1508527"/>
                <a:gd name="connsiteY167" fmla="*/ 1309124 h 1456508"/>
                <a:gd name="connsiteX168" fmla="*/ 377132 w 1508527"/>
                <a:gd name="connsiteY168" fmla="*/ 1311292 h 1456508"/>
                <a:gd name="connsiteX169" fmla="*/ 377132 w 1508527"/>
                <a:gd name="connsiteY169" fmla="*/ 1311292 h 1456508"/>
                <a:gd name="connsiteX170" fmla="*/ 377132 w 1508527"/>
                <a:gd name="connsiteY170" fmla="*/ 1311292 h 1456508"/>
                <a:gd name="connsiteX171" fmla="*/ 346788 w 1508527"/>
                <a:gd name="connsiteY171" fmla="*/ 1309124 h 1456508"/>
                <a:gd name="connsiteX172" fmla="*/ 320779 w 1508527"/>
                <a:gd name="connsiteY172" fmla="*/ 1313459 h 1456508"/>
                <a:gd name="connsiteX173" fmla="*/ 366295 w 1508527"/>
                <a:gd name="connsiteY173" fmla="*/ 1296120 h 1456508"/>
                <a:gd name="connsiteX174" fmla="*/ 411811 w 1508527"/>
                <a:gd name="connsiteY174" fmla="*/ 1315626 h 1456508"/>
                <a:gd name="connsiteX175" fmla="*/ 411811 w 1508527"/>
                <a:gd name="connsiteY175" fmla="*/ 1315626 h 1456508"/>
                <a:gd name="connsiteX176" fmla="*/ 420480 w 1508527"/>
                <a:gd name="connsiteY176" fmla="*/ 1300455 h 1456508"/>
                <a:gd name="connsiteX177" fmla="*/ 420480 w 1508527"/>
                <a:gd name="connsiteY177" fmla="*/ 1300455 h 1456508"/>
                <a:gd name="connsiteX178" fmla="*/ 398806 w 1508527"/>
                <a:gd name="connsiteY178" fmla="*/ 1250604 h 1456508"/>
                <a:gd name="connsiteX179" fmla="*/ 368462 w 1508527"/>
                <a:gd name="connsiteY179" fmla="*/ 1202920 h 1456508"/>
                <a:gd name="connsiteX180" fmla="*/ 370630 w 1508527"/>
                <a:gd name="connsiteY180" fmla="*/ 1215925 h 1456508"/>
                <a:gd name="connsiteX181" fmla="*/ 379299 w 1508527"/>
                <a:gd name="connsiteY181" fmla="*/ 1252771 h 1456508"/>
                <a:gd name="connsiteX182" fmla="*/ 396639 w 1508527"/>
                <a:gd name="connsiteY182" fmla="*/ 1278780 h 1456508"/>
                <a:gd name="connsiteX183" fmla="*/ 396639 w 1508527"/>
                <a:gd name="connsiteY183" fmla="*/ 1278780 h 1456508"/>
                <a:gd name="connsiteX184" fmla="*/ 396639 w 1508527"/>
                <a:gd name="connsiteY184" fmla="*/ 1278780 h 1456508"/>
                <a:gd name="connsiteX185" fmla="*/ 377132 w 1508527"/>
                <a:gd name="connsiteY185" fmla="*/ 1254938 h 1456508"/>
                <a:gd name="connsiteX186" fmla="*/ 368462 w 1508527"/>
                <a:gd name="connsiteY186" fmla="*/ 1231097 h 1456508"/>
                <a:gd name="connsiteX187" fmla="*/ 377132 w 1508527"/>
                <a:gd name="connsiteY187" fmla="*/ 1278780 h 1456508"/>
                <a:gd name="connsiteX188" fmla="*/ 420480 w 1508527"/>
                <a:gd name="connsiteY188" fmla="*/ 1300455 h 1456508"/>
                <a:gd name="connsiteX189" fmla="*/ 420480 w 1508527"/>
                <a:gd name="connsiteY189" fmla="*/ 1300455 h 1456508"/>
                <a:gd name="connsiteX190" fmla="*/ 351123 w 1508527"/>
                <a:gd name="connsiteY190" fmla="*/ 1276613 h 1456508"/>
                <a:gd name="connsiteX191" fmla="*/ 351123 w 1508527"/>
                <a:gd name="connsiteY191" fmla="*/ 1276613 h 1456508"/>
                <a:gd name="connsiteX192" fmla="*/ 296937 w 1508527"/>
                <a:gd name="connsiteY192" fmla="*/ 1280948 h 1456508"/>
                <a:gd name="connsiteX193" fmla="*/ 240584 w 1508527"/>
                <a:gd name="connsiteY193" fmla="*/ 1274445 h 1456508"/>
                <a:gd name="connsiteX194" fmla="*/ 251421 w 1508527"/>
                <a:gd name="connsiteY194" fmla="*/ 1270111 h 1456508"/>
                <a:gd name="connsiteX195" fmla="*/ 288268 w 1508527"/>
                <a:gd name="connsiteY195" fmla="*/ 1261441 h 1456508"/>
                <a:gd name="connsiteX196" fmla="*/ 318611 w 1508527"/>
                <a:gd name="connsiteY196" fmla="*/ 1265776 h 1456508"/>
                <a:gd name="connsiteX197" fmla="*/ 318611 w 1508527"/>
                <a:gd name="connsiteY197" fmla="*/ 1265776 h 1456508"/>
                <a:gd name="connsiteX198" fmla="*/ 318611 w 1508527"/>
                <a:gd name="connsiteY198" fmla="*/ 1265776 h 1456508"/>
                <a:gd name="connsiteX199" fmla="*/ 288268 w 1508527"/>
                <a:gd name="connsiteY199" fmla="*/ 1259273 h 1456508"/>
                <a:gd name="connsiteX200" fmla="*/ 262258 w 1508527"/>
                <a:gd name="connsiteY200" fmla="*/ 1261441 h 1456508"/>
                <a:gd name="connsiteX201" fmla="*/ 307774 w 1508527"/>
                <a:gd name="connsiteY201" fmla="*/ 1248436 h 1456508"/>
                <a:gd name="connsiteX202" fmla="*/ 351123 w 1508527"/>
                <a:gd name="connsiteY202" fmla="*/ 1276613 h 1456508"/>
                <a:gd name="connsiteX203" fmla="*/ 351123 w 1508527"/>
                <a:gd name="connsiteY203" fmla="*/ 1276613 h 1456508"/>
                <a:gd name="connsiteX204" fmla="*/ 361960 w 1508527"/>
                <a:gd name="connsiteY204" fmla="*/ 1261441 h 1456508"/>
                <a:gd name="connsiteX205" fmla="*/ 361960 w 1508527"/>
                <a:gd name="connsiteY205" fmla="*/ 1261441 h 1456508"/>
                <a:gd name="connsiteX206" fmla="*/ 346788 w 1508527"/>
                <a:gd name="connsiteY206" fmla="*/ 1209423 h 1456508"/>
                <a:gd name="connsiteX207" fmla="*/ 320779 w 1508527"/>
                <a:gd name="connsiteY207" fmla="*/ 1157404 h 1456508"/>
                <a:gd name="connsiteX208" fmla="*/ 320779 w 1508527"/>
                <a:gd name="connsiteY208" fmla="*/ 1170409 h 1456508"/>
                <a:gd name="connsiteX209" fmla="*/ 325114 w 1508527"/>
                <a:gd name="connsiteY209" fmla="*/ 1207255 h 1456508"/>
                <a:gd name="connsiteX210" fmla="*/ 340286 w 1508527"/>
                <a:gd name="connsiteY210" fmla="*/ 1235432 h 1456508"/>
                <a:gd name="connsiteX211" fmla="*/ 340286 w 1508527"/>
                <a:gd name="connsiteY211" fmla="*/ 1235432 h 1456508"/>
                <a:gd name="connsiteX212" fmla="*/ 340286 w 1508527"/>
                <a:gd name="connsiteY212" fmla="*/ 1235432 h 1456508"/>
                <a:gd name="connsiteX213" fmla="*/ 325114 w 1508527"/>
                <a:gd name="connsiteY213" fmla="*/ 1209423 h 1456508"/>
                <a:gd name="connsiteX214" fmla="*/ 318611 w 1508527"/>
                <a:gd name="connsiteY214" fmla="*/ 1185581 h 1456508"/>
                <a:gd name="connsiteX215" fmla="*/ 322946 w 1508527"/>
                <a:gd name="connsiteY215" fmla="*/ 1233264 h 1456508"/>
                <a:gd name="connsiteX216" fmla="*/ 361960 w 1508527"/>
                <a:gd name="connsiteY216" fmla="*/ 1261441 h 1456508"/>
                <a:gd name="connsiteX217" fmla="*/ 361960 w 1508527"/>
                <a:gd name="connsiteY217" fmla="*/ 1261441 h 1456508"/>
                <a:gd name="connsiteX218" fmla="*/ 296937 w 1508527"/>
                <a:gd name="connsiteY218" fmla="*/ 1231097 h 1456508"/>
                <a:gd name="connsiteX219" fmla="*/ 296937 w 1508527"/>
                <a:gd name="connsiteY219" fmla="*/ 1231097 h 1456508"/>
                <a:gd name="connsiteX220" fmla="*/ 242752 w 1508527"/>
                <a:gd name="connsiteY220" fmla="*/ 1228929 h 1456508"/>
                <a:gd name="connsiteX221" fmla="*/ 186399 w 1508527"/>
                <a:gd name="connsiteY221" fmla="*/ 1215925 h 1456508"/>
                <a:gd name="connsiteX222" fmla="*/ 197236 w 1508527"/>
                <a:gd name="connsiteY222" fmla="*/ 1213758 h 1456508"/>
                <a:gd name="connsiteX223" fmla="*/ 234082 w 1508527"/>
                <a:gd name="connsiteY223" fmla="*/ 1209423 h 1456508"/>
                <a:gd name="connsiteX224" fmla="*/ 264426 w 1508527"/>
                <a:gd name="connsiteY224" fmla="*/ 1218092 h 1456508"/>
                <a:gd name="connsiteX225" fmla="*/ 264426 w 1508527"/>
                <a:gd name="connsiteY225" fmla="*/ 1218092 h 1456508"/>
                <a:gd name="connsiteX226" fmla="*/ 264426 w 1508527"/>
                <a:gd name="connsiteY226" fmla="*/ 1218092 h 1456508"/>
                <a:gd name="connsiteX227" fmla="*/ 234082 w 1508527"/>
                <a:gd name="connsiteY227" fmla="*/ 1209423 h 1456508"/>
                <a:gd name="connsiteX228" fmla="*/ 208073 w 1508527"/>
                <a:gd name="connsiteY228" fmla="*/ 1209423 h 1456508"/>
                <a:gd name="connsiteX229" fmla="*/ 255756 w 1508527"/>
                <a:gd name="connsiteY229" fmla="*/ 1200753 h 1456508"/>
                <a:gd name="connsiteX230" fmla="*/ 296937 w 1508527"/>
                <a:gd name="connsiteY230" fmla="*/ 1231097 h 1456508"/>
                <a:gd name="connsiteX231" fmla="*/ 296937 w 1508527"/>
                <a:gd name="connsiteY231" fmla="*/ 1231097 h 1456508"/>
                <a:gd name="connsiteX232" fmla="*/ 307774 w 1508527"/>
                <a:gd name="connsiteY232" fmla="*/ 1218092 h 1456508"/>
                <a:gd name="connsiteX233" fmla="*/ 307774 w 1508527"/>
                <a:gd name="connsiteY233" fmla="*/ 1218092 h 1456508"/>
                <a:gd name="connsiteX234" fmla="*/ 296937 w 1508527"/>
                <a:gd name="connsiteY234" fmla="*/ 1163907 h 1456508"/>
                <a:gd name="connsiteX235" fmla="*/ 277430 w 1508527"/>
                <a:gd name="connsiteY235" fmla="*/ 1109721 h 1456508"/>
                <a:gd name="connsiteX236" fmla="*/ 275263 w 1508527"/>
                <a:gd name="connsiteY236" fmla="*/ 1122726 h 1456508"/>
                <a:gd name="connsiteX237" fmla="*/ 277430 w 1508527"/>
                <a:gd name="connsiteY237" fmla="*/ 1159572 h 1456508"/>
                <a:gd name="connsiteX238" fmla="*/ 290435 w 1508527"/>
                <a:gd name="connsiteY238" fmla="*/ 1187748 h 1456508"/>
                <a:gd name="connsiteX239" fmla="*/ 290435 w 1508527"/>
                <a:gd name="connsiteY239" fmla="*/ 1187748 h 1456508"/>
                <a:gd name="connsiteX240" fmla="*/ 290435 w 1508527"/>
                <a:gd name="connsiteY240" fmla="*/ 1187748 h 1456508"/>
                <a:gd name="connsiteX241" fmla="*/ 277430 w 1508527"/>
                <a:gd name="connsiteY241" fmla="*/ 1159572 h 1456508"/>
                <a:gd name="connsiteX242" fmla="*/ 273096 w 1508527"/>
                <a:gd name="connsiteY242" fmla="*/ 1133563 h 1456508"/>
                <a:gd name="connsiteX243" fmla="*/ 270928 w 1508527"/>
                <a:gd name="connsiteY243" fmla="*/ 1181246 h 1456508"/>
                <a:gd name="connsiteX244" fmla="*/ 307774 w 1508527"/>
                <a:gd name="connsiteY244" fmla="*/ 1218092 h 1456508"/>
                <a:gd name="connsiteX245" fmla="*/ 307774 w 1508527"/>
                <a:gd name="connsiteY245" fmla="*/ 1218092 h 1456508"/>
                <a:gd name="connsiteX246" fmla="*/ 244919 w 1508527"/>
                <a:gd name="connsiteY246" fmla="*/ 1179079 h 1456508"/>
                <a:gd name="connsiteX247" fmla="*/ 244919 w 1508527"/>
                <a:gd name="connsiteY247" fmla="*/ 1179079 h 1456508"/>
                <a:gd name="connsiteX248" fmla="*/ 190733 w 1508527"/>
                <a:gd name="connsiteY248" fmla="*/ 1170409 h 1456508"/>
                <a:gd name="connsiteX249" fmla="*/ 136548 w 1508527"/>
                <a:gd name="connsiteY249" fmla="*/ 1153070 h 1456508"/>
                <a:gd name="connsiteX250" fmla="*/ 149552 w 1508527"/>
                <a:gd name="connsiteY250" fmla="*/ 1150902 h 1456508"/>
                <a:gd name="connsiteX251" fmla="*/ 186399 w 1508527"/>
                <a:gd name="connsiteY251" fmla="*/ 1150902 h 1456508"/>
                <a:gd name="connsiteX252" fmla="*/ 216742 w 1508527"/>
                <a:gd name="connsiteY252" fmla="*/ 1161739 h 1456508"/>
                <a:gd name="connsiteX253" fmla="*/ 216742 w 1508527"/>
                <a:gd name="connsiteY253" fmla="*/ 1161739 h 1456508"/>
                <a:gd name="connsiteX254" fmla="*/ 216742 w 1508527"/>
                <a:gd name="connsiteY254" fmla="*/ 1161739 h 1456508"/>
                <a:gd name="connsiteX255" fmla="*/ 188566 w 1508527"/>
                <a:gd name="connsiteY255" fmla="*/ 1150902 h 1456508"/>
                <a:gd name="connsiteX256" fmla="*/ 162557 w 1508527"/>
                <a:gd name="connsiteY256" fmla="*/ 1148735 h 1456508"/>
                <a:gd name="connsiteX257" fmla="*/ 210240 w 1508527"/>
                <a:gd name="connsiteY257" fmla="*/ 1144400 h 1456508"/>
                <a:gd name="connsiteX258" fmla="*/ 244919 w 1508527"/>
                <a:gd name="connsiteY258" fmla="*/ 1179079 h 1456508"/>
                <a:gd name="connsiteX259" fmla="*/ 244919 w 1508527"/>
                <a:gd name="connsiteY259" fmla="*/ 1179079 h 1456508"/>
                <a:gd name="connsiteX260" fmla="*/ 257924 w 1508527"/>
                <a:gd name="connsiteY260" fmla="*/ 1168242 h 1456508"/>
                <a:gd name="connsiteX261" fmla="*/ 257924 w 1508527"/>
                <a:gd name="connsiteY261" fmla="*/ 1168242 h 1456508"/>
                <a:gd name="connsiteX262" fmla="*/ 253589 w 1508527"/>
                <a:gd name="connsiteY262" fmla="*/ 1114056 h 1456508"/>
                <a:gd name="connsiteX263" fmla="*/ 238417 w 1508527"/>
                <a:gd name="connsiteY263" fmla="*/ 1059870 h 1456508"/>
                <a:gd name="connsiteX264" fmla="*/ 236249 w 1508527"/>
                <a:gd name="connsiteY264" fmla="*/ 1070707 h 1456508"/>
                <a:gd name="connsiteX265" fmla="*/ 234082 w 1508527"/>
                <a:gd name="connsiteY265" fmla="*/ 1107554 h 1456508"/>
                <a:gd name="connsiteX266" fmla="*/ 242752 w 1508527"/>
                <a:gd name="connsiteY266" fmla="*/ 1137898 h 1456508"/>
                <a:gd name="connsiteX267" fmla="*/ 242752 w 1508527"/>
                <a:gd name="connsiteY267" fmla="*/ 1137898 h 1456508"/>
                <a:gd name="connsiteX268" fmla="*/ 242752 w 1508527"/>
                <a:gd name="connsiteY268" fmla="*/ 1137898 h 1456508"/>
                <a:gd name="connsiteX269" fmla="*/ 231914 w 1508527"/>
                <a:gd name="connsiteY269" fmla="*/ 1109721 h 1456508"/>
                <a:gd name="connsiteX270" fmla="*/ 229747 w 1508527"/>
                <a:gd name="connsiteY270" fmla="*/ 1083712 h 1456508"/>
                <a:gd name="connsiteX271" fmla="*/ 223245 w 1508527"/>
                <a:gd name="connsiteY271" fmla="*/ 1131395 h 1456508"/>
                <a:gd name="connsiteX272" fmla="*/ 257924 w 1508527"/>
                <a:gd name="connsiteY272" fmla="*/ 1168242 h 1456508"/>
                <a:gd name="connsiteX273" fmla="*/ 257924 w 1508527"/>
                <a:gd name="connsiteY273" fmla="*/ 1168242 h 1456508"/>
                <a:gd name="connsiteX274" fmla="*/ 199403 w 1508527"/>
                <a:gd name="connsiteY274" fmla="*/ 1124893 h 1456508"/>
                <a:gd name="connsiteX275" fmla="*/ 199403 w 1508527"/>
                <a:gd name="connsiteY275" fmla="*/ 1124893 h 1456508"/>
                <a:gd name="connsiteX276" fmla="*/ 147385 w 1508527"/>
                <a:gd name="connsiteY276" fmla="*/ 1111889 h 1456508"/>
                <a:gd name="connsiteX277" fmla="*/ 95367 w 1508527"/>
                <a:gd name="connsiteY277" fmla="*/ 1088047 h 1456508"/>
                <a:gd name="connsiteX278" fmla="*/ 108371 w 1508527"/>
                <a:gd name="connsiteY278" fmla="*/ 1088047 h 1456508"/>
                <a:gd name="connsiteX279" fmla="*/ 145217 w 1508527"/>
                <a:gd name="connsiteY279" fmla="*/ 1092382 h 1456508"/>
                <a:gd name="connsiteX280" fmla="*/ 173394 w 1508527"/>
                <a:gd name="connsiteY280" fmla="*/ 1105386 h 1456508"/>
                <a:gd name="connsiteX281" fmla="*/ 173394 w 1508527"/>
                <a:gd name="connsiteY281" fmla="*/ 1105386 h 1456508"/>
                <a:gd name="connsiteX282" fmla="*/ 173394 w 1508527"/>
                <a:gd name="connsiteY282" fmla="*/ 1105386 h 1456508"/>
                <a:gd name="connsiteX283" fmla="*/ 147385 w 1508527"/>
                <a:gd name="connsiteY283" fmla="*/ 1090214 h 1456508"/>
                <a:gd name="connsiteX284" fmla="*/ 121376 w 1508527"/>
                <a:gd name="connsiteY284" fmla="*/ 1083712 h 1456508"/>
                <a:gd name="connsiteX285" fmla="*/ 169059 w 1508527"/>
                <a:gd name="connsiteY285" fmla="*/ 1085880 h 1456508"/>
                <a:gd name="connsiteX286" fmla="*/ 199403 w 1508527"/>
                <a:gd name="connsiteY286" fmla="*/ 1124893 h 1456508"/>
                <a:gd name="connsiteX287" fmla="*/ 199403 w 1508527"/>
                <a:gd name="connsiteY287" fmla="*/ 1124893 h 1456508"/>
                <a:gd name="connsiteX288" fmla="*/ 212408 w 1508527"/>
                <a:gd name="connsiteY288" fmla="*/ 1114056 h 1456508"/>
                <a:gd name="connsiteX289" fmla="*/ 212408 w 1508527"/>
                <a:gd name="connsiteY289" fmla="*/ 1114056 h 1456508"/>
                <a:gd name="connsiteX290" fmla="*/ 212408 w 1508527"/>
                <a:gd name="connsiteY290" fmla="*/ 1059870 h 1456508"/>
                <a:gd name="connsiteX291" fmla="*/ 203738 w 1508527"/>
                <a:gd name="connsiteY291" fmla="*/ 1003517 h 1456508"/>
                <a:gd name="connsiteX292" fmla="*/ 199403 w 1508527"/>
                <a:gd name="connsiteY292" fmla="*/ 1014354 h 1456508"/>
                <a:gd name="connsiteX293" fmla="*/ 192901 w 1508527"/>
                <a:gd name="connsiteY293" fmla="*/ 1051201 h 1456508"/>
                <a:gd name="connsiteX294" fmla="*/ 199403 w 1508527"/>
                <a:gd name="connsiteY294" fmla="*/ 1081545 h 1456508"/>
                <a:gd name="connsiteX295" fmla="*/ 199403 w 1508527"/>
                <a:gd name="connsiteY295" fmla="*/ 1081545 h 1456508"/>
                <a:gd name="connsiteX296" fmla="*/ 199403 w 1508527"/>
                <a:gd name="connsiteY296" fmla="*/ 1081545 h 1456508"/>
                <a:gd name="connsiteX297" fmla="*/ 192901 w 1508527"/>
                <a:gd name="connsiteY297" fmla="*/ 1051201 h 1456508"/>
                <a:gd name="connsiteX298" fmla="*/ 195068 w 1508527"/>
                <a:gd name="connsiteY298" fmla="*/ 1025192 h 1456508"/>
                <a:gd name="connsiteX299" fmla="*/ 184231 w 1508527"/>
                <a:gd name="connsiteY299" fmla="*/ 1072875 h 1456508"/>
                <a:gd name="connsiteX300" fmla="*/ 212408 w 1508527"/>
                <a:gd name="connsiteY300" fmla="*/ 1114056 h 1456508"/>
                <a:gd name="connsiteX301" fmla="*/ 212408 w 1508527"/>
                <a:gd name="connsiteY301" fmla="*/ 1114056 h 1456508"/>
                <a:gd name="connsiteX302" fmla="*/ 160389 w 1508527"/>
                <a:gd name="connsiteY302" fmla="*/ 1064205 h 1456508"/>
                <a:gd name="connsiteX303" fmla="*/ 160389 w 1508527"/>
                <a:gd name="connsiteY303" fmla="*/ 1064205 h 1456508"/>
                <a:gd name="connsiteX304" fmla="*/ 110539 w 1508527"/>
                <a:gd name="connsiteY304" fmla="*/ 1044698 h 1456508"/>
                <a:gd name="connsiteX305" fmla="*/ 60688 w 1508527"/>
                <a:gd name="connsiteY305" fmla="*/ 1016522 h 1456508"/>
                <a:gd name="connsiteX306" fmla="*/ 73692 w 1508527"/>
                <a:gd name="connsiteY306" fmla="*/ 1016522 h 1456508"/>
                <a:gd name="connsiteX307" fmla="*/ 110539 w 1508527"/>
                <a:gd name="connsiteY307" fmla="*/ 1025192 h 1456508"/>
                <a:gd name="connsiteX308" fmla="*/ 136548 w 1508527"/>
                <a:gd name="connsiteY308" fmla="*/ 1042531 h 1456508"/>
                <a:gd name="connsiteX309" fmla="*/ 136548 w 1508527"/>
                <a:gd name="connsiteY309" fmla="*/ 1042531 h 1456508"/>
                <a:gd name="connsiteX310" fmla="*/ 136548 w 1508527"/>
                <a:gd name="connsiteY310" fmla="*/ 1042531 h 1456508"/>
                <a:gd name="connsiteX311" fmla="*/ 110539 w 1508527"/>
                <a:gd name="connsiteY311" fmla="*/ 1025192 h 1456508"/>
                <a:gd name="connsiteX312" fmla="*/ 86697 w 1508527"/>
                <a:gd name="connsiteY312" fmla="*/ 1016522 h 1456508"/>
                <a:gd name="connsiteX313" fmla="*/ 134380 w 1508527"/>
                <a:gd name="connsiteY313" fmla="*/ 1023024 h 1456508"/>
                <a:gd name="connsiteX314" fmla="*/ 160389 w 1508527"/>
                <a:gd name="connsiteY314" fmla="*/ 1064205 h 1456508"/>
                <a:gd name="connsiteX315" fmla="*/ 160389 w 1508527"/>
                <a:gd name="connsiteY315" fmla="*/ 1064205 h 1456508"/>
                <a:gd name="connsiteX316" fmla="*/ 175561 w 1508527"/>
                <a:gd name="connsiteY316" fmla="*/ 1055536 h 1456508"/>
                <a:gd name="connsiteX317" fmla="*/ 175561 w 1508527"/>
                <a:gd name="connsiteY317" fmla="*/ 1055536 h 1456508"/>
                <a:gd name="connsiteX318" fmla="*/ 182064 w 1508527"/>
                <a:gd name="connsiteY318" fmla="*/ 1001350 h 1456508"/>
                <a:gd name="connsiteX319" fmla="*/ 179896 w 1508527"/>
                <a:gd name="connsiteY319" fmla="*/ 944997 h 1456508"/>
                <a:gd name="connsiteX320" fmla="*/ 175561 w 1508527"/>
                <a:gd name="connsiteY320" fmla="*/ 955834 h 1456508"/>
                <a:gd name="connsiteX321" fmla="*/ 164724 w 1508527"/>
                <a:gd name="connsiteY321" fmla="*/ 992680 h 1456508"/>
                <a:gd name="connsiteX322" fmla="*/ 166892 w 1508527"/>
                <a:gd name="connsiteY322" fmla="*/ 1023024 h 1456508"/>
                <a:gd name="connsiteX323" fmla="*/ 166892 w 1508527"/>
                <a:gd name="connsiteY323" fmla="*/ 1023024 h 1456508"/>
                <a:gd name="connsiteX324" fmla="*/ 166892 w 1508527"/>
                <a:gd name="connsiteY324" fmla="*/ 1023024 h 1456508"/>
                <a:gd name="connsiteX325" fmla="*/ 162557 w 1508527"/>
                <a:gd name="connsiteY325" fmla="*/ 992680 h 1456508"/>
                <a:gd name="connsiteX326" fmla="*/ 166892 w 1508527"/>
                <a:gd name="connsiteY326" fmla="*/ 966671 h 1456508"/>
                <a:gd name="connsiteX327" fmla="*/ 151720 w 1508527"/>
                <a:gd name="connsiteY327" fmla="*/ 1012187 h 1456508"/>
                <a:gd name="connsiteX328" fmla="*/ 175561 w 1508527"/>
                <a:gd name="connsiteY328" fmla="*/ 1055536 h 1456508"/>
                <a:gd name="connsiteX329" fmla="*/ 175561 w 1508527"/>
                <a:gd name="connsiteY329" fmla="*/ 1055536 h 1456508"/>
                <a:gd name="connsiteX330" fmla="*/ 127878 w 1508527"/>
                <a:gd name="connsiteY330" fmla="*/ 999183 h 1456508"/>
                <a:gd name="connsiteX331" fmla="*/ 127878 w 1508527"/>
                <a:gd name="connsiteY331" fmla="*/ 999183 h 1456508"/>
                <a:gd name="connsiteX332" fmla="*/ 80195 w 1508527"/>
                <a:gd name="connsiteY332" fmla="*/ 975341 h 1456508"/>
                <a:gd name="connsiteX333" fmla="*/ 34679 w 1508527"/>
                <a:gd name="connsiteY333" fmla="*/ 940662 h 1456508"/>
                <a:gd name="connsiteX334" fmla="*/ 47683 w 1508527"/>
                <a:gd name="connsiteY334" fmla="*/ 942830 h 1456508"/>
                <a:gd name="connsiteX335" fmla="*/ 82362 w 1508527"/>
                <a:gd name="connsiteY335" fmla="*/ 953667 h 1456508"/>
                <a:gd name="connsiteX336" fmla="*/ 106204 w 1508527"/>
                <a:gd name="connsiteY336" fmla="*/ 973173 h 1456508"/>
                <a:gd name="connsiteX337" fmla="*/ 106204 w 1508527"/>
                <a:gd name="connsiteY337" fmla="*/ 973173 h 1456508"/>
                <a:gd name="connsiteX338" fmla="*/ 106204 w 1508527"/>
                <a:gd name="connsiteY338" fmla="*/ 973173 h 1456508"/>
                <a:gd name="connsiteX339" fmla="*/ 82362 w 1508527"/>
                <a:gd name="connsiteY339" fmla="*/ 953667 h 1456508"/>
                <a:gd name="connsiteX340" fmla="*/ 58520 w 1508527"/>
                <a:gd name="connsiteY340" fmla="*/ 942830 h 1456508"/>
                <a:gd name="connsiteX341" fmla="*/ 106204 w 1508527"/>
                <a:gd name="connsiteY341" fmla="*/ 953667 h 1456508"/>
                <a:gd name="connsiteX342" fmla="*/ 127878 w 1508527"/>
                <a:gd name="connsiteY342" fmla="*/ 999183 h 1456508"/>
                <a:gd name="connsiteX343" fmla="*/ 127878 w 1508527"/>
                <a:gd name="connsiteY343" fmla="*/ 999183 h 1456508"/>
                <a:gd name="connsiteX344" fmla="*/ 143050 w 1508527"/>
                <a:gd name="connsiteY344" fmla="*/ 992680 h 1456508"/>
                <a:gd name="connsiteX345" fmla="*/ 143050 w 1508527"/>
                <a:gd name="connsiteY345" fmla="*/ 992680 h 1456508"/>
                <a:gd name="connsiteX346" fmla="*/ 121376 w 1508527"/>
                <a:gd name="connsiteY346" fmla="*/ 944997 h 1456508"/>
                <a:gd name="connsiteX347" fmla="*/ 143050 w 1508527"/>
                <a:gd name="connsiteY347" fmla="*/ 901648 h 1456508"/>
                <a:gd name="connsiteX348" fmla="*/ 136548 w 1508527"/>
                <a:gd name="connsiteY348" fmla="*/ 927657 h 1456508"/>
                <a:gd name="connsiteX349" fmla="*/ 136548 w 1508527"/>
                <a:gd name="connsiteY349" fmla="*/ 958001 h 1456508"/>
                <a:gd name="connsiteX350" fmla="*/ 136548 w 1508527"/>
                <a:gd name="connsiteY350" fmla="*/ 958001 h 1456508"/>
                <a:gd name="connsiteX351" fmla="*/ 136548 w 1508527"/>
                <a:gd name="connsiteY351" fmla="*/ 958001 h 1456508"/>
                <a:gd name="connsiteX352" fmla="*/ 136548 w 1508527"/>
                <a:gd name="connsiteY352" fmla="*/ 927657 h 1456508"/>
                <a:gd name="connsiteX353" fmla="*/ 149552 w 1508527"/>
                <a:gd name="connsiteY353" fmla="*/ 892979 h 1456508"/>
                <a:gd name="connsiteX354" fmla="*/ 156055 w 1508527"/>
                <a:gd name="connsiteY354" fmla="*/ 882142 h 1456508"/>
                <a:gd name="connsiteX355" fmla="*/ 153887 w 1508527"/>
                <a:gd name="connsiteY355" fmla="*/ 938495 h 1456508"/>
                <a:gd name="connsiteX356" fmla="*/ 143050 w 1508527"/>
                <a:gd name="connsiteY356" fmla="*/ 992680 h 1456508"/>
                <a:gd name="connsiteX357" fmla="*/ 143050 w 1508527"/>
                <a:gd name="connsiteY357" fmla="*/ 992680 h 1456508"/>
                <a:gd name="connsiteX358" fmla="*/ 101869 w 1508527"/>
                <a:gd name="connsiteY358" fmla="*/ 934160 h 1456508"/>
                <a:gd name="connsiteX359" fmla="*/ 101869 w 1508527"/>
                <a:gd name="connsiteY359" fmla="*/ 934160 h 1456508"/>
                <a:gd name="connsiteX360" fmla="*/ 56353 w 1508527"/>
                <a:gd name="connsiteY360" fmla="*/ 905983 h 1456508"/>
                <a:gd name="connsiteX361" fmla="*/ 15172 w 1508527"/>
                <a:gd name="connsiteY361" fmla="*/ 866970 h 1456508"/>
                <a:gd name="connsiteX362" fmla="*/ 26009 w 1508527"/>
                <a:gd name="connsiteY362" fmla="*/ 871304 h 1456508"/>
                <a:gd name="connsiteX363" fmla="*/ 60688 w 1508527"/>
                <a:gd name="connsiteY363" fmla="*/ 886476 h 1456508"/>
                <a:gd name="connsiteX364" fmla="*/ 82362 w 1508527"/>
                <a:gd name="connsiteY364" fmla="*/ 908151 h 1456508"/>
                <a:gd name="connsiteX365" fmla="*/ 82362 w 1508527"/>
                <a:gd name="connsiteY365" fmla="*/ 908151 h 1456508"/>
                <a:gd name="connsiteX366" fmla="*/ 82362 w 1508527"/>
                <a:gd name="connsiteY366" fmla="*/ 908151 h 1456508"/>
                <a:gd name="connsiteX367" fmla="*/ 60688 w 1508527"/>
                <a:gd name="connsiteY367" fmla="*/ 886476 h 1456508"/>
                <a:gd name="connsiteX368" fmla="*/ 39014 w 1508527"/>
                <a:gd name="connsiteY368" fmla="*/ 873472 h 1456508"/>
                <a:gd name="connsiteX369" fmla="*/ 84530 w 1508527"/>
                <a:gd name="connsiteY369" fmla="*/ 890811 h 1456508"/>
                <a:gd name="connsiteX370" fmla="*/ 101869 w 1508527"/>
                <a:gd name="connsiteY370" fmla="*/ 934160 h 1456508"/>
                <a:gd name="connsiteX371" fmla="*/ 101869 w 1508527"/>
                <a:gd name="connsiteY371" fmla="*/ 934160 h 1456508"/>
                <a:gd name="connsiteX372" fmla="*/ 119208 w 1508527"/>
                <a:gd name="connsiteY372" fmla="*/ 927657 h 1456508"/>
                <a:gd name="connsiteX373" fmla="*/ 119208 w 1508527"/>
                <a:gd name="connsiteY373" fmla="*/ 927657 h 1456508"/>
                <a:gd name="connsiteX374" fmla="*/ 136548 w 1508527"/>
                <a:gd name="connsiteY374" fmla="*/ 875639 h 1456508"/>
                <a:gd name="connsiteX375" fmla="*/ 145217 w 1508527"/>
                <a:gd name="connsiteY375" fmla="*/ 819286 h 1456508"/>
                <a:gd name="connsiteX376" fmla="*/ 138715 w 1508527"/>
                <a:gd name="connsiteY376" fmla="*/ 830123 h 1456508"/>
                <a:gd name="connsiteX377" fmla="*/ 121376 w 1508527"/>
                <a:gd name="connsiteY377" fmla="*/ 862635 h 1456508"/>
                <a:gd name="connsiteX378" fmla="*/ 117041 w 1508527"/>
                <a:gd name="connsiteY378" fmla="*/ 892979 h 1456508"/>
                <a:gd name="connsiteX379" fmla="*/ 117041 w 1508527"/>
                <a:gd name="connsiteY379" fmla="*/ 892979 h 1456508"/>
                <a:gd name="connsiteX380" fmla="*/ 117041 w 1508527"/>
                <a:gd name="connsiteY380" fmla="*/ 892979 h 1456508"/>
                <a:gd name="connsiteX381" fmla="*/ 119208 w 1508527"/>
                <a:gd name="connsiteY381" fmla="*/ 862635 h 1456508"/>
                <a:gd name="connsiteX382" fmla="*/ 127878 w 1508527"/>
                <a:gd name="connsiteY382" fmla="*/ 838793 h 1456508"/>
                <a:gd name="connsiteX383" fmla="*/ 101869 w 1508527"/>
                <a:gd name="connsiteY383" fmla="*/ 879974 h 1456508"/>
                <a:gd name="connsiteX384" fmla="*/ 119208 w 1508527"/>
                <a:gd name="connsiteY384" fmla="*/ 927657 h 1456508"/>
                <a:gd name="connsiteX385" fmla="*/ 119208 w 1508527"/>
                <a:gd name="connsiteY385" fmla="*/ 927657 h 1456508"/>
                <a:gd name="connsiteX386" fmla="*/ 84530 w 1508527"/>
                <a:gd name="connsiteY386" fmla="*/ 864802 h 1456508"/>
                <a:gd name="connsiteX387" fmla="*/ 84530 w 1508527"/>
                <a:gd name="connsiteY387" fmla="*/ 864802 h 1456508"/>
                <a:gd name="connsiteX388" fmla="*/ 41181 w 1508527"/>
                <a:gd name="connsiteY388" fmla="*/ 830123 h 1456508"/>
                <a:gd name="connsiteX389" fmla="*/ 4335 w 1508527"/>
                <a:gd name="connsiteY389" fmla="*/ 786775 h 1456508"/>
                <a:gd name="connsiteX390" fmla="*/ 15172 w 1508527"/>
                <a:gd name="connsiteY390" fmla="*/ 791110 h 1456508"/>
                <a:gd name="connsiteX391" fmla="*/ 47683 w 1508527"/>
                <a:gd name="connsiteY391" fmla="*/ 810617 h 1456508"/>
                <a:gd name="connsiteX392" fmla="*/ 67190 w 1508527"/>
                <a:gd name="connsiteY392" fmla="*/ 834458 h 1456508"/>
                <a:gd name="connsiteX393" fmla="*/ 67190 w 1508527"/>
                <a:gd name="connsiteY393" fmla="*/ 834458 h 1456508"/>
                <a:gd name="connsiteX394" fmla="*/ 67190 w 1508527"/>
                <a:gd name="connsiteY394" fmla="*/ 834458 h 1456508"/>
                <a:gd name="connsiteX395" fmla="*/ 47683 w 1508527"/>
                <a:gd name="connsiteY395" fmla="*/ 810617 h 1456508"/>
                <a:gd name="connsiteX396" fmla="*/ 26009 w 1508527"/>
                <a:gd name="connsiteY396" fmla="*/ 795445 h 1456508"/>
                <a:gd name="connsiteX397" fmla="*/ 69358 w 1508527"/>
                <a:gd name="connsiteY397" fmla="*/ 817119 h 1456508"/>
                <a:gd name="connsiteX398" fmla="*/ 84530 w 1508527"/>
                <a:gd name="connsiteY398" fmla="*/ 864802 h 1456508"/>
                <a:gd name="connsiteX399" fmla="*/ 84530 w 1508527"/>
                <a:gd name="connsiteY399" fmla="*/ 864802 h 1456508"/>
                <a:gd name="connsiteX400" fmla="*/ 99702 w 1508527"/>
                <a:gd name="connsiteY400" fmla="*/ 860467 h 1456508"/>
                <a:gd name="connsiteX401" fmla="*/ 99702 w 1508527"/>
                <a:gd name="connsiteY401" fmla="*/ 860467 h 1456508"/>
                <a:gd name="connsiteX402" fmla="*/ 88864 w 1508527"/>
                <a:gd name="connsiteY402" fmla="*/ 810617 h 1456508"/>
                <a:gd name="connsiteX403" fmla="*/ 119208 w 1508527"/>
                <a:gd name="connsiteY403" fmla="*/ 771603 h 1456508"/>
                <a:gd name="connsiteX404" fmla="*/ 108371 w 1508527"/>
                <a:gd name="connsiteY404" fmla="*/ 795445 h 1456508"/>
                <a:gd name="connsiteX405" fmla="*/ 101869 w 1508527"/>
                <a:gd name="connsiteY405" fmla="*/ 825789 h 1456508"/>
                <a:gd name="connsiteX406" fmla="*/ 101869 w 1508527"/>
                <a:gd name="connsiteY406" fmla="*/ 827956 h 1456508"/>
                <a:gd name="connsiteX407" fmla="*/ 101869 w 1508527"/>
                <a:gd name="connsiteY407" fmla="*/ 827956 h 1456508"/>
                <a:gd name="connsiteX408" fmla="*/ 108371 w 1508527"/>
                <a:gd name="connsiteY408" fmla="*/ 797612 h 1456508"/>
                <a:gd name="connsiteX409" fmla="*/ 130045 w 1508527"/>
                <a:gd name="connsiteY409" fmla="*/ 767268 h 1456508"/>
                <a:gd name="connsiteX410" fmla="*/ 138715 w 1508527"/>
                <a:gd name="connsiteY410" fmla="*/ 758598 h 1456508"/>
                <a:gd name="connsiteX411" fmla="*/ 123543 w 1508527"/>
                <a:gd name="connsiteY411" fmla="*/ 812784 h 1456508"/>
                <a:gd name="connsiteX412" fmla="*/ 99702 w 1508527"/>
                <a:gd name="connsiteY412" fmla="*/ 860467 h 1456508"/>
                <a:gd name="connsiteX413" fmla="*/ 99702 w 1508527"/>
                <a:gd name="connsiteY413" fmla="*/ 860467 h 1456508"/>
                <a:gd name="connsiteX414" fmla="*/ 73692 w 1508527"/>
                <a:gd name="connsiteY414" fmla="*/ 793277 h 1456508"/>
                <a:gd name="connsiteX415" fmla="*/ 73692 w 1508527"/>
                <a:gd name="connsiteY415" fmla="*/ 793277 h 1456508"/>
                <a:gd name="connsiteX416" fmla="*/ 65023 w 1508527"/>
                <a:gd name="connsiteY416" fmla="*/ 743426 h 1456508"/>
                <a:gd name="connsiteX417" fmla="*/ 23842 w 1508527"/>
                <a:gd name="connsiteY417" fmla="*/ 717417 h 1456508"/>
                <a:gd name="connsiteX418" fmla="*/ 43348 w 1508527"/>
                <a:gd name="connsiteY418" fmla="*/ 734757 h 1456508"/>
                <a:gd name="connsiteX419" fmla="*/ 58520 w 1508527"/>
                <a:gd name="connsiteY419" fmla="*/ 760766 h 1456508"/>
                <a:gd name="connsiteX420" fmla="*/ 58520 w 1508527"/>
                <a:gd name="connsiteY420" fmla="*/ 760766 h 1456508"/>
                <a:gd name="connsiteX421" fmla="*/ 58520 w 1508527"/>
                <a:gd name="connsiteY421" fmla="*/ 760766 h 1456508"/>
                <a:gd name="connsiteX422" fmla="*/ 41181 w 1508527"/>
                <a:gd name="connsiteY422" fmla="*/ 734757 h 1456508"/>
                <a:gd name="connsiteX423" fmla="*/ 10837 w 1508527"/>
                <a:gd name="connsiteY423" fmla="*/ 713083 h 1456508"/>
                <a:gd name="connsiteX424" fmla="*/ 0 w 1508527"/>
                <a:gd name="connsiteY424" fmla="*/ 706580 h 1456508"/>
                <a:gd name="connsiteX425" fmla="*/ 32511 w 1508527"/>
                <a:gd name="connsiteY425" fmla="*/ 754264 h 1456508"/>
                <a:gd name="connsiteX426" fmla="*/ 73692 w 1508527"/>
                <a:gd name="connsiteY426" fmla="*/ 793277 h 1456508"/>
                <a:gd name="connsiteX427" fmla="*/ 73692 w 1508527"/>
                <a:gd name="connsiteY427" fmla="*/ 793277 h 1456508"/>
                <a:gd name="connsiteX428" fmla="*/ 88864 w 1508527"/>
                <a:gd name="connsiteY428" fmla="*/ 791110 h 1456508"/>
                <a:gd name="connsiteX429" fmla="*/ 88864 w 1508527"/>
                <a:gd name="connsiteY429" fmla="*/ 791110 h 1456508"/>
                <a:gd name="connsiteX430" fmla="*/ 117041 w 1508527"/>
                <a:gd name="connsiteY430" fmla="*/ 745594 h 1456508"/>
                <a:gd name="connsiteX431" fmla="*/ 136548 w 1508527"/>
                <a:gd name="connsiteY431" fmla="*/ 691408 h 1456508"/>
                <a:gd name="connsiteX432" fmla="*/ 127878 w 1508527"/>
                <a:gd name="connsiteY432" fmla="*/ 700078 h 1456508"/>
                <a:gd name="connsiteX433" fmla="*/ 104036 w 1508527"/>
                <a:gd name="connsiteY433" fmla="*/ 728255 h 1456508"/>
                <a:gd name="connsiteX434" fmla="*/ 93199 w 1508527"/>
                <a:gd name="connsiteY434" fmla="*/ 758598 h 1456508"/>
                <a:gd name="connsiteX435" fmla="*/ 93199 w 1508527"/>
                <a:gd name="connsiteY435" fmla="*/ 758598 h 1456508"/>
                <a:gd name="connsiteX436" fmla="*/ 93199 w 1508527"/>
                <a:gd name="connsiteY436" fmla="*/ 756431 h 1456508"/>
                <a:gd name="connsiteX437" fmla="*/ 101869 w 1508527"/>
                <a:gd name="connsiteY437" fmla="*/ 726087 h 1456508"/>
                <a:gd name="connsiteX438" fmla="*/ 114874 w 1508527"/>
                <a:gd name="connsiteY438" fmla="*/ 704413 h 1456508"/>
                <a:gd name="connsiteX439" fmla="*/ 82362 w 1508527"/>
                <a:gd name="connsiteY439" fmla="*/ 739092 h 1456508"/>
                <a:gd name="connsiteX440" fmla="*/ 88864 w 1508527"/>
                <a:gd name="connsiteY440" fmla="*/ 791110 h 1456508"/>
                <a:gd name="connsiteX441" fmla="*/ 88864 w 1508527"/>
                <a:gd name="connsiteY441" fmla="*/ 791110 h 1456508"/>
                <a:gd name="connsiteX442" fmla="*/ 69358 w 1508527"/>
                <a:gd name="connsiteY442" fmla="*/ 721752 h 1456508"/>
                <a:gd name="connsiteX443" fmla="*/ 69358 w 1508527"/>
                <a:gd name="connsiteY443" fmla="*/ 721752 h 1456508"/>
                <a:gd name="connsiteX444" fmla="*/ 34679 w 1508527"/>
                <a:gd name="connsiteY444" fmla="*/ 680571 h 1456508"/>
                <a:gd name="connsiteX445" fmla="*/ 6502 w 1508527"/>
                <a:gd name="connsiteY445" fmla="*/ 630720 h 1456508"/>
                <a:gd name="connsiteX446" fmla="*/ 17339 w 1508527"/>
                <a:gd name="connsiteY446" fmla="*/ 637223 h 1456508"/>
                <a:gd name="connsiteX447" fmla="*/ 45516 w 1508527"/>
                <a:gd name="connsiteY447" fmla="*/ 661064 h 1456508"/>
                <a:gd name="connsiteX448" fmla="*/ 60688 w 1508527"/>
                <a:gd name="connsiteY448" fmla="*/ 689241 h 1456508"/>
                <a:gd name="connsiteX449" fmla="*/ 60688 w 1508527"/>
                <a:gd name="connsiteY449" fmla="*/ 689241 h 1456508"/>
                <a:gd name="connsiteX450" fmla="*/ 60688 w 1508527"/>
                <a:gd name="connsiteY450" fmla="*/ 687073 h 1456508"/>
                <a:gd name="connsiteX451" fmla="*/ 47683 w 1508527"/>
                <a:gd name="connsiteY451" fmla="*/ 658897 h 1456508"/>
                <a:gd name="connsiteX452" fmla="*/ 30344 w 1508527"/>
                <a:gd name="connsiteY452" fmla="*/ 639390 h 1456508"/>
                <a:gd name="connsiteX453" fmla="*/ 69358 w 1508527"/>
                <a:gd name="connsiteY453" fmla="*/ 669734 h 1456508"/>
                <a:gd name="connsiteX454" fmla="*/ 69358 w 1508527"/>
                <a:gd name="connsiteY454" fmla="*/ 721752 h 1456508"/>
                <a:gd name="connsiteX455" fmla="*/ 69358 w 1508527"/>
                <a:gd name="connsiteY455" fmla="*/ 721752 h 1456508"/>
                <a:gd name="connsiteX456" fmla="*/ 84530 w 1508527"/>
                <a:gd name="connsiteY456" fmla="*/ 721752 h 1456508"/>
                <a:gd name="connsiteX457" fmla="*/ 84530 w 1508527"/>
                <a:gd name="connsiteY457" fmla="*/ 721752 h 1456508"/>
                <a:gd name="connsiteX458" fmla="*/ 84530 w 1508527"/>
                <a:gd name="connsiteY458" fmla="*/ 669734 h 1456508"/>
                <a:gd name="connsiteX459" fmla="*/ 121376 w 1508527"/>
                <a:gd name="connsiteY459" fmla="*/ 639390 h 1456508"/>
                <a:gd name="connsiteX460" fmla="*/ 106204 w 1508527"/>
                <a:gd name="connsiteY460" fmla="*/ 658897 h 1456508"/>
                <a:gd name="connsiteX461" fmla="*/ 93199 w 1508527"/>
                <a:gd name="connsiteY461" fmla="*/ 687073 h 1456508"/>
                <a:gd name="connsiteX462" fmla="*/ 93199 w 1508527"/>
                <a:gd name="connsiteY462" fmla="*/ 689241 h 1456508"/>
                <a:gd name="connsiteX463" fmla="*/ 93199 w 1508527"/>
                <a:gd name="connsiteY463" fmla="*/ 689241 h 1456508"/>
                <a:gd name="connsiteX464" fmla="*/ 106204 w 1508527"/>
                <a:gd name="connsiteY464" fmla="*/ 661064 h 1456508"/>
                <a:gd name="connsiteX465" fmla="*/ 132213 w 1508527"/>
                <a:gd name="connsiteY465" fmla="*/ 635055 h 1456508"/>
                <a:gd name="connsiteX466" fmla="*/ 143050 w 1508527"/>
                <a:gd name="connsiteY466" fmla="*/ 628553 h 1456508"/>
                <a:gd name="connsiteX467" fmla="*/ 117041 w 1508527"/>
                <a:gd name="connsiteY467" fmla="*/ 680571 h 1456508"/>
                <a:gd name="connsiteX468" fmla="*/ 84530 w 1508527"/>
                <a:gd name="connsiteY468" fmla="*/ 721752 h 1456508"/>
                <a:gd name="connsiteX469" fmla="*/ 84530 w 1508527"/>
                <a:gd name="connsiteY469" fmla="*/ 721752 h 1456508"/>
                <a:gd name="connsiteX470" fmla="*/ 71525 w 1508527"/>
                <a:gd name="connsiteY470" fmla="*/ 650227 h 1456508"/>
                <a:gd name="connsiteX471" fmla="*/ 71525 w 1508527"/>
                <a:gd name="connsiteY471" fmla="*/ 650227 h 1456508"/>
                <a:gd name="connsiteX472" fmla="*/ 73692 w 1508527"/>
                <a:gd name="connsiteY472" fmla="*/ 600376 h 1456508"/>
                <a:gd name="connsiteX473" fmla="*/ 39014 w 1508527"/>
                <a:gd name="connsiteY473" fmla="*/ 567865 h 1456508"/>
                <a:gd name="connsiteX474" fmla="*/ 54186 w 1508527"/>
                <a:gd name="connsiteY474" fmla="*/ 589539 h 1456508"/>
                <a:gd name="connsiteX475" fmla="*/ 65023 w 1508527"/>
                <a:gd name="connsiteY475" fmla="*/ 617716 h 1456508"/>
                <a:gd name="connsiteX476" fmla="*/ 65023 w 1508527"/>
                <a:gd name="connsiteY476" fmla="*/ 619883 h 1456508"/>
                <a:gd name="connsiteX477" fmla="*/ 65023 w 1508527"/>
                <a:gd name="connsiteY477" fmla="*/ 619883 h 1456508"/>
                <a:gd name="connsiteX478" fmla="*/ 54186 w 1508527"/>
                <a:gd name="connsiteY478" fmla="*/ 591707 h 1456508"/>
                <a:gd name="connsiteX479" fmla="*/ 28177 w 1508527"/>
                <a:gd name="connsiteY479" fmla="*/ 563530 h 1456508"/>
                <a:gd name="connsiteX480" fmla="*/ 19507 w 1508527"/>
                <a:gd name="connsiteY480" fmla="*/ 554861 h 1456508"/>
                <a:gd name="connsiteX481" fmla="*/ 41181 w 1508527"/>
                <a:gd name="connsiteY481" fmla="*/ 606879 h 1456508"/>
                <a:gd name="connsiteX482" fmla="*/ 71525 w 1508527"/>
                <a:gd name="connsiteY482" fmla="*/ 650227 h 1456508"/>
                <a:gd name="connsiteX483" fmla="*/ 71525 w 1508527"/>
                <a:gd name="connsiteY483" fmla="*/ 650227 h 1456508"/>
                <a:gd name="connsiteX484" fmla="*/ 88864 w 1508527"/>
                <a:gd name="connsiteY484" fmla="*/ 650227 h 1456508"/>
                <a:gd name="connsiteX485" fmla="*/ 88864 w 1508527"/>
                <a:gd name="connsiteY485" fmla="*/ 650227 h 1456508"/>
                <a:gd name="connsiteX486" fmla="*/ 125711 w 1508527"/>
                <a:gd name="connsiteY486" fmla="*/ 611214 h 1456508"/>
                <a:gd name="connsiteX487" fmla="*/ 156055 w 1508527"/>
                <a:gd name="connsiteY487" fmla="*/ 563530 h 1456508"/>
                <a:gd name="connsiteX488" fmla="*/ 145217 w 1508527"/>
                <a:gd name="connsiteY488" fmla="*/ 570033 h 1456508"/>
                <a:gd name="connsiteX489" fmla="*/ 114874 w 1508527"/>
                <a:gd name="connsiteY489" fmla="*/ 593874 h 1456508"/>
                <a:gd name="connsiteX490" fmla="*/ 99702 w 1508527"/>
                <a:gd name="connsiteY490" fmla="*/ 619883 h 1456508"/>
                <a:gd name="connsiteX491" fmla="*/ 99702 w 1508527"/>
                <a:gd name="connsiteY491" fmla="*/ 619883 h 1456508"/>
                <a:gd name="connsiteX492" fmla="*/ 99702 w 1508527"/>
                <a:gd name="connsiteY492" fmla="*/ 619883 h 1456508"/>
                <a:gd name="connsiteX493" fmla="*/ 114874 w 1508527"/>
                <a:gd name="connsiteY493" fmla="*/ 593874 h 1456508"/>
                <a:gd name="connsiteX494" fmla="*/ 132213 w 1508527"/>
                <a:gd name="connsiteY494" fmla="*/ 576535 h 1456508"/>
                <a:gd name="connsiteX495" fmla="*/ 93199 w 1508527"/>
                <a:gd name="connsiteY495" fmla="*/ 604711 h 1456508"/>
                <a:gd name="connsiteX496" fmla="*/ 88864 w 1508527"/>
                <a:gd name="connsiteY496" fmla="*/ 650227 h 1456508"/>
                <a:gd name="connsiteX497" fmla="*/ 88864 w 1508527"/>
                <a:gd name="connsiteY497" fmla="*/ 650227 h 1456508"/>
                <a:gd name="connsiteX498" fmla="*/ 84530 w 1508527"/>
                <a:gd name="connsiteY498" fmla="*/ 578702 h 1456508"/>
                <a:gd name="connsiteX499" fmla="*/ 84530 w 1508527"/>
                <a:gd name="connsiteY499" fmla="*/ 578702 h 1456508"/>
                <a:gd name="connsiteX500" fmla="*/ 58520 w 1508527"/>
                <a:gd name="connsiteY500" fmla="*/ 531019 h 1456508"/>
                <a:gd name="connsiteX501" fmla="*/ 41181 w 1508527"/>
                <a:gd name="connsiteY501" fmla="*/ 476833 h 1456508"/>
                <a:gd name="connsiteX502" fmla="*/ 49851 w 1508527"/>
                <a:gd name="connsiteY502" fmla="*/ 485503 h 1456508"/>
                <a:gd name="connsiteX503" fmla="*/ 71525 w 1508527"/>
                <a:gd name="connsiteY503" fmla="*/ 515847 h 1456508"/>
                <a:gd name="connsiteX504" fmla="*/ 80195 w 1508527"/>
                <a:gd name="connsiteY504" fmla="*/ 546191 h 1456508"/>
                <a:gd name="connsiteX505" fmla="*/ 80195 w 1508527"/>
                <a:gd name="connsiteY505" fmla="*/ 546191 h 1456508"/>
                <a:gd name="connsiteX506" fmla="*/ 80195 w 1508527"/>
                <a:gd name="connsiteY506" fmla="*/ 544023 h 1456508"/>
                <a:gd name="connsiteX507" fmla="*/ 73692 w 1508527"/>
                <a:gd name="connsiteY507" fmla="*/ 513680 h 1456508"/>
                <a:gd name="connsiteX508" fmla="*/ 60688 w 1508527"/>
                <a:gd name="connsiteY508" fmla="*/ 492005 h 1456508"/>
                <a:gd name="connsiteX509" fmla="*/ 91032 w 1508527"/>
                <a:gd name="connsiteY509" fmla="*/ 528852 h 1456508"/>
                <a:gd name="connsiteX510" fmla="*/ 84530 w 1508527"/>
                <a:gd name="connsiteY510" fmla="*/ 578702 h 1456508"/>
                <a:gd name="connsiteX511" fmla="*/ 84530 w 1508527"/>
                <a:gd name="connsiteY511" fmla="*/ 578702 h 1456508"/>
                <a:gd name="connsiteX512" fmla="*/ 99702 w 1508527"/>
                <a:gd name="connsiteY512" fmla="*/ 583037 h 1456508"/>
                <a:gd name="connsiteX513" fmla="*/ 99702 w 1508527"/>
                <a:gd name="connsiteY513" fmla="*/ 583037 h 1456508"/>
                <a:gd name="connsiteX514" fmla="*/ 110539 w 1508527"/>
                <a:gd name="connsiteY514" fmla="*/ 533186 h 1456508"/>
                <a:gd name="connsiteX515" fmla="*/ 153887 w 1508527"/>
                <a:gd name="connsiteY515" fmla="*/ 509345 h 1456508"/>
                <a:gd name="connsiteX516" fmla="*/ 134380 w 1508527"/>
                <a:gd name="connsiteY516" fmla="*/ 526684 h 1456508"/>
                <a:gd name="connsiteX517" fmla="*/ 117041 w 1508527"/>
                <a:gd name="connsiteY517" fmla="*/ 552693 h 1456508"/>
                <a:gd name="connsiteX518" fmla="*/ 117041 w 1508527"/>
                <a:gd name="connsiteY518" fmla="*/ 552693 h 1456508"/>
                <a:gd name="connsiteX519" fmla="*/ 117041 w 1508527"/>
                <a:gd name="connsiteY519" fmla="*/ 552693 h 1456508"/>
                <a:gd name="connsiteX520" fmla="*/ 136548 w 1508527"/>
                <a:gd name="connsiteY520" fmla="*/ 526684 h 1456508"/>
                <a:gd name="connsiteX521" fmla="*/ 169059 w 1508527"/>
                <a:gd name="connsiteY521" fmla="*/ 507177 h 1456508"/>
                <a:gd name="connsiteX522" fmla="*/ 179896 w 1508527"/>
                <a:gd name="connsiteY522" fmla="*/ 502842 h 1456508"/>
                <a:gd name="connsiteX523" fmla="*/ 143050 w 1508527"/>
                <a:gd name="connsiteY523" fmla="*/ 548358 h 1456508"/>
                <a:gd name="connsiteX524" fmla="*/ 99702 w 1508527"/>
                <a:gd name="connsiteY524" fmla="*/ 583037 h 1456508"/>
                <a:gd name="connsiteX525" fmla="*/ 99702 w 1508527"/>
                <a:gd name="connsiteY525" fmla="*/ 583037 h 1456508"/>
                <a:gd name="connsiteX526" fmla="*/ 101869 w 1508527"/>
                <a:gd name="connsiteY526" fmla="*/ 509345 h 1456508"/>
                <a:gd name="connsiteX527" fmla="*/ 101869 w 1508527"/>
                <a:gd name="connsiteY527" fmla="*/ 509345 h 1456508"/>
                <a:gd name="connsiteX528" fmla="*/ 114874 w 1508527"/>
                <a:gd name="connsiteY528" fmla="*/ 459494 h 1456508"/>
                <a:gd name="connsiteX529" fmla="*/ 88864 w 1508527"/>
                <a:gd name="connsiteY529" fmla="*/ 420480 h 1456508"/>
                <a:gd name="connsiteX530" fmla="*/ 99702 w 1508527"/>
                <a:gd name="connsiteY530" fmla="*/ 444322 h 1456508"/>
                <a:gd name="connsiteX531" fmla="*/ 104036 w 1508527"/>
                <a:gd name="connsiteY531" fmla="*/ 474666 h 1456508"/>
                <a:gd name="connsiteX532" fmla="*/ 104036 w 1508527"/>
                <a:gd name="connsiteY532" fmla="*/ 476833 h 1456508"/>
                <a:gd name="connsiteX533" fmla="*/ 104036 w 1508527"/>
                <a:gd name="connsiteY533" fmla="*/ 476833 h 1456508"/>
                <a:gd name="connsiteX534" fmla="*/ 99702 w 1508527"/>
                <a:gd name="connsiteY534" fmla="*/ 446489 h 1456508"/>
                <a:gd name="connsiteX535" fmla="*/ 80195 w 1508527"/>
                <a:gd name="connsiteY535" fmla="*/ 413978 h 1456508"/>
                <a:gd name="connsiteX536" fmla="*/ 73692 w 1508527"/>
                <a:gd name="connsiteY536" fmla="*/ 405308 h 1456508"/>
                <a:gd name="connsiteX537" fmla="*/ 84530 w 1508527"/>
                <a:gd name="connsiteY537" fmla="*/ 461661 h 1456508"/>
                <a:gd name="connsiteX538" fmla="*/ 101869 w 1508527"/>
                <a:gd name="connsiteY538" fmla="*/ 509345 h 1456508"/>
                <a:gd name="connsiteX539" fmla="*/ 101869 w 1508527"/>
                <a:gd name="connsiteY539" fmla="*/ 509345 h 1456508"/>
                <a:gd name="connsiteX540" fmla="*/ 119208 w 1508527"/>
                <a:gd name="connsiteY540" fmla="*/ 513680 h 1456508"/>
                <a:gd name="connsiteX541" fmla="*/ 119208 w 1508527"/>
                <a:gd name="connsiteY541" fmla="*/ 513680 h 1456508"/>
                <a:gd name="connsiteX542" fmla="*/ 162557 w 1508527"/>
                <a:gd name="connsiteY542" fmla="*/ 483336 h 1456508"/>
                <a:gd name="connsiteX543" fmla="*/ 203738 w 1508527"/>
                <a:gd name="connsiteY543" fmla="*/ 442155 h 1456508"/>
                <a:gd name="connsiteX544" fmla="*/ 192901 w 1508527"/>
                <a:gd name="connsiteY544" fmla="*/ 446489 h 1456508"/>
                <a:gd name="connsiteX545" fmla="*/ 160389 w 1508527"/>
                <a:gd name="connsiteY545" fmla="*/ 463829 h 1456508"/>
                <a:gd name="connsiteX546" fmla="*/ 138715 w 1508527"/>
                <a:gd name="connsiteY546" fmla="*/ 487670 h 1456508"/>
                <a:gd name="connsiteX547" fmla="*/ 138715 w 1508527"/>
                <a:gd name="connsiteY547" fmla="*/ 487670 h 1456508"/>
                <a:gd name="connsiteX548" fmla="*/ 138715 w 1508527"/>
                <a:gd name="connsiteY548" fmla="*/ 487670 h 1456508"/>
                <a:gd name="connsiteX549" fmla="*/ 158222 w 1508527"/>
                <a:gd name="connsiteY549" fmla="*/ 463829 h 1456508"/>
                <a:gd name="connsiteX550" fmla="*/ 179896 w 1508527"/>
                <a:gd name="connsiteY550" fmla="*/ 450824 h 1456508"/>
                <a:gd name="connsiteX551" fmla="*/ 134380 w 1508527"/>
                <a:gd name="connsiteY551" fmla="*/ 468164 h 1456508"/>
                <a:gd name="connsiteX552" fmla="*/ 119208 w 1508527"/>
                <a:gd name="connsiteY552" fmla="*/ 513680 h 1456508"/>
                <a:gd name="connsiteX553" fmla="*/ 119208 w 1508527"/>
                <a:gd name="connsiteY553" fmla="*/ 513680 h 1456508"/>
                <a:gd name="connsiteX554" fmla="*/ 127878 w 1508527"/>
                <a:gd name="connsiteY554" fmla="*/ 442155 h 1456508"/>
                <a:gd name="connsiteX555" fmla="*/ 127878 w 1508527"/>
                <a:gd name="connsiteY555" fmla="*/ 442155 h 1456508"/>
                <a:gd name="connsiteX556" fmla="*/ 112706 w 1508527"/>
                <a:gd name="connsiteY556" fmla="*/ 390136 h 1456508"/>
                <a:gd name="connsiteX557" fmla="*/ 108371 w 1508527"/>
                <a:gd name="connsiteY557" fmla="*/ 333783 h 1456508"/>
                <a:gd name="connsiteX558" fmla="*/ 114874 w 1508527"/>
                <a:gd name="connsiteY558" fmla="*/ 344620 h 1456508"/>
                <a:gd name="connsiteX559" fmla="*/ 130045 w 1508527"/>
                <a:gd name="connsiteY559" fmla="*/ 379299 h 1456508"/>
                <a:gd name="connsiteX560" fmla="*/ 132213 w 1508527"/>
                <a:gd name="connsiteY560" fmla="*/ 409643 h 1456508"/>
                <a:gd name="connsiteX561" fmla="*/ 132213 w 1508527"/>
                <a:gd name="connsiteY561" fmla="*/ 409643 h 1456508"/>
                <a:gd name="connsiteX562" fmla="*/ 132213 w 1508527"/>
                <a:gd name="connsiteY562" fmla="*/ 409643 h 1456508"/>
                <a:gd name="connsiteX563" fmla="*/ 132213 w 1508527"/>
                <a:gd name="connsiteY563" fmla="*/ 379299 h 1456508"/>
                <a:gd name="connsiteX564" fmla="*/ 123543 w 1508527"/>
                <a:gd name="connsiteY564" fmla="*/ 355458 h 1456508"/>
                <a:gd name="connsiteX565" fmla="*/ 145217 w 1508527"/>
                <a:gd name="connsiteY565" fmla="*/ 398806 h 1456508"/>
                <a:gd name="connsiteX566" fmla="*/ 127878 w 1508527"/>
                <a:gd name="connsiteY566" fmla="*/ 442155 h 1456508"/>
                <a:gd name="connsiteX567" fmla="*/ 127878 w 1508527"/>
                <a:gd name="connsiteY567" fmla="*/ 442155 h 1456508"/>
                <a:gd name="connsiteX568" fmla="*/ 143050 w 1508527"/>
                <a:gd name="connsiteY568" fmla="*/ 448657 h 1456508"/>
                <a:gd name="connsiteX569" fmla="*/ 143050 w 1508527"/>
                <a:gd name="connsiteY569" fmla="*/ 448657 h 1456508"/>
                <a:gd name="connsiteX570" fmla="*/ 164724 w 1508527"/>
                <a:gd name="connsiteY570" fmla="*/ 403141 h 1456508"/>
                <a:gd name="connsiteX571" fmla="*/ 210240 w 1508527"/>
                <a:gd name="connsiteY571" fmla="*/ 390136 h 1456508"/>
                <a:gd name="connsiteX572" fmla="*/ 186399 w 1508527"/>
                <a:gd name="connsiteY572" fmla="*/ 400973 h 1456508"/>
                <a:gd name="connsiteX573" fmla="*/ 164724 w 1508527"/>
                <a:gd name="connsiteY573" fmla="*/ 422648 h 1456508"/>
                <a:gd name="connsiteX574" fmla="*/ 164724 w 1508527"/>
                <a:gd name="connsiteY574" fmla="*/ 422648 h 1456508"/>
                <a:gd name="connsiteX575" fmla="*/ 164724 w 1508527"/>
                <a:gd name="connsiteY575" fmla="*/ 422648 h 1456508"/>
                <a:gd name="connsiteX576" fmla="*/ 188566 w 1508527"/>
                <a:gd name="connsiteY576" fmla="*/ 403141 h 1456508"/>
                <a:gd name="connsiteX577" fmla="*/ 223245 w 1508527"/>
                <a:gd name="connsiteY577" fmla="*/ 390136 h 1456508"/>
                <a:gd name="connsiteX578" fmla="*/ 234082 w 1508527"/>
                <a:gd name="connsiteY578" fmla="*/ 387969 h 1456508"/>
                <a:gd name="connsiteX579" fmla="*/ 188566 w 1508527"/>
                <a:gd name="connsiteY579" fmla="*/ 424815 h 1456508"/>
                <a:gd name="connsiteX580" fmla="*/ 143050 w 1508527"/>
                <a:gd name="connsiteY580" fmla="*/ 448657 h 1456508"/>
                <a:gd name="connsiteX581" fmla="*/ 143050 w 1508527"/>
                <a:gd name="connsiteY581" fmla="*/ 448657 h 1456508"/>
                <a:gd name="connsiteX582" fmla="*/ 160389 w 1508527"/>
                <a:gd name="connsiteY582" fmla="*/ 379299 h 1456508"/>
                <a:gd name="connsiteX583" fmla="*/ 160389 w 1508527"/>
                <a:gd name="connsiteY583" fmla="*/ 379299 h 1456508"/>
                <a:gd name="connsiteX584" fmla="*/ 151720 w 1508527"/>
                <a:gd name="connsiteY584" fmla="*/ 325114 h 1456508"/>
                <a:gd name="connsiteX585" fmla="*/ 151720 w 1508527"/>
                <a:gd name="connsiteY585" fmla="*/ 268761 h 1456508"/>
                <a:gd name="connsiteX586" fmla="*/ 156055 w 1508527"/>
                <a:gd name="connsiteY586" fmla="*/ 279598 h 1456508"/>
                <a:gd name="connsiteX587" fmla="*/ 166892 w 1508527"/>
                <a:gd name="connsiteY587" fmla="*/ 314276 h 1456508"/>
                <a:gd name="connsiteX588" fmla="*/ 164724 w 1508527"/>
                <a:gd name="connsiteY588" fmla="*/ 344620 h 1456508"/>
                <a:gd name="connsiteX589" fmla="*/ 164724 w 1508527"/>
                <a:gd name="connsiteY589" fmla="*/ 344620 h 1456508"/>
                <a:gd name="connsiteX590" fmla="*/ 164724 w 1508527"/>
                <a:gd name="connsiteY590" fmla="*/ 344620 h 1456508"/>
                <a:gd name="connsiteX591" fmla="*/ 166892 w 1508527"/>
                <a:gd name="connsiteY591" fmla="*/ 314276 h 1456508"/>
                <a:gd name="connsiteX592" fmla="*/ 162557 w 1508527"/>
                <a:gd name="connsiteY592" fmla="*/ 288267 h 1456508"/>
                <a:gd name="connsiteX593" fmla="*/ 179896 w 1508527"/>
                <a:gd name="connsiteY593" fmla="*/ 333783 h 1456508"/>
                <a:gd name="connsiteX594" fmla="*/ 160389 w 1508527"/>
                <a:gd name="connsiteY594" fmla="*/ 379299 h 1456508"/>
                <a:gd name="connsiteX595" fmla="*/ 160389 w 1508527"/>
                <a:gd name="connsiteY595" fmla="*/ 379299 h 1456508"/>
                <a:gd name="connsiteX596" fmla="*/ 175561 w 1508527"/>
                <a:gd name="connsiteY596" fmla="*/ 385801 h 1456508"/>
                <a:gd name="connsiteX597" fmla="*/ 175561 w 1508527"/>
                <a:gd name="connsiteY597" fmla="*/ 385801 h 1456508"/>
                <a:gd name="connsiteX598" fmla="*/ 225412 w 1508527"/>
                <a:gd name="connsiteY598" fmla="*/ 364127 h 1456508"/>
                <a:gd name="connsiteX599" fmla="*/ 273096 w 1508527"/>
                <a:gd name="connsiteY599" fmla="*/ 333783 h 1456508"/>
                <a:gd name="connsiteX600" fmla="*/ 260091 w 1508527"/>
                <a:gd name="connsiteY600" fmla="*/ 335951 h 1456508"/>
                <a:gd name="connsiteX601" fmla="*/ 223245 w 1508527"/>
                <a:gd name="connsiteY601" fmla="*/ 344620 h 1456508"/>
                <a:gd name="connsiteX602" fmla="*/ 197236 w 1508527"/>
                <a:gd name="connsiteY602" fmla="*/ 361960 h 1456508"/>
                <a:gd name="connsiteX603" fmla="*/ 197236 w 1508527"/>
                <a:gd name="connsiteY603" fmla="*/ 361960 h 1456508"/>
                <a:gd name="connsiteX604" fmla="*/ 197236 w 1508527"/>
                <a:gd name="connsiteY604" fmla="*/ 361960 h 1456508"/>
                <a:gd name="connsiteX605" fmla="*/ 221077 w 1508527"/>
                <a:gd name="connsiteY605" fmla="*/ 342453 h 1456508"/>
                <a:gd name="connsiteX606" fmla="*/ 244919 w 1508527"/>
                <a:gd name="connsiteY606" fmla="*/ 333783 h 1456508"/>
                <a:gd name="connsiteX607" fmla="*/ 197236 w 1508527"/>
                <a:gd name="connsiteY607" fmla="*/ 342453 h 1456508"/>
                <a:gd name="connsiteX608" fmla="*/ 175561 w 1508527"/>
                <a:gd name="connsiteY608" fmla="*/ 385801 h 1456508"/>
                <a:gd name="connsiteX609" fmla="*/ 175561 w 1508527"/>
                <a:gd name="connsiteY609" fmla="*/ 385801 h 1456508"/>
                <a:gd name="connsiteX610" fmla="*/ 199403 w 1508527"/>
                <a:gd name="connsiteY610" fmla="*/ 318611 h 1456508"/>
                <a:gd name="connsiteX611" fmla="*/ 199403 w 1508527"/>
                <a:gd name="connsiteY611" fmla="*/ 318611 h 1456508"/>
                <a:gd name="connsiteX612" fmla="*/ 195068 w 1508527"/>
                <a:gd name="connsiteY612" fmla="*/ 264426 h 1456508"/>
                <a:gd name="connsiteX613" fmla="*/ 201570 w 1508527"/>
                <a:gd name="connsiteY613" fmla="*/ 208073 h 1456508"/>
                <a:gd name="connsiteX614" fmla="*/ 205905 w 1508527"/>
                <a:gd name="connsiteY614" fmla="*/ 218910 h 1456508"/>
                <a:gd name="connsiteX615" fmla="*/ 214575 w 1508527"/>
                <a:gd name="connsiteY615" fmla="*/ 255756 h 1456508"/>
                <a:gd name="connsiteX616" fmla="*/ 210240 w 1508527"/>
                <a:gd name="connsiteY616" fmla="*/ 286100 h 1456508"/>
                <a:gd name="connsiteX617" fmla="*/ 210240 w 1508527"/>
                <a:gd name="connsiteY617" fmla="*/ 286100 h 1456508"/>
                <a:gd name="connsiteX618" fmla="*/ 210240 w 1508527"/>
                <a:gd name="connsiteY618" fmla="*/ 286100 h 1456508"/>
                <a:gd name="connsiteX619" fmla="*/ 216742 w 1508527"/>
                <a:gd name="connsiteY619" fmla="*/ 255756 h 1456508"/>
                <a:gd name="connsiteX620" fmla="*/ 214575 w 1508527"/>
                <a:gd name="connsiteY620" fmla="*/ 229747 h 1456508"/>
                <a:gd name="connsiteX621" fmla="*/ 227580 w 1508527"/>
                <a:gd name="connsiteY621" fmla="*/ 275263 h 1456508"/>
                <a:gd name="connsiteX622" fmla="*/ 199403 w 1508527"/>
                <a:gd name="connsiteY622" fmla="*/ 318611 h 1456508"/>
                <a:gd name="connsiteX623" fmla="*/ 199403 w 1508527"/>
                <a:gd name="connsiteY623" fmla="*/ 318611 h 1456508"/>
                <a:gd name="connsiteX624" fmla="*/ 212408 w 1508527"/>
                <a:gd name="connsiteY624" fmla="*/ 327281 h 1456508"/>
                <a:gd name="connsiteX625" fmla="*/ 212408 w 1508527"/>
                <a:gd name="connsiteY625" fmla="*/ 327281 h 1456508"/>
                <a:gd name="connsiteX626" fmla="*/ 264426 w 1508527"/>
                <a:gd name="connsiteY626" fmla="*/ 312109 h 1456508"/>
                <a:gd name="connsiteX627" fmla="*/ 316444 w 1508527"/>
                <a:gd name="connsiteY627" fmla="*/ 286100 h 1456508"/>
                <a:gd name="connsiteX628" fmla="*/ 303439 w 1508527"/>
                <a:gd name="connsiteY628" fmla="*/ 286100 h 1456508"/>
                <a:gd name="connsiteX629" fmla="*/ 266593 w 1508527"/>
                <a:gd name="connsiteY629" fmla="*/ 290435 h 1456508"/>
                <a:gd name="connsiteX630" fmla="*/ 238417 w 1508527"/>
                <a:gd name="connsiteY630" fmla="*/ 305607 h 1456508"/>
                <a:gd name="connsiteX631" fmla="*/ 238417 w 1508527"/>
                <a:gd name="connsiteY631" fmla="*/ 305607 h 1456508"/>
                <a:gd name="connsiteX632" fmla="*/ 238417 w 1508527"/>
                <a:gd name="connsiteY632" fmla="*/ 305607 h 1456508"/>
                <a:gd name="connsiteX633" fmla="*/ 264426 w 1508527"/>
                <a:gd name="connsiteY633" fmla="*/ 290435 h 1456508"/>
                <a:gd name="connsiteX634" fmla="*/ 288268 w 1508527"/>
                <a:gd name="connsiteY634" fmla="*/ 283933 h 1456508"/>
                <a:gd name="connsiteX635" fmla="*/ 240584 w 1508527"/>
                <a:gd name="connsiteY635" fmla="*/ 288267 h 1456508"/>
                <a:gd name="connsiteX636" fmla="*/ 212408 w 1508527"/>
                <a:gd name="connsiteY636" fmla="*/ 327281 h 1456508"/>
                <a:gd name="connsiteX637" fmla="*/ 212408 w 1508527"/>
                <a:gd name="connsiteY637" fmla="*/ 327281 h 1456508"/>
                <a:gd name="connsiteX638" fmla="*/ 244919 w 1508527"/>
                <a:gd name="connsiteY638" fmla="*/ 262258 h 1456508"/>
                <a:gd name="connsiteX639" fmla="*/ 244919 w 1508527"/>
                <a:gd name="connsiteY639" fmla="*/ 262258 h 1456508"/>
                <a:gd name="connsiteX640" fmla="*/ 247086 w 1508527"/>
                <a:gd name="connsiteY640" fmla="*/ 208073 h 1456508"/>
                <a:gd name="connsiteX641" fmla="*/ 260091 w 1508527"/>
                <a:gd name="connsiteY641" fmla="*/ 151720 h 1456508"/>
                <a:gd name="connsiteX642" fmla="*/ 262258 w 1508527"/>
                <a:gd name="connsiteY642" fmla="*/ 162557 h 1456508"/>
                <a:gd name="connsiteX643" fmla="*/ 266593 w 1508527"/>
                <a:gd name="connsiteY643" fmla="*/ 199403 h 1456508"/>
                <a:gd name="connsiteX644" fmla="*/ 257924 w 1508527"/>
                <a:gd name="connsiteY644" fmla="*/ 229747 h 1456508"/>
                <a:gd name="connsiteX645" fmla="*/ 257924 w 1508527"/>
                <a:gd name="connsiteY645" fmla="*/ 229747 h 1456508"/>
                <a:gd name="connsiteX646" fmla="*/ 257924 w 1508527"/>
                <a:gd name="connsiteY646" fmla="*/ 229747 h 1456508"/>
                <a:gd name="connsiteX647" fmla="*/ 266593 w 1508527"/>
                <a:gd name="connsiteY647" fmla="*/ 199403 h 1456508"/>
                <a:gd name="connsiteX648" fmla="*/ 266593 w 1508527"/>
                <a:gd name="connsiteY648" fmla="*/ 173394 h 1456508"/>
                <a:gd name="connsiteX649" fmla="*/ 275263 w 1508527"/>
                <a:gd name="connsiteY649" fmla="*/ 221077 h 1456508"/>
                <a:gd name="connsiteX650" fmla="*/ 244919 w 1508527"/>
                <a:gd name="connsiteY650" fmla="*/ 262258 h 1456508"/>
                <a:gd name="connsiteX651" fmla="*/ 244919 w 1508527"/>
                <a:gd name="connsiteY651" fmla="*/ 262258 h 1456508"/>
                <a:gd name="connsiteX652" fmla="*/ 257924 w 1508527"/>
                <a:gd name="connsiteY652" fmla="*/ 273095 h 1456508"/>
                <a:gd name="connsiteX653" fmla="*/ 257924 w 1508527"/>
                <a:gd name="connsiteY653" fmla="*/ 273095 h 1456508"/>
                <a:gd name="connsiteX654" fmla="*/ 312109 w 1508527"/>
                <a:gd name="connsiteY654" fmla="*/ 262258 h 1456508"/>
                <a:gd name="connsiteX655" fmla="*/ 366295 w 1508527"/>
                <a:gd name="connsiteY655" fmla="*/ 242752 h 1456508"/>
                <a:gd name="connsiteX656" fmla="*/ 353290 w 1508527"/>
                <a:gd name="connsiteY656" fmla="*/ 240584 h 1456508"/>
                <a:gd name="connsiteX657" fmla="*/ 316444 w 1508527"/>
                <a:gd name="connsiteY657" fmla="*/ 242752 h 1456508"/>
                <a:gd name="connsiteX658" fmla="*/ 288268 w 1508527"/>
                <a:gd name="connsiteY658" fmla="*/ 255756 h 1456508"/>
                <a:gd name="connsiteX659" fmla="*/ 288268 w 1508527"/>
                <a:gd name="connsiteY659" fmla="*/ 255756 h 1456508"/>
                <a:gd name="connsiteX660" fmla="*/ 288268 w 1508527"/>
                <a:gd name="connsiteY660" fmla="*/ 255756 h 1456508"/>
                <a:gd name="connsiteX661" fmla="*/ 316444 w 1508527"/>
                <a:gd name="connsiteY661" fmla="*/ 242752 h 1456508"/>
                <a:gd name="connsiteX662" fmla="*/ 342453 w 1508527"/>
                <a:gd name="connsiteY662" fmla="*/ 238417 h 1456508"/>
                <a:gd name="connsiteX663" fmla="*/ 294770 w 1508527"/>
                <a:gd name="connsiteY663" fmla="*/ 236249 h 1456508"/>
                <a:gd name="connsiteX664" fmla="*/ 257924 w 1508527"/>
                <a:gd name="connsiteY664" fmla="*/ 273095 h 1456508"/>
                <a:gd name="connsiteX665" fmla="*/ 257924 w 1508527"/>
                <a:gd name="connsiteY665" fmla="*/ 273095 h 1456508"/>
                <a:gd name="connsiteX666" fmla="*/ 294770 w 1508527"/>
                <a:gd name="connsiteY666" fmla="*/ 212408 h 1456508"/>
                <a:gd name="connsiteX667" fmla="*/ 294770 w 1508527"/>
                <a:gd name="connsiteY667" fmla="*/ 212408 h 1456508"/>
                <a:gd name="connsiteX668" fmla="*/ 303439 w 1508527"/>
                <a:gd name="connsiteY668" fmla="*/ 158222 h 1456508"/>
                <a:gd name="connsiteX669" fmla="*/ 320779 w 1508527"/>
                <a:gd name="connsiteY669" fmla="*/ 104036 h 1456508"/>
                <a:gd name="connsiteX670" fmla="*/ 322946 w 1508527"/>
                <a:gd name="connsiteY670" fmla="*/ 117041 h 1456508"/>
                <a:gd name="connsiteX671" fmla="*/ 322946 w 1508527"/>
                <a:gd name="connsiteY671" fmla="*/ 153887 h 1456508"/>
                <a:gd name="connsiteX672" fmla="*/ 312109 w 1508527"/>
                <a:gd name="connsiteY672" fmla="*/ 184231 h 1456508"/>
                <a:gd name="connsiteX673" fmla="*/ 312109 w 1508527"/>
                <a:gd name="connsiteY673" fmla="*/ 184231 h 1456508"/>
                <a:gd name="connsiteX674" fmla="*/ 312109 w 1508527"/>
                <a:gd name="connsiteY674" fmla="*/ 184231 h 1456508"/>
                <a:gd name="connsiteX675" fmla="*/ 322946 w 1508527"/>
                <a:gd name="connsiteY675" fmla="*/ 156055 h 1456508"/>
                <a:gd name="connsiteX676" fmla="*/ 325114 w 1508527"/>
                <a:gd name="connsiteY676" fmla="*/ 130045 h 1456508"/>
                <a:gd name="connsiteX677" fmla="*/ 329449 w 1508527"/>
                <a:gd name="connsiteY677" fmla="*/ 177729 h 1456508"/>
                <a:gd name="connsiteX678" fmla="*/ 294770 w 1508527"/>
                <a:gd name="connsiteY678" fmla="*/ 212408 h 1456508"/>
                <a:gd name="connsiteX679" fmla="*/ 294770 w 1508527"/>
                <a:gd name="connsiteY679" fmla="*/ 212408 h 1456508"/>
                <a:gd name="connsiteX680" fmla="*/ 307774 w 1508527"/>
                <a:gd name="connsiteY680" fmla="*/ 223245 h 1456508"/>
                <a:gd name="connsiteX681" fmla="*/ 307774 w 1508527"/>
                <a:gd name="connsiteY681" fmla="*/ 223245 h 1456508"/>
                <a:gd name="connsiteX682" fmla="*/ 361960 w 1508527"/>
                <a:gd name="connsiteY682" fmla="*/ 218910 h 1456508"/>
                <a:gd name="connsiteX683" fmla="*/ 416146 w 1508527"/>
                <a:gd name="connsiteY683" fmla="*/ 203738 h 1456508"/>
                <a:gd name="connsiteX684" fmla="*/ 405308 w 1508527"/>
                <a:gd name="connsiteY684" fmla="*/ 201570 h 1456508"/>
                <a:gd name="connsiteX685" fmla="*/ 366295 w 1508527"/>
                <a:gd name="connsiteY685" fmla="*/ 199403 h 1456508"/>
                <a:gd name="connsiteX686" fmla="*/ 335951 w 1508527"/>
                <a:gd name="connsiteY686" fmla="*/ 208073 h 1456508"/>
                <a:gd name="connsiteX687" fmla="*/ 335951 w 1508527"/>
                <a:gd name="connsiteY687" fmla="*/ 208073 h 1456508"/>
                <a:gd name="connsiteX688" fmla="*/ 335951 w 1508527"/>
                <a:gd name="connsiteY688" fmla="*/ 208073 h 1456508"/>
                <a:gd name="connsiteX689" fmla="*/ 364127 w 1508527"/>
                <a:gd name="connsiteY689" fmla="*/ 197236 h 1456508"/>
                <a:gd name="connsiteX690" fmla="*/ 390136 w 1508527"/>
                <a:gd name="connsiteY690" fmla="*/ 195068 h 1456508"/>
                <a:gd name="connsiteX691" fmla="*/ 342453 w 1508527"/>
                <a:gd name="connsiteY691" fmla="*/ 188566 h 1456508"/>
                <a:gd name="connsiteX692" fmla="*/ 307774 w 1508527"/>
                <a:gd name="connsiteY692" fmla="*/ 223245 h 1456508"/>
                <a:gd name="connsiteX693" fmla="*/ 307774 w 1508527"/>
                <a:gd name="connsiteY693" fmla="*/ 223245 h 1456508"/>
                <a:gd name="connsiteX694" fmla="*/ 351123 w 1508527"/>
                <a:gd name="connsiteY694" fmla="*/ 166892 h 1456508"/>
                <a:gd name="connsiteX695" fmla="*/ 351123 w 1508527"/>
                <a:gd name="connsiteY695" fmla="*/ 166892 h 1456508"/>
                <a:gd name="connsiteX696" fmla="*/ 364127 w 1508527"/>
                <a:gd name="connsiteY696" fmla="*/ 114873 h 1456508"/>
                <a:gd name="connsiteX697" fmla="*/ 387969 w 1508527"/>
                <a:gd name="connsiteY697" fmla="*/ 62855 h 1456508"/>
                <a:gd name="connsiteX698" fmla="*/ 387969 w 1508527"/>
                <a:gd name="connsiteY698" fmla="*/ 75860 h 1456508"/>
                <a:gd name="connsiteX699" fmla="*/ 383634 w 1508527"/>
                <a:gd name="connsiteY699" fmla="*/ 112706 h 1456508"/>
                <a:gd name="connsiteX700" fmla="*/ 370630 w 1508527"/>
                <a:gd name="connsiteY700" fmla="*/ 140883 h 1456508"/>
                <a:gd name="connsiteX701" fmla="*/ 370630 w 1508527"/>
                <a:gd name="connsiteY701" fmla="*/ 140883 h 1456508"/>
                <a:gd name="connsiteX702" fmla="*/ 370630 w 1508527"/>
                <a:gd name="connsiteY702" fmla="*/ 140883 h 1456508"/>
                <a:gd name="connsiteX703" fmla="*/ 385802 w 1508527"/>
                <a:gd name="connsiteY703" fmla="*/ 114873 h 1456508"/>
                <a:gd name="connsiteX704" fmla="*/ 392304 w 1508527"/>
                <a:gd name="connsiteY704" fmla="*/ 88864 h 1456508"/>
                <a:gd name="connsiteX705" fmla="*/ 390136 w 1508527"/>
                <a:gd name="connsiteY705" fmla="*/ 136548 h 1456508"/>
                <a:gd name="connsiteX706" fmla="*/ 351123 w 1508527"/>
                <a:gd name="connsiteY706" fmla="*/ 166892 h 1456508"/>
                <a:gd name="connsiteX707" fmla="*/ 351123 w 1508527"/>
                <a:gd name="connsiteY707" fmla="*/ 166892 h 1456508"/>
                <a:gd name="connsiteX708" fmla="*/ 361960 w 1508527"/>
                <a:gd name="connsiteY708" fmla="*/ 179896 h 1456508"/>
                <a:gd name="connsiteX709" fmla="*/ 361960 w 1508527"/>
                <a:gd name="connsiteY709" fmla="*/ 179896 h 1456508"/>
                <a:gd name="connsiteX710" fmla="*/ 416146 w 1508527"/>
                <a:gd name="connsiteY710" fmla="*/ 179896 h 1456508"/>
                <a:gd name="connsiteX711" fmla="*/ 472499 w 1508527"/>
                <a:gd name="connsiteY711" fmla="*/ 171227 h 1456508"/>
                <a:gd name="connsiteX712" fmla="*/ 461662 w 1508527"/>
                <a:gd name="connsiteY712" fmla="*/ 166892 h 1456508"/>
                <a:gd name="connsiteX713" fmla="*/ 424815 w 1508527"/>
                <a:gd name="connsiteY713" fmla="*/ 160389 h 1456508"/>
                <a:gd name="connsiteX714" fmla="*/ 394471 w 1508527"/>
                <a:gd name="connsiteY714" fmla="*/ 166892 h 1456508"/>
                <a:gd name="connsiteX715" fmla="*/ 394471 w 1508527"/>
                <a:gd name="connsiteY715" fmla="*/ 166892 h 1456508"/>
                <a:gd name="connsiteX716" fmla="*/ 394471 w 1508527"/>
                <a:gd name="connsiteY716" fmla="*/ 166892 h 1456508"/>
                <a:gd name="connsiteX717" fmla="*/ 424815 w 1508527"/>
                <a:gd name="connsiteY717" fmla="*/ 160389 h 1456508"/>
                <a:gd name="connsiteX718" fmla="*/ 450824 w 1508527"/>
                <a:gd name="connsiteY718" fmla="*/ 162557 h 1456508"/>
                <a:gd name="connsiteX719" fmla="*/ 403141 w 1508527"/>
                <a:gd name="connsiteY719" fmla="*/ 151720 h 1456508"/>
                <a:gd name="connsiteX720" fmla="*/ 361960 w 1508527"/>
                <a:gd name="connsiteY720" fmla="*/ 179896 h 1456508"/>
                <a:gd name="connsiteX721" fmla="*/ 361960 w 1508527"/>
                <a:gd name="connsiteY721" fmla="*/ 179896 h 1456508"/>
                <a:gd name="connsiteX722" fmla="*/ 411811 w 1508527"/>
                <a:gd name="connsiteY722" fmla="*/ 127878 h 1456508"/>
                <a:gd name="connsiteX723" fmla="*/ 411811 w 1508527"/>
                <a:gd name="connsiteY723" fmla="*/ 127878 h 1456508"/>
                <a:gd name="connsiteX724" fmla="*/ 431318 w 1508527"/>
                <a:gd name="connsiteY724" fmla="*/ 78027 h 1456508"/>
                <a:gd name="connsiteX725" fmla="*/ 459494 w 1508527"/>
                <a:gd name="connsiteY725" fmla="*/ 28177 h 1456508"/>
                <a:gd name="connsiteX726" fmla="*/ 459494 w 1508527"/>
                <a:gd name="connsiteY726" fmla="*/ 41181 h 1456508"/>
                <a:gd name="connsiteX727" fmla="*/ 450824 w 1508527"/>
                <a:gd name="connsiteY727" fmla="*/ 78027 h 1456508"/>
                <a:gd name="connsiteX728" fmla="*/ 433485 w 1508527"/>
                <a:gd name="connsiteY728" fmla="*/ 104036 h 1456508"/>
                <a:gd name="connsiteX729" fmla="*/ 433485 w 1508527"/>
                <a:gd name="connsiteY729" fmla="*/ 104036 h 1456508"/>
                <a:gd name="connsiteX730" fmla="*/ 433485 w 1508527"/>
                <a:gd name="connsiteY730" fmla="*/ 104036 h 1456508"/>
                <a:gd name="connsiteX731" fmla="*/ 450824 w 1508527"/>
                <a:gd name="connsiteY731" fmla="*/ 78027 h 1456508"/>
                <a:gd name="connsiteX732" fmla="*/ 459494 w 1508527"/>
                <a:gd name="connsiteY732" fmla="*/ 54186 h 1456508"/>
                <a:gd name="connsiteX733" fmla="*/ 452992 w 1508527"/>
                <a:gd name="connsiteY733" fmla="*/ 101869 h 1456508"/>
                <a:gd name="connsiteX734" fmla="*/ 411811 w 1508527"/>
                <a:gd name="connsiteY734" fmla="*/ 127878 h 1456508"/>
                <a:gd name="connsiteX735" fmla="*/ 411811 w 1508527"/>
                <a:gd name="connsiteY735" fmla="*/ 127878 h 1456508"/>
                <a:gd name="connsiteX736" fmla="*/ 420480 w 1508527"/>
                <a:gd name="connsiteY736" fmla="*/ 143050 h 1456508"/>
                <a:gd name="connsiteX737" fmla="*/ 420480 w 1508527"/>
                <a:gd name="connsiteY737" fmla="*/ 143050 h 1456508"/>
                <a:gd name="connsiteX738" fmla="*/ 474666 w 1508527"/>
                <a:gd name="connsiteY738" fmla="*/ 149552 h 1456508"/>
                <a:gd name="connsiteX739" fmla="*/ 531019 w 1508527"/>
                <a:gd name="connsiteY739" fmla="*/ 147385 h 1456508"/>
                <a:gd name="connsiteX740" fmla="*/ 520182 w 1508527"/>
                <a:gd name="connsiteY740" fmla="*/ 143050 h 1456508"/>
                <a:gd name="connsiteX741" fmla="*/ 483336 w 1508527"/>
                <a:gd name="connsiteY741" fmla="*/ 132213 h 1456508"/>
                <a:gd name="connsiteX742" fmla="*/ 452992 w 1508527"/>
                <a:gd name="connsiteY742" fmla="*/ 134380 h 1456508"/>
                <a:gd name="connsiteX743" fmla="*/ 452992 w 1508527"/>
                <a:gd name="connsiteY743" fmla="*/ 134380 h 1456508"/>
                <a:gd name="connsiteX744" fmla="*/ 452992 w 1508527"/>
                <a:gd name="connsiteY744" fmla="*/ 134380 h 1456508"/>
                <a:gd name="connsiteX745" fmla="*/ 483336 w 1508527"/>
                <a:gd name="connsiteY745" fmla="*/ 130045 h 1456508"/>
                <a:gd name="connsiteX746" fmla="*/ 509345 w 1508527"/>
                <a:gd name="connsiteY746" fmla="*/ 134380 h 1456508"/>
                <a:gd name="connsiteX747" fmla="*/ 463829 w 1508527"/>
                <a:gd name="connsiteY747" fmla="*/ 117041 h 1456508"/>
                <a:gd name="connsiteX748" fmla="*/ 420480 w 1508527"/>
                <a:gd name="connsiteY748" fmla="*/ 143050 h 1456508"/>
                <a:gd name="connsiteX749" fmla="*/ 420480 w 1508527"/>
                <a:gd name="connsiteY749" fmla="*/ 143050 h 1456508"/>
                <a:gd name="connsiteX750" fmla="*/ 474666 w 1508527"/>
                <a:gd name="connsiteY750" fmla="*/ 95367 h 1456508"/>
                <a:gd name="connsiteX751" fmla="*/ 474666 w 1508527"/>
                <a:gd name="connsiteY751" fmla="*/ 95367 h 1456508"/>
                <a:gd name="connsiteX752" fmla="*/ 520182 w 1508527"/>
                <a:gd name="connsiteY752" fmla="*/ 71525 h 1456508"/>
                <a:gd name="connsiteX753" fmla="*/ 531019 w 1508527"/>
                <a:gd name="connsiteY753" fmla="*/ 23842 h 1456508"/>
                <a:gd name="connsiteX754" fmla="*/ 520182 w 1508527"/>
                <a:gd name="connsiteY754" fmla="*/ 47683 h 1456508"/>
                <a:gd name="connsiteX755" fmla="*/ 500675 w 1508527"/>
                <a:gd name="connsiteY755" fmla="*/ 71525 h 1456508"/>
                <a:gd name="connsiteX756" fmla="*/ 500675 w 1508527"/>
                <a:gd name="connsiteY756" fmla="*/ 71525 h 1456508"/>
                <a:gd name="connsiteX757" fmla="*/ 500675 w 1508527"/>
                <a:gd name="connsiteY757" fmla="*/ 71525 h 1456508"/>
                <a:gd name="connsiteX758" fmla="*/ 520182 w 1508527"/>
                <a:gd name="connsiteY758" fmla="*/ 47683 h 1456508"/>
                <a:gd name="connsiteX759" fmla="*/ 531019 w 1508527"/>
                <a:gd name="connsiteY759" fmla="*/ 13005 h 1456508"/>
                <a:gd name="connsiteX760" fmla="*/ 533187 w 1508527"/>
                <a:gd name="connsiteY760" fmla="*/ 0 h 1456508"/>
                <a:gd name="connsiteX761" fmla="*/ 498508 w 1508527"/>
                <a:gd name="connsiteY761" fmla="*/ 45516 h 1456508"/>
                <a:gd name="connsiteX762" fmla="*/ 474666 w 1508527"/>
                <a:gd name="connsiteY762" fmla="*/ 95367 h 1456508"/>
                <a:gd name="connsiteX763" fmla="*/ 474666 w 1508527"/>
                <a:gd name="connsiteY763" fmla="*/ 95367 h 1456508"/>
                <a:gd name="connsiteX764" fmla="*/ 481168 w 1508527"/>
                <a:gd name="connsiteY764" fmla="*/ 110539 h 1456508"/>
                <a:gd name="connsiteX765" fmla="*/ 481168 w 1508527"/>
                <a:gd name="connsiteY765" fmla="*/ 110539 h 1456508"/>
                <a:gd name="connsiteX766" fmla="*/ 533187 w 1508527"/>
                <a:gd name="connsiteY766" fmla="*/ 123543 h 1456508"/>
                <a:gd name="connsiteX767" fmla="*/ 589540 w 1508527"/>
                <a:gd name="connsiteY767" fmla="*/ 125711 h 1456508"/>
                <a:gd name="connsiteX768" fmla="*/ 578702 w 1508527"/>
                <a:gd name="connsiteY768" fmla="*/ 119208 h 1456508"/>
                <a:gd name="connsiteX769" fmla="*/ 544024 w 1508527"/>
                <a:gd name="connsiteY769" fmla="*/ 106204 h 1456508"/>
                <a:gd name="connsiteX770" fmla="*/ 513680 w 1508527"/>
                <a:gd name="connsiteY770" fmla="*/ 106204 h 1456508"/>
                <a:gd name="connsiteX771" fmla="*/ 513680 w 1508527"/>
                <a:gd name="connsiteY771" fmla="*/ 106204 h 1456508"/>
                <a:gd name="connsiteX772" fmla="*/ 513680 w 1508527"/>
                <a:gd name="connsiteY772" fmla="*/ 106204 h 1456508"/>
                <a:gd name="connsiteX773" fmla="*/ 544024 w 1508527"/>
                <a:gd name="connsiteY773" fmla="*/ 106204 h 1456508"/>
                <a:gd name="connsiteX774" fmla="*/ 570033 w 1508527"/>
                <a:gd name="connsiteY774" fmla="*/ 112706 h 1456508"/>
                <a:gd name="connsiteX775" fmla="*/ 526684 w 1508527"/>
                <a:gd name="connsiteY775" fmla="*/ 91032 h 1456508"/>
                <a:gd name="connsiteX776" fmla="*/ 481168 w 1508527"/>
                <a:gd name="connsiteY776" fmla="*/ 110539 h 1456508"/>
                <a:gd name="connsiteX777" fmla="*/ 481168 w 1508527"/>
                <a:gd name="connsiteY777" fmla="*/ 110539 h 1456508"/>
                <a:gd name="connsiteX778" fmla="*/ 825789 w 1508527"/>
                <a:gd name="connsiteY778" fmla="*/ 1402323 h 1456508"/>
                <a:gd name="connsiteX779" fmla="*/ 825789 w 1508527"/>
                <a:gd name="connsiteY779" fmla="*/ 1402323 h 1456508"/>
                <a:gd name="connsiteX780" fmla="*/ 871305 w 1508527"/>
                <a:gd name="connsiteY780" fmla="*/ 1432667 h 1456508"/>
                <a:gd name="connsiteX781" fmla="*/ 923323 w 1508527"/>
                <a:gd name="connsiteY781" fmla="*/ 1456509 h 1456508"/>
                <a:gd name="connsiteX782" fmla="*/ 914653 w 1508527"/>
                <a:gd name="connsiteY782" fmla="*/ 1447839 h 1456508"/>
                <a:gd name="connsiteX783" fmla="*/ 886477 w 1508527"/>
                <a:gd name="connsiteY783" fmla="*/ 1421830 h 1456508"/>
                <a:gd name="connsiteX784" fmla="*/ 858300 w 1508527"/>
                <a:gd name="connsiteY784" fmla="*/ 1410993 h 1456508"/>
                <a:gd name="connsiteX785" fmla="*/ 858300 w 1508527"/>
                <a:gd name="connsiteY785" fmla="*/ 1410993 h 1456508"/>
                <a:gd name="connsiteX786" fmla="*/ 860468 w 1508527"/>
                <a:gd name="connsiteY786" fmla="*/ 1410993 h 1456508"/>
                <a:gd name="connsiteX787" fmla="*/ 888644 w 1508527"/>
                <a:gd name="connsiteY787" fmla="*/ 1421830 h 1456508"/>
                <a:gd name="connsiteX788" fmla="*/ 910318 w 1508527"/>
                <a:gd name="connsiteY788" fmla="*/ 1437002 h 1456508"/>
                <a:gd name="connsiteX789" fmla="*/ 877807 w 1508527"/>
                <a:gd name="connsiteY789" fmla="*/ 1402323 h 1456508"/>
                <a:gd name="connsiteX790" fmla="*/ 825789 w 1508527"/>
                <a:gd name="connsiteY790" fmla="*/ 1402323 h 1456508"/>
                <a:gd name="connsiteX791" fmla="*/ 825789 w 1508527"/>
                <a:gd name="connsiteY791" fmla="*/ 1402323 h 1456508"/>
                <a:gd name="connsiteX792" fmla="*/ 823621 w 1508527"/>
                <a:gd name="connsiteY792" fmla="*/ 1384984 h 1456508"/>
                <a:gd name="connsiteX793" fmla="*/ 823621 w 1508527"/>
                <a:gd name="connsiteY793" fmla="*/ 1384984 h 1456508"/>
                <a:gd name="connsiteX794" fmla="*/ 862635 w 1508527"/>
                <a:gd name="connsiteY794" fmla="*/ 1348138 h 1456508"/>
                <a:gd name="connsiteX795" fmla="*/ 910318 w 1508527"/>
                <a:gd name="connsiteY795" fmla="*/ 1317794 h 1456508"/>
                <a:gd name="connsiteX796" fmla="*/ 903816 w 1508527"/>
                <a:gd name="connsiteY796" fmla="*/ 1328631 h 1456508"/>
                <a:gd name="connsiteX797" fmla="*/ 879974 w 1508527"/>
                <a:gd name="connsiteY797" fmla="*/ 1356807 h 1456508"/>
                <a:gd name="connsiteX798" fmla="*/ 853965 w 1508527"/>
                <a:gd name="connsiteY798" fmla="*/ 1371979 h 1456508"/>
                <a:gd name="connsiteX799" fmla="*/ 853965 w 1508527"/>
                <a:gd name="connsiteY799" fmla="*/ 1371979 h 1456508"/>
                <a:gd name="connsiteX800" fmla="*/ 853965 w 1508527"/>
                <a:gd name="connsiteY800" fmla="*/ 1371979 h 1456508"/>
                <a:gd name="connsiteX801" fmla="*/ 879974 w 1508527"/>
                <a:gd name="connsiteY801" fmla="*/ 1356807 h 1456508"/>
                <a:gd name="connsiteX802" fmla="*/ 897314 w 1508527"/>
                <a:gd name="connsiteY802" fmla="*/ 1339468 h 1456508"/>
                <a:gd name="connsiteX803" fmla="*/ 869137 w 1508527"/>
                <a:gd name="connsiteY803" fmla="*/ 1378482 h 1456508"/>
                <a:gd name="connsiteX804" fmla="*/ 823621 w 1508527"/>
                <a:gd name="connsiteY804" fmla="*/ 1384984 h 1456508"/>
                <a:gd name="connsiteX805" fmla="*/ 823621 w 1508527"/>
                <a:gd name="connsiteY805" fmla="*/ 1384984 h 1456508"/>
                <a:gd name="connsiteX806" fmla="*/ 895146 w 1508527"/>
                <a:gd name="connsiteY806" fmla="*/ 1391486 h 1456508"/>
                <a:gd name="connsiteX807" fmla="*/ 895146 w 1508527"/>
                <a:gd name="connsiteY807" fmla="*/ 1391486 h 1456508"/>
                <a:gd name="connsiteX808" fmla="*/ 944997 w 1508527"/>
                <a:gd name="connsiteY808" fmla="*/ 1382817 h 1456508"/>
                <a:gd name="connsiteX809" fmla="*/ 981843 w 1508527"/>
                <a:gd name="connsiteY809" fmla="*/ 1413160 h 1456508"/>
                <a:gd name="connsiteX810" fmla="*/ 960169 w 1508527"/>
                <a:gd name="connsiteY810" fmla="*/ 1400156 h 1456508"/>
                <a:gd name="connsiteX811" fmla="*/ 929825 w 1508527"/>
                <a:gd name="connsiteY811" fmla="*/ 1393654 h 1456508"/>
                <a:gd name="connsiteX812" fmla="*/ 927658 w 1508527"/>
                <a:gd name="connsiteY812" fmla="*/ 1393654 h 1456508"/>
                <a:gd name="connsiteX813" fmla="*/ 927658 w 1508527"/>
                <a:gd name="connsiteY813" fmla="*/ 1393654 h 1456508"/>
                <a:gd name="connsiteX814" fmla="*/ 958002 w 1508527"/>
                <a:gd name="connsiteY814" fmla="*/ 1402323 h 1456508"/>
                <a:gd name="connsiteX815" fmla="*/ 988346 w 1508527"/>
                <a:gd name="connsiteY815" fmla="*/ 1423998 h 1456508"/>
                <a:gd name="connsiteX816" fmla="*/ 997015 w 1508527"/>
                <a:gd name="connsiteY816" fmla="*/ 1432667 h 1456508"/>
                <a:gd name="connsiteX817" fmla="*/ 942830 w 1508527"/>
                <a:gd name="connsiteY817" fmla="*/ 1415328 h 1456508"/>
                <a:gd name="connsiteX818" fmla="*/ 895146 w 1508527"/>
                <a:gd name="connsiteY818" fmla="*/ 1391486 h 1456508"/>
                <a:gd name="connsiteX819" fmla="*/ 895146 w 1508527"/>
                <a:gd name="connsiteY819" fmla="*/ 1391486 h 1456508"/>
                <a:gd name="connsiteX820" fmla="*/ 892979 w 1508527"/>
                <a:gd name="connsiteY820" fmla="*/ 1374147 h 1456508"/>
                <a:gd name="connsiteX821" fmla="*/ 892979 w 1508527"/>
                <a:gd name="connsiteY821" fmla="*/ 1374147 h 1456508"/>
                <a:gd name="connsiteX822" fmla="*/ 927658 w 1508527"/>
                <a:gd name="connsiteY822" fmla="*/ 1332966 h 1456508"/>
                <a:gd name="connsiteX823" fmla="*/ 973174 w 1508527"/>
                <a:gd name="connsiteY823" fmla="*/ 1296120 h 1456508"/>
                <a:gd name="connsiteX824" fmla="*/ 968839 w 1508527"/>
                <a:gd name="connsiteY824" fmla="*/ 1306957 h 1456508"/>
                <a:gd name="connsiteX825" fmla="*/ 949332 w 1508527"/>
                <a:gd name="connsiteY825" fmla="*/ 1339468 h 1456508"/>
                <a:gd name="connsiteX826" fmla="*/ 923323 w 1508527"/>
                <a:gd name="connsiteY826" fmla="*/ 1358975 h 1456508"/>
                <a:gd name="connsiteX827" fmla="*/ 923323 w 1508527"/>
                <a:gd name="connsiteY827" fmla="*/ 1358975 h 1456508"/>
                <a:gd name="connsiteX828" fmla="*/ 923323 w 1508527"/>
                <a:gd name="connsiteY828" fmla="*/ 1358975 h 1456508"/>
                <a:gd name="connsiteX829" fmla="*/ 949332 w 1508527"/>
                <a:gd name="connsiteY829" fmla="*/ 1341635 h 1456508"/>
                <a:gd name="connsiteX830" fmla="*/ 966671 w 1508527"/>
                <a:gd name="connsiteY830" fmla="*/ 1322129 h 1456508"/>
                <a:gd name="connsiteX831" fmla="*/ 942830 w 1508527"/>
                <a:gd name="connsiteY831" fmla="*/ 1365477 h 1456508"/>
                <a:gd name="connsiteX832" fmla="*/ 892979 w 1508527"/>
                <a:gd name="connsiteY832" fmla="*/ 1374147 h 1456508"/>
                <a:gd name="connsiteX833" fmla="*/ 892979 w 1508527"/>
                <a:gd name="connsiteY833" fmla="*/ 1374147 h 1456508"/>
                <a:gd name="connsiteX834" fmla="*/ 964504 w 1508527"/>
                <a:gd name="connsiteY834" fmla="*/ 1371979 h 1456508"/>
                <a:gd name="connsiteX835" fmla="*/ 964504 w 1508527"/>
                <a:gd name="connsiteY835" fmla="*/ 1371979 h 1456508"/>
                <a:gd name="connsiteX836" fmla="*/ 1014355 w 1508527"/>
                <a:gd name="connsiteY836" fmla="*/ 1391486 h 1456508"/>
                <a:gd name="connsiteX837" fmla="*/ 1070708 w 1508527"/>
                <a:gd name="connsiteY837" fmla="*/ 1402323 h 1456508"/>
                <a:gd name="connsiteX838" fmla="*/ 1062038 w 1508527"/>
                <a:gd name="connsiteY838" fmla="*/ 1395821 h 1456508"/>
                <a:gd name="connsiteX839" fmla="*/ 1029527 w 1508527"/>
                <a:gd name="connsiteY839" fmla="*/ 1376314 h 1456508"/>
                <a:gd name="connsiteX840" fmla="*/ 999183 w 1508527"/>
                <a:gd name="connsiteY840" fmla="*/ 1371979 h 1456508"/>
                <a:gd name="connsiteX841" fmla="*/ 999183 w 1508527"/>
                <a:gd name="connsiteY841" fmla="*/ 1371979 h 1456508"/>
                <a:gd name="connsiteX842" fmla="*/ 1001350 w 1508527"/>
                <a:gd name="connsiteY842" fmla="*/ 1371979 h 1456508"/>
                <a:gd name="connsiteX843" fmla="*/ 1031694 w 1508527"/>
                <a:gd name="connsiteY843" fmla="*/ 1376314 h 1456508"/>
                <a:gd name="connsiteX844" fmla="*/ 1055536 w 1508527"/>
                <a:gd name="connsiteY844" fmla="*/ 1387151 h 1456508"/>
                <a:gd name="connsiteX845" fmla="*/ 1016522 w 1508527"/>
                <a:gd name="connsiteY845" fmla="*/ 1358975 h 1456508"/>
                <a:gd name="connsiteX846" fmla="*/ 964504 w 1508527"/>
                <a:gd name="connsiteY846" fmla="*/ 1371979 h 1456508"/>
                <a:gd name="connsiteX847" fmla="*/ 964504 w 1508527"/>
                <a:gd name="connsiteY847" fmla="*/ 1371979 h 1456508"/>
                <a:gd name="connsiteX848" fmla="*/ 960169 w 1508527"/>
                <a:gd name="connsiteY848" fmla="*/ 1356807 h 1456508"/>
                <a:gd name="connsiteX849" fmla="*/ 960169 w 1508527"/>
                <a:gd name="connsiteY849" fmla="*/ 1356807 h 1456508"/>
                <a:gd name="connsiteX850" fmla="*/ 1007853 w 1508527"/>
                <a:gd name="connsiteY850" fmla="*/ 1341635 h 1456508"/>
                <a:gd name="connsiteX851" fmla="*/ 1025192 w 1508527"/>
                <a:gd name="connsiteY851" fmla="*/ 1296120 h 1456508"/>
                <a:gd name="connsiteX852" fmla="*/ 1010020 w 1508527"/>
                <a:gd name="connsiteY852" fmla="*/ 1317794 h 1456508"/>
                <a:gd name="connsiteX853" fmla="*/ 986178 w 1508527"/>
                <a:gd name="connsiteY853" fmla="*/ 1337301 h 1456508"/>
                <a:gd name="connsiteX854" fmla="*/ 986178 w 1508527"/>
                <a:gd name="connsiteY854" fmla="*/ 1337301 h 1456508"/>
                <a:gd name="connsiteX855" fmla="*/ 986178 w 1508527"/>
                <a:gd name="connsiteY855" fmla="*/ 1337301 h 1456508"/>
                <a:gd name="connsiteX856" fmla="*/ 1010020 w 1508527"/>
                <a:gd name="connsiteY856" fmla="*/ 1315626 h 1456508"/>
                <a:gd name="connsiteX857" fmla="*/ 1027359 w 1508527"/>
                <a:gd name="connsiteY857" fmla="*/ 1283115 h 1456508"/>
                <a:gd name="connsiteX858" fmla="*/ 1031694 w 1508527"/>
                <a:gd name="connsiteY858" fmla="*/ 1272278 h 1456508"/>
                <a:gd name="connsiteX859" fmla="*/ 990513 w 1508527"/>
                <a:gd name="connsiteY859" fmla="*/ 1313459 h 1456508"/>
                <a:gd name="connsiteX860" fmla="*/ 960169 w 1508527"/>
                <a:gd name="connsiteY860" fmla="*/ 1356807 h 1456508"/>
                <a:gd name="connsiteX861" fmla="*/ 960169 w 1508527"/>
                <a:gd name="connsiteY861" fmla="*/ 1356807 h 1456508"/>
                <a:gd name="connsiteX862" fmla="*/ 1031694 w 1508527"/>
                <a:gd name="connsiteY862" fmla="*/ 1348138 h 1456508"/>
                <a:gd name="connsiteX863" fmla="*/ 1031694 w 1508527"/>
                <a:gd name="connsiteY863" fmla="*/ 1348138 h 1456508"/>
                <a:gd name="connsiteX864" fmla="*/ 1079378 w 1508527"/>
                <a:gd name="connsiteY864" fmla="*/ 1328631 h 1456508"/>
                <a:gd name="connsiteX865" fmla="*/ 1122726 w 1508527"/>
                <a:gd name="connsiteY865" fmla="*/ 1352473 h 1456508"/>
                <a:gd name="connsiteX866" fmla="*/ 1098884 w 1508527"/>
                <a:gd name="connsiteY866" fmla="*/ 1343803 h 1456508"/>
                <a:gd name="connsiteX867" fmla="*/ 1068541 w 1508527"/>
                <a:gd name="connsiteY867" fmla="*/ 1343803 h 1456508"/>
                <a:gd name="connsiteX868" fmla="*/ 1068541 w 1508527"/>
                <a:gd name="connsiteY868" fmla="*/ 1343803 h 1456508"/>
                <a:gd name="connsiteX869" fmla="*/ 1068541 w 1508527"/>
                <a:gd name="connsiteY869" fmla="*/ 1343803 h 1456508"/>
                <a:gd name="connsiteX870" fmla="*/ 1098884 w 1508527"/>
                <a:gd name="connsiteY870" fmla="*/ 1345970 h 1456508"/>
                <a:gd name="connsiteX871" fmla="*/ 1133563 w 1508527"/>
                <a:gd name="connsiteY871" fmla="*/ 1361142 h 1456508"/>
                <a:gd name="connsiteX872" fmla="*/ 1144400 w 1508527"/>
                <a:gd name="connsiteY872" fmla="*/ 1367645 h 1456508"/>
                <a:gd name="connsiteX873" fmla="*/ 1088047 w 1508527"/>
                <a:gd name="connsiteY873" fmla="*/ 1361142 h 1456508"/>
                <a:gd name="connsiteX874" fmla="*/ 1031694 w 1508527"/>
                <a:gd name="connsiteY874" fmla="*/ 1348138 h 1456508"/>
                <a:gd name="connsiteX875" fmla="*/ 1031694 w 1508527"/>
                <a:gd name="connsiteY875" fmla="*/ 1348138 h 1456508"/>
                <a:gd name="connsiteX876" fmla="*/ 1025192 w 1508527"/>
                <a:gd name="connsiteY876" fmla="*/ 1330798 h 1456508"/>
                <a:gd name="connsiteX877" fmla="*/ 1025192 w 1508527"/>
                <a:gd name="connsiteY877" fmla="*/ 1330798 h 1456508"/>
                <a:gd name="connsiteX878" fmla="*/ 1051201 w 1508527"/>
                <a:gd name="connsiteY878" fmla="*/ 1283115 h 1456508"/>
                <a:gd name="connsiteX879" fmla="*/ 1088047 w 1508527"/>
                <a:gd name="connsiteY879" fmla="*/ 1239767 h 1456508"/>
                <a:gd name="connsiteX880" fmla="*/ 1085880 w 1508527"/>
                <a:gd name="connsiteY880" fmla="*/ 1250604 h 1456508"/>
                <a:gd name="connsiteX881" fmla="*/ 1072875 w 1508527"/>
                <a:gd name="connsiteY881" fmla="*/ 1285282 h 1456508"/>
                <a:gd name="connsiteX882" fmla="*/ 1053368 w 1508527"/>
                <a:gd name="connsiteY882" fmla="*/ 1309124 h 1456508"/>
                <a:gd name="connsiteX883" fmla="*/ 1053368 w 1508527"/>
                <a:gd name="connsiteY883" fmla="*/ 1309124 h 1456508"/>
                <a:gd name="connsiteX884" fmla="*/ 1053368 w 1508527"/>
                <a:gd name="connsiteY884" fmla="*/ 1309124 h 1456508"/>
                <a:gd name="connsiteX885" fmla="*/ 1075043 w 1508527"/>
                <a:gd name="connsiteY885" fmla="*/ 1287450 h 1456508"/>
                <a:gd name="connsiteX886" fmla="*/ 1085880 w 1508527"/>
                <a:gd name="connsiteY886" fmla="*/ 1263608 h 1456508"/>
                <a:gd name="connsiteX887" fmla="*/ 1072875 w 1508527"/>
                <a:gd name="connsiteY887" fmla="*/ 1309124 h 1456508"/>
                <a:gd name="connsiteX888" fmla="*/ 1025192 w 1508527"/>
                <a:gd name="connsiteY888" fmla="*/ 1330798 h 1456508"/>
                <a:gd name="connsiteX889" fmla="*/ 1025192 w 1508527"/>
                <a:gd name="connsiteY889" fmla="*/ 1330798 h 1456508"/>
                <a:gd name="connsiteX890" fmla="*/ 1096717 w 1508527"/>
                <a:gd name="connsiteY890" fmla="*/ 1315626 h 1456508"/>
                <a:gd name="connsiteX891" fmla="*/ 1096717 w 1508527"/>
                <a:gd name="connsiteY891" fmla="*/ 1315626 h 1456508"/>
                <a:gd name="connsiteX892" fmla="*/ 1150903 w 1508527"/>
                <a:gd name="connsiteY892" fmla="*/ 1324296 h 1456508"/>
                <a:gd name="connsiteX893" fmla="*/ 1207256 w 1508527"/>
                <a:gd name="connsiteY893" fmla="*/ 1324296 h 1456508"/>
                <a:gd name="connsiteX894" fmla="*/ 1196419 w 1508527"/>
                <a:gd name="connsiteY894" fmla="*/ 1319961 h 1456508"/>
                <a:gd name="connsiteX895" fmla="*/ 1161740 w 1508527"/>
                <a:gd name="connsiteY895" fmla="*/ 1309124 h 1456508"/>
                <a:gd name="connsiteX896" fmla="*/ 1131396 w 1508527"/>
                <a:gd name="connsiteY896" fmla="*/ 1311292 h 1456508"/>
                <a:gd name="connsiteX897" fmla="*/ 1131396 w 1508527"/>
                <a:gd name="connsiteY897" fmla="*/ 1311292 h 1456508"/>
                <a:gd name="connsiteX898" fmla="*/ 1131396 w 1508527"/>
                <a:gd name="connsiteY898" fmla="*/ 1311292 h 1456508"/>
                <a:gd name="connsiteX899" fmla="*/ 1161740 w 1508527"/>
                <a:gd name="connsiteY899" fmla="*/ 1309124 h 1456508"/>
                <a:gd name="connsiteX900" fmla="*/ 1187749 w 1508527"/>
                <a:gd name="connsiteY900" fmla="*/ 1313459 h 1456508"/>
                <a:gd name="connsiteX901" fmla="*/ 1142233 w 1508527"/>
                <a:gd name="connsiteY901" fmla="*/ 1296120 h 1456508"/>
                <a:gd name="connsiteX902" fmla="*/ 1096717 w 1508527"/>
                <a:gd name="connsiteY902" fmla="*/ 1315626 h 1456508"/>
                <a:gd name="connsiteX903" fmla="*/ 1096717 w 1508527"/>
                <a:gd name="connsiteY903" fmla="*/ 1315626 h 1456508"/>
                <a:gd name="connsiteX904" fmla="*/ 1088047 w 1508527"/>
                <a:gd name="connsiteY904" fmla="*/ 1300455 h 1456508"/>
                <a:gd name="connsiteX905" fmla="*/ 1088047 w 1508527"/>
                <a:gd name="connsiteY905" fmla="*/ 1300455 h 1456508"/>
                <a:gd name="connsiteX906" fmla="*/ 1109722 w 1508527"/>
                <a:gd name="connsiteY906" fmla="*/ 1250604 h 1456508"/>
                <a:gd name="connsiteX907" fmla="*/ 1140065 w 1508527"/>
                <a:gd name="connsiteY907" fmla="*/ 1202920 h 1456508"/>
                <a:gd name="connsiteX908" fmla="*/ 1137898 w 1508527"/>
                <a:gd name="connsiteY908" fmla="*/ 1215925 h 1456508"/>
                <a:gd name="connsiteX909" fmla="*/ 1129228 w 1508527"/>
                <a:gd name="connsiteY909" fmla="*/ 1252771 h 1456508"/>
                <a:gd name="connsiteX910" fmla="*/ 1111889 w 1508527"/>
                <a:gd name="connsiteY910" fmla="*/ 1278780 h 1456508"/>
                <a:gd name="connsiteX911" fmla="*/ 1111889 w 1508527"/>
                <a:gd name="connsiteY911" fmla="*/ 1278780 h 1456508"/>
                <a:gd name="connsiteX912" fmla="*/ 1111889 w 1508527"/>
                <a:gd name="connsiteY912" fmla="*/ 1278780 h 1456508"/>
                <a:gd name="connsiteX913" fmla="*/ 1131396 w 1508527"/>
                <a:gd name="connsiteY913" fmla="*/ 1254938 h 1456508"/>
                <a:gd name="connsiteX914" fmla="*/ 1140065 w 1508527"/>
                <a:gd name="connsiteY914" fmla="*/ 1231097 h 1456508"/>
                <a:gd name="connsiteX915" fmla="*/ 1131396 w 1508527"/>
                <a:gd name="connsiteY915" fmla="*/ 1278780 h 1456508"/>
                <a:gd name="connsiteX916" fmla="*/ 1088047 w 1508527"/>
                <a:gd name="connsiteY916" fmla="*/ 1300455 h 1456508"/>
                <a:gd name="connsiteX917" fmla="*/ 1088047 w 1508527"/>
                <a:gd name="connsiteY917" fmla="*/ 1300455 h 1456508"/>
                <a:gd name="connsiteX918" fmla="*/ 1155237 w 1508527"/>
                <a:gd name="connsiteY918" fmla="*/ 1276613 h 1456508"/>
                <a:gd name="connsiteX919" fmla="*/ 1155237 w 1508527"/>
                <a:gd name="connsiteY919" fmla="*/ 1276613 h 1456508"/>
                <a:gd name="connsiteX920" fmla="*/ 1209423 w 1508527"/>
                <a:gd name="connsiteY920" fmla="*/ 1280948 h 1456508"/>
                <a:gd name="connsiteX921" fmla="*/ 1265776 w 1508527"/>
                <a:gd name="connsiteY921" fmla="*/ 1274445 h 1456508"/>
                <a:gd name="connsiteX922" fmla="*/ 1254939 w 1508527"/>
                <a:gd name="connsiteY922" fmla="*/ 1270111 h 1456508"/>
                <a:gd name="connsiteX923" fmla="*/ 1218093 w 1508527"/>
                <a:gd name="connsiteY923" fmla="*/ 1261441 h 1456508"/>
                <a:gd name="connsiteX924" fmla="*/ 1187749 w 1508527"/>
                <a:gd name="connsiteY924" fmla="*/ 1265776 h 1456508"/>
                <a:gd name="connsiteX925" fmla="*/ 1187749 w 1508527"/>
                <a:gd name="connsiteY925" fmla="*/ 1265776 h 1456508"/>
                <a:gd name="connsiteX926" fmla="*/ 1187749 w 1508527"/>
                <a:gd name="connsiteY926" fmla="*/ 1265776 h 1456508"/>
                <a:gd name="connsiteX927" fmla="*/ 1218093 w 1508527"/>
                <a:gd name="connsiteY927" fmla="*/ 1259273 h 1456508"/>
                <a:gd name="connsiteX928" fmla="*/ 1244102 w 1508527"/>
                <a:gd name="connsiteY928" fmla="*/ 1261441 h 1456508"/>
                <a:gd name="connsiteX929" fmla="*/ 1198586 w 1508527"/>
                <a:gd name="connsiteY929" fmla="*/ 1248436 h 1456508"/>
                <a:gd name="connsiteX930" fmla="*/ 1155237 w 1508527"/>
                <a:gd name="connsiteY930" fmla="*/ 1276613 h 1456508"/>
                <a:gd name="connsiteX931" fmla="*/ 1155237 w 1508527"/>
                <a:gd name="connsiteY931" fmla="*/ 1276613 h 1456508"/>
                <a:gd name="connsiteX932" fmla="*/ 1146568 w 1508527"/>
                <a:gd name="connsiteY932" fmla="*/ 1261441 h 1456508"/>
                <a:gd name="connsiteX933" fmla="*/ 1146568 w 1508527"/>
                <a:gd name="connsiteY933" fmla="*/ 1261441 h 1456508"/>
                <a:gd name="connsiteX934" fmla="*/ 1161740 w 1508527"/>
                <a:gd name="connsiteY934" fmla="*/ 1209423 h 1456508"/>
                <a:gd name="connsiteX935" fmla="*/ 1187749 w 1508527"/>
                <a:gd name="connsiteY935" fmla="*/ 1157404 h 1456508"/>
                <a:gd name="connsiteX936" fmla="*/ 1187749 w 1508527"/>
                <a:gd name="connsiteY936" fmla="*/ 1170409 h 1456508"/>
                <a:gd name="connsiteX937" fmla="*/ 1183414 w 1508527"/>
                <a:gd name="connsiteY937" fmla="*/ 1207255 h 1456508"/>
                <a:gd name="connsiteX938" fmla="*/ 1168242 w 1508527"/>
                <a:gd name="connsiteY938" fmla="*/ 1235432 h 1456508"/>
                <a:gd name="connsiteX939" fmla="*/ 1168242 w 1508527"/>
                <a:gd name="connsiteY939" fmla="*/ 1235432 h 1456508"/>
                <a:gd name="connsiteX940" fmla="*/ 1168242 w 1508527"/>
                <a:gd name="connsiteY940" fmla="*/ 1235432 h 1456508"/>
                <a:gd name="connsiteX941" fmla="*/ 1183414 w 1508527"/>
                <a:gd name="connsiteY941" fmla="*/ 1209423 h 1456508"/>
                <a:gd name="connsiteX942" fmla="*/ 1189916 w 1508527"/>
                <a:gd name="connsiteY942" fmla="*/ 1185581 h 1456508"/>
                <a:gd name="connsiteX943" fmla="*/ 1185581 w 1508527"/>
                <a:gd name="connsiteY943" fmla="*/ 1233264 h 1456508"/>
                <a:gd name="connsiteX944" fmla="*/ 1146568 w 1508527"/>
                <a:gd name="connsiteY944" fmla="*/ 1261441 h 1456508"/>
                <a:gd name="connsiteX945" fmla="*/ 1146568 w 1508527"/>
                <a:gd name="connsiteY945" fmla="*/ 1261441 h 1456508"/>
                <a:gd name="connsiteX946" fmla="*/ 1211591 w 1508527"/>
                <a:gd name="connsiteY946" fmla="*/ 1231097 h 1456508"/>
                <a:gd name="connsiteX947" fmla="*/ 1211591 w 1508527"/>
                <a:gd name="connsiteY947" fmla="*/ 1231097 h 1456508"/>
                <a:gd name="connsiteX948" fmla="*/ 1265776 w 1508527"/>
                <a:gd name="connsiteY948" fmla="*/ 1228929 h 1456508"/>
                <a:gd name="connsiteX949" fmla="*/ 1322129 w 1508527"/>
                <a:gd name="connsiteY949" fmla="*/ 1215925 h 1456508"/>
                <a:gd name="connsiteX950" fmla="*/ 1311292 w 1508527"/>
                <a:gd name="connsiteY950" fmla="*/ 1213758 h 1456508"/>
                <a:gd name="connsiteX951" fmla="*/ 1274446 w 1508527"/>
                <a:gd name="connsiteY951" fmla="*/ 1209423 h 1456508"/>
                <a:gd name="connsiteX952" fmla="*/ 1244102 w 1508527"/>
                <a:gd name="connsiteY952" fmla="*/ 1218092 h 1456508"/>
                <a:gd name="connsiteX953" fmla="*/ 1244102 w 1508527"/>
                <a:gd name="connsiteY953" fmla="*/ 1218092 h 1456508"/>
                <a:gd name="connsiteX954" fmla="*/ 1244102 w 1508527"/>
                <a:gd name="connsiteY954" fmla="*/ 1218092 h 1456508"/>
                <a:gd name="connsiteX955" fmla="*/ 1274446 w 1508527"/>
                <a:gd name="connsiteY955" fmla="*/ 1209423 h 1456508"/>
                <a:gd name="connsiteX956" fmla="*/ 1300455 w 1508527"/>
                <a:gd name="connsiteY956" fmla="*/ 1209423 h 1456508"/>
                <a:gd name="connsiteX957" fmla="*/ 1252772 w 1508527"/>
                <a:gd name="connsiteY957" fmla="*/ 1200753 h 1456508"/>
                <a:gd name="connsiteX958" fmla="*/ 1211591 w 1508527"/>
                <a:gd name="connsiteY958" fmla="*/ 1231097 h 1456508"/>
                <a:gd name="connsiteX959" fmla="*/ 1211591 w 1508527"/>
                <a:gd name="connsiteY959" fmla="*/ 1231097 h 1456508"/>
                <a:gd name="connsiteX960" fmla="*/ 1200753 w 1508527"/>
                <a:gd name="connsiteY960" fmla="*/ 1218092 h 1456508"/>
                <a:gd name="connsiteX961" fmla="*/ 1200753 w 1508527"/>
                <a:gd name="connsiteY961" fmla="*/ 1218092 h 1456508"/>
                <a:gd name="connsiteX962" fmla="*/ 1211591 w 1508527"/>
                <a:gd name="connsiteY962" fmla="*/ 1163907 h 1456508"/>
                <a:gd name="connsiteX963" fmla="*/ 1231097 w 1508527"/>
                <a:gd name="connsiteY963" fmla="*/ 1109721 h 1456508"/>
                <a:gd name="connsiteX964" fmla="*/ 1233265 w 1508527"/>
                <a:gd name="connsiteY964" fmla="*/ 1122726 h 1456508"/>
                <a:gd name="connsiteX965" fmla="*/ 1231097 w 1508527"/>
                <a:gd name="connsiteY965" fmla="*/ 1159572 h 1456508"/>
                <a:gd name="connsiteX966" fmla="*/ 1218093 w 1508527"/>
                <a:gd name="connsiteY966" fmla="*/ 1187748 h 1456508"/>
                <a:gd name="connsiteX967" fmla="*/ 1218093 w 1508527"/>
                <a:gd name="connsiteY967" fmla="*/ 1187748 h 1456508"/>
                <a:gd name="connsiteX968" fmla="*/ 1218093 w 1508527"/>
                <a:gd name="connsiteY968" fmla="*/ 1187748 h 1456508"/>
                <a:gd name="connsiteX969" fmla="*/ 1231097 w 1508527"/>
                <a:gd name="connsiteY969" fmla="*/ 1159572 h 1456508"/>
                <a:gd name="connsiteX970" fmla="*/ 1235432 w 1508527"/>
                <a:gd name="connsiteY970" fmla="*/ 1133563 h 1456508"/>
                <a:gd name="connsiteX971" fmla="*/ 1237600 w 1508527"/>
                <a:gd name="connsiteY971" fmla="*/ 1181246 h 1456508"/>
                <a:gd name="connsiteX972" fmla="*/ 1200753 w 1508527"/>
                <a:gd name="connsiteY972" fmla="*/ 1218092 h 1456508"/>
                <a:gd name="connsiteX973" fmla="*/ 1200753 w 1508527"/>
                <a:gd name="connsiteY973" fmla="*/ 1218092 h 1456508"/>
                <a:gd name="connsiteX974" fmla="*/ 1263609 w 1508527"/>
                <a:gd name="connsiteY974" fmla="*/ 1179079 h 1456508"/>
                <a:gd name="connsiteX975" fmla="*/ 1263609 w 1508527"/>
                <a:gd name="connsiteY975" fmla="*/ 1179079 h 1456508"/>
                <a:gd name="connsiteX976" fmla="*/ 1317794 w 1508527"/>
                <a:gd name="connsiteY976" fmla="*/ 1170409 h 1456508"/>
                <a:gd name="connsiteX977" fmla="*/ 1371980 w 1508527"/>
                <a:gd name="connsiteY977" fmla="*/ 1153070 h 1456508"/>
                <a:gd name="connsiteX978" fmla="*/ 1358975 w 1508527"/>
                <a:gd name="connsiteY978" fmla="*/ 1150902 h 1456508"/>
                <a:gd name="connsiteX979" fmla="*/ 1322129 w 1508527"/>
                <a:gd name="connsiteY979" fmla="*/ 1150902 h 1456508"/>
                <a:gd name="connsiteX980" fmla="*/ 1291785 w 1508527"/>
                <a:gd name="connsiteY980" fmla="*/ 1161739 h 1456508"/>
                <a:gd name="connsiteX981" fmla="*/ 1291785 w 1508527"/>
                <a:gd name="connsiteY981" fmla="*/ 1161739 h 1456508"/>
                <a:gd name="connsiteX982" fmla="*/ 1291785 w 1508527"/>
                <a:gd name="connsiteY982" fmla="*/ 1161739 h 1456508"/>
                <a:gd name="connsiteX983" fmla="*/ 1319962 w 1508527"/>
                <a:gd name="connsiteY983" fmla="*/ 1150902 h 1456508"/>
                <a:gd name="connsiteX984" fmla="*/ 1345971 w 1508527"/>
                <a:gd name="connsiteY984" fmla="*/ 1148735 h 1456508"/>
                <a:gd name="connsiteX985" fmla="*/ 1298287 w 1508527"/>
                <a:gd name="connsiteY985" fmla="*/ 1144400 h 1456508"/>
                <a:gd name="connsiteX986" fmla="*/ 1263609 w 1508527"/>
                <a:gd name="connsiteY986" fmla="*/ 1179079 h 1456508"/>
                <a:gd name="connsiteX987" fmla="*/ 1263609 w 1508527"/>
                <a:gd name="connsiteY987" fmla="*/ 1179079 h 1456508"/>
                <a:gd name="connsiteX988" fmla="*/ 1250604 w 1508527"/>
                <a:gd name="connsiteY988" fmla="*/ 1168242 h 1456508"/>
                <a:gd name="connsiteX989" fmla="*/ 1250604 w 1508527"/>
                <a:gd name="connsiteY989" fmla="*/ 1168242 h 1456508"/>
                <a:gd name="connsiteX990" fmla="*/ 1254939 w 1508527"/>
                <a:gd name="connsiteY990" fmla="*/ 1114056 h 1456508"/>
                <a:gd name="connsiteX991" fmla="*/ 1270111 w 1508527"/>
                <a:gd name="connsiteY991" fmla="*/ 1059870 h 1456508"/>
                <a:gd name="connsiteX992" fmla="*/ 1272278 w 1508527"/>
                <a:gd name="connsiteY992" fmla="*/ 1070707 h 1456508"/>
                <a:gd name="connsiteX993" fmla="*/ 1274446 w 1508527"/>
                <a:gd name="connsiteY993" fmla="*/ 1107554 h 1456508"/>
                <a:gd name="connsiteX994" fmla="*/ 1265776 w 1508527"/>
                <a:gd name="connsiteY994" fmla="*/ 1137898 h 1456508"/>
                <a:gd name="connsiteX995" fmla="*/ 1265776 w 1508527"/>
                <a:gd name="connsiteY995" fmla="*/ 1137898 h 1456508"/>
                <a:gd name="connsiteX996" fmla="*/ 1265776 w 1508527"/>
                <a:gd name="connsiteY996" fmla="*/ 1137898 h 1456508"/>
                <a:gd name="connsiteX997" fmla="*/ 1276613 w 1508527"/>
                <a:gd name="connsiteY997" fmla="*/ 1109721 h 1456508"/>
                <a:gd name="connsiteX998" fmla="*/ 1278781 w 1508527"/>
                <a:gd name="connsiteY998" fmla="*/ 1083712 h 1456508"/>
                <a:gd name="connsiteX999" fmla="*/ 1285283 w 1508527"/>
                <a:gd name="connsiteY999" fmla="*/ 1131395 h 1456508"/>
                <a:gd name="connsiteX1000" fmla="*/ 1250604 w 1508527"/>
                <a:gd name="connsiteY1000" fmla="*/ 1168242 h 1456508"/>
                <a:gd name="connsiteX1001" fmla="*/ 1250604 w 1508527"/>
                <a:gd name="connsiteY1001" fmla="*/ 1168242 h 1456508"/>
                <a:gd name="connsiteX1002" fmla="*/ 1306957 w 1508527"/>
                <a:gd name="connsiteY1002" fmla="*/ 1124893 h 1456508"/>
                <a:gd name="connsiteX1003" fmla="*/ 1306957 w 1508527"/>
                <a:gd name="connsiteY1003" fmla="*/ 1124893 h 1456508"/>
                <a:gd name="connsiteX1004" fmla="*/ 1358975 w 1508527"/>
                <a:gd name="connsiteY1004" fmla="*/ 1111889 h 1456508"/>
                <a:gd name="connsiteX1005" fmla="*/ 1410994 w 1508527"/>
                <a:gd name="connsiteY1005" fmla="*/ 1088047 h 1456508"/>
                <a:gd name="connsiteX1006" fmla="*/ 1397989 w 1508527"/>
                <a:gd name="connsiteY1006" fmla="*/ 1088047 h 1456508"/>
                <a:gd name="connsiteX1007" fmla="*/ 1361143 w 1508527"/>
                <a:gd name="connsiteY1007" fmla="*/ 1092382 h 1456508"/>
                <a:gd name="connsiteX1008" fmla="*/ 1332966 w 1508527"/>
                <a:gd name="connsiteY1008" fmla="*/ 1105386 h 1456508"/>
                <a:gd name="connsiteX1009" fmla="*/ 1332966 w 1508527"/>
                <a:gd name="connsiteY1009" fmla="*/ 1105386 h 1456508"/>
                <a:gd name="connsiteX1010" fmla="*/ 1332966 w 1508527"/>
                <a:gd name="connsiteY1010" fmla="*/ 1105386 h 1456508"/>
                <a:gd name="connsiteX1011" fmla="*/ 1358975 w 1508527"/>
                <a:gd name="connsiteY1011" fmla="*/ 1090214 h 1456508"/>
                <a:gd name="connsiteX1012" fmla="*/ 1384984 w 1508527"/>
                <a:gd name="connsiteY1012" fmla="*/ 1083712 h 1456508"/>
                <a:gd name="connsiteX1013" fmla="*/ 1337301 w 1508527"/>
                <a:gd name="connsiteY1013" fmla="*/ 1085880 h 1456508"/>
                <a:gd name="connsiteX1014" fmla="*/ 1306957 w 1508527"/>
                <a:gd name="connsiteY1014" fmla="*/ 1124893 h 1456508"/>
                <a:gd name="connsiteX1015" fmla="*/ 1306957 w 1508527"/>
                <a:gd name="connsiteY1015" fmla="*/ 1124893 h 1456508"/>
                <a:gd name="connsiteX1016" fmla="*/ 1293953 w 1508527"/>
                <a:gd name="connsiteY1016" fmla="*/ 1114056 h 1456508"/>
                <a:gd name="connsiteX1017" fmla="*/ 1293953 w 1508527"/>
                <a:gd name="connsiteY1017" fmla="*/ 1114056 h 1456508"/>
                <a:gd name="connsiteX1018" fmla="*/ 1293953 w 1508527"/>
                <a:gd name="connsiteY1018" fmla="*/ 1059870 h 1456508"/>
                <a:gd name="connsiteX1019" fmla="*/ 1302622 w 1508527"/>
                <a:gd name="connsiteY1019" fmla="*/ 1003517 h 1456508"/>
                <a:gd name="connsiteX1020" fmla="*/ 1306957 w 1508527"/>
                <a:gd name="connsiteY1020" fmla="*/ 1014354 h 1456508"/>
                <a:gd name="connsiteX1021" fmla="*/ 1313459 w 1508527"/>
                <a:gd name="connsiteY1021" fmla="*/ 1051201 h 1456508"/>
                <a:gd name="connsiteX1022" fmla="*/ 1306957 w 1508527"/>
                <a:gd name="connsiteY1022" fmla="*/ 1081545 h 1456508"/>
                <a:gd name="connsiteX1023" fmla="*/ 1306957 w 1508527"/>
                <a:gd name="connsiteY1023" fmla="*/ 1081545 h 1456508"/>
                <a:gd name="connsiteX1024" fmla="*/ 1306957 w 1508527"/>
                <a:gd name="connsiteY1024" fmla="*/ 1081545 h 1456508"/>
                <a:gd name="connsiteX1025" fmla="*/ 1313459 w 1508527"/>
                <a:gd name="connsiteY1025" fmla="*/ 1051201 h 1456508"/>
                <a:gd name="connsiteX1026" fmla="*/ 1311292 w 1508527"/>
                <a:gd name="connsiteY1026" fmla="*/ 1025192 h 1456508"/>
                <a:gd name="connsiteX1027" fmla="*/ 1322129 w 1508527"/>
                <a:gd name="connsiteY1027" fmla="*/ 1072875 h 1456508"/>
                <a:gd name="connsiteX1028" fmla="*/ 1293953 w 1508527"/>
                <a:gd name="connsiteY1028" fmla="*/ 1114056 h 1456508"/>
                <a:gd name="connsiteX1029" fmla="*/ 1293953 w 1508527"/>
                <a:gd name="connsiteY1029" fmla="*/ 1114056 h 1456508"/>
                <a:gd name="connsiteX1030" fmla="*/ 1348138 w 1508527"/>
                <a:gd name="connsiteY1030" fmla="*/ 1064205 h 1456508"/>
                <a:gd name="connsiteX1031" fmla="*/ 1348138 w 1508527"/>
                <a:gd name="connsiteY1031" fmla="*/ 1064205 h 1456508"/>
                <a:gd name="connsiteX1032" fmla="*/ 1397989 w 1508527"/>
                <a:gd name="connsiteY1032" fmla="*/ 1044698 h 1456508"/>
                <a:gd name="connsiteX1033" fmla="*/ 1447840 w 1508527"/>
                <a:gd name="connsiteY1033" fmla="*/ 1016522 h 1456508"/>
                <a:gd name="connsiteX1034" fmla="*/ 1434835 w 1508527"/>
                <a:gd name="connsiteY1034" fmla="*/ 1016522 h 1456508"/>
                <a:gd name="connsiteX1035" fmla="*/ 1397989 w 1508527"/>
                <a:gd name="connsiteY1035" fmla="*/ 1025192 h 1456508"/>
                <a:gd name="connsiteX1036" fmla="*/ 1371980 w 1508527"/>
                <a:gd name="connsiteY1036" fmla="*/ 1042531 h 1456508"/>
                <a:gd name="connsiteX1037" fmla="*/ 1371980 w 1508527"/>
                <a:gd name="connsiteY1037" fmla="*/ 1042531 h 1456508"/>
                <a:gd name="connsiteX1038" fmla="*/ 1371980 w 1508527"/>
                <a:gd name="connsiteY1038" fmla="*/ 1042531 h 1456508"/>
                <a:gd name="connsiteX1039" fmla="*/ 1397989 w 1508527"/>
                <a:gd name="connsiteY1039" fmla="*/ 1025192 h 1456508"/>
                <a:gd name="connsiteX1040" fmla="*/ 1421831 w 1508527"/>
                <a:gd name="connsiteY1040" fmla="*/ 1016522 h 1456508"/>
                <a:gd name="connsiteX1041" fmla="*/ 1374147 w 1508527"/>
                <a:gd name="connsiteY1041" fmla="*/ 1023024 h 1456508"/>
                <a:gd name="connsiteX1042" fmla="*/ 1348138 w 1508527"/>
                <a:gd name="connsiteY1042" fmla="*/ 1064205 h 1456508"/>
                <a:gd name="connsiteX1043" fmla="*/ 1348138 w 1508527"/>
                <a:gd name="connsiteY1043" fmla="*/ 1064205 h 1456508"/>
                <a:gd name="connsiteX1044" fmla="*/ 1332966 w 1508527"/>
                <a:gd name="connsiteY1044" fmla="*/ 1055536 h 1456508"/>
                <a:gd name="connsiteX1045" fmla="*/ 1332966 w 1508527"/>
                <a:gd name="connsiteY1045" fmla="*/ 1055536 h 1456508"/>
                <a:gd name="connsiteX1046" fmla="*/ 1326464 w 1508527"/>
                <a:gd name="connsiteY1046" fmla="*/ 1001350 h 1456508"/>
                <a:gd name="connsiteX1047" fmla="*/ 1328631 w 1508527"/>
                <a:gd name="connsiteY1047" fmla="*/ 944997 h 1456508"/>
                <a:gd name="connsiteX1048" fmla="*/ 1332966 w 1508527"/>
                <a:gd name="connsiteY1048" fmla="*/ 955834 h 1456508"/>
                <a:gd name="connsiteX1049" fmla="*/ 1343803 w 1508527"/>
                <a:gd name="connsiteY1049" fmla="*/ 992680 h 1456508"/>
                <a:gd name="connsiteX1050" fmla="*/ 1341636 w 1508527"/>
                <a:gd name="connsiteY1050" fmla="*/ 1023024 h 1456508"/>
                <a:gd name="connsiteX1051" fmla="*/ 1341636 w 1508527"/>
                <a:gd name="connsiteY1051" fmla="*/ 1023024 h 1456508"/>
                <a:gd name="connsiteX1052" fmla="*/ 1341636 w 1508527"/>
                <a:gd name="connsiteY1052" fmla="*/ 1023024 h 1456508"/>
                <a:gd name="connsiteX1053" fmla="*/ 1345971 w 1508527"/>
                <a:gd name="connsiteY1053" fmla="*/ 992680 h 1456508"/>
                <a:gd name="connsiteX1054" fmla="*/ 1341636 w 1508527"/>
                <a:gd name="connsiteY1054" fmla="*/ 966671 h 1456508"/>
                <a:gd name="connsiteX1055" fmla="*/ 1356808 w 1508527"/>
                <a:gd name="connsiteY1055" fmla="*/ 1012187 h 1456508"/>
                <a:gd name="connsiteX1056" fmla="*/ 1332966 w 1508527"/>
                <a:gd name="connsiteY1056" fmla="*/ 1055536 h 1456508"/>
                <a:gd name="connsiteX1057" fmla="*/ 1332966 w 1508527"/>
                <a:gd name="connsiteY1057" fmla="*/ 1055536 h 1456508"/>
                <a:gd name="connsiteX1058" fmla="*/ 1380650 w 1508527"/>
                <a:gd name="connsiteY1058" fmla="*/ 999183 h 1456508"/>
                <a:gd name="connsiteX1059" fmla="*/ 1380650 w 1508527"/>
                <a:gd name="connsiteY1059" fmla="*/ 999183 h 1456508"/>
                <a:gd name="connsiteX1060" fmla="*/ 1428333 w 1508527"/>
                <a:gd name="connsiteY1060" fmla="*/ 975341 h 1456508"/>
                <a:gd name="connsiteX1061" fmla="*/ 1473849 w 1508527"/>
                <a:gd name="connsiteY1061" fmla="*/ 940662 h 1456508"/>
                <a:gd name="connsiteX1062" fmla="*/ 1460844 w 1508527"/>
                <a:gd name="connsiteY1062" fmla="*/ 942830 h 1456508"/>
                <a:gd name="connsiteX1063" fmla="*/ 1426166 w 1508527"/>
                <a:gd name="connsiteY1063" fmla="*/ 953667 h 1456508"/>
                <a:gd name="connsiteX1064" fmla="*/ 1402324 w 1508527"/>
                <a:gd name="connsiteY1064" fmla="*/ 973173 h 1456508"/>
                <a:gd name="connsiteX1065" fmla="*/ 1402324 w 1508527"/>
                <a:gd name="connsiteY1065" fmla="*/ 973173 h 1456508"/>
                <a:gd name="connsiteX1066" fmla="*/ 1402324 w 1508527"/>
                <a:gd name="connsiteY1066" fmla="*/ 973173 h 1456508"/>
                <a:gd name="connsiteX1067" fmla="*/ 1426166 w 1508527"/>
                <a:gd name="connsiteY1067" fmla="*/ 953667 h 1456508"/>
                <a:gd name="connsiteX1068" fmla="*/ 1450007 w 1508527"/>
                <a:gd name="connsiteY1068" fmla="*/ 942830 h 1456508"/>
                <a:gd name="connsiteX1069" fmla="*/ 1402324 w 1508527"/>
                <a:gd name="connsiteY1069" fmla="*/ 953667 h 1456508"/>
                <a:gd name="connsiteX1070" fmla="*/ 1380650 w 1508527"/>
                <a:gd name="connsiteY1070" fmla="*/ 999183 h 1456508"/>
                <a:gd name="connsiteX1071" fmla="*/ 1380650 w 1508527"/>
                <a:gd name="connsiteY1071" fmla="*/ 999183 h 1456508"/>
                <a:gd name="connsiteX1072" fmla="*/ 1365478 w 1508527"/>
                <a:gd name="connsiteY1072" fmla="*/ 992680 h 1456508"/>
                <a:gd name="connsiteX1073" fmla="*/ 1365478 w 1508527"/>
                <a:gd name="connsiteY1073" fmla="*/ 992680 h 1456508"/>
                <a:gd name="connsiteX1074" fmla="*/ 1387152 w 1508527"/>
                <a:gd name="connsiteY1074" fmla="*/ 944997 h 1456508"/>
                <a:gd name="connsiteX1075" fmla="*/ 1365478 w 1508527"/>
                <a:gd name="connsiteY1075" fmla="*/ 901648 h 1456508"/>
                <a:gd name="connsiteX1076" fmla="*/ 1371980 w 1508527"/>
                <a:gd name="connsiteY1076" fmla="*/ 927657 h 1456508"/>
                <a:gd name="connsiteX1077" fmla="*/ 1371980 w 1508527"/>
                <a:gd name="connsiteY1077" fmla="*/ 958001 h 1456508"/>
                <a:gd name="connsiteX1078" fmla="*/ 1371980 w 1508527"/>
                <a:gd name="connsiteY1078" fmla="*/ 958001 h 1456508"/>
                <a:gd name="connsiteX1079" fmla="*/ 1371980 w 1508527"/>
                <a:gd name="connsiteY1079" fmla="*/ 958001 h 1456508"/>
                <a:gd name="connsiteX1080" fmla="*/ 1371980 w 1508527"/>
                <a:gd name="connsiteY1080" fmla="*/ 927657 h 1456508"/>
                <a:gd name="connsiteX1081" fmla="*/ 1358975 w 1508527"/>
                <a:gd name="connsiteY1081" fmla="*/ 892979 h 1456508"/>
                <a:gd name="connsiteX1082" fmla="*/ 1352473 w 1508527"/>
                <a:gd name="connsiteY1082" fmla="*/ 882142 h 1456508"/>
                <a:gd name="connsiteX1083" fmla="*/ 1354641 w 1508527"/>
                <a:gd name="connsiteY1083" fmla="*/ 938495 h 1456508"/>
                <a:gd name="connsiteX1084" fmla="*/ 1365478 w 1508527"/>
                <a:gd name="connsiteY1084" fmla="*/ 992680 h 1456508"/>
                <a:gd name="connsiteX1085" fmla="*/ 1365478 w 1508527"/>
                <a:gd name="connsiteY1085" fmla="*/ 992680 h 1456508"/>
                <a:gd name="connsiteX1086" fmla="*/ 1404491 w 1508527"/>
                <a:gd name="connsiteY1086" fmla="*/ 934160 h 1456508"/>
                <a:gd name="connsiteX1087" fmla="*/ 1404491 w 1508527"/>
                <a:gd name="connsiteY1087" fmla="*/ 934160 h 1456508"/>
                <a:gd name="connsiteX1088" fmla="*/ 1450007 w 1508527"/>
                <a:gd name="connsiteY1088" fmla="*/ 905983 h 1456508"/>
                <a:gd name="connsiteX1089" fmla="*/ 1491188 w 1508527"/>
                <a:gd name="connsiteY1089" fmla="*/ 866970 h 1456508"/>
                <a:gd name="connsiteX1090" fmla="*/ 1480351 w 1508527"/>
                <a:gd name="connsiteY1090" fmla="*/ 871304 h 1456508"/>
                <a:gd name="connsiteX1091" fmla="*/ 1445672 w 1508527"/>
                <a:gd name="connsiteY1091" fmla="*/ 886476 h 1456508"/>
                <a:gd name="connsiteX1092" fmla="*/ 1423998 w 1508527"/>
                <a:gd name="connsiteY1092" fmla="*/ 908151 h 1456508"/>
                <a:gd name="connsiteX1093" fmla="*/ 1423998 w 1508527"/>
                <a:gd name="connsiteY1093" fmla="*/ 908151 h 1456508"/>
                <a:gd name="connsiteX1094" fmla="*/ 1423998 w 1508527"/>
                <a:gd name="connsiteY1094" fmla="*/ 908151 h 1456508"/>
                <a:gd name="connsiteX1095" fmla="*/ 1445672 w 1508527"/>
                <a:gd name="connsiteY1095" fmla="*/ 886476 h 1456508"/>
                <a:gd name="connsiteX1096" fmla="*/ 1467347 w 1508527"/>
                <a:gd name="connsiteY1096" fmla="*/ 873472 h 1456508"/>
                <a:gd name="connsiteX1097" fmla="*/ 1421831 w 1508527"/>
                <a:gd name="connsiteY1097" fmla="*/ 890811 h 1456508"/>
                <a:gd name="connsiteX1098" fmla="*/ 1404491 w 1508527"/>
                <a:gd name="connsiteY1098" fmla="*/ 934160 h 1456508"/>
                <a:gd name="connsiteX1099" fmla="*/ 1404491 w 1508527"/>
                <a:gd name="connsiteY1099" fmla="*/ 934160 h 1456508"/>
                <a:gd name="connsiteX1100" fmla="*/ 1389319 w 1508527"/>
                <a:gd name="connsiteY1100" fmla="*/ 927657 h 1456508"/>
                <a:gd name="connsiteX1101" fmla="*/ 1389319 w 1508527"/>
                <a:gd name="connsiteY1101" fmla="*/ 927657 h 1456508"/>
                <a:gd name="connsiteX1102" fmla="*/ 1371980 w 1508527"/>
                <a:gd name="connsiteY1102" fmla="*/ 875639 h 1456508"/>
                <a:gd name="connsiteX1103" fmla="*/ 1363310 w 1508527"/>
                <a:gd name="connsiteY1103" fmla="*/ 819286 h 1456508"/>
                <a:gd name="connsiteX1104" fmla="*/ 1369813 w 1508527"/>
                <a:gd name="connsiteY1104" fmla="*/ 830123 h 1456508"/>
                <a:gd name="connsiteX1105" fmla="*/ 1387152 w 1508527"/>
                <a:gd name="connsiteY1105" fmla="*/ 862635 h 1456508"/>
                <a:gd name="connsiteX1106" fmla="*/ 1391487 w 1508527"/>
                <a:gd name="connsiteY1106" fmla="*/ 892979 h 1456508"/>
                <a:gd name="connsiteX1107" fmla="*/ 1391487 w 1508527"/>
                <a:gd name="connsiteY1107" fmla="*/ 892979 h 1456508"/>
                <a:gd name="connsiteX1108" fmla="*/ 1391487 w 1508527"/>
                <a:gd name="connsiteY1108" fmla="*/ 892979 h 1456508"/>
                <a:gd name="connsiteX1109" fmla="*/ 1389319 w 1508527"/>
                <a:gd name="connsiteY1109" fmla="*/ 862635 h 1456508"/>
                <a:gd name="connsiteX1110" fmla="*/ 1380650 w 1508527"/>
                <a:gd name="connsiteY1110" fmla="*/ 838793 h 1456508"/>
                <a:gd name="connsiteX1111" fmla="*/ 1406659 w 1508527"/>
                <a:gd name="connsiteY1111" fmla="*/ 879974 h 1456508"/>
                <a:gd name="connsiteX1112" fmla="*/ 1389319 w 1508527"/>
                <a:gd name="connsiteY1112" fmla="*/ 927657 h 1456508"/>
                <a:gd name="connsiteX1113" fmla="*/ 1389319 w 1508527"/>
                <a:gd name="connsiteY1113" fmla="*/ 927657 h 1456508"/>
                <a:gd name="connsiteX1114" fmla="*/ 1423998 w 1508527"/>
                <a:gd name="connsiteY1114" fmla="*/ 864802 h 1456508"/>
                <a:gd name="connsiteX1115" fmla="*/ 1423998 w 1508527"/>
                <a:gd name="connsiteY1115" fmla="*/ 864802 h 1456508"/>
                <a:gd name="connsiteX1116" fmla="*/ 1467347 w 1508527"/>
                <a:gd name="connsiteY1116" fmla="*/ 830123 h 1456508"/>
                <a:gd name="connsiteX1117" fmla="*/ 1504193 w 1508527"/>
                <a:gd name="connsiteY1117" fmla="*/ 786775 h 1456508"/>
                <a:gd name="connsiteX1118" fmla="*/ 1493356 w 1508527"/>
                <a:gd name="connsiteY1118" fmla="*/ 791110 h 1456508"/>
                <a:gd name="connsiteX1119" fmla="*/ 1460844 w 1508527"/>
                <a:gd name="connsiteY1119" fmla="*/ 810617 h 1456508"/>
                <a:gd name="connsiteX1120" fmla="*/ 1441337 w 1508527"/>
                <a:gd name="connsiteY1120" fmla="*/ 834458 h 1456508"/>
                <a:gd name="connsiteX1121" fmla="*/ 1441337 w 1508527"/>
                <a:gd name="connsiteY1121" fmla="*/ 834458 h 1456508"/>
                <a:gd name="connsiteX1122" fmla="*/ 1441337 w 1508527"/>
                <a:gd name="connsiteY1122" fmla="*/ 834458 h 1456508"/>
                <a:gd name="connsiteX1123" fmla="*/ 1460844 w 1508527"/>
                <a:gd name="connsiteY1123" fmla="*/ 810617 h 1456508"/>
                <a:gd name="connsiteX1124" fmla="*/ 1482519 w 1508527"/>
                <a:gd name="connsiteY1124" fmla="*/ 795445 h 1456508"/>
                <a:gd name="connsiteX1125" fmla="*/ 1439170 w 1508527"/>
                <a:gd name="connsiteY1125" fmla="*/ 817119 h 1456508"/>
                <a:gd name="connsiteX1126" fmla="*/ 1423998 w 1508527"/>
                <a:gd name="connsiteY1126" fmla="*/ 864802 h 1456508"/>
                <a:gd name="connsiteX1127" fmla="*/ 1423998 w 1508527"/>
                <a:gd name="connsiteY1127" fmla="*/ 864802 h 1456508"/>
                <a:gd name="connsiteX1128" fmla="*/ 1408826 w 1508527"/>
                <a:gd name="connsiteY1128" fmla="*/ 860467 h 1456508"/>
                <a:gd name="connsiteX1129" fmla="*/ 1408826 w 1508527"/>
                <a:gd name="connsiteY1129" fmla="*/ 860467 h 1456508"/>
                <a:gd name="connsiteX1130" fmla="*/ 1419663 w 1508527"/>
                <a:gd name="connsiteY1130" fmla="*/ 810617 h 1456508"/>
                <a:gd name="connsiteX1131" fmla="*/ 1389319 w 1508527"/>
                <a:gd name="connsiteY1131" fmla="*/ 771603 h 1456508"/>
                <a:gd name="connsiteX1132" fmla="*/ 1400156 w 1508527"/>
                <a:gd name="connsiteY1132" fmla="*/ 795445 h 1456508"/>
                <a:gd name="connsiteX1133" fmla="*/ 1406659 w 1508527"/>
                <a:gd name="connsiteY1133" fmla="*/ 825789 h 1456508"/>
                <a:gd name="connsiteX1134" fmla="*/ 1406659 w 1508527"/>
                <a:gd name="connsiteY1134" fmla="*/ 827956 h 1456508"/>
                <a:gd name="connsiteX1135" fmla="*/ 1406659 w 1508527"/>
                <a:gd name="connsiteY1135" fmla="*/ 827956 h 1456508"/>
                <a:gd name="connsiteX1136" fmla="*/ 1400156 w 1508527"/>
                <a:gd name="connsiteY1136" fmla="*/ 797612 h 1456508"/>
                <a:gd name="connsiteX1137" fmla="*/ 1378482 w 1508527"/>
                <a:gd name="connsiteY1137" fmla="*/ 767268 h 1456508"/>
                <a:gd name="connsiteX1138" fmla="*/ 1369813 w 1508527"/>
                <a:gd name="connsiteY1138" fmla="*/ 758598 h 1456508"/>
                <a:gd name="connsiteX1139" fmla="*/ 1384984 w 1508527"/>
                <a:gd name="connsiteY1139" fmla="*/ 812784 h 1456508"/>
                <a:gd name="connsiteX1140" fmla="*/ 1408826 w 1508527"/>
                <a:gd name="connsiteY1140" fmla="*/ 860467 h 1456508"/>
                <a:gd name="connsiteX1141" fmla="*/ 1408826 w 1508527"/>
                <a:gd name="connsiteY1141" fmla="*/ 860467 h 1456508"/>
                <a:gd name="connsiteX1142" fmla="*/ 1434835 w 1508527"/>
                <a:gd name="connsiteY1142" fmla="*/ 793277 h 1456508"/>
                <a:gd name="connsiteX1143" fmla="*/ 1434835 w 1508527"/>
                <a:gd name="connsiteY1143" fmla="*/ 793277 h 1456508"/>
                <a:gd name="connsiteX1144" fmla="*/ 1443505 w 1508527"/>
                <a:gd name="connsiteY1144" fmla="*/ 743426 h 1456508"/>
                <a:gd name="connsiteX1145" fmla="*/ 1484686 w 1508527"/>
                <a:gd name="connsiteY1145" fmla="*/ 717417 h 1456508"/>
                <a:gd name="connsiteX1146" fmla="*/ 1465179 w 1508527"/>
                <a:gd name="connsiteY1146" fmla="*/ 734757 h 1456508"/>
                <a:gd name="connsiteX1147" fmla="*/ 1450007 w 1508527"/>
                <a:gd name="connsiteY1147" fmla="*/ 760766 h 1456508"/>
                <a:gd name="connsiteX1148" fmla="*/ 1450007 w 1508527"/>
                <a:gd name="connsiteY1148" fmla="*/ 760766 h 1456508"/>
                <a:gd name="connsiteX1149" fmla="*/ 1450007 w 1508527"/>
                <a:gd name="connsiteY1149" fmla="*/ 760766 h 1456508"/>
                <a:gd name="connsiteX1150" fmla="*/ 1467347 w 1508527"/>
                <a:gd name="connsiteY1150" fmla="*/ 734757 h 1456508"/>
                <a:gd name="connsiteX1151" fmla="*/ 1497691 w 1508527"/>
                <a:gd name="connsiteY1151" fmla="*/ 713083 h 1456508"/>
                <a:gd name="connsiteX1152" fmla="*/ 1508528 w 1508527"/>
                <a:gd name="connsiteY1152" fmla="*/ 706580 h 1456508"/>
                <a:gd name="connsiteX1153" fmla="*/ 1476016 w 1508527"/>
                <a:gd name="connsiteY1153" fmla="*/ 754264 h 1456508"/>
                <a:gd name="connsiteX1154" fmla="*/ 1434835 w 1508527"/>
                <a:gd name="connsiteY1154" fmla="*/ 793277 h 1456508"/>
                <a:gd name="connsiteX1155" fmla="*/ 1434835 w 1508527"/>
                <a:gd name="connsiteY1155" fmla="*/ 793277 h 1456508"/>
                <a:gd name="connsiteX1156" fmla="*/ 1419663 w 1508527"/>
                <a:gd name="connsiteY1156" fmla="*/ 791110 h 1456508"/>
                <a:gd name="connsiteX1157" fmla="*/ 1419663 w 1508527"/>
                <a:gd name="connsiteY1157" fmla="*/ 791110 h 1456508"/>
                <a:gd name="connsiteX1158" fmla="*/ 1391487 w 1508527"/>
                <a:gd name="connsiteY1158" fmla="*/ 745594 h 1456508"/>
                <a:gd name="connsiteX1159" fmla="*/ 1371980 w 1508527"/>
                <a:gd name="connsiteY1159" fmla="*/ 691408 h 1456508"/>
                <a:gd name="connsiteX1160" fmla="*/ 1380650 w 1508527"/>
                <a:gd name="connsiteY1160" fmla="*/ 700078 h 1456508"/>
                <a:gd name="connsiteX1161" fmla="*/ 1404491 w 1508527"/>
                <a:gd name="connsiteY1161" fmla="*/ 728255 h 1456508"/>
                <a:gd name="connsiteX1162" fmla="*/ 1415328 w 1508527"/>
                <a:gd name="connsiteY1162" fmla="*/ 758598 h 1456508"/>
                <a:gd name="connsiteX1163" fmla="*/ 1415328 w 1508527"/>
                <a:gd name="connsiteY1163" fmla="*/ 758598 h 1456508"/>
                <a:gd name="connsiteX1164" fmla="*/ 1415328 w 1508527"/>
                <a:gd name="connsiteY1164" fmla="*/ 756431 h 1456508"/>
                <a:gd name="connsiteX1165" fmla="*/ 1406659 w 1508527"/>
                <a:gd name="connsiteY1165" fmla="*/ 726087 h 1456508"/>
                <a:gd name="connsiteX1166" fmla="*/ 1393654 w 1508527"/>
                <a:gd name="connsiteY1166" fmla="*/ 704413 h 1456508"/>
                <a:gd name="connsiteX1167" fmla="*/ 1426166 w 1508527"/>
                <a:gd name="connsiteY1167" fmla="*/ 739092 h 1456508"/>
                <a:gd name="connsiteX1168" fmla="*/ 1419663 w 1508527"/>
                <a:gd name="connsiteY1168" fmla="*/ 791110 h 1456508"/>
                <a:gd name="connsiteX1169" fmla="*/ 1419663 w 1508527"/>
                <a:gd name="connsiteY1169" fmla="*/ 791110 h 1456508"/>
                <a:gd name="connsiteX1170" fmla="*/ 1439170 w 1508527"/>
                <a:gd name="connsiteY1170" fmla="*/ 721752 h 1456508"/>
                <a:gd name="connsiteX1171" fmla="*/ 1439170 w 1508527"/>
                <a:gd name="connsiteY1171" fmla="*/ 721752 h 1456508"/>
                <a:gd name="connsiteX1172" fmla="*/ 1473849 w 1508527"/>
                <a:gd name="connsiteY1172" fmla="*/ 680571 h 1456508"/>
                <a:gd name="connsiteX1173" fmla="*/ 1502025 w 1508527"/>
                <a:gd name="connsiteY1173" fmla="*/ 630720 h 1456508"/>
                <a:gd name="connsiteX1174" fmla="*/ 1491188 w 1508527"/>
                <a:gd name="connsiteY1174" fmla="*/ 637223 h 1456508"/>
                <a:gd name="connsiteX1175" fmla="*/ 1463012 w 1508527"/>
                <a:gd name="connsiteY1175" fmla="*/ 661064 h 1456508"/>
                <a:gd name="connsiteX1176" fmla="*/ 1447840 w 1508527"/>
                <a:gd name="connsiteY1176" fmla="*/ 689241 h 1456508"/>
                <a:gd name="connsiteX1177" fmla="*/ 1447840 w 1508527"/>
                <a:gd name="connsiteY1177" fmla="*/ 689241 h 1456508"/>
                <a:gd name="connsiteX1178" fmla="*/ 1447840 w 1508527"/>
                <a:gd name="connsiteY1178" fmla="*/ 687073 h 1456508"/>
                <a:gd name="connsiteX1179" fmla="*/ 1460844 w 1508527"/>
                <a:gd name="connsiteY1179" fmla="*/ 658897 h 1456508"/>
                <a:gd name="connsiteX1180" fmla="*/ 1478184 w 1508527"/>
                <a:gd name="connsiteY1180" fmla="*/ 639390 h 1456508"/>
                <a:gd name="connsiteX1181" fmla="*/ 1439170 w 1508527"/>
                <a:gd name="connsiteY1181" fmla="*/ 669734 h 1456508"/>
                <a:gd name="connsiteX1182" fmla="*/ 1439170 w 1508527"/>
                <a:gd name="connsiteY1182" fmla="*/ 721752 h 1456508"/>
                <a:gd name="connsiteX1183" fmla="*/ 1439170 w 1508527"/>
                <a:gd name="connsiteY1183" fmla="*/ 721752 h 1456508"/>
                <a:gd name="connsiteX1184" fmla="*/ 1421831 w 1508527"/>
                <a:gd name="connsiteY1184" fmla="*/ 721752 h 1456508"/>
                <a:gd name="connsiteX1185" fmla="*/ 1421831 w 1508527"/>
                <a:gd name="connsiteY1185" fmla="*/ 721752 h 1456508"/>
                <a:gd name="connsiteX1186" fmla="*/ 1421831 w 1508527"/>
                <a:gd name="connsiteY1186" fmla="*/ 669734 h 1456508"/>
                <a:gd name="connsiteX1187" fmla="*/ 1384984 w 1508527"/>
                <a:gd name="connsiteY1187" fmla="*/ 639390 h 1456508"/>
                <a:gd name="connsiteX1188" fmla="*/ 1400156 w 1508527"/>
                <a:gd name="connsiteY1188" fmla="*/ 658897 h 1456508"/>
                <a:gd name="connsiteX1189" fmla="*/ 1413161 w 1508527"/>
                <a:gd name="connsiteY1189" fmla="*/ 687073 h 1456508"/>
                <a:gd name="connsiteX1190" fmla="*/ 1413161 w 1508527"/>
                <a:gd name="connsiteY1190" fmla="*/ 689241 h 1456508"/>
                <a:gd name="connsiteX1191" fmla="*/ 1413161 w 1508527"/>
                <a:gd name="connsiteY1191" fmla="*/ 689241 h 1456508"/>
                <a:gd name="connsiteX1192" fmla="*/ 1400156 w 1508527"/>
                <a:gd name="connsiteY1192" fmla="*/ 661064 h 1456508"/>
                <a:gd name="connsiteX1193" fmla="*/ 1374147 w 1508527"/>
                <a:gd name="connsiteY1193" fmla="*/ 635055 h 1456508"/>
                <a:gd name="connsiteX1194" fmla="*/ 1363310 w 1508527"/>
                <a:gd name="connsiteY1194" fmla="*/ 628553 h 1456508"/>
                <a:gd name="connsiteX1195" fmla="*/ 1389319 w 1508527"/>
                <a:gd name="connsiteY1195" fmla="*/ 680571 h 1456508"/>
                <a:gd name="connsiteX1196" fmla="*/ 1421831 w 1508527"/>
                <a:gd name="connsiteY1196" fmla="*/ 721752 h 1456508"/>
                <a:gd name="connsiteX1197" fmla="*/ 1421831 w 1508527"/>
                <a:gd name="connsiteY1197" fmla="*/ 721752 h 1456508"/>
                <a:gd name="connsiteX1198" fmla="*/ 1434835 w 1508527"/>
                <a:gd name="connsiteY1198" fmla="*/ 650227 h 1456508"/>
                <a:gd name="connsiteX1199" fmla="*/ 1434835 w 1508527"/>
                <a:gd name="connsiteY1199" fmla="*/ 650227 h 1456508"/>
                <a:gd name="connsiteX1200" fmla="*/ 1432668 w 1508527"/>
                <a:gd name="connsiteY1200" fmla="*/ 600376 h 1456508"/>
                <a:gd name="connsiteX1201" fmla="*/ 1467347 w 1508527"/>
                <a:gd name="connsiteY1201" fmla="*/ 567865 h 1456508"/>
                <a:gd name="connsiteX1202" fmla="*/ 1452175 w 1508527"/>
                <a:gd name="connsiteY1202" fmla="*/ 589539 h 1456508"/>
                <a:gd name="connsiteX1203" fmla="*/ 1441337 w 1508527"/>
                <a:gd name="connsiteY1203" fmla="*/ 617716 h 1456508"/>
                <a:gd name="connsiteX1204" fmla="*/ 1441337 w 1508527"/>
                <a:gd name="connsiteY1204" fmla="*/ 619883 h 1456508"/>
                <a:gd name="connsiteX1205" fmla="*/ 1441337 w 1508527"/>
                <a:gd name="connsiteY1205" fmla="*/ 619883 h 1456508"/>
                <a:gd name="connsiteX1206" fmla="*/ 1452175 w 1508527"/>
                <a:gd name="connsiteY1206" fmla="*/ 591707 h 1456508"/>
                <a:gd name="connsiteX1207" fmla="*/ 1478184 w 1508527"/>
                <a:gd name="connsiteY1207" fmla="*/ 563530 h 1456508"/>
                <a:gd name="connsiteX1208" fmla="*/ 1486853 w 1508527"/>
                <a:gd name="connsiteY1208" fmla="*/ 554861 h 1456508"/>
                <a:gd name="connsiteX1209" fmla="*/ 1465179 w 1508527"/>
                <a:gd name="connsiteY1209" fmla="*/ 606879 h 1456508"/>
                <a:gd name="connsiteX1210" fmla="*/ 1434835 w 1508527"/>
                <a:gd name="connsiteY1210" fmla="*/ 650227 h 1456508"/>
                <a:gd name="connsiteX1211" fmla="*/ 1434835 w 1508527"/>
                <a:gd name="connsiteY1211" fmla="*/ 650227 h 1456508"/>
                <a:gd name="connsiteX1212" fmla="*/ 1419663 w 1508527"/>
                <a:gd name="connsiteY1212" fmla="*/ 650227 h 1456508"/>
                <a:gd name="connsiteX1213" fmla="*/ 1419663 w 1508527"/>
                <a:gd name="connsiteY1213" fmla="*/ 650227 h 1456508"/>
                <a:gd name="connsiteX1214" fmla="*/ 1382817 w 1508527"/>
                <a:gd name="connsiteY1214" fmla="*/ 611214 h 1456508"/>
                <a:gd name="connsiteX1215" fmla="*/ 1352473 w 1508527"/>
                <a:gd name="connsiteY1215" fmla="*/ 563530 h 1456508"/>
                <a:gd name="connsiteX1216" fmla="*/ 1363310 w 1508527"/>
                <a:gd name="connsiteY1216" fmla="*/ 570033 h 1456508"/>
                <a:gd name="connsiteX1217" fmla="*/ 1393654 w 1508527"/>
                <a:gd name="connsiteY1217" fmla="*/ 593874 h 1456508"/>
                <a:gd name="connsiteX1218" fmla="*/ 1408826 w 1508527"/>
                <a:gd name="connsiteY1218" fmla="*/ 619883 h 1456508"/>
                <a:gd name="connsiteX1219" fmla="*/ 1408826 w 1508527"/>
                <a:gd name="connsiteY1219" fmla="*/ 619883 h 1456508"/>
                <a:gd name="connsiteX1220" fmla="*/ 1408826 w 1508527"/>
                <a:gd name="connsiteY1220" fmla="*/ 617716 h 1456508"/>
                <a:gd name="connsiteX1221" fmla="*/ 1393654 w 1508527"/>
                <a:gd name="connsiteY1221" fmla="*/ 591707 h 1456508"/>
                <a:gd name="connsiteX1222" fmla="*/ 1376315 w 1508527"/>
                <a:gd name="connsiteY1222" fmla="*/ 574367 h 1456508"/>
                <a:gd name="connsiteX1223" fmla="*/ 1415328 w 1508527"/>
                <a:gd name="connsiteY1223" fmla="*/ 602544 h 1456508"/>
                <a:gd name="connsiteX1224" fmla="*/ 1419663 w 1508527"/>
                <a:gd name="connsiteY1224" fmla="*/ 650227 h 1456508"/>
                <a:gd name="connsiteX1225" fmla="*/ 1419663 w 1508527"/>
                <a:gd name="connsiteY1225" fmla="*/ 650227 h 1456508"/>
                <a:gd name="connsiteX1226" fmla="*/ 1423998 w 1508527"/>
                <a:gd name="connsiteY1226" fmla="*/ 578702 h 1456508"/>
                <a:gd name="connsiteX1227" fmla="*/ 1423998 w 1508527"/>
                <a:gd name="connsiteY1227" fmla="*/ 578702 h 1456508"/>
                <a:gd name="connsiteX1228" fmla="*/ 1450007 w 1508527"/>
                <a:gd name="connsiteY1228" fmla="*/ 531019 h 1456508"/>
                <a:gd name="connsiteX1229" fmla="*/ 1467347 w 1508527"/>
                <a:gd name="connsiteY1229" fmla="*/ 476833 h 1456508"/>
                <a:gd name="connsiteX1230" fmla="*/ 1458677 w 1508527"/>
                <a:gd name="connsiteY1230" fmla="*/ 485503 h 1456508"/>
                <a:gd name="connsiteX1231" fmla="*/ 1437003 w 1508527"/>
                <a:gd name="connsiteY1231" fmla="*/ 515847 h 1456508"/>
                <a:gd name="connsiteX1232" fmla="*/ 1428333 w 1508527"/>
                <a:gd name="connsiteY1232" fmla="*/ 546191 h 1456508"/>
                <a:gd name="connsiteX1233" fmla="*/ 1428333 w 1508527"/>
                <a:gd name="connsiteY1233" fmla="*/ 546191 h 1456508"/>
                <a:gd name="connsiteX1234" fmla="*/ 1428333 w 1508527"/>
                <a:gd name="connsiteY1234" fmla="*/ 544023 h 1456508"/>
                <a:gd name="connsiteX1235" fmla="*/ 1434835 w 1508527"/>
                <a:gd name="connsiteY1235" fmla="*/ 513680 h 1456508"/>
                <a:gd name="connsiteX1236" fmla="*/ 1447840 w 1508527"/>
                <a:gd name="connsiteY1236" fmla="*/ 492005 h 1456508"/>
                <a:gd name="connsiteX1237" fmla="*/ 1417496 w 1508527"/>
                <a:gd name="connsiteY1237" fmla="*/ 528852 h 1456508"/>
                <a:gd name="connsiteX1238" fmla="*/ 1423998 w 1508527"/>
                <a:gd name="connsiteY1238" fmla="*/ 578702 h 1456508"/>
                <a:gd name="connsiteX1239" fmla="*/ 1423998 w 1508527"/>
                <a:gd name="connsiteY1239" fmla="*/ 578702 h 1456508"/>
                <a:gd name="connsiteX1240" fmla="*/ 1408826 w 1508527"/>
                <a:gd name="connsiteY1240" fmla="*/ 583037 h 1456508"/>
                <a:gd name="connsiteX1241" fmla="*/ 1408826 w 1508527"/>
                <a:gd name="connsiteY1241" fmla="*/ 583037 h 1456508"/>
                <a:gd name="connsiteX1242" fmla="*/ 1397989 w 1508527"/>
                <a:gd name="connsiteY1242" fmla="*/ 533186 h 1456508"/>
                <a:gd name="connsiteX1243" fmla="*/ 1354641 w 1508527"/>
                <a:gd name="connsiteY1243" fmla="*/ 509345 h 1456508"/>
                <a:gd name="connsiteX1244" fmla="*/ 1374147 w 1508527"/>
                <a:gd name="connsiteY1244" fmla="*/ 526684 h 1456508"/>
                <a:gd name="connsiteX1245" fmla="*/ 1391487 w 1508527"/>
                <a:gd name="connsiteY1245" fmla="*/ 552693 h 1456508"/>
                <a:gd name="connsiteX1246" fmla="*/ 1391487 w 1508527"/>
                <a:gd name="connsiteY1246" fmla="*/ 552693 h 1456508"/>
                <a:gd name="connsiteX1247" fmla="*/ 1391487 w 1508527"/>
                <a:gd name="connsiteY1247" fmla="*/ 552693 h 1456508"/>
                <a:gd name="connsiteX1248" fmla="*/ 1371980 w 1508527"/>
                <a:gd name="connsiteY1248" fmla="*/ 526684 h 1456508"/>
                <a:gd name="connsiteX1249" fmla="*/ 1339469 w 1508527"/>
                <a:gd name="connsiteY1249" fmla="*/ 507177 h 1456508"/>
                <a:gd name="connsiteX1250" fmla="*/ 1330799 w 1508527"/>
                <a:gd name="connsiteY1250" fmla="*/ 502842 h 1456508"/>
                <a:gd name="connsiteX1251" fmla="*/ 1367645 w 1508527"/>
                <a:gd name="connsiteY1251" fmla="*/ 548358 h 1456508"/>
                <a:gd name="connsiteX1252" fmla="*/ 1408826 w 1508527"/>
                <a:gd name="connsiteY1252" fmla="*/ 583037 h 1456508"/>
                <a:gd name="connsiteX1253" fmla="*/ 1408826 w 1508527"/>
                <a:gd name="connsiteY1253" fmla="*/ 583037 h 1456508"/>
                <a:gd name="connsiteX1254" fmla="*/ 1406659 w 1508527"/>
                <a:gd name="connsiteY1254" fmla="*/ 509345 h 1456508"/>
                <a:gd name="connsiteX1255" fmla="*/ 1406659 w 1508527"/>
                <a:gd name="connsiteY1255" fmla="*/ 509345 h 1456508"/>
                <a:gd name="connsiteX1256" fmla="*/ 1393654 w 1508527"/>
                <a:gd name="connsiteY1256" fmla="*/ 459494 h 1456508"/>
                <a:gd name="connsiteX1257" fmla="*/ 1419663 w 1508527"/>
                <a:gd name="connsiteY1257" fmla="*/ 420480 h 1456508"/>
                <a:gd name="connsiteX1258" fmla="*/ 1408826 w 1508527"/>
                <a:gd name="connsiteY1258" fmla="*/ 444322 h 1456508"/>
                <a:gd name="connsiteX1259" fmla="*/ 1404491 w 1508527"/>
                <a:gd name="connsiteY1259" fmla="*/ 474666 h 1456508"/>
                <a:gd name="connsiteX1260" fmla="*/ 1404491 w 1508527"/>
                <a:gd name="connsiteY1260" fmla="*/ 474666 h 1456508"/>
                <a:gd name="connsiteX1261" fmla="*/ 1404491 w 1508527"/>
                <a:gd name="connsiteY1261" fmla="*/ 474666 h 1456508"/>
                <a:gd name="connsiteX1262" fmla="*/ 1408826 w 1508527"/>
                <a:gd name="connsiteY1262" fmla="*/ 444322 h 1456508"/>
                <a:gd name="connsiteX1263" fmla="*/ 1428333 w 1508527"/>
                <a:gd name="connsiteY1263" fmla="*/ 411811 h 1456508"/>
                <a:gd name="connsiteX1264" fmla="*/ 1434835 w 1508527"/>
                <a:gd name="connsiteY1264" fmla="*/ 403141 h 1456508"/>
                <a:gd name="connsiteX1265" fmla="*/ 1423998 w 1508527"/>
                <a:gd name="connsiteY1265" fmla="*/ 459494 h 1456508"/>
                <a:gd name="connsiteX1266" fmla="*/ 1406659 w 1508527"/>
                <a:gd name="connsiteY1266" fmla="*/ 509345 h 1456508"/>
                <a:gd name="connsiteX1267" fmla="*/ 1406659 w 1508527"/>
                <a:gd name="connsiteY1267" fmla="*/ 509345 h 1456508"/>
                <a:gd name="connsiteX1268" fmla="*/ 1389319 w 1508527"/>
                <a:gd name="connsiteY1268" fmla="*/ 513680 h 1456508"/>
                <a:gd name="connsiteX1269" fmla="*/ 1389319 w 1508527"/>
                <a:gd name="connsiteY1269" fmla="*/ 513680 h 1456508"/>
                <a:gd name="connsiteX1270" fmla="*/ 1345971 w 1508527"/>
                <a:gd name="connsiteY1270" fmla="*/ 483336 h 1456508"/>
                <a:gd name="connsiteX1271" fmla="*/ 1304790 w 1508527"/>
                <a:gd name="connsiteY1271" fmla="*/ 442155 h 1456508"/>
                <a:gd name="connsiteX1272" fmla="*/ 1315627 w 1508527"/>
                <a:gd name="connsiteY1272" fmla="*/ 446489 h 1456508"/>
                <a:gd name="connsiteX1273" fmla="*/ 1348138 w 1508527"/>
                <a:gd name="connsiteY1273" fmla="*/ 463829 h 1456508"/>
                <a:gd name="connsiteX1274" fmla="*/ 1369813 w 1508527"/>
                <a:gd name="connsiteY1274" fmla="*/ 487670 h 1456508"/>
                <a:gd name="connsiteX1275" fmla="*/ 1369813 w 1508527"/>
                <a:gd name="connsiteY1275" fmla="*/ 487670 h 1456508"/>
                <a:gd name="connsiteX1276" fmla="*/ 1369813 w 1508527"/>
                <a:gd name="connsiteY1276" fmla="*/ 487670 h 1456508"/>
                <a:gd name="connsiteX1277" fmla="*/ 1350306 w 1508527"/>
                <a:gd name="connsiteY1277" fmla="*/ 463829 h 1456508"/>
                <a:gd name="connsiteX1278" fmla="*/ 1328631 w 1508527"/>
                <a:gd name="connsiteY1278" fmla="*/ 450824 h 1456508"/>
                <a:gd name="connsiteX1279" fmla="*/ 1374147 w 1508527"/>
                <a:gd name="connsiteY1279" fmla="*/ 468164 h 1456508"/>
                <a:gd name="connsiteX1280" fmla="*/ 1389319 w 1508527"/>
                <a:gd name="connsiteY1280" fmla="*/ 513680 h 1456508"/>
                <a:gd name="connsiteX1281" fmla="*/ 1389319 w 1508527"/>
                <a:gd name="connsiteY1281" fmla="*/ 513680 h 1456508"/>
                <a:gd name="connsiteX1282" fmla="*/ 1380650 w 1508527"/>
                <a:gd name="connsiteY1282" fmla="*/ 442155 h 1456508"/>
                <a:gd name="connsiteX1283" fmla="*/ 1380650 w 1508527"/>
                <a:gd name="connsiteY1283" fmla="*/ 442155 h 1456508"/>
                <a:gd name="connsiteX1284" fmla="*/ 1395822 w 1508527"/>
                <a:gd name="connsiteY1284" fmla="*/ 390136 h 1456508"/>
                <a:gd name="connsiteX1285" fmla="*/ 1400156 w 1508527"/>
                <a:gd name="connsiteY1285" fmla="*/ 333783 h 1456508"/>
                <a:gd name="connsiteX1286" fmla="*/ 1393654 w 1508527"/>
                <a:gd name="connsiteY1286" fmla="*/ 344620 h 1456508"/>
                <a:gd name="connsiteX1287" fmla="*/ 1378482 w 1508527"/>
                <a:gd name="connsiteY1287" fmla="*/ 379299 h 1456508"/>
                <a:gd name="connsiteX1288" fmla="*/ 1376315 w 1508527"/>
                <a:gd name="connsiteY1288" fmla="*/ 409643 h 1456508"/>
                <a:gd name="connsiteX1289" fmla="*/ 1376315 w 1508527"/>
                <a:gd name="connsiteY1289" fmla="*/ 409643 h 1456508"/>
                <a:gd name="connsiteX1290" fmla="*/ 1376315 w 1508527"/>
                <a:gd name="connsiteY1290" fmla="*/ 409643 h 1456508"/>
                <a:gd name="connsiteX1291" fmla="*/ 1376315 w 1508527"/>
                <a:gd name="connsiteY1291" fmla="*/ 379299 h 1456508"/>
                <a:gd name="connsiteX1292" fmla="*/ 1384984 w 1508527"/>
                <a:gd name="connsiteY1292" fmla="*/ 355458 h 1456508"/>
                <a:gd name="connsiteX1293" fmla="*/ 1363310 w 1508527"/>
                <a:gd name="connsiteY1293" fmla="*/ 398806 h 1456508"/>
                <a:gd name="connsiteX1294" fmla="*/ 1380650 w 1508527"/>
                <a:gd name="connsiteY1294" fmla="*/ 442155 h 1456508"/>
                <a:gd name="connsiteX1295" fmla="*/ 1380650 w 1508527"/>
                <a:gd name="connsiteY1295" fmla="*/ 442155 h 1456508"/>
                <a:gd name="connsiteX1296" fmla="*/ 1365478 w 1508527"/>
                <a:gd name="connsiteY1296" fmla="*/ 448657 h 1456508"/>
                <a:gd name="connsiteX1297" fmla="*/ 1365478 w 1508527"/>
                <a:gd name="connsiteY1297" fmla="*/ 448657 h 1456508"/>
                <a:gd name="connsiteX1298" fmla="*/ 1343803 w 1508527"/>
                <a:gd name="connsiteY1298" fmla="*/ 403141 h 1456508"/>
                <a:gd name="connsiteX1299" fmla="*/ 1298287 w 1508527"/>
                <a:gd name="connsiteY1299" fmla="*/ 390136 h 1456508"/>
                <a:gd name="connsiteX1300" fmla="*/ 1322129 w 1508527"/>
                <a:gd name="connsiteY1300" fmla="*/ 400973 h 1456508"/>
                <a:gd name="connsiteX1301" fmla="*/ 1343803 w 1508527"/>
                <a:gd name="connsiteY1301" fmla="*/ 422648 h 1456508"/>
                <a:gd name="connsiteX1302" fmla="*/ 1343803 w 1508527"/>
                <a:gd name="connsiteY1302" fmla="*/ 422648 h 1456508"/>
                <a:gd name="connsiteX1303" fmla="*/ 1343803 w 1508527"/>
                <a:gd name="connsiteY1303" fmla="*/ 422648 h 1456508"/>
                <a:gd name="connsiteX1304" fmla="*/ 1319962 w 1508527"/>
                <a:gd name="connsiteY1304" fmla="*/ 403141 h 1456508"/>
                <a:gd name="connsiteX1305" fmla="*/ 1285283 w 1508527"/>
                <a:gd name="connsiteY1305" fmla="*/ 390136 h 1456508"/>
                <a:gd name="connsiteX1306" fmla="*/ 1274446 w 1508527"/>
                <a:gd name="connsiteY1306" fmla="*/ 387969 h 1456508"/>
                <a:gd name="connsiteX1307" fmla="*/ 1319962 w 1508527"/>
                <a:gd name="connsiteY1307" fmla="*/ 424815 h 1456508"/>
                <a:gd name="connsiteX1308" fmla="*/ 1365478 w 1508527"/>
                <a:gd name="connsiteY1308" fmla="*/ 448657 h 1456508"/>
                <a:gd name="connsiteX1309" fmla="*/ 1365478 w 1508527"/>
                <a:gd name="connsiteY1309" fmla="*/ 448657 h 1456508"/>
                <a:gd name="connsiteX1310" fmla="*/ 1348138 w 1508527"/>
                <a:gd name="connsiteY1310" fmla="*/ 379299 h 1456508"/>
                <a:gd name="connsiteX1311" fmla="*/ 1348138 w 1508527"/>
                <a:gd name="connsiteY1311" fmla="*/ 379299 h 1456508"/>
                <a:gd name="connsiteX1312" fmla="*/ 1356808 w 1508527"/>
                <a:gd name="connsiteY1312" fmla="*/ 325114 h 1456508"/>
                <a:gd name="connsiteX1313" fmla="*/ 1356808 w 1508527"/>
                <a:gd name="connsiteY1313" fmla="*/ 268761 h 1456508"/>
                <a:gd name="connsiteX1314" fmla="*/ 1352473 w 1508527"/>
                <a:gd name="connsiteY1314" fmla="*/ 279598 h 1456508"/>
                <a:gd name="connsiteX1315" fmla="*/ 1341636 w 1508527"/>
                <a:gd name="connsiteY1315" fmla="*/ 314276 h 1456508"/>
                <a:gd name="connsiteX1316" fmla="*/ 1343803 w 1508527"/>
                <a:gd name="connsiteY1316" fmla="*/ 344620 h 1456508"/>
                <a:gd name="connsiteX1317" fmla="*/ 1343803 w 1508527"/>
                <a:gd name="connsiteY1317" fmla="*/ 344620 h 1456508"/>
                <a:gd name="connsiteX1318" fmla="*/ 1343803 w 1508527"/>
                <a:gd name="connsiteY1318" fmla="*/ 344620 h 1456508"/>
                <a:gd name="connsiteX1319" fmla="*/ 1341636 w 1508527"/>
                <a:gd name="connsiteY1319" fmla="*/ 314276 h 1456508"/>
                <a:gd name="connsiteX1320" fmla="*/ 1345971 w 1508527"/>
                <a:gd name="connsiteY1320" fmla="*/ 288267 h 1456508"/>
                <a:gd name="connsiteX1321" fmla="*/ 1328631 w 1508527"/>
                <a:gd name="connsiteY1321" fmla="*/ 333783 h 1456508"/>
                <a:gd name="connsiteX1322" fmla="*/ 1348138 w 1508527"/>
                <a:gd name="connsiteY1322" fmla="*/ 379299 h 1456508"/>
                <a:gd name="connsiteX1323" fmla="*/ 1348138 w 1508527"/>
                <a:gd name="connsiteY1323" fmla="*/ 379299 h 1456508"/>
                <a:gd name="connsiteX1324" fmla="*/ 1332966 w 1508527"/>
                <a:gd name="connsiteY1324" fmla="*/ 385801 h 1456508"/>
                <a:gd name="connsiteX1325" fmla="*/ 1332966 w 1508527"/>
                <a:gd name="connsiteY1325" fmla="*/ 385801 h 1456508"/>
                <a:gd name="connsiteX1326" fmla="*/ 1283116 w 1508527"/>
                <a:gd name="connsiteY1326" fmla="*/ 364127 h 1456508"/>
                <a:gd name="connsiteX1327" fmla="*/ 1235432 w 1508527"/>
                <a:gd name="connsiteY1327" fmla="*/ 333783 h 1456508"/>
                <a:gd name="connsiteX1328" fmla="*/ 1248437 w 1508527"/>
                <a:gd name="connsiteY1328" fmla="*/ 335951 h 1456508"/>
                <a:gd name="connsiteX1329" fmla="*/ 1285283 w 1508527"/>
                <a:gd name="connsiteY1329" fmla="*/ 344620 h 1456508"/>
                <a:gd name="connsiteX1330" fmla="*/ 1311292 w 1508527"/>
                <a:gd name="connsiteY1330" fmla="*/ 361960 h 1456508"/>
                <a:gd name="connsiteX1331" fmla="*/ 1311292 w 1508527"/>
                <a:gd name="connsiteY1331" fmla="*/ 361960 h 1456508"/>
                <a:gd name="connsiteX1332" fmla="*/ 1311292 w 1508527"/>
                <a:gd name="connsiteY1332" fmla="*/ 361960 h 1456508"/>
                <a:gd name="connsiteX1333" fmla="*/ 1287450 w 1508527"/>
                <a:gd name="connsiteY1333" fmla="*/ 342453 h 1456508"/>
                <a:gd name="connsiteX1334" fmla="*/ 1263609 w 1508527"/>
                <a:gd name="connsiteY1334" fmla="*/ 333783 h 1456508"/>
                <a:gd name="connsiteX1335" fmla="*/ 1311292 w 1508527"/>
                <a:gd name="connsiteY1335" fmla="*/ 342453 h 1456508"/>
                <a:gd name="connsiteX1336" fmla="*/ 1332966 w 1508527"/>
                <a:gd name="connsiteY1336" fmla="*/ 385801 h 1456508"/>
                <a:gd name="connsiteX1337" fmla="*/ 1332966 w 1508527"/>
                <a:gd name="connsiteY1337" fmla="*/ 385801 h 1456508"/>
                <a:gd name="connsiteX1338" fmla="*/ 1309125 w 1508527"/>
                <a:gd name="connsiteY1338" fmla="*/ 318611 h 1456508"/>
                <a:gd name="connsiteX1339" fmla="*/ 1309125 w 1508527"/>
                <a:gd name="connsiteY1339" fmla="*/ 318611 h 1456508"/>
                <a:gd name="connsiteX1340" fmla="*/ 1313459 w 1508527"/>
                <a:gd name="connsiteY1340" fmla="*/ 264426 h 1456508"/>
                <a:gd name="connsiteX1341" fmla="*/ 1306957 w 1508527"/>
                <a:gd name="connsiteY1341" fmla="*/ 208073 h 1456508"/>
                <a:gd name="connsiteX1342" fmla="*/ 1302622 w 1508527"/>
                <a:gd name="connsiteY1342" fmla="*/ 218910 h 1456508"/>
                <a:gd name="connsiteX1343" fmla="*/ 1293953 w 1508527"/>
                <a:gd name="connsiteY1343" fmla="*/ 255756 h 1456508"/>
                <a:gd name="connsiteX1344" fmla="*/ 1298287 w 1508527"/>
                <a:gd name="connsiteY1344" fmla="*/ 286100 h 1456508"/>
                <a:gd name="connsiteX1345" fmla="*/ 1298287 w 1508527"/>
                <a:gd name="connsiteY1345" fmla="*/ 286100 h 1456508"/>
                <a:gd name="connsiteX1346" fmla="*/ 1298287 w 1508527"/>
                <a:gd name="connsiteY1346" fmla="*/ 286100 h 1456508"/>
                <a:gd name="connsiteX1347" fmla="*/ 1291785 w 1508527"/>
                <a:gd name="connsiteY1347" fmla="*/ 255756 h 1456508"/>
                <a:gd name="connsiteX1348" fmla="*/ 1293953 w 1508527"/>
                <a:gd name="connsiteY1348" fmla="*/ 229747 h 1456508"/>
                <a:gd name="connsiteX1349" fmla="*/ 1280948 w 1508527"/>
                <a:gd name="connsiteY1349" fmla="*/ 275263 h 1456508"/>
                <a:gd name="connsiteX1350" fmla="*/ 1309125 w 1508527"/>
                <a:gd name="connsiteY1350" fmla="*/ 318611 h 1456508"/>
                <a:gd name="connsiteX1351" fmla="*/ 1309125 w 1508527"/>
                <a:gd name="connsiteY1351" fmla="*/ 318611 h 1456508"/>
                <a:gd name="connsiteX1352" fmla="*/ 1293953 w 1508527"/>
                <a:gd name="connsiteY1352" fmla="*/ 327281 h 1456508"/>
                <a:gd name="connsiteX1353" fmla="*/ 1293953 w 1508527"/>
                <a:gd name="connsiteY1353" fmla="*/ 327281 h 1456508"/>
                <a:gd name="connsiteX1354" fmla="*/ 1241934 w 1508527"/>
                <a:gd name="connsiteY1354" fmla="*/ 312109 h 1456508"/>
                <a:gd name="connsiteX1355" fmla="*/ 1189916 w 1508527"/>
                <a:gd name="connsiteY1355" fmla="*/ 286100 h 1456508"/>
                <a:gd name="connsiteX1356" fmla="*/ 1202921 w 1508527"/>
                <a:gd name="connsiteY1356" fmla="*/ 286100 h 1456508"/>
                <a:gd name="connsiteX1357" fmla="*/ 1239767 w 1508527"/>
                <a:gd name="connsiteY1357" fmla="*/ 290435 h 1456508"/>
                <a:gd name="connsiteX1358" fmla="*/ 1267944 w 1508527"/>
                <a:gd name="connsiteY1358" fmla="*/ 305607 h 1456508"/>
                <a:gd name="connsiteX1359" fmla="*/ 1267944 w 1508527"/>
                <a:gd name="connsiteY1359" fmla="*/ 305607 h 1456508"/>
                <a:gd name="connsiteX1360" fmla="*/ 1267944 w 1508527"/>
                <a:gd name="connsiteY1360" fmla="*/ 305607 h 1456508"/>
                <a:gd name="connsiteX1361" fmla="*/ 1241934 w 1508527"/>
                <a:gd name="connsiteY1361" fmla="*/ 290435 h 1456508"/>
                <a:gd name="connsiteX1362" fmla="*/ 1218093 w 1508527"/>
                <a:gd name="connsiteY1362" fmla="*/ 283933 h 1456508"/>
                <a:gd name="connsiteX1363" fmla="*/ 1265776 w 1508527"/>
                <a:gd name="connsiteY1363" fmla="*/ 288267 h 1456508"/>
                <a:gd name="connsiteX1364" fmla="*/ 1293953 w 1508527"/>
                <a:gd name="connsiteY1364" fmla="*/ 327281 h 1456508"/>
                <a:gd name="connsiteX1365" fmla="*/ 1293953 w 1508527"/>
                <a:gd name="connsiteY1365" fmla="*/ 327281 h 1456508"/>
                <a:gd name="connsiteX1366" fmla="*/ 1263609 w 1508527"/>
                <a:gd name="connsiteY1366" fmla="*/ 262258 h 1456508"/>
                <a:gd name="connsiteX1367" fmla="*/ 1263609 w 1508527"/>
                <a:gd name="connsiteY1367" fmla="*/ 262258 h 1456508"/>
                <a:gd name="connsiteX1368" fmla="*/ 1261441 w 1508527"/>
                <a:gd name="connsiteY1368" fmla="*/ 208073 h 1456508"/>
                <a:gd name="connsiteX1369" fmla="*/ 1248437 w 1508527"/>
                <a:gd name="connsiteY1369" fmla="*/ 151720 h 1456508"/>
                <a:gd name="connsiteX1370" fmla="*/ 1246269 w 1508527"/>
                <a:gd name="connsiteY1370" fmla="*/ 162557 h 1456508"/>
                <a:gd name="connsiteX1371" fmla="*/ 1241934 w 1508527"/>
                <a:gd name="connsiteY1371" fmla="*/ 199403 h 1456508"/>
                <a:gd name="connsiteX1372" fmla="*/ 1250604 w 1508527"/>
                <a:gd name="connsiteY1372" fmla="*/ 229747 h 1456508"/>
                <a:gd name="connsiteX1373" fmla="*/ 1250604 w 1508527"/>
                <a:gd name="connsiteY1373" fmla="*/ 229747 h 1456508"/>
                <a:gd name="connsiteX1374" fmla="*/ 1250604 w 1508527"/>
                <a:gd name="connsiteY1374" fmla="*/ 229747 h 1456508"/>
                <a:gd name="connsiteX1375" fmla="*/ 1241934 w 1508527"/>
                <a:gd name="connsiteY1375" fmla="*/ 199403 h 1456508"/>
                <a:gd name="connsiteX1376" fmla="*/ 1241934 w 1508527"/>
                <a:gd name="connsiteY1376" fmla="*/ 173394 h 1456508"/>
                <a:gd name="connsiteX1377" fmla="*/ 1233265 w 1508527"/>
                <a:gd name="connsiteY1377" fmla="*/ 221077 h 1456508"/>
                <a:gd name="connsiteX1378" fmla="*/ 1263609 w 1508527"/>
                <a:gd name="connsiteY1378" fmla="*/ 262258 h 1456508"/>
                <a:gd name="connsiteX1379" fmla="*/ 1263609 w 1508527"/>
                <a:gd name="connsiteY1379" fmla="*/ 262258 h 1456508"/>
                <a:gd name="connsiteX1380" fmla="*/ 1250604 w 1508527"/>
                <a:gd name="connsiteY1380" fmla="*/ 273095 h 1456508"/>
                <a:gd name="connsiteX1381" fmla="*/ 1250604 w 1508527"/>
                <a:gd name="connsiteY1381" fmla="*/ 273095 h 1456508"/>
                <a:gd name="connsiteX1382" fmla="*/ 1196419 w 1508527"/>
                <a:gd name="connsiteY1382" fmla="*/ 262258 h 1456508"/>
                <a:gd name="connsiteX1383" fmla="*/ 1142233 w 1508527"/>
                <a:gd name="connsiteY1383" fmla="*/ 242752 h 1456508"/>
                <a:gd name="connsiteX1384" fmla="*/ 1155237 w 1508527"/>
                <a:gd name="connsiteY1384" fmla="*/ 240584 h 1456508"/>
                <a:gd name="connsiteX1385" fmla="*/ 1192084 w 1508527"/>
                <a:gd name="connsiteY1385" fmla="*/ 242752 h 1456508"/>
                <a:gd name="connsiteX1386" fmla="*/ 1220260 w 1508527"/>
                <a:gd name="connsiteY1386" fmla="*/ 255756 h 1456508"/>
                <a:gd name="connsiteX1387" fmla="*/ 1220260 w 1508527"/>
                <a:gd name="connsiteY1387" fmla="*/ 255756 h 1456508"/>
                <a:gd name="connsiteX1388" fmla="*/ 1220260 w 1508527"/>
                <a:gd name="connsiteY1388" fmla="*/ 255756 h 1456508"/>
                <a:gd name="connsiteX1389" fmla="*/ 1192084 w 1508527"/>
                <a:gd name="connsiteY1389" fmla="*/ 242752 h 1456508"/>
                <a:gd name="connsiteX1390" fmla="*/ 1166075 w 1508527"/>
                <a:gd name="connsiteY1390" fmla="*/ 238417 h 1456508"/>
                <a:gd name="connsiteX1391" fmla="*/ 1213758 w 1508527"/>
                <a:gd name="connsiteY1391" fmla="*/ 236249 h 1456508"/>
                <a:gd name="connsiteX1392" fmla="*/ 1250604 w 1508527"/>
                <a:gd name="connsiteY1392" fmla="*/ 273095 h 1456508"/>
                <a:gd name="connsiteX1393" fmla="*/ 1250604 w 1508527"/>
                <a:gd name="connsiteY1393" fmla="*/ 273095 h 1456508"/>
                <a:gd name="connsiteX1394" fmla="*/ 1211591 w 1508527"/>
                <a:gd name="connsiteY1394" fmla="*/ 212408 h 1456508"/>
                <a:gd name="connsiteX1395" fmla="*/ 1211591 w 1508527"/>
                <a:gd name="connsiteY1395" fmla="*/ 212408 h 1456508"/>
                <a:gd name="connsiteX1396" fmla="*/ 1202921 w 1508527"/>
                <a:gd name="connsiteY1396" fmla="*/ 158222 h 1456508"/>
                <a:gd name="connsiteX1397" fmla="*/ 1185581 w 1508527"/>
                <a:gd name="connsiteY1397" fmla="*/ 104036 h 1456508"/>
                <a:gd name="connsiteX1398" fmla="*/ 1183414 w 1508527"/>
                <a:gd name="connsiteY1398" fmla="*/ 117041 h 1456508"/>
                <a:gd name="connsiteX1399" fmla="*/ 1183414 w 1508527"/>
                <a:gd name="connsiteY1399" fmla="*/ 153887 h 1456508"/>
                <a:gd name="connsiteX1400" fmla="*/ 1194251 w 1508527"/>
                <a:gd name="connsiteY1400" fmla="*/ 184231 h 1456508"/>
                <a:gd name="connsiteX1401" fmla="*/ 1194251 w 1508527"/>
                <a:gd name="connsiteY1401" fmla="*/ 184231 h 1456508"/>
                <a:gd name="connsiteX1402" fmla="*/ 1194251 w 1508527"/>
                <a:gd name="connsiteY1402" fmla="*/ 184231 h 1456508"/>
                <a:gd name="connsiteX1403" fmla="*/ 1183414 w 1508527"/>
                <a:gd name="connsiteY1403" fmla="*/ 156055 h 1456508"/>
                <a:gd name="connsiteX1404" fmla="*/ 1181247 w 1508527"/>
                <a:gd name="connsiteY1404" fmla="*/ 130045 h 1456508"/>
                <a:gd name="connsiteX1405" fmla="*/ 1176912 w 1508527"/>
                <a:gd name="connsiteY1405" fmla="*/ 177729 h 1456508"/>
                <a:gd name="connsiteX1406" fmla="*/ 1211591 w 1508527"/>
                <a:gd name="connsiteY1406" fmla="*/ 212408 h 1456508"/>
                <a:gd name="connsiteX1407" fmla="*/ 1211591 w 1508527"/>
                <a:gd name="connsiteY1407" fmla="*/ 212408 h 1456508"/>
                <a:gd name="connsiteX1408" fmla="*/ 1200753 w 1508527"/>
                <a:gd name="connsiteY1408" fmla="*/ 223245 h 1456508"/>
                <a:gd name="connsiteX1409" fmla="*/ 1200753 w 1508527"/>
                <a:gd name="connsiteY1409" fmla="*/ 223245 h 1456508"/>
                <a:gd name="connsiteX1410" fmla="*/ 1146568 w 1508527"/>
                <a:gd name="connsiteY1410" fmla="*/ 218910 h 1456508"/>
                <a:gd name="connsiteX1411" fmla="*/ 1092382 w 1508527"/>
                <a:gd name="connsiteY1411" fmla="*/ 203738 h 1456508"/>
                <a:gd name="connsiteX1412" fmla="*/ 1103219 w 1508527"/>
                <a:gd name="connsiteY1412" fmla="*/ 201570 h 1456508"/>
                <a:gd name="connsiteX1413" fmla="*/ 1140065 w 1508527"/>
                <a:gd name="connsiteY1413" fmla="*/ 199403 h 1456508"/>
                <a:gd name="connsiteX1414" fmla="*/ 1170409 w 1508527"/>
                <a:gd name="connsiteY1414" fmla="*/ 208073 h 1456508"/>
                <a:gd name="connsiteX1415" fmla="*/ 1170409 w 1508527"/>
                <a:gd name="connsiteY1415" fmla="*/ 208073 h 1456508"/>
                <a:gd name="connsiteX1416" fmla="*/ 1170409 w 1508527"/>
                <a:gd name="connsiteY1416" fmla="*/ 208073 h 1456508"/>
                <a:gd name="connsiteX1417" fmla="*/ 1142233 w 1508527"/>
                <a:gd name="connsiteY1417" fmla="*/ 197236 h 1456508"/>
                <a:gd name="connsiteX1418" fmla="*/ 1116224 w 1508527"/>
                <a:gd name="connsiteY1418" fmla="*/ 195068 h 1456508"/>
                <a:gd name="connsiteX1419" fmla="*/ 1163907 w 1508527"/>
                <a:gd name="connsiteY1419" fmla="*/ 188566 h 1456508"/>
                <a:gd name="connsiteX1420" fmla="*/ 1200753 w 1508527"/>
                <a:gd name="connsiteY1420" fmla="*/ 223245 h 1456508"/>
                <a:gd name="connsiteX1421" fmla="*/ 1200753 w 1508527"/>
                <a:gd name="connsiteY1421" fmla="*/ 223245 h 1456508"/>
                <a:gd name="connsiteX1422" fmla="*/ 1157405 w 1508527"/>
                <a:gd name="connsiteY1422" fmla="*/ 166892 h 1456508"/>
                <a:gd name="connsiteX1423" fmla="*/ 1157405 w 1508527"/>
                <a:gd name="connsiteY1423" fmla="*/ 166892 h 1456508"/>
                <a:gd name="connsiteX1424" fmla="*/ 1144400 w 1508527"/>
                <a:gd name="connsiteY1424" fmla="*/ 114873 h 1456508"/>
                <a:gd name="connsiteX1425" fmla="*/ 1120559 w 1508527"/>
                <a:gd name="connsiteY1425" fmla="*/ 62855 h 1456508"/>
                <a:gd name="connsiteX1426" fmla="*/ 1120559 w 1508527"/>
                <a:gd name="connsiteY1426" fmla="*/ 75860 h 1456508"/>
                <a:gd name="connsiteX1427" fmla="*/ 1124894 w 1508527"/>
                <a:gd name="connsiteY1427" fmla="*/ 112706 h 1456508"/>
                <a:gd name="connsiteX1428" fmla="*/ 1137898 w 1508527"/>
                <a:gd name="connsiteY1428" fmla="*/ 140883 h 1456508"/>
                <a:gd name="connsiteX1429" fmla="*/ 1137898 w 1508527"/>
                <a:gd name="connsiteY1429" fmla="*/ 140883 h 1456508"/>
                <a:gd name="connsiteX1430" fmla="*/ 1137898 w 1508527"/>
                <a:gd name="connsiteY1430" fmla="*/ 140883 h 1456508"/>
                <a:gd name="connsiteX1431" fmla="*/ 1122726 w 1508527"/>
                <a:gd name="connsiteY1431" fmla="*/ 114873 h 1456508"/>
                <a:gd name="connsiteX1432" fmla="*/ 1116224 w 1508527"/>
                <a:gd name="connsiteY1432" fmla="*/ 88864 h 1456508"/>
                <a:gd name="connsiteX1433" fmla="*/ 1118391 w 1508527"/>
                <a:gd name="connsiteY1433" fmla="*/ 136548 h 1456508"/>
                <a:gd name="connsiteX1434" fmla="*/ 1157405 w 1508527"/>
                <a:gd name="connsiteY1434" fmla="*/ 166892 h 1456508"/>
                <a:gd name="connsiteX1435" fmla="*/ 1157405 w 1508527"/>
                <a:gd name="connsiteY1435" fmla="*/ 166892 h 1456508"/>
                <a:gd name="connsiteX1436" fmla="*/ 1146568 w 1508527"/>
                <a:gd name="connsiteY1436" fmla="*/ 179896 h 1456508"/>
                <a:gd name="connsiteX1437" fmla="*/ 1146568 w 1508527"/>
                <a:gd name="connsiteY1437" fmla="*/ 179896 h 1456508"/>
                <a:gd name="connsiteX1438" fmla="*/ 1092382 w 1508527"/>
                <a:gd name="connsiteY1438" fmla="*/ 179896 h 1456508"/>
                <a:gd name="connsiteX1439" fmla="*/ 1036029 w 1508527"/>
                <a:gd name="connsiteY1439" fmla="*/ 171227 h 1456508"/>
                <a:gd name="connsiteX1440" fmla="*/ 1046866 w 1508527"/>
                <a:gd name="connsiteY1440" fmla="*/ 166892 h 1456508"/>
                <a:gd name="connsiteX1441" fmla="*/ 1083712 w 1508527"/>
                <a:gd name="connsiteY1441" fmla="*/ 160389 h 1456508"/>
                <a:gd name="connsiteX1442" fmla="*/ 1114056 w 1508527"/>
                <a:gd name="connsiteY1442" fmla="*/ 166892 h 1456508"/>
                <a:gd name="connsiteX1443" fmla="*/ 1114056 w 1508527"/>
                <a:gd name="connsiteY1443" fmla="*/ 166892 h 1456508"/>
                <a:gd name="connsiteX1444" fmla="*/ 1114056 w 1508527"/>
                <a:gd name="connsiteY1444" fmla="*/ 166892 h 1456508"/>
                <a:gd name="connsiteX1445" fmla="*/ 1083712 w 1508527"/>
                <a:gd name="connsiteY1445" fmla="*/ 160389 h 1456508"/>
                <a:gd name="connsiteX1446" fmla="*/ 1057703 w 1508527"/>
                <a:gd name="connsiteY1446" fmla="*/ 162557 h 1456508"/>
                <a:gd name="connsiteX1447" fmla="*/ 1105387 w 1508527"/>
                <a:gd name="connsiteY1447" fmla="*/ 151720 h 1456508"/>
                <a:gd name="connsiteX1448" fmla="*/ 1146568 w 1508527"/>
                <a:gd name="connsiteY1448" fmla="*/ 179896 h 1456508"/>
                <a:gd name="connsiteX1449" fmla="*/ 1146568 w 1508527"/>
                <a:gd name="connsiteY1449" fmla="*/ 179896 h 1456508"/>
                <a:gd name="connsiteX1450" fmla="*/ 1096717 w 1508527"/>
                <a:gd name="connsiteY1450" fmla="*/ 127878 h 1456508"/>
                <a:gd name="connsiteX1451" fmla="*/ 1096717 w 1508527"/>
                <a:gd name="connsiteY1451" fmla="*/ 127878 h 1456508"/>
                <a:gd name="connsiteX1452" fmla="*/ 1077210 w 1508527"/>
                <a:gd name="connsiteY1452" fmla="*/ 78027 h 1456508"/>
                <a:gd name="connsiteX1453" fmla="*/ 1049034 w 1508527"/>
                <a:gd name="connsiteY1453" fmla="*/ 28177 h 1456508"/>
                <a:gd name="connsiteX1454" fmla="*/ 1049034 w 1508527"/>
                <a:gd name="connsiteY1454" fmla="*/ 41181 h 1456508"/>
                <a:gd name="connsiteX1455" fmla="*/ 1057703 w 1508527"/>
                <a:gd name="connsiteY1455" fmla="*/ 78027 h 1456508"/>
                <a:gd name="connsiteX1456" fmla="*/ 1075043 w 1508527"/>
                <a:gd name="connsiteY1456" fmla="*/ 104036 h 1456508"/>
                <a:gd name="connsiteX1457" fmla="*/ 1075043 w 1508527"/>
                <a:gd name="connsiteY1457" fmla="*/ 104036 h 1456508"/>
                <a:gd name="connsiteX1458" fmla="*/ 1075043 w 1508527"/>
                <a:gd name="connsiteY1458" fmla="*/ 104036 h 1456508"/>
                <a:gd name="connsiteX1459" fmla="*/ 1057703 w 1508527"/>
                <a:gd name="connsiteY1459" fmla="*/ 78027 h 1456508"/>
                <a:gd name="connsiteX1460" fmla="*/ 1049034 w 1508527"/>
                <a:gd name="connsiteY1460" fmla="*/ 54186 h 1456508"/>
                <a:gd name="connsiteX1461" fmla="*/ 1055536 w 1508527"/>
                <a:gd name="connsiteY1461" fmla="*/ 101869 h 1456508"/>
                <a:gd name="connsiteX1462" fmla="*/ 1096717 w 1508527"/>
                <a:gd name="connsiteY1462" fmla="*/ 127878 h 1456508"/>
                <a:gd name="connsiteX1463" fmla="*/ 1096717 w 1508527"/>
                <a:gd name="connsiteY1463" fmla="*/ 127878 h 1456508"/>
                <a:gd name="connsiteX1464" fmla="*/ 1088047 w 1508527"/>
                <a:gd name="connsiteY1464" fmla="*/ 143050 h 1456508"/>
                <a:gd name="connsiteX1465" fmla="*/ 1088047 w 1508527"/>
                <a:gd name="connsiteY1465" fmla="*/ 143050 h 1456508"/>
                <a:gd name="connsiteX1466" fmla="*/ 1044699 w 1508527"/>
                <a:gd name="connsiteY1466" fmla="*/ 117041 h 1456508"/>
                <a:gd name="connsiteX1467" fmla="*/ 999183 w 1508527"/>
                <a:gd name="connsiteY1467" fmla="*/ 134380 h 1456508"/>
                <a:gd name="connsiteX1468" fmla="*/ 1025192 w 1508527"/>
                <a:gd name="connsiteY1468" fmla="*/ 130045 h 1456508"/>
                <a:gd name="connsiteX1469" fmla="*/ 1055536 w 1508527"/>
                <a:gd name="connsiteY1469" fmla="*/ 134380 h 1456508"/>
                <a:gd name="connsiteX1470" fmla="*/ 1055536 w 1508527"/>
                <a:gd name="connsiteY1470" fmla="*/ 134380 h 1456508"/>
                <a:gd name="connsiteX1471" fmla="*/ 1055536 w 1508527"/>
                <a:gd name="connsiteY1471" fmla="*/ 134380 h 1456508"/>
                <a:gd name="connsiteX1472" fmla="*/ 1025192 w 1508527"/>
                <a:gd name="connsiteY1472" fmla="*/ 132213 h 1456508"/>
                <a:gd name="connsiteX1473" fmla="*/ 988346 w 1508527"/>
                <a:gd name="connsiteY1473" fmla="*/ 143050 h 1456508"/>
                <a:gd name="connsiteX1474" fmla="*/ 977509 w 1508527"/>
                <a:gd name="connsiteY1474" fmla="*/ 147385 h 1456508"/>
                <a:gd name="connsiteX1475" fmla="*/ 1033862 w 1508527"/>
                <a:gd name="connsiteY1475" fmla="*/ 149552 h 1456508"/>
                <a:gd name="connsiteX1476" fmla="*/ 1088047 w 1508527"/>
                <a:gd name="connsiteY1476" fmla="*/ 143050 h 1456508"/>
                <a:gd name="connsiteX1477" fmla="*/ 1088047 w 1508527"/>
                <a:gd name="connsiteY1477" fmla="*/ 143050 h 1456508"/>
                <a:gd name="connsiteX1478" fmla="*/ 1033862 w 1508527"/>
                <a:gd name="connsiteY1478" fmla="*/ 95367 h 1456508"/>
                <a:gd name="connsiteX1479" fmla="*/ 1033862 w 1508527"/>
                <a:gd name="connsiteY1479" fmla="*/ 95367 h 1456508"/>
                <a:gd name="connsiteX1480" fmla="*/ 1010020 w 1508527"/>
                <a:gd name="connsiteY1480" fmla="*/ 47683 h 1456508"/>
                <a:gd name="connsiteX1481" fmla="*/ 975341 w 1508527"/>
                <a:gd name="connsiteY1481" fmla="*/ 2167 h 1456508"/>
                <a:gd name="connsiteX1482" fmla="*/ 977509 w 1508527"/>
                <a:gd name="connsiteY1482" fmla="*/ 15172 h 1456508"/>
                <a:gd name="connsiteX1483" fmla="*/ 988346 w 1508527"/>
                <a:gd name="connsiteY1483" fmla="*/ 49851 h 1456508"/>
                <a:gd name="connsiteX1484" fmla="*/ 1007853 w 1508527"/>
                <a:gd name="connsiteY1484" fmla="*/ 73692 h 1456508"/>
                <a:gd name="connsiteX1485" fmla="*/ 1007853 w 1508527"/>
                <a:gd name="connsiteY1485" fmla="*/ 73692 h 1456508"/>
                <a:gd name="connsiteX1486" fmla="*/ 1007853 w 1508527"/>
                <a:gd name="connsiteY1486" fmla="*/ 73692 h 1456508"/>
                <a:gd name="connsiteX1487" fmla="*/ 988346 w 1508527"/>
                <a:gd name="connsiteY1487" fmla="*/ 49851 h 1456508"/>
                <a:gd name="connsiteX1488" fmla="*/ 977509 w 1508527"/>
                <a:gd name="connsiteY1488" fmla="*/ 26009 h 1456508"/>
                <a:gd name="connsiteX1489" fmla="*/ 988346 w 1508527"/>
                <a:gd name="connsiteY1489" fmla="*/ 73692 h 1456508"/>
                <a:gd name="connsiteX1490" fmla="*/ 1033862 w 1508527"/>
                <a:gd name="connsiteY1490" fmla="*/ 95367 h 1456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Lst>
              <a:rect l="l" t="t" r="r" b="b"/>
              <a:pathLst>
                <a:path w="1508527" h="1456508">
                  <a:moveTo>
                    <a:pt x="1025192" y="110539"/>
                  </a:moveTo>
                  <a:cubicBezTo>
                    <a:pt x="1012187" y="93199"/>
                    <a:pt x="988346" y="121376"/>
                    <a:pt x="973174" y="123543"/>
                  </a:cubicBezTo>
                  <a:cubicBezTo>
                    <a:pt x="953667" y="125711"/>
                    <a:pt x="936328" y="121376"/>
                    <a:pt x="916821" y="125711"/>
                  </a:cubicBezTo>
                  <a:cubicBezTo>
                    <a:pt x="921156" y="123543"/>
                    <a:pt x="923323" y="121376"/>
                    <a:pt x="927658" y="119208"/>
                  </a:cubicBezTo>
                  <a:cubicBezTo>
                    <a:pt x="938495" y="112706"/>
                    <a:pt x="949332" y="108371"/>
                    <a:pt x="962337" y="106204"/>
                  </a:cubicBezTo>
                  <a:cubicBezTo>
                    <a:pt x="973174" y="104036"/>
                    <a:pt x="984011" y="101869"/>
                    <a:pt x="992681" y="106204"/>
                  </a:cubicBezTo>
                  <a:cubicBezTo>
                    <a:pt x="992681" y="106204"/>
                    <a:pt x="992681" y="106204"/>
                    <a:pt x="992681" y="106204"/>
                  </a:cubicBezTo>
                  <a:cubicBezTo>
                    <a:pt x="992681" y="106204"/>
                    <a:pt x="992681" y="106204"/>
                    <a:pt x="992681" y="106204"/>
                  </a:cubicBezTo>
                  <a:cubicBezTo>
                    <a:pt x="981843" y="104036"/>
                    <a:pt x="971006" y="104036"/>
                    <a:pt x="962337" y="106204"/>
                  </a:cubicBezTo>
                  <a:cubicBezTo>
                    <a:pt x="953667" y="108371"/>
                    <a:pt x="944997" y="110539"/>
                    <a:pt x="938495" y="112706"/>
                  </a:cubicBezTo>
                  <a:cubicBezTo>
                    <a:pt x="951500" y="104036"/>
                    <a:pt x="966671" y="93199"/>
                    <a:pt x="981843" y="91032"/>
                  </a:cubicBezTo>
                  <a:cubicBezTo>
                    <a:pt x="994848" y="86697"/>
                    <a:pt x="1020857" y="93199"/>
                    <a:pt x="1025192" y="110539"/>
                  </a:cubicBezTo>
                  <a:lnTo>
                    <a:pt x="1025192" y="110539"/>
                  </a:lnTo>
                  <a:close/>
                  <a:moveTo>
                    <a:pt x="717418" y="1376314"/>
                  </a:moveTo>
                  <a:lnTo>
                    <a:pt x="717418" y="1376314"/>
                  </a:lnTo>
                  <a:lnTo>
                    <a:pt x="788943" y="1376314"/>
                  </a:lnTo>
                  <a:cubicBezTo>
                    <a:pt x="799780" y="1376314"/>
                    <a:pt x="806282" y="1384984"/>
                    <a:pt x="806282" y="1393654"/>
                  </a:cubicBezTo>
                  <a:cubicBezTo>
                    <a:pt x="806282" y="1404491"/>
                    <a:pt x="797612" y="1410993"/>
                    <a:pt x="788943" y="1410993"/>
                  </a:cubicBezTo>
                  <a:lnTo>
                    <a:pt x="717418" y="1410993"/>
                  </a:lnTo>
                  <a:cubicBezTo>
                    <a:pt x="706581" y="1410993"/>
                    <a:pt x="700078" y="1402323"/>
                    <a:pt x="700078" y="1393654"/>
                  </a:cubicBezTo>
                  <a:cubicBezTo>
                    <a:pt x="700078" y="1384984"/>
                    <a:pt x="708748" y="1376314"/>
                    <a:pt x="717418" y="1376314"/>
                  </a:cubicBezTo>
                  <a:lnTo>
                    <a:pt x="717418" y="1376314"/>
                  </a:lnTo>
                  <a:close/>
                  <a:moveTo>
                    <a:pt x="528852" y="75860"/>
                  </a:moveTo>
                  <a:lnTo>
                    <a:pt x="528852" y="75860"/>
                  </a:lnTo>
                  <a:cubicBezTo>
                    <a:pt x="548359" y="84530"/>
                    <a:pt x="557028" y="49851"/>
                    <a:pt x="570033" y="41181"/>
                  </a:cubicBezTo>
                  <a:cubicBezTo>
                    <a:pt x="587372" y="30344"/>
                    <a:pt x="602544" y="28177"/>
                    <a:pt x="619884" y="13005"/>
                  </a:cubicBezTo>
                  <a:cubicBezTo>
                    <a:pt x="617716" y="17339"/>
                    <a:pt x="615549" y="19507"/>
                    <a:pt x="613381" y="23842"/>
                  </a:cubicBezTo>
                  <a:cubicBezTo>
                    <a:pt x="606879" y="34679"/>
                    <a:pt x="598209" y="43348"/>
                    <a:pt x="587372" y="52018"/>
                  </a:cubicBezTo>
                  <a:cubicBezTo>
                    <a:pt x="578702" y="58520"/>
                    <a:pt x="570033" y="65023"/>
                    <a:pt x="559196" y="67190"/>
                  </a:cubicBezTo>
                  <a:cubicBezTo>
                    <a:pt x="559196" y="67190"/>
                    <a:pt x="559196" y="67190"/>
                    <a:pt x="559196" y="67190"/>
                  </a:cubicBezTo>
                  <a:cubicBezTo>
                    <a:pt x="559196" y="67190"/>
                    <a:pt x="559196" y="67190"/>
                    <a:pt x="561363" y="67190"/>
                  </a:cubicBezTo>
                  <a:cubicBezTo>
                    <a:pt x="572200" y="65023"/>
                    <a:pt x="580870" y="60688"/>
                    <a:pt x="589540" y="54186"/>
                  </a:cubicBezTo>
                  <a:cubicBezTo>
                    <a:pt x="596042" y="49851"/>
                    <a:pt x="602544" y="43348"/>
                    <a:pt x="609046" y="36846"/>
                  </a:cubicBezTo>
                  <a:cubicBezTo>
                    <a:pt x="602544" y="49851"/>
                    <a:pt x="591707" y="67190"/>
                    <a:pt x="578702" y="73692"/>
                  </a:cubicBezTo>
                  <a:cubicBezTo>
                    <a:pt x="565698" y="82362"/>
                    <a:pt x="539689" y="91032"/>
                    <a:pt x="528852" y="75860"/>
                  </a:cubicBezTo>
                  <a:lnTo>
                    <a:pt x="528852" y="75860"/>
                  </a:lnTo>
                  <a:close/>
                  <a:moveTo>
                    <a:pt x="981843" y="75860"/>
                  </a:moveTo>
                  <a:lnTo>
                    <a:pt x="981843" y="75860"/>
                  </a:lnTo>
                  <a:cubicBezTo>
                    <a:pt x="962337" y="84530"/>
                    <a:pt x="953667" y="49851"/>
                    <a:pt x="940662" y="41181"/>
                  </a:cubicBezTo>
                  <a:cubicBezTo>
                    <a:pt x="923323" y="30344"/>
                    <a:pt x="908151" y="28177"/>
                    <a:pt x="890812" y="13005"/>
                  </a:cubicBezTo>
                  <a:cubicBezTo>
                    <a:pt x="892979" y="17339"/>
                    <a:pt x="895146" y="19507"/>
                    <a:pt x="897314" y="23842"/>
                  </a:cubicBezTo>
                  <a:cubicBezTo>
                    <a:pt x="903816" y="34679"/>
                    <a:pt x="912486" y="43348"/>
                    <a:pt x="923323" y="52018"/>
                  </a:cubicBezTo>
                  <a:cubicBezTo>
                    <a:pt x="931993" y="58520"/>
                    <a:pt x="940662" y="65023"/>
                    <a:pt x="951500" y="67190"/>
                  </a:cubicBezTo>
                  <a:cubicBezTo>
                    <a:pt x="951500" y="67190"/>
                    <a:pt x="951500" y="67190"/>
                    <a:pt x="951500" y="67190"/>
                  </a:cubicBezTo>
                  <a:cubicBezTo>
                    <a:pt x="951500" y="67190"/>
                    <a:pt x="951500" y="67190"/>
                    <a:pt x="949332" y="67190"/>
                  </a:cubicBezTo>
                  <a:cubicBezTo>
                    <a:pt x="938495" y="65023"/>
                    <a:pt x="929825" y="60688"/>
                    <a:pt x="921156" y="54186"/>
                  </a:cubicBezTo>
                  <a:cubicBezTo>
                    <a:pt x="914653" y="49851"/>
                    <a:pt x="908151" y="43348"/>
                    <a:pt x="901649" y="36846"/>
                  </a:cubicBezTo>
                  <a:cubicBezTo>
                    <a:pt x="908151" y="49851"/>
                    <a:pt x="918988" y="67190"/>
                    <a:pt x="931993" y="73692"/>
                  </a:cubicBezTo>
                  <a:cubicBezTo>
                    <a:pt x="944997" y="82362"/>
                    <a:pt x="971006" y="91032"/>
                    <a:pt x="981843" y="75860"/>
                  </a:cubicBezTo>
                  <a:lnTo>
                    <a:pt x="981843" y="75860"/>
                  </a:lnTo>
                  <a:close/>
                  <a:moveTo>
                    <a:pt x="682739" y="1402323"/>
                  </a:moveTo>
                  <a:lnTo>
                    <a:pt x="682739" y="1402323"/>
                  </a:lnTo>
                  <a:cubicBezTo>
                    <a:pt x="663232" y="1391486"/>
                    <a:pt x="652395" y="1423998"/>
                    <a:pt x="637223" y="1432667"/>
                  </a:cubicBezTo>
                  <a:cubicBezTo>
                    <a:pt x="619884" y="1441337"/>
                    <a:pt x="602544" y="1443504"/>
                    <a:pt x="585205" y="1456509"/>
                  </a:cubicBezTo>
                  <a:cubicBezTo>
                    <a:pt x="587372" y="1454342"/>
                    <a:pt x="589540" y="1450007"/>
                    <a:pt x="593874" y="1447839"/>
                  </a:cubicBezTo>
                  <a:cubicBezTo>
                    <a:pt x="602544" y="1439170"/>
                    <a:pt x="611214" y="1430500"/>
                    <a:pt x="622051" y="1421830"/>
                  </a:cubicBezTo>
                  <a:cubicBezTo>
                    <a:pt x="630721" y="1415328"/>
                    <a:pt x="641558" y="1410993"/>
                    <a:pt x="650227" y="1410993"/>
                  </a:cubicBezTo>
                  <a:cubicBezTo>
                    <a:pt x="650227" y="1410993"/>
                    <a:pt x="650227" y="1410993"/>
                    <a:pt x="650227" y="1410993"/>
                  </a:cubicBezTo>
                  <a:cubicBezTo>
                    <a:pt x="650227" y="1410993"/>
                    <a:pt x="650227" y="1410993"/>
                    <a:pt x="648060" y="1410993"/>
                  </a:cubicBezTo>
                  <a:cubicBezTo>
                    <a:pt x="637223" y="1410993"/>
                    <a:pt x="628553" y="1415328"/>
                    <a:pt x="619884" y="1421830"/>
                  </a:cubicBezTo>
                  <a:cubicBezTo>
                    <a:pt x="613381" y="1426165"/>
                    <a:pt x="604712" y="1430500"/>
                    <a:pt x="598209" y="1437002"/>
                  </a:cubicBezTo>
                  <a:cubicBezTo>
                    <a:pt x="606879" y="1423998"/>
                    <a:pt x="617716" y="1408826"/>
                    <a:pt x="630721" y="1402323"/>
                  </a:cubicBezTo>
                  <a:cubicBezTo>
                    <a:pt x="645893" y="1391486"/>
                    <a:pt x="674069" y="1387151"/>
                    <a:pt x="682739" y="1402323"/>
                  </a:cubicBezTo>
                  <a:lnTo>
                    <a:pt x="682739" y="1402323"/>
                  </a:lnTo>
                  <a:close/>
                  <a:moveTo>
                    <a:pt x="684906" y="1384984"/>
                  </a:moveTo>
                  <a:lnTo>
                    <a:pt x="684906" y="1384984"/>
                  </a:lnTo>
                  <a:cubicBezTo>
                    <a:pt x="665399" y="1393654"/>
                    <a:pt x="658897" y="1356807"/>
                    <a:pt x="645893" y="1348138"/>
                  </a:cubicBezTo>
                  <a:cubicBezTo>
                    <a:pt x="630721" y="1335133"/>
                    <a:pt x="613381" y="1332966"/>
                    <a:pt x="598209" y="1317794"/>
                  </a:cubicBezTo>
                  <a:cubicBezTo>
                    <a:pt x="600377" y="1322129"/>
                    <a:pt x="602544" y="1324296"/>
                    <a:pt x="604712" y="1328631"/>
                  </a:cubicBezTo>
                  <a:cubicBezTo>
                    <a:pt x="611214" y="1339468"/>
                    <a:pt x="617716" y="1350305"/>
                    <a:pt x="628553" y="1356807"/>
                  </a:cubicBezTo>
                  <a:cubicBezTo>
                    <a:pt x="637223" y="1363310"/>
                    <a:pt x="645893" y="1369812"/>
                    <a:pt x="654562" y="1371979"/>
                  </a:cubicBezTo>
                  <a:cubicBezTo>
                    <a:pt x="654562" y="1371979"/>
                    <a:pt x="654562" y="1371979"/>
                    <a:pt x="654562" y="1371979"/>
                  </a:cubicBezTo>
                  <a:cubicBezTo>
                    <a:pt x="654562" y="1371979"/>
                    <a:pt x="654562" y="1371979"/>
                    <a:pt x="652395" y="1371979"/>
                  </a:cubicBezTo>
                  <a:cubicBezTo>
                    <a:pt x="641558" y="1369812"/>
                    <a:pt x="632888" y="1363310"/>
                    <a:pt x="626386" y="1356807"/>
                  </a:cubicBezTo>
                  <a:cubicBezTo>
                    <a:pt x="619884" y="1350305"/>
                    <a:pt x="613381" y="1345970"/>
                    <a:pt x="609046" y="1339468"/>
                  </a:cubicBezTo>
                  <a:cubicBezTo>
                    <a:pt x="615549" y="1354640"/>
                    <a:pt x="624218" y="1369812"/>
                    <a:pt x="637223" y="1378482"/>
                  </a:cubicBezTo>
                  <a:cubicBezTo>
                    <a:pt x="645893" y="1389319"/>
                    <a:pt x="671902" y="1400156"/>
                    <a:pt x="684906" y="1384984"/>
                  </a:cubicBezTo>
                  <a:lnTo>
                    <a:pt x="684906" y="1384984"/>
                  </a:lnTo>
                  <a:close/>
                  <a:moveTo>
                    <a:pt x="611214" y="1391486"/>
                  </a:moveTo>
                  <a:lnTo>
                    <a:pt x="611214" y="1391486"/>
                  </a:lnTo>
                  <a:cubicBezTo>
                    <a:pt x="602544" y="1374147"/>
                    <a:pt x="574368" y="1376314"/>
                    <a:pt x="561363" y="1382817"/>
                  </a:cubicBezTo>
                  <a:cubicBezTo>
                    <a:pt x="548359" y="1389319"/>
                    <a:pt x="533187" y="1402323"/>
                    <a:pt x="524517" y="1413160"/>
                  </a:cubicBezTo>
                  <a:cubicBezTo>
                    <a:pt x="531019" y="1408826"/>
                    <a:pt x="539689" y="1404491"/>
                    <a:pt x="546191" y="1400156"/>
                  </a:cubicBezTo>
                  <a:cubicBezTo>
                    <a:pt x="554861" y="1395821"/>
                    <a:pt x="565698" y="1391486"/>
                    <a:pt x="576535" y="1393654"/>
                  </a:cubicBezTo>
                  <a:cubicBezTo>
                    <a:pt x="576535" y="1393654"/>
                    <a:pt x="576535" y="1393654"/>
                    <a:pt x="578702" y="1393654"/>
                  </a:cubicBezTo>
                  <a:cubicBezTo>
                    <a:pt x="578702" y="1393654"/>
                    <a:pt x="578702" y="1393654"/>
                    <a:pt x="578702" y="1393654"/>
                  </a:cubicBezTo>
                  <a:cubicBezTo>
                    <a:pt x="567865" y="1393654"/>
                    <a:pt x="557028" y="1397989"/>
                    <a:pt x="548359" y="1402323"/>
                  </a:cubicBezTo>
                  <a:cubicBezTo>
                    <a:pt x="537521" y="1408826"/>
                    <a:pt x="526684" y="1415328"/>
                    <a:pt x="518015" y="1423998"/>
                  </a:cubicBezTo>
                  <a:cubicBezTo>
                    <a:pt x="515847" y="1426165"/>
                    <a:pt x="511512" y="1430500"/>
                    <a:pt x="509345" y="1432667"/>
                  </a:cubicBezTo>
                  <a:cubicBezTo>
                    <a:pt x="528852" y="1421830"/>
                    <a:pt x="544024" y="1423998"/>
                    <a:pt x="563530" y="1415328"/>
                  </a:cubicBezTo>
                  <a:cubicBezTo>
                    <a:pt x="578702" y="1410993"/>
                    <a:pt x="593874" y="1378482"/>
                    <a:pt x="611214" y="1391486"/>
                  </a:cubicBezTo>
                  <a:lnTo>
                    <a:pt x="611214" y="1391486"/>
                  </a:lnTo>
                  <a:close/>
                  <a:moveTo>
                    <a:pt x="615549" y="1374147"/>
                  </a:moveTo>
                  <a:lnTo>
                    <a:pt x="615549" y="1374147"/>
                  </a:lnTo>
                  <a:cubicBezTo>
                    <a:pt x="593874" y="1380649"/>
                    <a:pt x="591707" y="1343803"/>
                    <a:pt x="580870" y="1332966"/>
                  </a:cubicBezTo>
                  <a:cubicBezTo>
                    <a:pt x="565698" y="1319961"/>
                    <a:pt x="550526" y="1313459"/>
                    <a:pt x="535354" y="1296120"/>
                  </a:cubicBezTo>
                  <a:cubicBezTo>
                    <a:pt x="537521" y="1300455"/>
                    <a:pt x="537521" y="1302622"/>
                    <a:pt x="539689" y="1306957"/>
                  </a:cubicBezTo>
                  <a:cubicBezTo>
                    <a:pt x="546191" y="1317794"/>
                    <a:pt x="550526" y="1328631"/>
                    <a:pt x="559196" y="1339468"/>
                  </a:cubicBezTo>
                  <a:cubicBezTo>
                    <a:pt x="565698" y="1348138"/>
                    <a:pt x="574368" y="1354640"/>
                    <a:pt x="585205" y="1358975"/>
                  </a:cubicBezTo>
                  <a:cubicBezTo>
                    <a:pt x="585205" y="1358975"/>
                    <a:pt x="585205" y="1358975"/>
                    <a:pt x="585205" y="1358975"/>
                  </a:cubicBezTo>
                  <a:cubicBezTo>
                    <a:pt x="585205" y="1358975"/>
                    <a:pt x="585205" y="1358975"/>
                    <a:pt x="585205" y="1358975"/>
                  </a:cubicBezTo>
                  <a:cubicBezTo>
                    <a:pt x="574368" y="1354640"/>
                    <a:pt x="567865" y="1348138"/>
                    <a:pt x="559196" y="1341635"/>
                  </a:cubicBezTo>
                  <a:cubicBezTo>
                    <a:pt x="552693" y="1335133"/>
                    <a:pt x="548359" y="1328631"/>
                    <a:pt x="541856" y="1322129"/>
                  </a:cubicBezTo>
                  <a:cubicBezTo>
                    <a:pt x="546191" y="1337301"/>
                    <a:pt x="552693" y="1354640"/>
                    <a:pt x="565698" y="1365477"/>
                  </a:cubicBezTo>
                  <a:cubicBezTo>
                    <a:pt x="576535" y="1374147"/>
                    <a:pt x="602544" y="1387151"/>
                    <a:pt x="615549" y="1374147"/>
                  </a:cubicBezTo>
                  <a:lnTo>
                    <a:pt x="615549" y="1374147"/>
                  </a:lnTo>
                  <a:close/>
                  <a:moveTo>
                    <a:pt x="544024" y="1371979"/>
                  </a:moveTo>
                  <a:lnTo>
                    <a:pt x="544024" y="1371979"/>
                  </a:lnTo>
                  <a:cubicBezTo>
                    <a:pt x="526684" y="1356807"/>
                    <a:pt x="509345" y="1387151"/>
                    <a:pt x="494173" y="1391486"/>
                  </a:cubicBezTo>
                  <a:cubicBezTo>
                    <a:pt x="474666" y="1395821"/>
                    <a:pt x="457327" y="1393654"/>
                    <a:pt x="437820" y="1402323"/>
                  </a:cubicBezTo>
                  <a:cubicBezTo>
                    <a:pt x="439987" y="1400156"/>
                    <a:pt x="444322" y="1397989"/>
                    <a:pt x="446490" y="1395821"/>
                  </a:cubicBezTo>
                  <a:cubicBezTo>
                    <a:pt x="457327" y="1389319"/>
                    <a:pt x="465996" y="1380649"/>
                    <a:pt x="479001" y="1376314"/>
                  </a:cubicBezTo>
                  <a:cubicBezTo>
                    <a:pt x="487671" y="1371979"/>
                    <a:pt x="498508" y="1369812"/>
                    <a:pt x="509345" y="1371979"/>
                  </a:cubicBezTo>
                  <a:cubicBezTo>
                    <a:pt x="509345" y="1371979"/>
                    <a:pt x="509345" y="1371979"/>
                    <a:pt x="509345" y="1371979"/>
                  </a:cubicBezTo>
                  <a:cubicBezTo>
                    <a:pt x="509345" y="1371979"/>
                    <a:pt x="509345" y="1371979"/>
                    <a:pt x="507177" y="1371979"/>
                  </a:cubicBezTo>
                  <a:cubicBezTo>
                    <a:pt x="496340" y="1369812"/>
                    <a:pt x="485503" y="1371979"/>
                    <a:pt x="476833" y="1376314"/>
                  </a:cubicBezTo>
                  <a:cubicBezTo>
                    <a:pt x="468164" y="1378482"/>
                    <a:pt x="461662" y="1382817"/>
                    <a:pt x="452992" y="1387151"/>
                  </a:cubicBezTo>
                  <a:cubicBezTo>
                    <a:pt x="463829" y="1376314"/>
                    <a:pt x="479001" y="1363310"/>
                    <a:pt x="492005" y="1358975"/>
                  </a:cubicBezTo>
                  <a:cubicBezTo>
                    <a:pt x="509345" y="1354640"/>
                    <a:pt x="535354" y="1354640"/>
                    <a:pt x="544024" y="1371979"/>
                  </a:cubicBezTo>
                  <a:lnTo>
                    <a:pt x="544024" y="1371979"/>
                  </a:lnTo>
                  <a:close/>
                  <a:moveTo>
                    <a:pt x="548359" y="1356807"/>
                  </a:moveTo>
                  <a:lnTo>
                    <a:pt x="548359" y="1356807"/>
                  </a:lnTo>
                  <a:cubicBezTo>
                    <a:pt x="533187" y="1367645"/>
                    <a:pt x="509345" y="1352473"/>
                    <a:pt x="500675" y="1341635"/>
                  </a:cubicBezTo>
                  <a:cubicBezTo>
                    <a:pt x="489838" y="1330798"/>
                    <a:pt x="485503" y="1313459"/>
                    <a:pt x="483336" y="1296120"/>
                  </a:cubicBezTo>
                  <a:cubicBezTo>
                    <a:pt x="487671" y="1302622"/>
                    <a:pt x="492005" y="1311292"/>
                    <a:pt x="498508" y="1317794"/>
                  </a:cubicBezTo>
                  <a:cubicBezTo>
                    <a:pt x="505010" y="1326464"/>
                    <a:pt x="511512" y="1332966"/>
                    <a:pt x="522349" y="1337301"/>
                  </a:cubicBezTo>
                  <a:cubicBezTo>
                    <a:pt x="522349" y="1337301"/>
                    <a:pt x="522349" y="1337301"/>
                    <a:pt x="522349" y="1337301"/>
                  </a:cubicBezTo>
                  <a:cubicBezTo>
                    <a:pt x="522349" y="1337301"/>
                    <a:pt x="522349" y="1337301"/>
                    <a:pt x="522349" y="1337301"/>
                  </a:cubicBezTo>
                  <a:cubicBezTo>
                    <a:pt x="513680" y="1332966"/>
                    <a:pt x="505010" y="1324296"/>
                    <a:pt x="498508" y="1315626"/>
                  </a:cubicBezTo>
                  <a:cubicBezTo>
                    <a:pt x="492005" y="1304789"/>
                    <a:pt x="485503" y="1293952"/>
                    <a:pt x="481168" y="1283115"/>
                  </a:cubicBezTo>
                  <a:cubicBezTo>
                    <a:pt x="479001" y="1278780"/>
                    <a:pt x="479001" y="1274445"/>
                    <a:pt x="476833" y="1272278"/>
                  </a:cubicBezTo>
                  <a:cubicBezTo>
                    <a:pt x="489838" y="1289617"/>
                    <a:pt x="505010" y="1298287"/>
                    <a:pt x="518015" y="1313459"/>
                  </a:cubicBezTo>
                  <a:cubicBezTo>
                    <a:pt x="526684" y="1324296"/>
                    <a:pt x="526684" y="1361142"/>
                    <a:pt x="548359" y="1356807"/>
                  </a:cubicBezTo>
                  <a:lnTo>
                    <a:pt x="548359" y="1356807"/>
                  </a:lnTo>
                  <a:close/>
                  <a:moveTo>
                    <a:pt x="476833" y="1348138"/>
                  </a:moveTo>
                  <a:lnTo>
                    <a:pt x="476833" y="1348138"/>
                  </a:lnTo>
                  <a:cubicBezTo>
                    <a:pt x="472499" y="1330798"/>
                    <a:pt x="444322" y="1326464"/>
                    <a:pt x="429150" y="1328631"/>
                  </a:cubicBezTo>
                  <a:cubicBezTo>
                    <a:pt x="413978" y="1330798"/>
                    <a:pt x="398806" y="1341635"/>
                    <a:pt x="385802" y="1352473"/>
                  </a:cubicBezTo>
                  <a:cubicBezTo>
                    <a:pt x="394471" y="1350305"/>
                    <a:pt x="403141" y="1345970"/>
                    <a:pt x="409643" y="1343803"/>
                  </a:cubicBezTo>
                  <a:cubicBezTo>
                    <a:pt x="420480" y="1341635"/>
                    <a:pt x="431318" y="1339468"/>
                    <a:pt x="439987" y="1343803"/>
                  </a:cubicBezTo>
                  <a:cubicBezTo>
                    <a:pt x="439987" y="1343803"/>
                    <a:pt x="439987" y="1343803"/>
                    <a:pt x="442155" y="1343803"/>
                  </a:cubicBezTo>
                  <a:cubicBezTo>
                    <a:pt x="442155" y="1343803"/>
                    <a:pt x="442155" y="1343803"/>
                    <a:pt x="442155" y="1343803"/>
                  </a:cubicBezTo>
                  <a:cubicBezTo>
                    <a:pt x="431318" y="1341635"/>
                    <a:pt x="420480" y="1343803"/>
                    <a:pt x="411811" y="1345970"/>
                  </a:cubicBezTo>
                  <a:cubicBezTo>
                    <a:pt x="398806" y="1348138"/>
                    <a:pt x="387969" y="1354640"/>
                    <a:pt x="377132" y="1361142"/>
                  </a:cubicBezTo>
                  <a:cubicBezTo>
                    <a:pt x="372797" y="1363310"/>
                    <a:pt x="370630" y="1365477"/>
                    <a:pt x="366295" y="1367645"/>
                  </a:cubicBezTo>
                  <a:cubicBezTo>
                    <a:pt x="387969" y="1361142"/>
                    <a:pt x="403141" y="1365477"/>
                    <a:pt x="422648" y="1361142"/>
                  </a:cubicBezTo>
                  <a:cubicBezTo>
                    <a:pt x="439987" y="1358975"/>
                    <a:pt x="461662" y="1330798"/>
                    <a:pt x="476833" y="1348138"/>
                  </a:cubicBezTo>
                  <a:lnTo>
                    <a:pt x="476833" y="1348138"/>
                  </a:lnTo>
                  <a:close/>
                  <a:moveTo>
                    <a:pt x="483336" y="1330798"/>
                  </a:moveTo>
                  <a:lnTo>
                    <a:pt x="483336" y="1330798"/>
                  </a:lnTo>
                  <a:cubicBezTo>
                    <a:pt x="461662" y="1330798"/>
                    <a:pt x="465996" y="1296120"/>
                    <a:pt x="457327" y="1283115"/>
                  </a:cubicBezTo>
                  <a:cubicBezTo>
                    <a:pt x="446490" y="1265776"/>
                    <a:pt x="431318" y="1257106"/>
                    <a:pt x="420480" y="1239767"/>
                  </a:cubicBezTo>
                  <a:cubicBezTo>
                    <a:pt x="420480" y="1244101"/>
                    <a:pt x="422648" y="1248436"/>
                    <a:pt x="422648" y="1250604"/>
                  </a:cubicBezTo>
                  <a:cubicBezTo>
                    <a:pt x="424815" y="1263608"/>
                    <a:pt x="429150" y="1274445"/>
                    <a:pt x="435652" y="1285282"/>
                  </a:cubicBezTo>
                  <a:cubicBezTo>
                    <a:pt x="439987" y="1293952"/>
                    <a:pt x="446490" y="1302622"/>
                    <a:pt x="455159" y="1309124"/>
                  </a:cubicBezTo>
                  <a:cubicBezTo>
                    <a:pt x="455159" y="1309124"/>
                    <a:pt x="455159" y="1309124"/>
                    <a:pt x="455159" y="1309124"/>
                  </a:cubicBezTo>
                  <a:cubicBezTo>
                    <a:pt x="455159" y="1309124"/>
                    <a:pt x="455159" y="1309124"/>
                    <a:pt x="455159" y="1309124"/>
                  </a:cubicBezTo>
                  <a:cubicBezTo>
                    <a:pt x="446490" y="1304789"/>
                    <a:pt x="439987" y="1296120"/>
                    <a:pt x="433485" y="1287450"/>
                  </a:cubicBezTo>
                  <a:cubicBezTo>
                    <a:pt x="429150" y="1280948"/>
                    <a:pt x="424815" y="1272278"/>
                    <a:pt x="422648" y="1263608"/>
                  </a:cubicBezTo>
                  <a:cubicBezTo>
                    <a:pt x="422648" y="1278780"/>
                    <a:pt x="426983" y="1298287"/>
                    <a:pt x="435652" y="1309124"/>
                  </a:cubicBezTo>
                  <a:cubicBezTo>
                    <a:pt x="444322" y="1324296"/>
                    <a:pt x="465996" y="1341635"/>
                    <a:pt x="483336" y="1330798"/>
                  </a:cubicBezTo>
                  <a:lnTo>
                    <a:pt x="483336" y="1330798"/>
                  </a:lnTo>
                  <a:close/>
                  <a:moveTo>
                    <a:pt x="411811" y="1315626"/>
                  </a:moveTo>
                  <a:lnTo>
                    <a:pt x="411811" y="1315626"/>
                  </a:lnTo>
                  <a:cubicBezTo>
                    <a:pt x="398806" y="1298287"/>
                    <a:pt x="374965" y="1324296"/>
                    <a:pt x="357625" y="1324296"/>
                  </a:cubicBezTo>
                  <a:cubicBezTo>
                    <a:pt x="338118" y="1326464"/>
                    <a:pt x="320779" y="1319961"/>
                    <a:pt x="301272" y="1324296"/>
                  </a:cubicBezTo>
                  <a:cubicBezTo>
                    <a:pt x="305607" y="1322129"/>
                    <a:pt x="307774" y="1319961"/>
                    <a:pt x="312109" y="1319961"/>
                  </a:cubicBezTo>
                  <a:cubicBezTo>
                    <a:pt x="322946" y="1315626"/>
                    <a:pt x="335951" y="1311292"/>
                    <a:pt x="346788" y="1309124"/>
                  </a:cubicBezTo>
                  <a:cubicBezTo>
                    <a:pt x="357625" y="1306957"/>
                    <a:pt x="368462" y="1306957"/>
                    <a:pt x="377132" y="1311292"/>
                  </a:cubicBezTo>
                  <a:cubicBezTo>
                    <a:pt x="377132" y="1311292"/>
                    <a:pt x="377132" y="1311292"/>
                    <a:pt x="377132" y="1311292"/>
                  </a:cubicBezTo>
                  <a:cubicBezTo>
                    <a:pt x="377132" y="1311292"/>
                    <a:pt x="377132" y="1311292"/>
                    <a:pt x="377132" y="1311292"/>
                  </a:cubicBezTo>
                  <a:cubicBezTo>
                    <a:pt x="368462" y="1306957"/>
                    <a:pt x="357625" y="1306957"/>
                    <a:pt x="346788" y="1309124"/>
                  </a:cubicBezTo>
                  <a:cubicBezTo>
                    <a:pt x="338118" y="1309124"/>
                    <a:pt x="329449" y="1311292"/>
                    <a:pt x="320779" y="1313459"/>
                  </a:cubicBezTo>
                  <a:cubicBezTo>
                    <a:pt x="333783" y="1304789"/>
                    <a:pt x="351123" y="1296120"/>
                    <a:pt x="366295" y="1296120"/>
                  </a:cubicBezTo>
                  <a:cubicBezTo>
                    <a:pt x="381467" y="1289617"/>
                    <a:pt x="409643" y="1296120"/>
                    <a:pt x="411811" y="1315626"/>
                  </a:cubicBezTo>
                  <a:lnTo>
                    <a:pt x="411811" y="1315626"/>
                  </a:lnTo>
                  <a:close/>
                  <a:moveTo>
                    <a:pt x="420480" y="1300455"/>
                  </a:moveTo>
                  <a:lnTo>
                    <a:pt x="420480" y="1300455"/>
                  </a:lnTo>
                  <a:cubicBezTo>
                    <a:pt x="398806" y="1298287"/>
                    <a:pt x="407476" y="1265776"/>
                    <a:pt x="398806" y="1250604"/>
                  </a:cubicBezTo>
                  <a:cubicBezTo>
                    <a:pt x="387969" y="1233264"/>
                    <a:pt x="374965" y="1222427"/>
                    <a:pt x="368462" y="1202920"/>
                  </a:cubicBezTo>
                  <a:cubicBezTo>
                    <a:pt x="368462" y="1207255"/>
                    <a:pt x="368462" y="1211590"/>
                    <a:pt x="370630" y="1215925"/>
                  </a:cubicBezTo>
                  <a:cubicBezTo>
                    <a:pt x="372797" y="1228929"/>
                    <a:pt x="374965" y="1239767"/>
                    <a:pt x="379299" y="1252771"/>
                  </a:cubicBezTo>
                  <a:cubicBezTo>
                    <a:pt x="383634" y="1261441"/>
                    <a:pt x="387969" y="1272278"/>
                    <a:pt x="396639" y="1278780"/>
                  </a:cubicBezTo>
                  <a:cubicBezTo>
                    <a:pt x="396639" y="1278780"/>
                    <a:pt x="396639" y="1278780"/>
                    <a:pt x="396639" y="1278780"/>
                  </a:cubicBezTo>
                  <a:cubicBezTo>
                    <a:pt x="396639" y="1278780"/>
                    <a:pt x="396639" y="1278780"/>
                    <a:pt x="396639" y="1278780"/>
                  </a:cubicBezTo>
                  <a:cubicBezTo>
                    <a:pt x="387969" y="1272278"/>
                    <a:pt x="381467" y="1263608"/>
                    <a:pt x="377132" y="1254938"/>
                  </a:cubicBezTo>
                  <a:cubicBezTo>
                    <a:pt x="372797" y="1246269"/>
                    <a:pt x="370630" y="1239767"/>
                    <a:pt x="368462" y="1231097"/>
                  </a:cubicBezTo>
                  <a:cubicBezTo>
                    <a:pt x="368462" y="1246269"/>
                    <a:pt x="370630" y="1265776"/>
                    <a:pt x="377132" y="1278780"/>
                  </a:cubicBezTo>
                  <a:cubicBezTo>
                    <a:pt x="383634" y="1287450"/>
                    <a:pt x="403141" y="1306957"/>
                    <a:pt x="420480" y="1300455"/>
                  </a:cubicBezTo>
                  <a:lnTo>
                    <a:pt x="420480" y="1300455"/>
                  </a:lnTo>
                  <a:close/>
                  <a:moveTo>
                    <a:pt x="351123" y="1276613"/>
                  </a:moveTo>
                  <a:lnTo>
                    <a:pt x="351123" y="1276613"/>
                  </a:lnTo>
                  <a:cubicBezTo>
                    <a:pt x="340286" y="1257106"/>
                    <a:pt x="314277" y="1280948"/>
                    <a:pt x="296937" y="1280948"/>
                  </a:cubicBezTo>
                  <a:cubicBezTo>
                    <a:pt x="277430" y="1280948"/>
                    <a:pt x="262258" y="1272278"/>
                    <a:pt x="240584" y="1274445"/>
                  </a:cubicBezTo>
                  <a:cubicBezTo>
                    <a:pt x="244919" y="1272278"/>
                    <a:pt x="247086" y="1272278"/>
                    <a:pt x="251421" y="1270111"/>
                  </a:cubicBezTo>
                  <a:cubicBezTo>
                    <a:pt x="262258" y="1265776"/>
                    <a:pt x="275263" y="1263608"/>
                    <a:pt x="288268" y="1261441"/>
                  </a:cubicBezTo>
                  <a:cubicBezTo>
                    <a:pt x="299105" y="1261441"/>
                    <a:pt x="309942" y="1261441"/>
                    <a:pt x="318611" y="1265776"/>
                  </a:cubicBezTo>
                  <a:cubicBezTo>
                    <a:pt x="318611" y="1265776"/>
                    <a:pt x="318611" y="1265776"/>
                    <a:pt x="318611" y="1265776"/>
                  </a:cubicBezTo>
                  <a:cubicBezTo>
                    <a:pt x="318611" y="1265776"/>
                    <a:pt x="318611" y="1265776"/>
                    <a:pt x="318611" y="1265776"/>
                  </a:cubicBezTo>
                  <a:cubicBezTo>
                    <a:pt x="309942" y="1261441"/>
                    <a:pt x="299105" y="1259273"/>
                    <a:pt x="288268" y="1259273"/>
                  </a:cubicBezTo>
                  <a:cubicBezTo>
                    <a:pt x="279598" y="1259273"/>
                    <a:pt x="270928" y="1259273"/>
                    <a:pt x="262258" y="1261441"/>
                  </a:cubicBezTo>
                  <a:cubicBezTo>
                    <a:pt x="275263" y="1252771"/>
                    <a:pt x="292602" y="1248436"/>
                    <a:pt x="307774" y="1248436"/>
                  </a:cubicBezTo>
                  <a:cubicBezTo>
                    <a:pt x="325114" y="1248436"/>
                    <a:pt x="351123" y="1257106"/>
                    <a:pt x="351123" y="1276613"/>
                  </a:cubicBezTo>
                  <a:lnTo>
                    <a:pt x="351123" y="1276613"/>
                  </a:lnTo>
                  <a:close/>
                  <a:moveTo>
                    <a:pt x="361960" y="1261441"/>
                  </a:moveTo>
                  <a:lnTo>
                    <a:pt x="361960" y="1261441"/>
                  </a:lnTo>
                  <a:cubicBezTo>
                    <a:pt x="340286" y="1257106"/>
                    <a:pt x="353290" y="1224595"/>
                    <a:pt x="346788" y="1209423"/>
                  </a:cubicBezTo>
                  <a:cubicBezTo>
                    <a:pt x="338118" y="1189916"/>
                    <a:pt x="327281" y="1179079"/>
                    <a:pt x="320779" y="1157404"/>
                  </a:cubicBezTo>
                  <a:cubicBezTo>
                    <a:pt x="320779" y="1161739"/>
                    <a:pt x="320779" y="1166074"/>
                    <a:pt x="320779" y="1170409"/>
                  </a:cubicBezTo>
                  <a:cubicBezTo>
                    <a:pt x="320779" y="1183414"/>
                    <a:pt x="322946" y="1194251"/>
                    <a:pt x="325114" y="1207255"/>
                  </a:cubicBezTo>
                  <a:cubicBezTo>
                    <a:pt x="327281" y="1218092"/>
                    <a:pt x="331616" y="1226762"/>
                    <a:pt x="340286" y="1235432"/>
                  </a:cubicBezTo>
                  <a:cubicBezTo>
                    <a:pt x="340286" y="1235432"/>
                    <a:pt x="340286" y="1235432"/>
                    <a:pt x="340286" y="1235432"/>
                  </a:cubicBezTo>
                  <a:cubicBezTo>
                    <a:pt x="340286" y="1235432"/>
                    <a:pt x="340286" y="1235432"/>
                    <a:pt x="340286" y="1235432"/>
                  </a:cubicBezTo>
                  <a:cubicBezTo>
                    <a:pt x="331616" y="1228929"/>
                    <a:pt x="327281" y="1218092"/>
                    <a:pt x="325114" y="1209423"/>
                  </a:cubicBezTo>
                  <a:cubicBezTo>
                    <a:pt x="322946" y="1200753"/>
                    <a:pt x="320779" y="1192083"/>
                    <a:pt x="318611" y="1185581"/>
                  </a:cubicBezTo>
                  <a:cubicBezTo>
                    <a:pt x="316444" y="1200753"/>
                    <a:pt x="316444" y="1220260"/>
                    <a:pt x="322946" y="1233264"/>
                  </a:cubicBezTo>
                  <a:cubicBezTo>
                    <a:pt x="325114" y="1246269"/>
                    <a:pt x="344621" y="1267943"/>
                    <a:pt x="361960" y="1261441"/>
                  </a:cubicBezTo>
                  <a:lnTo>
                    <a:pt x="361960" y="1261441"/>
                  </a:lnTo>
                  <a:close/>
                  <a:moveTo>
                    <a:pt x="296937" y="1231097"/>
                  </a:moveTo>
                  <a:lnTo>
                    <a:pt x="296937" y="1231097"/>
                  </a:lnTo>
                  <a:cubicBezTo>
                    <a:pt x="288268" y="1211590"/>
                    <a:pt x="257924" y="1231097"/>
                    <a:pt x="242752" y="1228929"/>
                  </a:cubicBezTo>
                  <a:cubicBezTo>
                    <a:pt x="223245" y="1226762"/>
                    <a:pt x="208073" y="1218092"/>
                    <a:pt x="186399" y="1215925"/>
                  </a:cubicBezTo>
                  <a:cubicBezTo>
                    <a:pt x="190733" y="1213758"/>
                    <a:pt x="195068" y="1213758"/>
                    <a:pt x="197236" y="1213758"/>
                  </a:cubicBezTo>
                  <a:cubicBezTo>
                    <a:pt x="210240" y="1211590"/>
                    <a:pt x="221077" y="1209423"/>
                    <a:pt x="234082" y="1209423"/>
                  </a:cubicBezTo>
                  <a:cubicBezTo>
                    <a:pt x="244919" y="1209423"/>
                    <a:pt x="255756" y="1211590"/>
                    <a:pt x="264426" y="1218092"/>
                  </a:cubicBezTo>
                  <a:cubicBezTo>
                    <a:pt x="264426" y="1218092"/>
                    <a:pt x="264426" y="1218092"/>
                    <a:pt x="264426" y="1218092"/>
                  </a:cubicBezTo>
                  <a:cubicBezTo>
                    <a:pt x="264426" y="1218092"/>
                    <a:pt x="264426" y="1218092"/>
                    <a:pt x="264426" y="1218092"/>
                  </a:cubicBezTo>
                  <a:cubicBezTo>
                    <a:pt x="255756" y="1211590"/>
                    <a:pt x="244919" y="1209423"/>
                    <a:pt x="234082" y="1209423"/>
                  </a:cubicBezTo>
                  <a:cubicBezTo>
                    <a:pt x="225412" y="1209423"/>
                    <a:pt x="216742" y="1209423"/>
                    <a:pt x="208073" y="1209423"/>
                  </a:cubicBezTo>
                  <a:cubicBezTo>
                    <a:pt x="223245" y="1202920"/>
                    <a:pt x="240584" y="1198585"/>
                    <a:pt x="255756" y="1200753"/>
                  </a:cubicBezTo>
                  <a:cubicBezTo>
                    <a:pt x="273096" y="1200753"/>
                    <a:pt x="296937" y="1211590"/>
                    <a:pt x="296937" y="1231097"/>
                  </a:cubicBezTo>
                  <a:lnTo>
                    <a:pt x="296937" y="1231097"/>
                  </a:lnTo>
                  <a:close/>
                  <a:moveTo>
                    <a:pt x="307774" y="1218092"/>
                  </a:moveTo>
                  <a:lnTo>
                    <a:pt x="307774" y="1218092"/>
                  </a:lnTo>
                  <a:cubicBezTo>
                    <a:pt x="286100" y="1211590"/>
                    <a:pt x="301272" y="1181246"/>
                    <a:pt x="296937" y="1163907"/>
                  </a:cubicBezTo>
                  <a:cubicBezTo>
                    <a:pt x="290435" y="1144400"/>
                    <a:pt x="279598" y="1131395"/>
                    <a:pt x="277430" y="1109721"/>
                  </a:cubicBezTo>
                  <a:cubicBezTo>
                    <a:pt x="277430" y="1114056"/>
                    <a:pt x="277430" y="1118391"/>
                    <a:pt x="275263" y="1122726"/>
                  </a:cubicBezTo>
                  <a:cubicBezTo>
                    <a:pt x="275263" y="1135730"/>
                    <a:pt x="275263" y="1146567"/>
                    <a:pt x="277430" y="1159572"/>
                  </a:cubicBezTo>
                  <a:cubicBezTo>
                    <a:pt x="279598" y="1170409"/>
                    <a:pt x="281765" y="1181246"/>
                    <a:pt x="290435" y="1187748"/>
                  </a:cubicBezTo>
                  <a:cubicBezTo>
                    <a:pt x="290435" y="1187748"/>
                    <a:pt x="290435" y="1187748"/>
                    <a:pt x="290435" y="1187748"/>
                  </a:cubicBezTo>
                  <a:cubicBezTo>
                    <a:pt x="290435" y="1187748"/>
                    <a:pt x="290435" y="1187748"/>
                    <a:pt x="290435" y="1187748"/>
                  </a:cubicBezTo>
                  <a:cubicBezTo>
                    <a:pt x="283933" y="1179079"/>
                    <a:pt x="279598" y="1170409"/>
                    <a:pt x="277430" y="1159572"/>
                  </a:cubicBezTo>
                  <a:cubicBezTo>
                    <a:pt x="275263" y="1150902"/>
                    <a:pt x="273096" y="1142232"/>
                    <a:pt x="273096" y="1133563"/>
                  </a:cubicBezTo>
                  <a:cubicBezTo>
                    <a:pt x="268761" y="1148735"/>
                    <a:pt x="266593" y="1166074"/>
                    <a:pt x="270928" y="1181246"/>
                  </a:cubicBezTo>
                  <a:cubicBezTo>
                    <a:pt x="273096" y="1198585"/>
                    <a:pt x="288268" y="1222427"/>
                    <a:pt x="307774" y="1218092"/>
                  </a:cubicBezTo>
                  <a:lnTo>
                    <a:pt x="307774" y="1218092"/>
                  </a:lnTo>
                  <a:close/>
                  <a:moveTo>
                    <a:pt x="244919" y="1179079"/>
                  </a:moveTo>
                  <a:lnTo>
                    <a:pt x="244919" y="1179079"/>
                  </a:lnTo>
                  <a:cubicBezTo>
                    <a:pt x="238417" y="1157404"/>
                    <a:pt x="208073" y="1174744"/>
                    <a:pt x="190733" y="1170409"/>
                  </a:cubicBezTo>
                  <a:cubicBezTo>
                    <a:pt x="171227" y="1166074"/>
                    <a:pt x="158222" y="1155237"/>
                    <a:pt x="136548" y="1153070"/>
                  </a:cubicBezTo>
                  <a:cubicBezTo>
                    <a:pt x="140883" y="1153070"/>
                    <a:pt x="145217" y="1150902"/>
                    <a:pt x="149552" y="1150902"/>
                  </a:cubicBezTo>
                  <a:cubicBezTo>
                    <a:pt x="162557" y="1148735"/>
                    <a:pt x="173394" y="1148735"/>
                    <a:pt x="186399" y="1150902"/>
                  </a:cubicBezTo>
                  <a:cubicBezTo>
                    <a:pt x="197236" y="1153070"/>
                    <a:pt x="208073" y="1155237"/>
                    <a:pt x="216742" y="1161739"/>
                  </a:cubicBezTo>
                  <a:cubicBezTo>
                    <a:pt x="216742" y="1161739"/>
                    <a:pt x="216742" y="1161739"/>
                    <a:pt x="216742" y="1161739"/>
                  </a:cubicBezTo>
                  <a:cubicBezTo>
                    <a:pt x="216742" y="1161739"/>
                    <a:pt x="216742" y="1161739"/>
                    <a:pt x="216742" y="1161739"/>
                  </a:cubicBezTo>
                  <a:cubicBezTo>
                    <a:pt x="208073" y="1155237"/>
                    <a:pt x="199403" y="1150902"/>
                    <a:pt x="188566" y="1150902"/>
                  </a:cubicBezTo>
                  <a:cubicBezTo>
                    <a:pt x="179896" y="1148735"/>
                    <a:pt x="171227" y="1148735"/>
                    <a:pt x="162557" y="1148735"/>
                  </a:cubicBezTo>
                  <a:cubicBezTo>
                    <a:pt x="177729" y="1144400"/>
                    <a:pt x="195068" y="1142232"/>
                    <a:pt x="210240" y="1144400"/>
                  </a:cubicBezTo>
                  <a:cubicBezTo>
                    <a:pt x="225412" y="1146567"/>
                    <a:pt x="247086" y="1161739"/>
                    <a:pt x="244919" y="1179079"/>
                  </a:cubicBezTo>
                  <a:lnTo>
                    <a:pt x="244919" y="1179079"/>
                  </a:lnTo>
                  <a:close/>
                  <a:moveTo>
                    <a:pt x="257924" y="1168242"/>
                  </a:moveTo>
                  <a:lnTo>
                    <a:pt x="257924" y="1168242"/>
                  </a:lnTo>
                  <a:cubicBezTo>
                    <a:pt x="238417" y="1159572"/>
                    <a:pt x="255756" y="1131395"/>
                    <a:pt x="253589" y="1114056"/>
                  </a:cubicBezTo>
                  <a:cubicBezTo>
                    <a:pt x="249254" y="1094549"/>
                    <a:pt x="240584" y="1081545"/>
                    <a:pt x="238417" y="1059870"/>
                  </a:cubicBezTo>
                  <a:cubicBezTo>
                    <a:pt x="238417" y="1064205"/>
                    <a:pt x="236249" y="1068540"/>
                    <a:pt x="236249" y="1070707"/>
                  </a:cubicBezTo>
                  <a:cubicBezTo>
                    <a:pt x="234082" y="1083712"/>
                    <a:pt x="231914" y="1094549"/>
                    <a:pt x="234082" y="1107554"/>
                  </a:cubicBezTo>
                  <a:cubicBezTo>
                    <a:pt x="234082" y="1118391"/>
                    <a:pt x="236249" y="1129228"/>
                    <a:pt x="242752" y="1137898"/>
                  </a:cubicBezTo>
                  <a:cubicBezTo>
                    <a:pt x="242752" y="1137898"/>
                    <a:pt x="242752" y="1137898"/>
                    <a:pt x="242752" y="1137898"/>
                  </a:cubicBezTo>
                  <a:cubicBezTo>
                    <a:pt x="242752" y="1137898"/>
                    <a:pt x="242752" y="1137898"/>
                    <a:pt x="242752" y="1137898"/>
                  </a:cubicBezTo>
                  <a:cubicBezTo>
                    <a:pt x="236249" y="1129228"/>
                    <a:pt x="234082" y="1118391"/>
                    <a:pt x="231914" y="1109721"/>
                  </a:cubicBezTo>
                  <a:cubicBezTo>
                    <a:pt x="229747" y="1101051"/>
                    <a:pt x="229747" y="1092382"/>
                    <a:pt x="229747" y="1083712"/>
                  </a:cubicBezTo>
                  <a:cubicBezTo>
                    <a:pt x="223245" y="1098884"/>
                    <a:pt x="221077" y="1116223"/>
                    <a:pt x="223245" y="1131395"/>
                  </a:cubicBezTo>
                  <a:cubicBezTo>
                    <a:pt x="225412" y="1146567"/>
                    <a:pt x="238417" y="1170409"/>
                    <a:pt x="257924" y="1168242"/>
                  </a:cubicBezTo>
                  <a:lnTo>
                    <a:pt x="257924" y="1168242"/>
                  </a:lnTo>
                  <a:close/>
                  <a:moveTo>
                    <a:pt x="199403" y="1124893"/>
                  </a:moveTo>
                  <a:lnTo>
                    <a:pt x="199403" y="1124893"/>
                  </a:lnTo>
                  <a:cubicBezTo>
                    <a:pt x="195068" y="1103219"/>
                    <a:pt x="162557" y="1116223"/>
                    <a:pt x="147385" y="1111889"/>
                  </a:cubicBezTo>
                  <a:cubicBezTo>
                    <a:pt x="127878" y="1105386"/>
                    <a:pt x="117041" y="1092382"/>
                    <a:pt x="95367" y="1088047"/>
                  </a:cubicBezTo>
                  <a:cubicBezTo>
                    <a:pt x="99702" y="1088047"/>
                    <a:pt x="104036" y="1088047"/>
                    <a:pt x="108371" y="1088047"/>
                  </a:cubicBezTo>
                  <a:cubicBezTo>
                    <a:pt x="121376" y="1088047"/>
                    <a:pt x="132213" y="1088047"/>
                    <a:pt x="145217" y="1092382"/>
                  </a:cubicBezTo>
                  <a:cubicBezTo>
                    <a:pt x="156055" y="1094549"/>
                    <a:pt x="164724" y="1098884"/>
                    <a:pt x="173394" y="1105386"/>
                  </a:cubicBezTo>
                  <a:cubicBezTo>
                    <a:pt x="173394" y="1105386"/>
                    <a:pt x="173394" y="1105386"/>
                    <a:pt x="173394" y="1105386"/>
                  </a:cubicBezTo>
                  <a:cubicBezTo>
                    <a:pt x="173394" y="1105386"/>
                    <a:pt x="173394" y="1105386"/>
                    <a:pt x="173394" y="1105386"/>
                  </a:cubicBezTo>
                  <a:cubicBezTo>
                    <a:pt x="166892" y="1098884"/>
                    <a:pt x="156055" y="1094549"/>
                    <a:pt x="147385" y="1090214"/>
                  </a:cubicBezTo>
                  <a:cubicBezTo>
                    <a:pt x="138715" y="1088047"/>
                    <a:pt x="130045" y="1085880"/>
                    <a:pt x="121376" y="1083712"/>
                  </a:cubicBezTo>
                  <a:cubicBezTo>
                    <a:pt x="136548" y="1081545"/>
                    <a:pt x="156055" y="1079377"/>
                    <a:pt x="169059" y="1085880"/>
                  </a:cubicBezTo>
                  <a:cubicBezTo>
                    <a:pt x="182064" y="1090214"/>
                    <a:pt x="203738" y="1105386"/>
                    <a:pt x="199403" y="1124893"/>
                  </a:cubicBezTo>
                  <a:lnTo>
                    <a:pt x="199403" y="1124893"/>
                  </a:lnTo>
                  <a:close/>
                  <a:moveTo>
                    <a:pt x="212408" y="1114056"/>
                  </a:moveTo>
                  <a:lnTo>
                    <a:pt x="212408" y="1114056"/>
                  </a:lnTo>
                  <a:cubicBezTo>
                    <a:pt x="192901" y="1103219"/>
                    <a:pt x="214575" y="1077210"/>
                    <a:pt x="212408" y="1059870"/>
                  </a:cubicBezTo>
                  <a:cubicBezTo>
                    <a:pt x="210240" y="1040364"/>
                    <a:pt x="203738" y="1025192"/>
                    <a:pt x="203738" y="1003517"/>
                  </a:cubicBezTo>
                  <a:cubicBezTo>
                    <a:pt x="201570" y="1007852"/>
                    <a:pt x="201570" y="1012187"/>
                    <a:pt x="199403" y="1014354"/>
                  </a:cubicBezTo>
                  <a:cubicBezTo>
                    <a:pt x="195068" y="1027359"/>
                    <a:pt x="192901" y="1038196"/>
                    <a:pt x="192901" y="1051201"/>
                  </a:cubicBezTo>
                  <a:cubicBezTo>
                    <a:pt x="192901" y="1062038"/>
                    <a:pt x="192901" y="1072875"/>
                    <a:pt x="199403" y="1081545"/>
                  </a:cubicBezTo>
                  <a:cubicBezTo>
                    <a:pt x="199403" y="1081545"/>
                    <a:pt x="199403" y="1081545"/>
                    <a:pt x="199403" y="1081545"/>
                  </a:cubicBezTo>
                  <a:cubicBezTo>
                    <a:pt x="199403" y="1081545"/>
                    <a:pt x="199403" y="1081545"/>
                    <a:pt x="199403" y="1081545"/>
                  </a:cubicBezTo>
                  <a:cubicBezTo>
                    <a:pt x="195068" y="1072875"/>
                    <a:pt x="192901" y="1062038"/>
                    <a:pt x="192901" y="1051201"/>
                  </a:cubicBezTo>
                  <a:cubicBezTo>
                    <a:pt x="192901" y="1042531"/>
                    <a:pt x="192901" y="1033861"/>
                    <a:pt x="195068" y="1025192"/>
                  </a:cubicBezTo>
                  <a:cubicBezTo>
                    <a:pt x="188566" y="1038196"/>
                    <a:pt x="182064" y="1057703"/>
                    <a:pt x="184231" y="1072875"/>
                  </a:cubicBezTo>
                  <a:cubicBezTo>
                    <a:pt x="184231" y="1088047"/>
                    <a:pt x="195068" y="1114056"/>
                    <a:pt x="212408" y="1114056"/>
                  </a:cubicBezTo>
                  <a:lnTo>
                    <a:pt x="212408" y="1114056"/>
                  </a:lnTo>
                  <a:close/>
                  <a:moveTo>
                    <a:pt x="160389" y="1064205"/>
                  </a:moveTo>
                  <a:lnTo>
                    <a:pt x="160389" y="1064205"/>
                  </a:lnTo>
                  <a:cubicBezTo>
                    <a:pt x="158222" y="1042531"/>
                    <a:pt x="123543" y="1053368"/>
                    <a:pt x="110539" y="1044698"/>
                  </a:cubicBezTo>
                  <a:cubicBezTo>
                    <a:pt x="93199" y="1036029"/>
                    <a:pt x="82362" y="1023024"/>
                    <a:pt x="60688" y="1016522"/>
                  </a:cubicBezTo>
                  <a:cubicBezTo>
                    <a:pt x="65023" y="1016522"/>
                    <a:pt x="69358" y="1016522"/>
                    <a:pt x="73692" y="1016522"/>
                  </a:cubicBezTo>
                  <a:cubicBezTo>
                    <a:pt x="86697" y="1018689"/>
                    <a:pt x="97534" y="1018689"/>
                    <a:pt x="110539" y="1025192"/>
                  </a:cubicBezTo>
                  <a:cubicBezTo>
                    <a:pt x="121376" y="1029526"/>
                    <a:pt x="130045" y="1033861"/>
                    <a:pt x="136548" y="1042531"/>
                  </a:cubicBezTo>
                  <a:cubicBezTo>
                    <a:pt x="136548" y="1042531"/>
                    <a:pt x="136548" y="1042531"/>
                    <a:pt x="136548" y="1042531"/>
                  </a:cubicBezTo>
                  <a:cubicBezTo>
                    <a:pt x="136548" y="1042531"/>
                    <a:pt x="136548" y="1042531"/>
                    <a:pt x="136548" y="1042531"/>
                  </a:cubicBezTo>
                  <a:cubicBezTo>
                    <a:pt x="130045" y="1033861"/>
                    <a:pt x="121376" y="1029526"/>
                    <a:pt x="110539" y="1025192"/>
                  </a:cubicBezTo>
                  <a:cubicBezTo>
                    <a:pt x="101869" y="1020857"/>
                    <a:pt x="95367" y="1018689"/>
                    <a:pt x="86697" y="1016522"/>
                  </a:cubicBezTo>
                  <a:cubicBezTo>
                    <a:pt x="101869" y="1014354"/>
                    <a:pt x="121376" y="1016522"/>
                    <a:pt x="134380" y="1023024"/>
                  </a:cubicBezTo>
                  <a:cubicBezTo>
                    <a:pt x="147385" y="1027359"/>
                    <a:pt x="166892" y="1046866"/>
                    <a:pt x="160389" y="1064205"/>
                  </a:cubicBezTo>
                  <a:lnTo>
                    <a:pt x="160389" y="1064205"/>
                  </a:lnTo>
                  <a:close/>
                  <a:moveTo>
                    <a:pt x="175561" y="1055536"/>
                  </a:moveTo>
                  <a:lnTo>
                    <a:pt x="175561" y="1055536"/>
                  </a:lnTo>
                  <a:cubicBezTo>
                    <a:pt x="156055" y="1042531"/>
                    <a:pt x="182064" y="1018689"/>
                    <a:pt x="182064" y="1001350"/>
                  </a:cubicBezTo>
                  <a:cubicBezTo>
                    <a:pt x="182064" y="981843"/>
                    <a:pt x="175561" y="966671"/>
                    <a:pt x="179896" y="944997"/>
                  </a:cubicBezTo>
                  <a:cubicBezTo>
                    <a:pt x="177729" y="949332"/>
                    <a:pt x="175561" y="951499"/>
                    <a:pt x="175561" y="955834"/>
                  </a:cubicBezTo>
                  <a:cubicBezTo>
                    <a:pt x="171227" y="966671"/>
                    <a:pt x="166892" y="979676"/>
                    <a:pt x="164724" y="992680"/>
                  </a:cubicBezTo>
                  <a:cubicBezTo>
                    <a:pt x="162557" y="1003517"/>
                    <a:pt x="162557" y="1014354"/>
                    <a:pt x="166892" y="1023024"/>
                  </a:cubicBezTo>
                  <a:cubicBezTo>
                    <a:pt x="166892" y="1023024"/>
                    <a:pt x="166892" y="1023024"/>
                    <a:pt x="166892" y="1023024"/>
                  </a:cubicBezTo>
                  <a:cubicBezTo>
                    <a:pt x="166892" y="1023024"/>
                    <a:pt x="166892" y="1023024"/>
                    <a:pt x="166892" y="1023024"/>
                  </a:cubicBezTo>
                  <a:cubicBezTo>
                    <a:pt x="162557" y="1014354"/>
                    <a:pt x="162557" y="1003517"/>
                    <a:pt x="162557" y="992680"/>
                  </a:cubicBezTo>
                  <a:cubicBezTo>
                    <a:pt x="162557" y="984010"/>
                    <a:pt x="164724" y="975341"/>
                    <a:pt x="166892" y="966671"/>
                  </a:cubicBezTo>
                  <a:cubicBezTo>
                    <a:pt x="158222" y="979676"/>
                    <a:pt x="151720" y="997015"/>
                    <a:pt x="151720" y="1012187"/>
                  </a:cubicBezTo>
                  <a:cubicBezTo>
                    <a:pt x="149552" y="1027359"/>
                    <a:pt x="156055" y="1053368"/>
                    <a:pt x="175561" y="1055536"/>
                  </a:cubicBezTo>
                  <a:lnTo>
                    <a:pt x="175561" y="1055536"/>
                  </a:lnTo>
                  <a:close/>
                  <a:moveTo>
                    <a:pt x="127878" y="999183"/>
                  </a:moveTo>
                  <a:lnTo>
                    <a:pt x="127878" y="999183"/>
                  </a:lnTo>
                  <a:cubicBezTo>
                    <a:pt x="127878" y="977508"/>
                    <a:pt x="93199" y="984010"/>
                    <a:pt x="80195" y="975341"/>
                  </a:cubicBezTo>
                  <a:cubicBezTo>
                    <a:pt x="62855" y="964504"/>
                    <a:pt x="54186" y="951499"/>
                    <a:pt x="34679" y="940662"/>
                  </a:cubicBezTo>
                  <a:cubicBezTo>
                    <a:pt x="39014" y="940662"/>
                    <a:pt x="43348" y="942830"/>
                    <a:pt x="47683" y="942830"/>
                  </a:cubicBezTo>
                  <a:cubicBezTo>
                    <a:pt x="60688" y="944997"/>
                    <a:pt x="71525" y="949332"/>
                    <a:pt x="82362" y="953667"/>
                  </a:cubicBezTo>
                  <a:cubicBezTo>
                    <a:pt x="91032" y="958001"/>
                    <a:pt x="101869" y="964504"/>
                    <a:pt x="106204" y="973173"/>
                  </a:cubicBezTo>
                  <a:cubicBezTo>
                    <a:pt x="106204" y="973173"/>
                    <a:pt x="106204" y="973173"/>
                    <a:pt x="106204" y="973173"/>
                  </a:cubicBezTo>
                  <a:cubicBezTo>
                    <a:pt x="106204" y="973173"/>
                    <a:pt x="106204" y="973173"/>
                    <a:pt x="106204" y="973173"/>
                  </a:cubicBezTo>
                  <a:cubicBezTo>
                    <a:pt x="99702" y="964504"/>
                    <a:pt x="91032" y="958001"/>
                    <a:pt x="82362" y="953667"/>
                  </a:cubicBezTo>
                  <a:cubicBezTo>
                    <a:pt x="75860" y="949332"/>
                    <a:pt x="67190" y="944997"/>
                    <a:pt x="58520" y="942830"/>
                  </a:cubicBezTo>
                  <a:cubicBezTo>
                    <a:pt x="73692" y="942830"/>
                    <a:pt x="93199" y="947164"/>
                    <a:pt x="106204" y="953667"/>
                  </a:cubicBezTo>
                  <a:cubicBezTo>
                    <a:pt x="119208" y="962336"/>
                    <a:pt x="136548" y="984010"/>
                    <a:pt x="127878" y="999183"/>
                  </a:cubicBezTo>
                  <a:lnTo>
                    <a:pt x="127878" y="999183"/>
                  </a:lnTo>
                  <a:close/>
                  <a:moveTo>
                    <a:pt x="143050" y="992680"/>
                  </a:moveTo>
                  <a:lnTo>
                    <a:pt x="143050" y="992680"/>
                  </a:lnTo>
                  <a:cubicBezTo>
                    <a:pt x="125711" y="988345"/>
                    <a:pt x="121376" y="962336"/>
                    <a:pt x="121376" y="944997"/>
                  </a:cubicBezTo>
                  <a:cubicBezTo>
                    <a:pt x="123543" y="929825"/>
                    <a:pt x="132213" y="914653"/>
                    <a:pt x="143050" y="901648"/>
                  </a:cubicBezTo>
                  <a:cubicBezTo>
                    <a:pt x="140883" y="910318"/>
                    <a:pt x="138715" y="918988"/>
                    <a:pt x="136548" y="927657"/>
                  </a:cubicBezTo>
                  <a:cubicBezTo>
                    <a:pt x="134380" y="938495"/>
                    <a:pt x="134380" y="949332"/>
                    <a:pt x="136548" y="958001"/>
                  </a:cubicBezTo>
                  <a:cubicBezTo>
                    <a:pt x="136548" y="958001"/>
                    <a:pt x="136548" y="958001"/>
                    <a:pt x="136548" y="958001"/>
                  </a:cubicBezTo>
                  <a:cubicBezTo>
                    <a:pt x="136548" y="958001"/>
                    <a:pt x="136548" y="958001"/>
                    <a:pt x="136548" y="958001"/>
                  </a:cubicBezTo>
                  <a:cubicBezTo>
                    <a:pt x="134380" y="947164"/>
                    <a:pt x="134380" y="936327"/>
                    <a:pt x="136548" y="927657"/>
                  </a:cubicBezTo>
                  <a:cubicBezTo>
                    <a:pt x="138715" y="914653"/>
                    <a:pt x="145217" y="903816"/>
                    <a:pt x="149552" y="892979"/>
                  </a:cubicBezTo>
                  <a:cubicBezTo>
                    <a:pt x="151720" y="888644"/>
                    <a:pt x="153887" y="886476"/>
                    <a:pt x="156055" y="882142"/>
                  </a:cubicBezTo>
                  <a:cubicBezTo>
                    <a:pt x="151720" y="903816"/>
                    <a:pt x="156055" y="918988"/>
                    <a:pt x="153887" y="938495"/>
                  </a:cubicBezTo>
                  <a:cubicBezTo>
                    <a:pt x="153887" y="955834"/>
                    <a:pt x="125711" y="979676"/>
                    <a:pt x="143050" y="992680"/>
                  </a:cubicBezTo>
                  <a:lnTo>
                    <a:pt x="143050" y="992680"/>
                  </a:lnTo>
                  <a:close/>
                  <a:moveTo>
                    <a:pt x="101869" y="934160"/>
                  </a:moveTo>
                  <a:lnTo>
                    <a:pt x="101869" y="934160"/>
                  </a:lnTo>
                  <a:cubicBezTo>
                    <a:pt x="104036" y="912486"/>
                    <a:pt x="69358" y="914653"/>
                    <a:pt x="56353" y="905983"/>
                  </a:cubicBezTo>
                  <a:cubicBezTo>
                    <a:pt x="41181" y="892979"/>
                    <a:pt x="32511" y="877807"/>
                    <a:pt x="15172" y="866970"/>
                  </a:cubicBezTo>
                  <a:cubicBezTo>
                    <a:pt x="19507" y="866970"/>
                    <a:pt x="23842" y="869137"/>
                    <a:pt x="26009" y="871304"/>
                  </a:cubicBezTo>
                  <a:cubicBezTo>
                    <a:pt x="39014" y="875639"/>
                    <a:pt x="49851" y="879974"/>
                    <a:pt x="60688" y="886476"/>
                  </a:cubicBezTo>
                  <a:cubicBezTo>
                    <a:pt x="69358" y="892979"/>
                    <a:pt x="78027" y="899481"/>
                    <a:pt x="82362" y="908151"/>
                  </a:cubicBezTo>
                  <a:cubicBezTo>
                    <a:pt x="82362" y="908151"/>
                    <a:pt x="82362" y="908151"/>
                    <a:pt x="82362" y="908151"/>
                  </a:cubicBezTo>
                  <a:cubicBezTo>
                    <a:pt x="82362" y="908151"/>
                    <a:pt x="82362" y="908151"/>
                    <a:pt x="82362" y="908151"/>
                  </a:cubicBezTo>
                  <a:cubicBezTo>
                    <a:pt x="78027" y="899481"/>
                    <a:pt x="69358" y="890811"/>
                    <a:pt x="60688" y="886476"/>
                  </a:cubicBezTo>
                  <a:cubicBezTo>
                    <a:pt x="54186" y="882142"/>
                    <a:pt x="45516" y="877807"/>
                    <a:pt x="39014" y="873472"/>
                  </a:cubicBezTo>
                  <a:cubicBezTo>
                    <a:pt x="54186" y="875639"/>
                    <a:pt x="71525" y="879974"/>
                    <a:pt x="84530" y="890811"/>
                  </a:cubicBezTo>
                  <a:cubicBezTo>
                    <a:pt x="97534" y="895146"/>
                    <a:pt x="112706" y="916820"/>
                    <a:pt x="101869" y="934160"/>
                  </a:cubicBezTo>
                  <a:lnTo>
                    <a:pt x="101869" y="934160"/>
                  </a:lnTo>
                  <a:close/>
                  <a:moveTo>
                    <a:pt x="119208" y="927657"/>
                  </a:moveTo>
                  <a:lnTo>
                    <a:pt x="119208" y="927657"/>
                  </a:lnTo>
                  <a:cubicBezTo>
                    <a:pt x="104036" y="912486"/>
                    <a:pt x="132213" y="892979"/>
                    <a:pt x="136548" y="875639"/>
                  </a:cubicBezTo>
                  <a:cubicBezTo>
                    <a:pt x="140883" y="856132"/>
                    <a:pt x="138715" y="838793"/>
                    <a:pt x="145217" y="819286"/>
                  </a:cubicBezTo>
                  <a:cubicBezTo>
                    <a:pt x="143050" y="821454"/>
                    <a:pt x="140883" y="825789"/>
                    <a:pt x="138715" y="830123"/>
                  </a:cubicBezTo>
                  <a:cubicBezTo>
                    <a:pt x="132213" y="840961"/>
                    <a:pt x="125711" y="851798"/>
                    <a:pt x="121376" y="862635"/>
                  </a:cubicBezTo>
                  <a:cubicBezTo>
                    <a:pt x="117041" y="873472"/>
                    <a:pt x="114874" y="884309"/>
                    <a:pt x="117041" y="892979"/>
                  </a:cubicBezTo>
                  <a:cubicBezTo>
                    <a:pt x="117041" y="892979"/>
                    <a:pt x="117041" y="892979"/>
                    <a:pt x="117041" y="892979"/>
                  </a:cubicBezTo>
                  <a:cubicBezTo>
                    <a:pt x="117041" y="892979"/>
                    <a:pt x="117041" y="892979"/>
                    <a:pt x="117041" y="892979"/>
                  </a:cubicBezTo>
                  <a:cubicBezTo>
                    <a:pt x="114874" y="882142"/>
                    <a:pt x="117041" y="871304"/>
                    <a:pt x="119208" y="862635"/>
                  </a:cubicBezTo>
                  <a:cubicBezTo>
                    <a:pt x="121376" y="853965"/>
                    <a:pt x="125711" y="845295"/>
                    <a:pt x="127878" y="838793"/>
                  </a:cubicBezTo>
                  <a:cubicBezTo>
                    <a:pt x="117041" y="849630"/>
                    <a:pt x="106204" y="864802"/>
                    <a:pt x="101869" y="879974"/>
                  </a:cubicBezTo>
                  <a:cubicBezTo>
                    <a:pt x="99702" y="895146"/>
                    <a:pt x="99702" y="921155"/>
                    <a:pt x="119208" y="927657"/>
                  </a:cubicBezTo>
                  <a:lnTo>
                    <a:pt x="119208" y="927657"/>
                  </a:lnTo>
                  <a:close/>
                  <a:moveTo>
                    <a:pt x="84530" y="864802"/>
                  </a:moveTo>
                  <a:lnTo>
                    <a:pt x="84530" y="864802"/>
                  </a:lnTo>
                  <a:cubicBezTo>
                    <a:pt x="88864" y="843128"/>
                    <a:pt x="54186" y="843128"/>
                    <a:pt x="41181" y="830123"/>
                  </a:cubicBezTo>
                  <a:cubicBezTo>
                    <a:pt x="26009" y="814951"/>
                    <a:pt x="19507" y="799779"/>
                    <a:pt x="4335" y="786775"/>
                  </a:cubicBezTo>
                  <a:cubicBezTo>
                    <a:pt x="8670" y="788942"/>
                    <a:pt x="13005" y="788942"/>
                    <a:pt x="15172" y="791110"/>
                  </a:cubicBezTo>
                  <a:cubicBezTo>
                    <a:pt x="26009" y="795445"/>
                    <a:pt x="36846" y="801947"/>
                    <a:pt x="47683" y="810617"/>
                  </a:cubicBezTo>
                  <a:cubicBezTo>
                    <a:pt x="56353" y="817119"/>
                    <a:pt x="62855" y="825789"/>
                    <a:pt x="67190" y="834458"/>
                  </a:cubicBezTo>
                  <a:cubicBezTo>
                    <a:pt x="67190" y="834458"/>
                    <a:pt x="67190" y="834458"/>
                    <a:pt x="67190" y="834458"/>
                  </a:cubicBezTo>
                  <a:cubicBezTo>
                    <a:pt x="67190" y="834458"/>
                    <a:pt x="67190" y="834458"/>
                    <a:pt x="67190" y="834458"/>
                  </a:cubicBezTo>
                  <a:cubicBezTo>
                    <a:pt x="62855" y="825789"/>
                    <a:pt x="56353" y="817119"/>
                    <a:pt x="47683" y="810617"/>
                  </a:cubicBezTo>
                  <a:cubicBezTo>
                    <a:pt x="41181" y="804114"/>
                    <a:pt x="34679" y="799779"/>
                    <a:pt x="26009" y="795445"/>
                  </a:cubicBezTo>
                  <a:cubicBezTo>
                    <a:pt x="41181" y="799779"/>
                    <a:pt x="58520" y="806282"/>
                    <a:pt x="69358" y="817119"/>
                  </a:cubicBezTo>
                  <a:cubicBezTo>
                    <a:pt x="82362" y="825789"/>
                    <a:pt x="95367" y="849630"/>
                    <a:pt x="84530" y="864802"/>
                  </a:cubicBezTo>
                  <a:lnTo>
                    <a:pt x="84530" y="864802"/>
                  </a:lnTo>
                  <a:close/>
                  <a:moveTo>
                    <a:pt x="99702" y="860467"/>
                  </a:moveTo>
                  <a:lnTo>
                    <a:pt x="99702" y="860467"/>
                  </a:lnTo>
                  <a:cubicBezTo>
                    <a:pt x="82362" y="851798"/>
                    <a:pt x="84530" y="825789"/>
                    <a:pt x="88864" y="810617"/>
                  </a:cubicBezTo>
                  <a:cubicBezTo>
                    <a:pt x="93199" y="795445"/>
                    <a:pt x="106204" y="782440"/>
                    <a:pt x="119208" y="771603"/>
                  </a:cubicBezTo>
                  <a:cubicBezTo>
                    <a:pt x="114874" y="778105"/>
                    <a:pt x="110539" y="786775"/>
                    <a:pt x="108371" y="795445"/>
                  </a:cubicBezTo>
                  <a:cubicBezTo>
                    <a:pt x="104036" y="804114"/>
                    <a:pt x="101869" y="814951"/>
                    <a:pt x="101869" y="825789"/>
                  </a:cubicBezTo>
                  <a:cubicBezTo>
                    <a:pt x="101869" y="825789"/>
                    <a:pt x="101869" y="825789"/>
                    <a:pt x="101869" y="827956"/>
                  </a:cubicBezTo>
                  <a:cubicBezTo>
                    <a:pt x="101869" y="827956"/>
                    <a:pt x="101869" y="827956"/>
                    <a:pt x="101869" y="827956"/>
                  </a:cubicBezTo>
                  <a:cubicBezTo>
                    <a:pt x="101869" y="817119"/>
                    <a:pt x="104036" y="806282"/>
                    <a:pt x="108371" y="797612"/>
                  </a:cubicBezTo>
                  <a:cubicBezTo>
                    <a:pt x="112706" y="786775"/>
                    <a:pt x="121376" y="775938"/>
                    <a:pt x="130045" y="767268"/>
                  </a:cubicBezTo>
                  <a:cubicBezTo>
                    <a:pt x="132213" y="765101"/>
                    <a:pt x="134380" y="760766"/>
                    <a:pt x="138715" y="758598"/>
                  </a:cubicBezTo>
                  <a:cubicBezTo>
                    <a:pt x="130045" y="778105"/>
                    <a:pt x="130045" y="795445"/>
                    <a:pt x="123543" y="812784"/>
                  </a:cubicBezTo>
                  <a:cubicBezTo>
                    <a:pt x="117041" y="825789"/>
                    <a:pt x="86697" y="843128"/>
                    <a:pt x="99702" y="860467"/>
                  </a:cubicBezTo>
                  <a:lnTo>
                    <a:pt x="99702" y="860467"/>
                  </a:lnTo>
                  <a:close/>
                  <a:moveTo>
                    <a:pt x="73692" y="793277"/>
                  </a:moveTo>
                  <a:lnTo>
                    <a:pt x="73692" y="793277"/>
                  </a:lnTo>
                  <a:cubicBezTo>
                    <a:pt x="86697" y="780273"/>
                    <a:pt x="75860" y="754264"/>
                    <a:pt x="65023" y="743426"/>
                  </a:cubicBezTo>
                  <a:cubicBezTo>
                    <a:pt x="56353" y="732589"/>
                    <a:pt x="39014" y="723920"/>
                    <a:pt x="23842" y="717417"/>
                  </a:cubicBezTo>
                  <a:cubicBezTo>
                    <a:pt x="30344" y="721752"/>
                    <a:pt x="36846" y="728255"/>
                    <a:pt x="43348" y="734757"/>
                  </a:cubicBezTo>
                  <a:cubicBezTo>
                    <a:pt x="49851" y="741259"/>
                    <a:pt x="56353" y="749929"/>
                    <a:pt x="58520" y="760766"/>
                  </a:cubicBezTo>
                  <a:cubicBezTo>
                    <a:pt x="58520" y="760766"/>
                    <a:pt x="58520" y="760766"/>
                    <a:pt x="58520" y="760766"/>
                  </a:cubicBezTo>
                  <a:cubicBezTo>
                    <a:pt x="58520" y="760766"/>
                    <a:pt x="58520" y="760766"/>
                    <a:pt x="58520" y="760766"/>
                  </a:cubicBezTo>
                  <a:cubicBezTo>
                    <a:pt x="56353" y="749929"/>
                    <a:pt x="47683" y="741259"/>
                    <a:pt x="41181" y="734757"/>
                  </a:cubicBezTo>
                  <a:cubicBezTo>
                    <a:pt x="32511" y="726087"/>
                    <a:pt x="21674" y="719585"/>
                    <a:pt x="10837" y="713083"/>
                  </a:cubicBezTo>
                  <a:cubicBezTo>
                    <a:pt x="6502" y="710915"/>
                    <a:pt x="4335" y="708748"/>
                    <a:pt x="0" y="706580"/>
                  </a:cubicBezTo>
                  <a:cubicBezTo>
                    <a:pt x="15172" y="721752"/>
                    <a:pt x="19507" y="736924"/>
                    <a:pt x="32511" y="754264"/>
                  </a:cubicBezTo>
                  <a:cubicBezTo>
                    <a:pt x="43348" y="767268"/>
                    <a:pt x="80195" y="771603"/>
                    <a:pt x="73692" y="793277"/>
                  </a:cubicBezTo>
                  <a:lnTo>
                    <a:pt x="73692" y="793277"/>
                  </a:lnTo>
                  <a:close/>
                  <a:moveTo>
                    <a:pt x="88864" y="791110"/>
                  </a:moveTo>
                  <a:lnTo>
                    <a:pt x="88864" y="791110"/>
                  </a:lnTo>
                  <a:cubicBezTo>
                    <a:pt x="78027" y="771603"/>
                    <a:pt x="110539" y="758598"/>
                    <a:pt x="117041" y="745594"/>
                  </a:cubicBezTo>
                  <a:cubicBezTo>
                    <a:pt x="125711" y="728255"/>
                    <a:pt x="125711" y="710915"/>
                    <a:pt x="136548" y="691408"/>
                  </a:cubicBezTo>
                  <a:cubicBezTo>
                    <a:pt x="134380" y="693576"/>
                    <a:pt x="130045" y="695743"/>
                    <a:pt x="127878" y="700078"/>
                  </a:cubicBezTo>
                  <a:cubicBezTo>
                    <a:pt x="119208" y="708748"/>
                    <a:pt x="110539" y="717417"/>
                    <a:pt x="104036" y="728255"/>
                  </a:cubicBezTo>
                  <a:cubicBezTo>
                    <a:pt x="99702" y="736924"/>
                    <a:pt x="93199" y="747761"/>
                    <a:pt x="93199" y="758598"/>
                  </a:cubicBezTo>
                  <a:cubicBezTo>
                    <a:pt x="93199" y="758598"/>
                    <a:pt x="93199" y="758598"/>
                    <a:pt x="93199" y="758598"/>
                  </a:cubicBezTo>
                  <a:cubicBezTo>
                    <a:pt x="93199" y="758598"/>
                    <a:pt x="93199" y="758598"/>
                    <a:pt x="93199" y="756431"/>
                  </a:cubicBezTo>
                  <a:cubicBezTo>
                    <a:pt x="93199" y="745594"/>
                    <a:pt x="97534" y="736924"/>
                    <a:pt x="101869" y="726087"/>
                  </a:cubicBezTo>
                  <a:cubicBezTo>
                    <a:pt x="106204" y="719585"/>
                    <a:pt x="110539" y="710915"/>
                    <a:pt x="114874" y="704413"/>
                  </a:cubicBezTo>
                  <a:cubicBezTo>
                    <a:pt x="101869" y="713083"/>
                    <a:pt x="88864" y="726087"/>
                    <a:pt x="82362" y="739092"/>
                  </a:cubicBezTo>
                  <a:cubicBezTo>
                    <a:pt x="78027" y="754264"/>
                    <a:pt x="73692" y="782440"/>
                    <a:pt x="88864" y="791110"/>
                  </a:cubicBezTo>
                  <a:lnTo>
                    <a:pt x="88864" y="791110"/>
                  </a:lnTo>
                  <a:close/>
                  <a:moveTo>
                    <a:pt x="69358" y="721752"/>
                  </a:moveTo>
                  <a:lnTo>
                    <a:pt x="69358" y="721752"/>
                  </a:lnTo>
                  <a:cubicBezTo>
                    <a:pt x="78027" y="702245"/>
                    <a:pt x="43348" y="693576"/>
                    <a:pt x="34679" y="680571"/>
                  </a:cubicBezTo>
                  <a:cubicBezTo>
                    <a:pt x="23842" y="663232"/>
                    <a:pt x="21674" y="648060"/>
                    <a:pt x="6502" y="630720"/>
                  </a:cubicBezTo>
                  <a:cubicBezTo>
                    <a:pt x="10837" y="632888"/>
                    <a:pt x="13005" y="635055"/>
                    <a:pt x="17339" y="637223"/>
                  </a:cubicBezTo>
                  <a:cubicBezTo>
                    <a:pt x="28177" y="643725"/>
                    <a:pt x="36846" y="652395"/>
                    <a:pt x="45516" y="661064"/>
                  </a:cubicBezTo>
                  <a:cubicBezTo>
                    <a:pt x="52018" y="669734"/>
                    <a:pt x="58520" y="678404"/>
                    <a:pt x="60688" y="689241"/>
                  </a:cubicBezTo>
                  <a:cubicBezTo>
                    <a:pt x="60688" y="689241"/>
                    <a:pt x="60688" y="689241"/>
                    <a:pt x="60688" y="689241"/>
                  </a:cubicBezTo>
                  <a:cubicBezTo>
                    <a:pt x="60688" y="689241"/>
                    <a:pt x="60688" y="689241"/>
                    <a:pt x="60688" y="687073"/>
                  </a:cubicBezTo>
                  <a:cubicBezTo>
                    <a:pt x="58520" y="676236"/>
                    <a:pt x="54186" y="667567"/>
                    <a:pt x="47683" y="658897"/>
                  </a:cubicBezTo>
                  <a:cubicBezTo>
                    <a:pt x="43348" y="652395"/>
                    <a:pt x="36846" y="645892"/>
                    <a:pt x="30344" y="639390"/>
                  </a:cubicBezTo>
                  <a:cubicBezTo>
                    <a:pt x="45516" y="645892"/>
                    <a:pt x="60688" y="656729"/>
                    <a:pt x="69358" y="669734"/>
                  </a:cubicBezTo>
                  <a:cubicBezTo>
                    <a:pt x="75860" y="682739"/>
                    <a:pt x="82362" y="708748"/>
                    <a:pt x="69358" y="721752"/>
                  </a:cubicBezTo>
                  <a:lnTo>
                    <a:pt x="69358" y="721752"/>
                  </a:lnTo>
                  <a:close/>
                  <a:moveTo>
                    <a:pt x="84530" y="721752"/>
                  </a:moveTo>
                  <a:lnTo>
                    <a:pt x="84530" y="721752"/>
                  </a:lnTo>
                  <a:cubicBezTo>
                    <a:pt x="69358" y="710915"/>
                    <a:pt x="75860" y="684906"/>
                    <a:pt x="84530" y="669734"/>
                  </a:cubicBezTo>
                  <a:cubicBezTo>
                    <a:pt x="93199" y="656729"/>
                    <a:pt x="108371" y="645892"/>
                    <a:pt x="121376" y="639390"/>
                  </a:cubicBezTo>
                  <a:cubicBezTo>
                    <a:pt x="114874" y="645892"/>
                    <a:pt x="110539" y="652395"/>
                    <a:pt x="106204" y="658897"/>
                  </a:cubicBezTo>
                  <a:cubicBezTo>
                    <a:pt x="99702" y="667567"/>
                    <a:pt x="95367" y="676236"/>
                    <a:pt x="93199" y="687073"/>
                  </a:cubicBezTo>
                  <a:cubicBezTo>
                    <a:pt x="93199" y="687073"/>
                    <a:pt x="93199" y="687073"/>
                    <a:pt x="93199" y="689241"/>
                  </a:cubicBezTo>
                  <a:cubicBezTo>
                    <a:pt x="93199" y="689241"/>
                    <a:pt x="93199" y="689241"/>
                    <a:pt x="93199" y="689241"/>
                  </a:cubicBezTo>
                  <a:cubicBezTo>
                    <a:pt x="95367" y="678404"/>
                    <a:pt x="99702" y="669734"/>
                    <a:pt x="106204" y="661064"/>
                  </a:cubicBezTo>
                  <a:cubicBezTo>
                    <a:pt x="112706" y="650227"/>
                    <a:pt x="123543" y="643725"/>
                    <a:pt x="132213" y="635055"/>
                  </a:cubicBezTo>
                  <a:cubicBezTo>
                    <a:pt x="134380" y="632888"/>
                    <a:pt x="138715" y="630720"/>
                    <a:pt x="143050" y="628553"/>
                  </a:cubicBezTo>
                  <a:cubicBezTo>
                    <a:pt x="130045" y="645892"/>
                    <a:pt x="127878" y="661064"/>
                    <a:pt x="117041" y="680571"/>
                  </a:cubicBezTo>
                  <a:cubicBezTo>
                    <a:pt x="110539" y="691408"/>
                    <a:pt x="75860" y="702245"/>
                    <a:pt x="84530" y="721752"/>
                  </a:cubicBezTo>
                  <a:lnTo>
                    <a:pt x="84530" y="721752"/>
                  </a:lnTo>
                  <a:close/>
                  <a:moveTo>
                    <a:pt x="71525" y="650227"/>
                  </a:moveTo>
                  <a:lnTo>
                    <a:pt x="71525" y="650227"/>
                  </a:lnTo>
                  <a:cubicBezTo>
                    <a:pt x="86697" y="639390"/>
                    <a:pt x="82362" y="613381"/>
                    <a:pt x="73692" y="600376"/>
                  </a:cubicBezTo>
                  <a:cubicBezTo>
                    <a:pt x="67190" y="587372"/>
                    <a:pt x="52018" y="574367"/>
                    <a:pt x="39014" y="567865"/>
                  </a:cubicBezTo>
                  <a:cubicBezTo>
                    <a:pt x="45516" y="574367"/>
                    <a:pt x="49851" y="580870"/>
                    <a:pt x="54186" y="589539"/>
                  </a:cubicBezTo>
                  <a:cubicBezTo>
                    <a:pt x="58520" y="598209"/>
                    <a:pt x="62855" y="609046"/>
                    <a:pt x="65023" y="617716"/>
                  </a:cubicBezTo>
                  <a:cubicBezTo>
                    <a:pt x="65023" y="617716"/>
                    <a:pt x="65023" y="617716"/>
                    <a:pt x="65023" y="619883"/>
                  </a:cubicBezTo>
                  <a:cubicBezTo>
                    <a:pt x="65023" y="619883"/>
                    <a:pt x="65023" y="619883"/>
                    <a:pt x="65023" y="619883"/>
                  </a:cubicBezTo>
                  <a:cubicBezTo>
                    <a:pt x="65023" y="609046"/>
                    <a:pt x="58520" y="600376"/>
                    <a:pt x="54186" y="591707"/>
                  </a:cubicBezTo>
                  <a:cubicBezTo>
                    <a:pt x="47683" y="580870"/>
                    <a:pt x="39014" y="572200"/>
                    <a:pt x="28177" y="563530"/>
                  </a:cubicBezTo>
                  <a:cubicBezTo>
                    <a:pt x="26009" y="561363"/>
                    <a:pt x="21674" y="559195"/>
                    <a:pt x="19507" y="554861"/>
                  </a:cubicBezTo>
                  <a:cubicBezTo>
                    <a:pt x="32511" y="572200"/>
                    <a:pt x="32511" y="589539"/>
                    <a:pt x="41181" y="606879"/>
                  </a:cubicBezTo>
                  <a:cubicBezTo>
                    <a:pt x="49851" y="619883"/>
                    <a:pt x="84530" y="630720"/>
                    <a:pt x="71525" y="650227"/>
                  </a:cubicBezTo>
                  <a:lnTo>
                    <a:pt x="71525" y="650227"/>
                  </a:lnTo>
                  <a:close/>
                  <a:moveTo>
                    <a:pt x="88864" y="650227"/>
                  </a:moveTo>
                  <a:lnTo>
                    <a:pt x="88864" y="650227"/>
                  </a:lnTo>
                  <a:cubicBezTo>
                    <a:pt x="80195" y="630720"/>
                    <a:pt x="117041" y="624218"/>
                    <a:pt x="125711" y="611214"/>
                  </a:cubicBezTo>
                  <a:cubicBezTo>
                    <a:pt x="138715" y="596042"/>
                    <a:pt x="140883" y="578702"/>
                    <a:pt x="156055" y="563530"/>
                  </a:cubicBezTo>
                  <a:cubicBezTo>
                    <a:pt x="151720" y="565698"/>
                    <a:pt x="149552" y="567865"/>
                    <a:pt x="145217" y="570033"/>
                  </a:cubicBezTo>
                  <a:cubicBezTo>
                    <a:pt x="134380" y="576535"/>
                    <a:pt x="123543" y="583037"/>
                    <a:pt x="114874" y="593874"/>
                  </a:cubicBezTo>
                  <a:cubicBezTo>
                    <a:pt x="108371" y="602544"/>
                    <a:pt x="101869" y="611214"/>
                    <a:pt x="99702" y="619883"/>
                  </a:cubicBezTo>
                  <a:cubicBezTo>
                    <a:pt x="99702" y="619883"/>
                    <a:pt x="99702" y="619883"/>
                    <a:pt x="99702" y="619883"/>
                  </a:cubicBezTo>
                  <a:cubicBezTo>
                    <a:pt x="99702" y="619883"/>
                    <a:pt x="99702" y="619883"/>
                    <a:pt x="99702" y="619883"/>
                  </a:cubicBezTo>
                  <a:cubicBezTo>
                    <a:pt x="101869" y="609046"/>
                    <a:pt x="108371" y="600376"/>
                    <a:pt x="114874" y="593874"/>
                  </a:cubicBezTo>
                  <a:cubicBezTo>
                    <a:pt x="121376" y="587372"/>
                    <a:pt x="125711" y="580870"/>
                    <a:pt x="132213" y="576535"/>
                  </a:cubicBezTo>
                  <a:cubicBezTo>
                    <a:pt x="117041" y="583037"/>
                    <a:pt x="101869" y="591707"/>
                    <a:pt x="93199" y="604711"/>
                  </a:cubicBezTo>
                  <a:cubicBezTo>
                    <a:pt x="84530" y="613381"/>
                    <a:pt x="75860" y="639390"/>
                    <a:pt x="88864" y="650227"/>
                  </a:cubicBezTo>
                  <a:lnTo>
                    <a:pt x="88864" y="650227"/>
                  </a:lnTo>
                  <a:close/>
                  <a:moveTo>
                    <a:pt x="84530" y="578702"/>
                  </a:moveTo>
                  <a:lnTo>
                    <a:pt x="84530" y="578702"/>
                  </a:lnTo>
                  <a:cubicBezTo>
                    <a:pt x="97534" y="561363"/>
                    <a:pt x="65023" y="546191"/>
                    <a:pt x="58520" y="531019"/>
                  </a:cubicBezTo>
                  <a:cubicBezTo>
                    <a:pt x="52018" y="511512"/>
                    <a:pt x="52018" y="496340"/>
                    <a:pt x="41181" y="476833"/>
                  </a:cubicBezTo>
                  <a:cubicBezTo>
                    <a:pt x="43348" y="479001"/>
                    <a:pt x="47683" y="483336"/>
                    <a:pt x="49851" y="485503"/>
                  </a:cubicBezTo>
                  <a:cubicBezTo>
                    <a:pt x="58520" y="494173"/>
                    <a:pt x="65023" y="505010"/>
                    <a:pt x="71525" y="515847"/>
                  </a:cubicBezTo>
                  <a:cubicBezTo>
                    <a:pt x="75860" y="524517"/>
                    <a:pt x="80195" y="535354"/>
                    <a:pt x="80195" y="546191"/>
                  </a:cubicBezTo>
                  <a:cubicBezTo>
                    <a:pt x="80195" y="546191"/>
                    <a:pt x="80195" y="546191"/>
                    <a:pt x="80195" y="546191"/>
                  </a:cubicBezTo>
                  <a:cubicBezTo>
                    <a:pt x="80195" y="546191"/>
                    <a:pt x="80195" y="546191"/>
                    <a:pt x="80195" y="544023"/>
                  </a:cubicBezTo>
                  <a:cubicBezTo>
                    <a:pt x="80195" y="533186"/>
                    <a:pt x="78027" y="522349"/>
                    <a:pt x="73692" y="513680"/>
                  </a:cubicBezTo>
                  <a:cubicBezTo>
                    <a:pt x="69358" y="505010"/>
                    <a:pt x="65023" y="498508"/>
                    <a:pt x="60688" y="492005"/>
                  </a:cubicBezTo>
                  <a:cubicBezTo>
                    <a:pt x="73692" y="500675"/>
                    <a:pt x="86697" y="513680"/>
                    <a:pt x="91032" y="528852"/>
                  </a:cubicBezTo>
                  <a:cubicBezTo>
                    <a:pt x="97534" y="544023"/>
                    <a:pt x="99702" y="570033"/>
                    <a:pt x="84530" y="578702"/>
                  </a:cubicBezTo>
                  <a:lnTo>
                    <a:pt x="84530" y="578702"/>
                  </a:lnTo>
                  <a:close/>
                  <a:moveTo>
                    <a:pt x="99702" y="583037"/>
                  </a:moveTo>
                  <a:lnTo>
                    <a:pt x="99702" y="583037"/>
                  </a:lnTo>
                  <a:cubicBezTo>
                    <a:pt x="86697" y="570033"/>
                    <a:pt x="99702" y="544023"/>
                    <a:pt x="110539" y="533186"/>
                  </a:cubicBezTo>
                  <a:cubicBezTo>
                    <a:pt x="121376" y="522349"/>
                    <a:pt x="138715" y="513680"/>
                    <a:pt x="153887" y="509345"/>
                  </a:cubicBezTo>
                  <a:cubicBezTo>
                    <a:pt x="147385" y="513680"/>
                    <a:pt x="140883" y="520182"/>
                    <a:pt x="134380" y="526684"/>
                  </a:cubicBezTo>
                  <a:cubicBezTo>
                    <a:pt x="127878" y="533186"/>
                    <a:pt x="119208" y="541856"/>
                    <a:pt x="117041" y="552693"/>
                  </a:cubicBezTo>
                  <a:cubicBezTo>
                    <a:pt x="117041" y="552693"/>
                    <a:pt x="117041" y="552693"/>
                    <a:pt x="117041" y="552693"/>
                  </a:cubicBezTo>
                  <a:cubicBezTo>
                    <a:pt x="117041" y="552693"/>
                    <a:pt x="117041" y="552693"/>
                    <a:pt x="117041" y="552693"/>
                  </a:cubicBezTo>
                  <a:cubicBezTo>
                    <a:pt x="121376" y="541856"/>
                    <a:pt x="127878" y="535354"/>
                    <a:pt x="136548" y="526684"/>
                  </a:cubicBezTo>
                  <a:cubicBezTo>
                    <a:pt x="145217" y="518014"/>
                    <a:pt x="156055" y="511512"/>
                    <a:pt x="169059" y="507177"/>
                  </a:cubicBezTo>
                  <a:cubicBezTo>
                    <a:pt x="173394" y="505010"/>
                    <a:pt x="175561" y="502842"/>
                    <a:pt x="179896" y="502842"/>
                  </a:cubicBezTo>
                  <a:cubicBezTo>
                    <a:pt x="162557" y="515847"/>
                    <a:pt x="158222" y="533186"/>
                    <a:pt x="143050" y="548358"/>
                  </a:cubicBezTo>
                  <a:cubicBezTo>
                    <a:pt x="130045" y="559195"/>
                    <a:pt x="95367" y="561363"/>
                    <a:pt x="99702" y="583037"/>
                  </a:cubicBezTo>
                  <a:lnTo>
                    <a:pt x="99702" y="583037"/>
                  </a:lnTo>
                  <a:close/>
                  <a:moveTo>
                    <a:pt x="101869" y="509345"/>
                  </a:moveTo>
                  <a:lnTo>
                    <a:pt x="101869" y="509345"/>
                  </a:lnTo>
                  <a:cubicBezTo>
                    <a:pt x="119208" y="502842"/>
                    <a:pt x="119208" y="474666"/>
                    <a:pt x="114874" y="459494"/>
                  </a:cubicBezTo>
                  <a:cubicBezTo>
                    <a:pt x="110539" y="444322"/>
                    <a:pt x="99702" y="429150"/>
                    <a:pt x="88864" y="420480"/>
                  </a:cubicBezTo>
                  <a:cubicBezTo>
                    <a:pt x="93199" y="429150"/>
                    <a:pt x="95367" y="435652"/>
                    <a:pt x="99702" y="444322"/>
                  </a:cubicBezTo>
                  <a:cubicBezTo>
                    <a:pt x="104036" y="452992"/>
                    <a:pt x="106204" y="463829"/>
                    <a:pt x="104036" y="474666"/>
                  </a:cubicBezTo>
                  <a:cubicBezTo>
                    <a:pt x="104036" y="474666"/>
                    <a:pt x="104036" y="474666"/>
                    <a:pt x="104036" y="476833"/>
                  </a:cubicBezTo>
                  <a:cubicBezTo>
                    <a:pt x="104036" y="476833"/>
                    <a:pt x="104036" y="476833"/>
                    <a:pt x="104036" y="476833"/>
                  </a:cubicBezTo>
                  <a:cubicBezTo>
                    <a:pt x="106204" y="465996"/>
                    <a:pt x="101869" y="455159"/>
                    <a:pt x="99702" y="446489"/>
                  </a:cubicBezTo>
                  <a:cubicBezTo>
                    <a:pt x="95367" y="435652"/>
                    <a:pt x="88864" y="424815"/>
                    <a:pt x="80195" y="413978"/>
                  </a:cubicBezTo>
                  <a:cubicBezTo>
                    <a:pt x="78027" y="409643"/>
                    <a:pt x="75860" y="407476"/>
                    <a:pt x="73692" y="405308"/>
                  </a:cubicBezTo>
                  <a:cubicBezTo>
                    <a:pt x="82362" y="424815"/>
                    <a:pt x="80195" y="442155"/>
                    <a:pt x="84530" y="461661"/>
                  </a:cubicBezTo>
                  <a:cubicBezTo>
                    <a:pt x="86697" y="474666"/>
                    <a:pt x="117041" y="494173"/>
                    <a:pt x="101869" y="509345"/>
                  </a:cubicBezTo>
                  <a:lnTo>
                    <a:pt x="101869" y="509345"/>
                  </a:lnTo>
                  <a:close/>
                  <a:moveTo>
                    <a:pt x="119208" y="513680"/>
                  </a:moveTo>
                  <a:lnTo>
                    <a:pt x="119208" y="513680"/>
                  </a:lnTo>
                  <a:cubicBezTo>
                    <a:pt x="117041" y="492005"/>
                    <a:pt x="151720" y="494173"/>
                    <a:pt x="162557" y="483336"/>
                  </a:cubicBezTo>
                  <a:cubicBezTo>
                    <a:pt x="177729" y="470331"/>
                    <a:pt x="184231" y="455159"/>
                    <a:pt x="203738" y="442155"/>
                  </a:cubicBezTo>
                  <a:cubicBezTo>
                    <a:pt x="199403" y="444322"/>
                    <a:pt x="195068" y="444322"/>
                    <a:pt x="192901" y="446489"/>
                  </a:cubicBezTo>
                  <a:cubicBezTo>
                    <a:pt x="182064" y="450824"/>
                    <a:pt x="169059" y="455159"/>
                    <a:pt x="160389" y="463829"/>
                  </a:cubicBezTo>
                  <a:cubicBezTo>
                    <a:pt x="151720" y="470331"/>
                    <a:pt x="143050" y="476833"/>
                    <a:pt x="138715" y="487670"/>
                  </a:cubicBezTo>
                  <a:cubicBezTo>
                    <a:pt x="138715" y="487670"/>
                    <a:pt x="138715" y="487670"/>
                    <a:pt x="138715" y="487670"/>
                  </a:cubicBezTo>
                  <a:cubicBezTo>
                    <a:pt x="138715" y="487670"/>
                    <a:pt x="138715" y="487670"/>
                    <a:pt x="138715" y="487670"/>
                  </a:cubicBezTo>
                  <a:cubicBezTo>
                    <a:pt x="143050" y="479001"/>
                    <a:pt x="151720" y="470331"/>
                    <a:pt x="158222" y="463829"/>
                  </a:cubicBezTo>
                  <a:cubicBezTo>
                    <a:pt x="164724" y="459494"/>
                    <a:pt x="171227" y="452992"/>
                    <a:pt x="179896" y="450824"/>
                  </a:cubicBezTo>
                  <a:cubicBezTo>
                    <a:pt x="164724" y="452992"/>
                    <a:pt x="147385" y="459494"/>
                    <a:pt x="134380" y="468164"/>
                  </a:cubicBezTo>
                  <a:cubicBezTo>
                    <a:pt x="121376" y="476833"/>
                    <a:pt x="108371" y="498508"/>
                    <a:pt x="119208" y="513680"/>
                  </a:cubicBezTo>
                  <a:lnTo>
                    <a:pt x="119208" y="513680"/>
                  </a:lnTo>
                  <a:close/>
                  <a:moveTo>
                    <a:pt x="127878" y="442155"/>
                  </a:moveTo>
                  <a:lnTo>
                    <a:pt x="127878" y="442155"/>
                  </a:lnTo>
                  <a:cubicBezTo>
                    <a:pt x="145217" y="426983"/>
                    <a:pt x="117041" y="405308"/>
                    <a:pt x="112706" y="390136"/>
                  </a:cubicBezTo>
                  <a:cubicBezTo>
                    <a:pt x="108371" y="370630"/>
                    <a:pt x="112706" y="353290"/>
                    <a:pt x="108371" y="333783"/>
                  </a:cubicBezTo>
                  <a:cubicBezTo>
                    <a:pt x="110539" y="338118"/>
                    <a:pt x="112706" y="340286"/>
                    <a:pt x="114874" y="344620"/>
                  </a:cubicBezTo>
                  <a:cubicBezTo>
                    <a:pt x="121376" y="355458"/>
                    <a:pt x="127878" y="366295"/>
                    <a:pt x="130045" y="379299"/>
                  </a:cubicBezTo>
                  <a:cubicBezTo>
                    <a:pt x="132213" y="390136"/>
                    <a:pt x="134380" y="400973"/>
                    <a:pt x="132213" y="409643"/>
                  </a:cubicBezTo>
                  <a:cubicBezTo>
                    <a:pt x="132213" y="409643"/>
                    <a:pt x="132213" y="409643"/>
                    <a:pt x="132213" y="409643"/>
                  </a:cubicBezTo>
                  <a:cubicBezTo>
                    <a:pt x="132213" y="409643"/>
                    <a:pt x="132213" y="409643"/>
                    <a:pt x="132213" y="409643"/>
                  </a:cubicBezTo>
                  <a:cubicBezTo>
                    <a:pt x="134380" y="398806"/>
                    <a:pt x="134380" y="387969"/>
                    <a:pt x="132213" y="379299"/>
                  </a:cubicBezTo>
                  <a:cubicBezTo>
                    <a:pt x="130045" y="370630"/>
                    <a:pt x="127878" y="361960"/>
                    <a:pt x="123543" y="355458"/>
                  </a:cubicBezTo>
                  <a:cubicBezTo>
                    <a:pt x="134380" y="366295"/>
                    <a:pt x="143050" y="383634"/>
                    <a:pt x="145217" y="398806"/>
                  </a:cubicBezTo>
                  <a:cubicBezTo>
                    <a:pt x="149552" y="409643"/>
                    <a:pt x="145217" y="437820"/>
                    <a:pt x="127878" y="442155"/>
                  </a:cubicBezTo>
                  <a:lnTo>
                    <a:pt x="127878" y="442155"/>
                  </a:lnTo>
                  <a:close/>
                  <a:moveTo>
                    <a:pt x="143050" y="448657"/>
                  </a:moveTo>
                  <a:lnTo>
                    <a:pt x="143050" y="448657"/>
                  </a:lnTo>
                  <a:cubicBezTo>
                    <a:pt x="134380" y="433485"/>
                    <a:pt x="151720" y="411811"/>
                    <a:pt x="164724" y="403141"/>
                  </a:cubicBezTo>
                  <a:cubicBezTo>
                    <a:pt x="177729" y="394471"/>
                    <a:pt x="195068" y="390136"/>
                    <a:pt x="210240" y="390136"/>
                  </a:cubicBezTo>
                  <a:cubicBezTo>
                    <a:pt x="201570" y="394471"/>
                    <a:pt x="195068" y="396639"/>
                    <a:pt x="186399" y="400973"/>
                  </a:cubicBezTo>
                  <a:cubicBezTo>
                    <a:pt x="177729" y="405308"/>
                    <a:pt x="169059" y="413978"/>
                    <a:pt x="164724" y="422648"/>
                  </a:cubicBezTo>
                  <a:cubicBezTo>
                    <a:pt x="164724" y="422648"/>
                    <a:pt x="164724" y="422648"/>
                    <a:pt x="164724" y="422648"/>
                  </a:cubicBezTo>
                  <a:cubicBezTo>
                    <a:pt x="164724" y="422648"/>
                    <a:pt x="164724" y="422648"/>
                    <a:pt x="164724" y="422648"/>
                  </a:cubicBezTo>
                  <a:cubicBezTo>
                    <a:pt x="171227" y="413978"/>
                    <a:pt x="179896" y="407476"/>
                    <a:pt x="188566" y="403141"/>
                  </a:cubicBezTo>
                  <a:cubicBezTo>
                    <a:pt x="199403" y="396639"/>
                    <a:pt x="212408" y="392304"/>
                    <a:pt x="223245" y="390136"/>
                  </a:cubicBezTo>
                  <a:cubicBezTo>
                    <a:pt x="227580" y="390136"/>
                    <a:pt x="231914" y="387969"/>
                    <a:pt x="234082" y="387969"/>
                  </a:cubicBezTo>
                  <a:cubicBezTo>
                    <a:pt x="214575" y="398806"/>
                    <a:pt x="205905" y="411811"/>
                    <a:pt x="188566" y="424815"/>
                  </a:cubicBezTo>
                  <a:cubicBezTo>
                    <a:pt x="177729" y="431317"/>
                    <a:pt x="143050" y="426983"/>
                    <a:pt x="143050" y="448657"/>
                  </a:cubicBezTo>
                  <a:lnTo>
                    <a:pt x="143050" y="448657"/>
                  </a:lnTo>
                  <a:close/>
                  <a:moveTo>
                    <a:pt x="160389" y="379299"/>
                  </a:moveTo>
                  <a:lnTo>
                    <a:pt x="160389" y="379299"/>
                  </a:lnTo>
                  <a:cubicBezTo>
                    <a:pt x="177729" y="366295"/>
                    <a:pt x="151720" y="342453"/>
                    <a:pt x="151720" y="325114"/>
                  </a:cubicBezTo>
                  <a:cubicBezTo>
                    <a:pt x="149552" y="305607"/>
                    <a:pt x="156055" y="288267"/>
                    <a:pt x="151720" y="268761"/>
                  </a:cubicBezTo>
                  <a:cubicBezTo>
                    <a:pt x="153887" y="273095"/>
                    <a:pt x="156055" y="275263"/>
                    <a:pt x="156055" y="279598"/>
                  </a:cubicBezTo>
                  <a:cubicBezTo>
                    <a:pt x="160389" y="290435"/>
                    <a:pt x="164724" y="303439"/>
                    <a:pt x="166892" y="314276"/>
                  </a:cubicBezTo>
                  <a:cubicBezTo>
                    <a:pt x="169059" y="325114"/>
                    <a:pt x="169059" y="335951"/>
                    <a:pt x="164724" y="344620"/>
                  </a:cubicBezTo>
                  <a:cubicBezTo>
                    <a:pt x="164724" y="344620"/>
                    <a:pt x="164724" y="344620"/>
                    <a:pt x="164724" y="344620"/>
                  </a:cubicBezTo>
                  <a:cubicBezTo>
                    <a:pt x="164724" y="344620"/>
                    <a:pt x="164724" y="344620"/>
                    <a:pt x="164724" y="344620"/>
                  </a:cubicBezTo>
                  <a:cubicBezTo>
                    <a:pt x="169059" y="335951"/>
                    <a:pt x="169059" y="325114"/>
                    <a:pt x="166892" y="314276"/>
                  </a:cubicBezTo>
                  <a:cubicBezTo>
                    <a:pt x="166892" y="305607"/>
                    <a:pt x="164724" y="296937"/>
                    <a:pt x="162557" y="288267"/>
                  </a:cubicBezTo>
                  <a:cubicBezTo>
                    <a:pt x="171227" y="301272"/>
                    <a:pt x="179896" y="318611"/>
                    <a:pt x="179896" y="333783"/>
                  </a:cubicBezTo>
                  <a:cubicBezTo>
                    <a:pt x="184231" y="348955"/>
                    <a:pt x="177729" y="374964"/>
                    <a:pt x="160389" y="379299"/>
                  </a:cubicBezTo>
                  <a:lnTo>
                    <a:pt x="160389" y="379299"/>
                  </a:lnTo>
                  <a:close/>
                  <a:moveTo>
                    <a:pt x="175561" y="385801"/>
                  </a:moveTo>
                  <a:lnTo>
                    <a:pt x="175561" y="385801"/>
                  </a:lnTo>
                  <a:cubicBezTo>
                    <a:pt x="177729" y="364127"/>
                    <a:pt x="210240" y="372797"/>
                    <a:pt x="225412" y="364127"/>
                  </a:cubicBezTo>
                  <a:cubicBezTo>
                    <a:pt x="242752" y="353290"/>
                    <a:pt x="253589" y="340286"/>
                    <a:pt x="273096" y="333783"/>
                  </a:cubicBezTo>
                  <a:cubicBezTo>
                    <a:pt x="268761" y="333783"/>
                    <a:pt x="264426" y="333783"/>
                    <a:pt x="260091" y="335951"/>
                  </a:cubicBezTo>
                  <a:cubicBezTo>
                    <a:pt x="247086" y="338118"/>
                    <a:pt x="236249" y="340286"/>
                    <a:pt x="223245" y="344620"/>
                  </a:cubicBezTo>
                  <a:cubicBezTo>
                    <a:pt x="214575" y="348955"/>
                    <a:pt x="203738" y="353290"/>
                    <a:pt x="197236" y="361960"/>
                  </a:cubicBezTo>
                  <a:cubicBezTo>
                    <a:pt x="197236" y="361960"/>
                    <a:pt x="197236" y="361960"/>
                    <a:pt x="197236" y="361960"/>
                  </a:cubicBezTo>
                  <a:cubicBezTo>
                    <a:pt x="197236" y="361960"/>
                    <a:pt x="197236" y="361960"/>
                    <a:pt x="197236" y="361960"/>
                  </a:cubicBezTo>
                  <a:cubicBezTo>
                    <a:pt x="203738" y="353290"/>
                    <a:pt x="212408" y="348955"/>
                    <a:pt x="221077" y="342453"/>
                  </a:cubicBezTo>
                  <a:cubicBezTo>
                    <a:pt x="229747" y="338118"/>
                    <a:pt x="236249" y="335951"/>
                    <a:pt x="244919" y="333783"/>
                  </a:cubicBezTo>
                  <a:cubicBezTo>
                    <a:pt x="229747" y="333783"/>
                    <a:pt x="210240" y="335951"/>
                    <a:pt x="197236" y="342453"/>
                  </a:cubicBezTo>
                  <a:cubicBezTo>
                    <a:pt x="186399" y="351123"/>
                    <a:pt x="166892" y="370630"/>
                    <a:pt x="175561" y="385801"/>
                  </a:cubicBezTo>
                  <a:lnTo>
                    <a:pt x="175561" y="385801"/>
                  </a:lnTo>
                  <a:close/>
                  <a:moveTo>
                    <a:pt x="199403" y="318611"/>
                  </a:moveTo>
                  <a:lnTo>
                    <a:pt x="199403" y="318611"/>
                  </a:lnTo>
                  <a:cubicBezTo>
                    <a:pt x="218910" y="307774"/>
                    <a:pt x="195068" y="281765"/>
                    <a:pt x="195068" y="264426"/>
                  </a:cubicBezTo>
                  <a:cubicBezTo>
                    <a:pt x="195068" y="244919"/>
                    <a:pt x="203738" y="229747"/>
                    <a:pt x="201570" y="208073"/>
                  </a:cubicBezTo>
                  <a:cubicBezTo>
                    <a:pt x="203738" y="212408"/>
                    <a:pt x="203738" y="214575"/>
                    <a:pt x="205905" y="218910"/>
                  </a:cubicBezTo>
                  <a:cubicBezTo>
                    <a:pt x="210240" y="229747"/>
                    <a:pt x="212408" y="242752"/>
                    <a:pt x="214575" y="255756"/>
                  </a:cubicBezTo>
                  <a:cubicBezTo>
                    <a:pt x="214575" y="266593"/>
                    <a:pt x="214575" y="277430"/>
                    <a:pt x="210240" y="286100"/>
                  </a:cubicBezTo>
                  <a:cubicBezTo>
                    <a:pt x="210240" y="286100"/>
                    <a:pt x="210240" y="286100"/>
                    <a:pt x="210240" y="286100"/>
                  </a:cubicBezTo>
                  <a:cubicBezTo>
                    <a:pt x="210240" y="286100"/>
                    <a:pt x="210240" y="286100"/>
                    <a:pt x="210240" y="286100"/>
                  </a:cubicBezTo>
                  <a:cubicBezTo>
                    <a:pt x="214575" y="277430"/>
                    <a:pt x="216742" y="266593"/>
                    <a:pt x="216742" y="255756"/>
                  </a:cubicBezTo>
                  <a:cubicBezTo>
                    <a:pt x="216742" y="247086"/>
                    <a:pt x="216742" y="238417"/>
                    <a:pt x="214575" y="229747"/>
                  </a:cubicBezTo>
                  <a:cubicBezTo>
                    <a:pt x="221077" y="242752"/>
                    <a:pt x="227580" y="260091"/>
                    <a:pt x="227580" y="275263"/>
                  </a:cubicBezTo>
                  <a:cubicBezTo>
                    <a:pt x="227580" y="292602"/>
                    <a:pt x="218910" y="318611"/>
                    <a:pt x="199403" y="318611"/>
                  </a:cubicBezTo>
                  <a:lnTo>
                    <a:pt x="199403" y="318611"/>
                  </a:lnTo>
                  <a:close/>
                  <a:moveTo>
                    <a:pt x="212408" y="327281"/>
                  </a:moveTo>
                  <a:lnTo>
                    <a:pt x="212408" y="327281"/>
                  </a:lnTo>
                  <a:cubicBezTo>
                    <a:pt x="216742" y="305607"/>
                    <a:pt x="249254" y="318611"/>
                    <a:pt x="264426" y="312109"/>
                  </a:cubicBezTo>
                  <a:cubicBezTo>
                    <a:pt x="283933" y="303439"/>
                    <a:pt x="294770" y="292602"/>
                    <a:pt x="316444" y="286100"/>
                  </a:cubicBezTo>
                  <a:cubicBezTo>
                    <a:pt x="312109" y="286100"/>
                    <a:pt x="307774" y="286100"/>
                    <a:pt x="303439" y="286100"/>
                  </a:cubicBezTo>
                  <a:cubicBezTo>
                    <a:pt x="290435" y="286100"/>
                    <a:pt x="279598" y="288267"/>
                    <a:pt x="266593" y="290435"/>
                  </a:cubicBezTo>
                  <a:cubicBezTo>
                    <a:pt x="255756" y="292602"/>
                    <a:pt x="247086" y="296937"/>
                    <a:pt x="238417" y="305607"/>
                  </a:cubicBezTo>
                  <a:cubicBezTo>
                    <a:pt x="238417" y="305607"/>
                    <a:pt x="238417" y="305607"/>
                    <a:pt x="238417" y="305607"/>
                  </a:cubicBezTo>
                  <a:cubicBezTo>
                    <a:pt x="238417" y="305607"/>
                    <a:pt x="238417" y="305607"/>
                    <a:pt x="238417" y="305607"/>
                  </a:cubicBezTo>
                  <a:cubicBezTo>
                    <a:pt x="244919" y="296937"/>
                    <a:pt x="255756" y="292602"/>
                    <a:pt x="264426" y="290435"/>
                  </a:cubicBezTo>
                  <a:cubicBezTo>
                    <a:pt x="273096" y="288267"/>
                    <a:pt x="281765" y="286100"/>
                    <a:pt x="288268" y="283933"/>
                  </a:cubicBezTo>
                  <a:cubicBezTo>
                    <a:pt x="273096" y="281765"/>
                    <a:pt x="253589" y="281765"/>
                    <a:pt x="240584" y="288267"/>
                  </a:cubicBezTo>
                  <a:cubicBezTo>
                    <a:pt x="229747" y="292602"/>
                    <a:pt x="208073" y="309942"/>
                    <a:pt x="212408" y="327281"/>
                  </a:cubicBezTo>
                  <a:lnTo>
                    <a:pt x="212408" y="327281"/>
                  </a:lnTo>
                  <a:close/>
                  <a:moveTo>
                    <a:pt x="244919" y="262258"/>
                  </a:moveTo>
                  <a:lnTo>
                    <a:pt x="244919" y="262258"/>
                  </a:lnTo>
                  <a:cubicBezTo>
                    <a:pt x="264426" y="253589"/>
                    <a:pt x="244919" y="223245"/>
                    <a:pt x="247086" y="208073"/>
                  </a:cubicBezTo>
                  <a:cubicBezTo>
                    <a:pt x="249254" y="188566"/>
                    <a:pt x="257924" y="173394"/>
                    <a:pt x="260091" y="151720"/>
                  </a:cubicBezTo>
                  <a:cubicBezTo>
                    <a:pt x="262258" y="156055"/>
                    <a:pt x="262258" y="160389"/>
                    <a:pt x="262258" y="162557"/>
                  </a:cubicBezTo>
                  <a:cubicBezTo>
                    <a:pt x="264426" y="175561"/>
                    <a:pt x="266593" y="186398"/>
                    <a:pt x="266593" y="199403"/>
                  </a:cubicBezTo>
                  <a:cubicBezTo>
                    <a:pt x="266593" y="210240"/>
                    <a:pt x="264426" y="221077"/>
                    <a:pt x="257924" y="229747"/>
                  </a:cubicBezTo>
                  <a:cubicBezTo>
                    <a:pt x="257924" y="229747"/>
                    <a:pt x="257924" y="229747"/>
                    <a:pt x="257924" y="229747"/>
                  </a:cubicBezTo>
                  <a:cubicBezTo>
                    <a:pt x="257924" y="229747"/>
                    <a:pt x="257924" y="229747"/>
                    <a:pt x="257924" y="229747"/>
                  </a:cubicBezTo>
                  <a:cubicBezTo>
                    <a:pt x="264426" y="221077"/>
                    <a:pt x="266593" y="210240"/>
                    <a:pt x="266593" y="199403"/>
                  </a:cubicBezTo>
                  <a:cubicBezTo>
                    <a:pt x="266593" y="190733"/>
                    <a:pt x="266593" y="182064"/>
                    <a:pt x="266593" y="173394"/>
                  </a:cubicBezTo>
                  <a:cubicBezTo>
                    <a:pt x="273096" y="188566"/>
                    <a:pt x="277430" y="205905"/>
                    <a:pt x="275263" y="221077"/>
                  </a:cubicBezTo>
                  <a:cubicBezTo>
                    <a:pt x="275263" y="238417"/>
                    <a:pt x="262258" y="264426"/>
                    <a:pt x="244919" y="262258"/>
                  </a:cubicBezTo>
                  <a:lnTo>
                    <a:pt x="244919" y="262258"/>
                  </a:lnTo>
                  <a:close/>
                  <a:moveTo>
                    <a:pt x="257924" y="273095"/>
                  </a:moveTo>
                  <a:lnTo>
                    <a:pt x="257924" y="273095"/>
                  </a:lnTo>
                  <a:cubicBezTo>
                    <a:pt x="264426" y="251421"/>
                    <a:pt x="294770" y="266593"/>
                    <a:pt x="312109" y="262258"/>
                  </a:cubicBezTo>
                  <a:cubicBezTo>
                    <a:pt x="331616" y="255756"/>
                    <a:pt x="344621" y="244919"/>
                    <a:pt x="366295" y="242752"/>
                  </a:cubicBezTo>
                  <a:cubicBezTo>
                    <a:pt x="361960" y="242752"/>
                    <a:pt x="357625" y="242752"/>
                    <a:pt x="353290" y="240584"/>
                  </a:cubicBezTo>
                  <a:cubicBezTo>
                    <a:pt x="340286" y="240584"/>
                    <a:pt x="329449" y="240584"/>
                    <a:pt x="316444" y="242752"/>
                  </a:cubicBezTo>
                  <a:cubicBezTo>
                    <a:pt x="305607" y="244919"/>
                    <a:pt x="294770" y="247086"/>
                    <a:pt x="288268" y="255756"/>
                  </a:cubicBezTo>
                  <a:cubicBezTo>
                    <a:pt x="288268" y="255756"/>
                    <a:pt x="288268" y="255756"/>
                    <a:pt x="288268" y="255756"/>
                  </a:cubicBezTo>
                  <a:cubicBezTo>
                    <a:pt x="288268" y="255756"/>
                    <a:pt x="288268" y="255756"/>
                    <a:pt x="288268" y="255756"/>
                  </a:cubicBezTo>
                  <a:cubicBezTo>
                    <a:pt x="296937" y="249254"/>
                    <a:pt x="305607" y="244919"/>
                    <a:pt x="316444" y="242752"/>
                  </a:cubicBezTo>
                  <a:cubicBezTo>
                    <a:pt x="325114" y="240584"/>
                    <a:pt x="333783" y="238417"/>
                    <a:pt x="342453" y="238417"/>
                  </a:cubicBezTo>
                  <a:cubicBezTo>
                    <a:pt x="327281" y="234082"/>
                    <a:pt x="309942" y="231914"/>
                    <a:pt x="294770" y="236249"/>
                  </a:cubicBezTo>
                  <a:cubicBezTo>
                    <a:pt x="277430" y="240584"/>
                    <a:pt x="253589" y="255756"/>
                    <a:pt x="257924" y="273095"/>
                  </a:cubicBezTo>
                  <a:lnTo>
                    <a:pt x="257924" y="273095"/>
                  </a:lnTo>
                  <a:close/>
                  <a:moveTo>
                    <a:pt x="294770" y="212408"/>
                  </a:moveTo>
                  <a:lnTo>
                    <a:pt x="294770" y="212408"/>
                  </a:lnTo>
                  <a:cubicBezTo>
                    <a:pt x="316444" y="205905"/>
                    <a:pt x="299105" y="175561"/>
                    <a:pt x="303439" y="158222"/>
                  </a:cubicBezTo>
                  <a:cubicBezTo>
                    <a:pt x="307774" y="138715"/>
                    <a:pt x="318611" y="125711"/>
                    <a:pt x="320779" y="104036"/>
                  </a:cubicBezTo>
                  <a:cubicBezTo>
                    <a:pt x="320779" y="108371"/>
                    <a:pt x="322946" y="112706"/>
                    <a:pt x="322946" y="117041"/>
                  </a:cubicBezTo>
                  <a:cubicBezTo>
                    <a:pt x="325114" y="130045"/>
                    <a:pt x="325114" y="140883"/>
                    <a:pt x="322946" y="153887"/>
                  </a:cubicBezTo>
                  <a:cubicBezTo>
                    <a:pt x="320779" y="164724"/>
                    <a:pt x="318611" y="175561"/>
                    <a:pt x="312109" y="184231"/>
                  </a:cubicBezTo>
                  <a:cubicBezTo>
                    <a:pt x="312109" y="184231"/>
                    <a:pt x="312109" y="184231"/>
                    <a:pt x="312109" y="184231"/>
                  </a:cubicBezTo>
                  <a:cubicBezTo>
                    <a:pt x="312109" y="184231"/>
                    <a:pt x="312109" y="184231"/>
                    <a:pt x="312109" y="184231"/>
                  </a:cubicBezTo>
                  <a:cubicBezTo>
                    <a:pt x="318611" y="175561"/>
                    <a:pt x="322946" y="166892"/>
                    <a:pt x="322946" y="156055"/>
                  </a:cubicBezTo>
                  <a:cubicBezTo>
                    <a:pt x="325114" y="147385"/>
                    <a:pt x="325114" y="138715"/>
                    <a:pt x="325114" y="130045"/>
                  </a:cubicBezTo>
                  <a:cubicBezTo>
                    <a:pt x="329449" y="145217"/>
                    <a:pt x="331616" y="162557"/>
                    <a:pt x="329449" y="177729"/>
                  </a:cubicBezTo>
                  <a:cubicBezTo>
                    <a:pt x="327281" y="190733"/>
                    <a:pt x="314277" y="214575"/>
                    <a:pt x="294770" y="212408"/>
                  </a:cubicBezTo>
                  <a:lnTo>
                    <a:pt x="294770" y="212408"/>
                  </a:lnTo>
                  <a:close/>
                  <a:moveTo>
                    <a:pt x="307774" y="223245"/>
                  </a:moveTo>
                  <a:lnTo>
                    <a:pt x="307774" y="223245"/>
                  </a:lnTo>
                  <a:cubicBezTo>
                    <a:pt x="316444" y="203738"/>
                    <a:pt x="346788" y="221077"/>
                    <a:pt x="361960" y="218910"/>
                  </a:cubicBezTo>
                  <a:cubicBezTo>
                    <a:pt x="381467" y="214575"/>
                    <a:pt x="394471" y="205905"/>
                    <a:pt x="416146" y="203738"/>
                  </a:cubicBezTo>
                  <a:cubicBezTo>
                    <a:pt x="411811" y="203738"/>
                    <a:pt x="407476" y="201570"/>
                    <a:pt x="405308" y="201570"/>
                  </a:cubicBezTo>
                  <a:cubicBezTo>
                    <a:pt x="392304" y="199403"/>
                    <a:pt x="379299" y="199403"/>
                    <a:pt x="366295" y="199403"/>
                  </a:cubicBezTo>
                  <a:cubicBezTo>
                    <a:pt x="355458" y="199403"/>
                    <a:pt x="344621" y="201570"/>
                    <a:pt x="335951" y="208073"/>
                  </a:cubicBezTo>
                  <a:cubicBezTo>
                    <a:pt x="335951" y="208073"/>
                    <a:pt x="335951" y="208073"/>
                    <a:pt x="335951" y="208073"/>
                  </a:cubicBezTo>
                  <a:cubicBezTo>
                    <a:pt x="335951" y="208073"/>
                    <a:pt x="335951" y="208073"/>
                    <a:pt x="335951" y="208073"/>
                  </a:cubicBezTo>
                  <a:cubicBezTo>
                    <a:pt x="344621" y="201570"/>
                    <a:pt x="355458" y="199403"/>
                    <a:pt x="364127" y="197236"/>
                  </a:cubicBezTo>
                  <a:cubicBezTo>
                    <a:pt x="372797" y="195068"/>
                    <a:pt x="381467" y="195068"/>
                    <a:pt x="390136" y="195068"/>
                  </a:cubicBezTo>
                  <a:cubicBezTo>
                    <a:pt x="374965" y="188566"/>
                    <a:pt x="357625" y="186398"/>
                    <a:pt x="342453" y="188566"/>
                  </a:cubicBezTo>
                  <a:cubicBezTo>
                    <a:pt x="329449" y="192901"/>
                    <a:pt x="305607" y="205905"/>
                    <a:pt x="307774" y="223245"/>
                  </a:cubicBezTo>
                  <a:lnTo>
                    <a:pt x="307774" y="223245"/>
                  </a:lnTo>
                  <a:close/>
                  <a:moveTo>
                    <a:pt x="351123" y="166892"/>
                  </a:moveTo>
                  <a:lnTo>
                    <a:pt x="351123" y="166892"/>
                  </a:lnTo>
                  <a:cubicBezTo>
                    <a:pt x="372797" y="162557"/>
                    <a:pt x="359793" y="130045"/>
                    <a:pt x="364127" y="114873"/>
                  </a:cubicBezTo>
                  <a:cubicBezTo>
                    <a:pt x="370630" y="95367"/>
                    <a:pt x="383634" y="84530"/>
                    <a:pt x="387969" y="62855"/>
                  </a:cubicBezTo>
                  <a:cubicBezTo>
                    <a:pt x="387969" y="67190"/>
                    <a:pt x="387969" y="71525"/>
                    <a:pt x="387969" y="75860"/>
                  </a:cubicBezTo>
                  <a:cubicBezTo>
                    <a:pt x="387969" y="88864"/>
                    <a:pt x="387969" y="99702"/>
                    <a:pt x="383634" y="112706"/>
                  </a:cubicBezTo>
                  <a:cubicBezTo>
                    <a:pt x="381467" y="123543"/>
                    <a:pt x="377132" y="132213"/>
                    <a:pt x="370630" y="140883"/>
                  </a:cubicBezTo>
                  <a:cubicBezTo>
                    <a:pt x="370630" y="140883"/>
                    <a:pt x="370630" y="140883"/>
                    <a:pt x="370630" y="140883"/>
                  </a:cubicBezTo>
                  <a:cubicBezTo>
                    <a:pt x="370630" y="140883"/>
                    <a:pt x="370630" y="140883"/>
                    <a:pt x="370630" y="140883"/>
                  </a:cubicBezTo>
                  <a:cubicBezTo>
                    <a:pt x="377132" y="134380"/>
                    <a:pt x="381467" y="123543"/>
                    <a:pt x="385802" y="114873"/>
                  </a:cubicBezTo>
                  <a:cubicBezTo>
                    <a:pt x="387969" y="106204"/>
                    <a:pt x="390136" y="97534"/>
                    <a:pt x="392304" y="88864"/>
                  </a:cubicBezTo>
                  <a:cubicBezTo>
                    <a:pt x="394471" y="104036"/>
                    <a:pt x="396639" y="123543"/>
                    <a:pt x="390136" y="136548"/>
                  </a:cubicBezTo>
                  <a:cubicBezTo>
                    <a:pt x="385802" y="149552"/>
                    <a:pt x="368462" y="171227"/>
                    <a:pt x="351123" y="166892"/>
                  </a:cubicBezTo>
                  <a:lnTo>
                    <a:pt x="351123" y="166892"/>
                  </a:lnTo>
                  <a:close/>
                  <a:moveTo>
                    <a:pt x="361960" y="179896"/>
                  </a:moveTo>
                  <a:lnTo>
                    <a:pt x="361960" y="179896"/>
                  </a:lnTo>
                  <a:cubicBezTo>
                    <a:pt x="372797" y="160389"/>
                    <a:pt x="398806" y="182064"/>
                    <a:pt x="416146" y="179896"/>
                  </a:cubicBezTo>
                  <a:cubicBezTo>
                    <a:pt x="435652" y="177729"/>
                    <a:pt x="450824" y="171227"/>
                    <a:pt x="472499" y="171227"/>
                  </a:cubicBezTo>
                  <a:cubicBezTo>
                    <a:pt x="468164" y="169059"/>
                    <a:pt x="463829" y="169059"/>
                    <a:pt x="461662" y="166892"/>
                  </a:cubicBezTo>
                  <a:cubicBezTo>
                    <a:pt x="448657" y="162557"/>
                    <a:pt x="437820" y="160389"/>
                    <a:pt x="424815" y="160389"/>
                  </a:cubicBezTo>
                  <a:cubicBezTo>
                    <a:pt x="413978" y="160389"/>
                    <a:pt x="403141" y="160389"/>
                    <a:pt x="394471" y="166892"/>
                  </a:cubicBezTo>
                  <a:cubicBezTo>
                    <a:pt x="394471" y="166892"/>
                    <a:pt x="394471" y="166892"/>
                    <a:pt x="394471" y="166892"/>
                  </a:cubicBezTo>
                  <a:cubicBezTo>
                    <a:pt x="394471" y="166892"/>
                    <a:pt x="394471" y="166892"/>
                    <a:pt x="394471" y="166892"/>
                  </a:cubicBezTo>
                  <a:cubicBezTo>
                    <a:pt x="403141" y="162557"/>
                    <a:pt x="413978" y="160389"/>
                    <a:pt x="424815" y="160389"/>
                  </a:cubicBezTo>
                  <a:cubicBezTo>
                    <a:pt x="433485" y="160389"/>
                    <a:pt x="442155" y="160389"/>
                    <a:pt x="450824" y="162557"/>
                  </a:cubicBezTo>
                  <a:cubicBezTo>
                    <a:pt x="437820" y="156055"/>
                    <a:pt x="418313" y="149552"/>
                    <a:pt x="403141" y="151720"/>
                  </a:cubicBezTo>
                  <a:cubicBezTo>
                    <a:pt x="385802" y="151720"/>
                    <a:pt x="361960" y="162557"/>
                    <a:pt x="361960" y="179896"/>
                  </a:cubicBezTo>
                  <a:lnTo>
                    <a:pt x="361960" y="179896"/>
                  </a:lnTo>
                  <a:close/>
                  <a:moveTo>
                    <a:pt x="411811" y="127878"/>
                  </a:moveTo>
                  <a:lnTo>
                    <a:pt x="411811" y="127878"/>
                  </a:lnTo>
                  <a:cubicBezTo>
                    <a:pt x="433485" y="125711"/>
                    <a:pt x="422648" y="91032"/>
                    <a:pt x="431318" y="78027"/>
                  </a:cubicBezTo>
                  <a:cubicBezTo>
                    <a:pt x="439987" y="60688"/>
                    <a:pt x="452992" y="49851"/>
                    <a:pt x="459494" y="28177"/>
                  </a:cubicBezTo>
                  <a:cubicBezTo>
                    <a:pt x="459494" y="32511"/>
                    <a:pt x="459494" y="36846"/>
                    <a:pt x="459494" y="41181"/>
                  </a:cubicBezTo>
                  <a:cubicBezTo>
                    <a:pt x="457327" y="54186"/>
                    <a:pt x="457327" y="65023"/>
                    <a:pt x="450824" y="78027"/>
                  </a:cubicBezTo>
                  <a:cubicBezTo>
                    <a:pt x="446490" y="88864"/>
                    <a:pt x="442155" y="97534"/>
                    <a:pt x="433485" y="104036"/>
                  </a:cubicBezTo>
                  <a:cubicBezTo>
                    <a:pt x="433485" y="104036"/>
                    <a:pt x="433485" y="104036"/>
                    <a:pt x="433485" y="104036"/>
                  </a:cubicBezTo>
                  <a:cubicBezTo>
                    <a:pt x="433485" y="104036"/>
                    <a:pt x="433485" y="104036"/>
                    <a:pt x="433485" y="104036"/>
                  </a:cubicBezTo>
                  <a:cubicBezTo>
                    <a:pt x="442155" y="97534"/>
                    <a:pt x="446490" y="88864"/>
                    <a:pt x="450824" y="78027"/>
                  </a:cubicBezTo>
                  <a:cubicBezTo>
                    <a:pt x="455159" y="69358"/>
                    <a:pt x="457327" y="62855"/>
                    <a:pt x="459494" y="54186"/>
                  </a:cubicBezTo>
                  <a:cubicBezTo>
                    <a:pt x="461662" y="69358"/>
                    <a:pt x="459494" y="88864"/>
                    <a:pt x="452992" y="101869"/>
                  </a:cubicBezTo>
                  <a:cubicBezTo>
                    <a:pt x="446490" y="114873"/>
                    <a:pt x="429150" y="134380"/>
                    <a:pt x="411811" y="127878"/>
                  </a:cubicBezTo>
                  <a:lnTo>
                    <a:pt x="411811" y="127878"/>
                  </a:lnTo>
                  <a:close/>
                  <a:moveTo>
                    <a:pt x="420480" y="143050"/>
                  </a:moveTo>
                  <a:lnTo>
                    <a:pt x="420480" y="143050"/>
                  </a:lnTo>
                  <a:cubicBezTo>
                    <a:pt x="433485" y="125711"/>
                    <a:pt x="457327" y="149552"/>
                    <a:pt x="474666" y="149552"/>
                  </a:cubicBezTo>
                  <a:cubicBezTo>
                    <a:pt x="494173" y="149552"/>
                    <a:pt x="509345" y="143050"/>
                    <a:pt x="531019" y="147385"/>
                  </a:cubicBezTo>
                  <a:cubicBezTo>
                    <a:pt x="526684" y="145217"/>
                    <a:pt x="524517" y="143050"/>
                    <a:pt x="520182" y="143050"/>
                  </a:cubicBezTo>
                  <a:cubicBezTo>
                    <a:pt x="509345" y="138715"/>
                    <a:pt x="496340" y="134380"/>
                    <a:pt x="483336" y="132213"/>
                  </a:cubicBezTo>
                  <a:cubicBezTo>
                    <a:pt x="472499" y="130045"/>
                    <a:pt x="461662" y="130045"/>
                    <a:pt x="452992" y="134380"/>
                  </a:cubicBezTo>
                  <a:cubicBezTo>
                    <a:pt x="452992" y="134380"/>
                    <a:pt x="452992" y="134380"/>
                    <a:pt x="452992" y="134380"/>
                  </a:cubicBezTo>
                  <a:cubicBezTo>
                    <a:pt x="452992" y="134380"/>
                    <a:pt x="452992" y="134380"/>
                    <a:pt x="452992" y="134380"/>
                  </a:cubicBezTo>
                  <a:cubicBezTo>
                    <a:pt x="461662" y="130045"/>
                    <a:pt x="472499" y="130045"/>
                    <a:pt x="483336" y="130045"/>
                  </a:cubicBezTo>
                  <a:cubicBezTo>
                    <a:pt x="492005" y="130045"/>
                    <a:pt x="500675" y="132213"/>
                    <a:pt x="509345" y="134380"/>
                  </a:cubicBezTo>
                  <a:cubicBezTo>
                    <a:pt x="496340" y="125711"/>
                    <a:pt x="479001" y="119208"/>
                    <a:pt x="463829" y="117041"/>
                  </a:cubicBezTo>
                  <a:cubicBezTo>
                    <a:pt x="448657" y="117041"/>
                    <a:pt x="422648" y="123543"/>
                    <a:pt x="420480" y="143050"/>
                  </a:cubicBezTo>
                  <a:lnTo>
                    <a:pt x="420480" y="143050"/>
                  </a:lnTo>
                  <a:close/>
                  <a:moveTo>
                    <a:pt x="474666" y="95367"/>
                  </a:moveTo>
                  <a:lnTo>
                    <a:pt x="474666" y="95367"/>
                  </a:lnTo>
                  <a:cubicBezTo>
                    <a:pt x="492005" y="104036"/>
                    <a:pt x="511512" y="86697"/>
                    <a:pt x="520182" y="71525"/>
                  </a:cubicBezTo>
                  <a:cubicBezTo>
                    <a:pt x="528852" y="58520"/>
                    <a:pt x="531019" y="41181"/>
                    <a:pt x="531019" y="23842"/>
                  </a:cubicBezTo>
                  <a:cubicBezTo>
                    <a:pt x="528852" y="32511"/>
                    <a:pt x="524517" y="39014"/>
                    <a:pt x="520182" y="47683"/>
                  </a:cubicBezTo>
                  <a:cubicBezTo>
                    <a:pt x="515847" y="56353"/>
                    <a:pt x="509345" y="65023"/>
                    <a:pt x="500675" y="71525"/>
                  </a:cubicBezTo>
                  <a:cubicBezTo>
                    <a:pt x="500675" y="71525"/>
                    <a:pt x="500675" y="71525"/>
                    <a:pt x="500675" y="71525"/>
                  </a:cubicBezTo>
                  <a:cubicBezTo>
                    <a:pt x="500675" y="71525"/>
                    <a:pt x="500675" y="71525"/>
                    <a:pt x="500675" y="71525"/>
                  </a:cubicBezTo>
                  <a:cubicBezTo>
                    <a:pt x="509345" y="65023"/>
                    <a:pt x="515847" y="56353"/>
                    <a:pt x="520182" y="47683"/>
                  </a:cubicBezTo>
                  <a:cubicBezTo>
                    <a:pt x="526684" y="36846"/>
                    <a:pt x="528852" y="23842"/>
                    <a:pt x="531019" y="13005"/>
                  </a:cubicBezTo>
                  <a:cubicBezTo>
                    <a:pt x="531019" y="8670"/>
                    <a:pt x="533187" y="4335"/>
                    <a:pt x="533187" y="0"/>
                  </a:cubicBezTo>
                  <a:cubicBezTo>
                    <a:pt x="524517" y="19507"/>
                    <a:pt x="509345" y="28177"/>
                    <a:pt x="498508" y="45516"/>
                  </a:cubicBezTo>
                  <a:cubicBezTo>
                    <a:pt x="489838" y="60688"/>
                    <a:pt x="496340" y="95367"/>
                    <a:pt x="474666" y="95367"/>
                  </a:cubicBezTo>
                  <a:lnTo>
                    <a:pt x="474666" y="95367"/>
                  </a:lnTo>
                  <a:close/>
                  <a:moveTo>
                    <a:pt x="481168" y="110539"/>
                  </a:moveTo>
                  <a:lnTo>
                    <a:pt x="481168" y="110539"/>
                  </a:lnTo>
                  <a:cubicBezTo>
                    <a:pt x="494173" y="93199"/>
                    <a:pt x="518015" y="121376"/>
                    <a:pt x="533187" y="123543"/>
                  </a:cubicBezTo>
                  <a:cubicBezTo>
                    <a:pt x="552693" y="125711"/>
                    <a:pt x="570033" y="121376"/>
                    <a:pt x="589540" y="125711"/>
                  </a:cubicBezTo>
                  <a:cubicBezTo>
                    <a:pt x="585205" y="123543"/>
                    <a:pt x="583037" y="121376"/>
                    <a:pt x="578702" y="119208"/>
                  </a:cubicBezTo>
                  <a:cubicBezTo>
                    <a:pt x="567865" y="112706"/>
                    <a:pt x="557028" y="108371"/>
                    <a:pt x="544024" y="106204"/>
                  </a:cubicBezTo>
                  <a:cubicBezTo>
                    <a:pt x="533187" y="104036"/>
                    <a:pt x="522349" y="101869"/>
                    <a:pt x="513680" y="106204"/>
                  </a:cubicBezTo>
                  <a:cubicBezTo>
                    <a:pt x="513680" y="106204"/>
                    <a:pt x="513680" y="106204"/>
                    <a:pt x="513680" y="106204"/>
                  </a:cubicBezTo>
                  <a:cubicBezTo>
                    <a:pt x="513680" y="106204"/>
                    <a:pt x="513680" y="106204"/>
                    <a:pt x="513680" y="106204"/>
                  </a:cubicBezTo>
                  <a:cubicBezTo>
                    <a:pt x="524517" y="104036"/>
                    <a:pt x="535354" y="104036"/>
                    <a:pt x="544024" y="106204"/>
                  </a:cubicBezTo>
                  <a:cubicBezTo>
                    <a:pt x="552693" y="108371"/>
                    <a:pt x="561363" y="110539"/>
                    <a:pt x="570033" y="112706"/>
                  </a:cubicBezTo>
                  <a:cubicBezTo>
                    <a:pt x="557028" y="104036"/>
                    <a:pt x="541856" y="93199"/>
                    <a:pt x="526684" y="91032"/>
                  </a:cubicBezTo>
                  <a:cubicBezTo>
                    <a:pt x="513680" y="86697"/>
                    <a:pt x="485503" y="93199"/>
                    <a:pt x="481168" y="110539"/>
                  </a:cubicBezTo>
                  <a:lnTo>
                    <a:pt x="481168" y="110539"/>
                  </a:lnTo>
                  <a:close/>
                  <a:moveTo>
                    <a:pt x="825789" y="1402323"/>
                  </a:moveTo>
                  <a:lnTo>
                    <a:pt x="825789" y="1402323"/>
                  </a:lnTo>
                  <a:cubicBezTo>
                    <a:pt x="845296" y="1391486"/>
                    <a:pt x="856133" y="1423998"/>
                    <a:pt x="871305" y="1432667"/>
                  </a:cubicBezTo>
                  <a:cubicBezTo>
                    <a:pt x="888644" y="1441337"/>
                    <a:pt x="905984" y="1443504"/>
                    <a:pt x="923323" y="1456509"/>
                  </a:cubicBezTo>
                  <a:cubicBezTo>
                    <a:pt x="921156" y="1454342"/>
                    <a:pt x="918988" y="1450007"/>
                    <a:pt x="914653" y="1447839"/>
                  </a:cubicBezTo>
                  <a:cubicBezTo>
                    <a:pt x="905984" y="1439170"/>
                    <a:pt x="897314" y="1430500"/>
                    <a:pt x="886477" y="1421830"/>
                  </a:cubicBezTo>
                  <a:cubicBezTo>
                    <a:pt x="877807" y="1415328"/>
                    <a:pt x="866970" y="1410993"/>
                    <a:pt x="858300" y="1410993"/>
                  </a:cubicBezTo>
                  <a:cubicBezTo>
                    <a:pt x="858300" y="1410993"/>
                    <a:pt x="858300" y="1410993"/>
                    <a:pt x="858300" y="1410993"/>
                  </a:cubicBezTo>
                  <a:cubicBezTo>
                    <a:pt x="858300" y="1410993"/>
                    <a:pt x="858300" y="1410993"/>
                    <a:pt x="860468" y="1410993"/>
                  </a:cubicBezTo>
                  <a:cubicBezTo>
                    <a:pt x="871305" y="1410993"/>
                    <a:pt x="879974" y="1415328"/>
                    <a:pt x="888644" y="1421830"/>
                  </a:cubicBezTo>
                  <a:cubicBezTo>
                    <a:pt x="895146" y="1426165"/>
                    <a:pt x="903816" y="1430500"/>
                    <a:pt x="910318" y="1437002"/>
                  </a:cubicBezTo>
                  <a:cubicBezTo>
                    <a:pt x="901649" y="1423998"/>
                    <a:pt x="890812" y="1408826"/>
                    <a:pt x="877807" y="1402323"/>
                  </a:cubicBezTo>
                  <a:cubicBezTo>
                    <a:pt x="862635" y="1391486"/>
                    <a:pt x="834459" y="1387151"/>
                    <a:pt x="825789" y="1402323"/>
                  </a:cubicBezTo>
                  <a:lnTo>
                    <a:pt x="825789" y="1402323"/>
                  </a:lnTo>
                  <a:close/>
                  <a:moveTo>
                    <a:pt x="823621" y="1384984"/>
                  </a:moveTo>
                  <a:lnTo>
                    <a:pt x="823621" y="1384984"/>
                  </a:lnTo>
                  <a:cubicBezTo>
                    <a:pt x="843128" y="1393654"/>
                    <a:pt x="849631" y="1356807"/>
                    <a:pt x="862635" y="1348138"/>
                  </a:cubicBezTo>
                  <a:cubicBezTo>
                    <a:pt x="877807" y="1335133"/>
                    <a:pt x="895146" y="1332966"/>
                    <a:pt x="910318" y="1317794"/>
                  </a:cubicBezTo>
                  <a:cubicBezTo>
                    <a:pt x="908151" y="1322129"/>
                    <a:pt x="905984" y="1324296"/>
                    <a:pt x="903816" y="1328631"/>
                  </a:cubicBezTo>
                  <a:cubicBezTo>
                    <a:pt x="897314" y="1339468"/>
                    <a:pt x="890812" y="1350305"/>
                    <a:pt x="879974" y="1356807"/>
                  </a:cubicBezTo>
                  <a:cubicBezTo>
                    <a:pt x="871305" y="1363310"/>
                    <a:pt x="862635" y="1369812"/>
                    <a:pt x="853965" y="1371979"/>
                  </a:cubicBezTo>
                  <a:cubicBezTo>
                    <a:pt x="853965" y="1371979"/>
                    <a:pt x="853965" y="1371979"/>
                    <a:pt x="853965" y="1371979"/>
                  </a:cubicBezTo>
                  <a:cubicBezTo>
                    <a:pt x="853965" y="1371979"/>
                    <a:pt x="853965" y="1371979"/>
                    <a:pt x="853965" y="1371979"/>
                  </a:cubicBezTo>
                  <a:cubicBezTo>
                    <a:pt x="864803" y="1369812"/>
                    <a:pt x="873472" y="1363310"/>
                    <a:pt x="879974" y="1356807"/>
                  </a:cubicBezTo>
                  <a:cubicBezTo>
                    <a:pt x="886477" y="1350305"/>
                    <a:pt x="892979" y="1345970"/>
                    <a:pt x="897314" y="1339468"/>
                  </a:cubicBezTo>
                  <a:cubicBezTo>
                    <a:pt x="890812" y="1354640"/>
                    <a:pt x="882142" y="1369812"/>
                    <a:pt x="869137" y="1378482"/>
                  </a:cubicBezTo>
                  <a:cubicBezTo>
                    <a:pt x="862635" y="1389319"/>
                    <a:pt x="836626" y="1400156"/>
                    <a:pt x="823621" y="1384984"/>
                  </a:cubicBezTo>
                  <a:lnTo>
                    <a:pt x="823621" y="1384984"/>
                  </a:lnTo>
                  <a:close/>
                  <a:moveTo>
                    <a:pt x="895146" y="1391486"/>
                  </a:moveTo>
                  <a:lnTo>
                    <a:pt x="895146" y="1391486"/>
                  </a:lnTo>
                  <a:cubicBezTo>
                    <a:pt x="903816" y="1374147"/>
                    <a:pt x="931993" y="1376314"/>
                    <a:pt x="944997" y="1382817"/>
                  </a:cubicBezTo>
                  <a:cubicBezTo>
                    <a:pt x="958002" y="1389319"/>
                    <a:pt x="973174" y="1402323"/>
                    <a:pt x="981843" y="1413160"/>
                  </a:cubicBezTo>
                  <a:cubicBezTo>
                    <a:pt x="975341" y="1408826"/>
                    <a:pt x="966671" y="1404491"/>
                    <a:pt x="960169" y="1400156"/>
                  </a:cubicBezTo>
                  <a:cubicBezTo>
                    <a:pt x="951500" y="1395821"/>
                    <a:pt x="940662" y="1391486"/>
                    <a:pt x="929825" y="1393654"/>
                  </a:cubicBezTo>
                  <a:cubicBezTo>
                    <a:pt x="929825" y="1393654"/>
                    <a:pt x="929825" y="1393654"/>
                    <a:pt x="927658" y="1393654"/>
                  </a:cubicBezTo>
                  <a:cubicBezTo>
                    <a:pt x="927658" y="1393654"/>
                    <a:pt x="927658" y="1393654"/>
                    <a:pt x="927658" y="1393654"/>
                  </a:cubicBezTo>
                  <a:cubicBezTo>
                    <a:pt x="938495" y="1393654"/>
                    <a:pt x="949332" y="1397989"/>
                    <a:pt x="958002" y="1402323"/>
                  </a:cubicBezTo>
                  <a:cubicBezTo>
                    <a:pt x="968839" y="1408826"/>
                    <a:pt x="979676" y="1415328"/>
                    <a:pt x="988346" y="1423998"/>
                  </a:cubicBezTo>
                  <a:cubicBezTo>
                    <a:pt x="990513" y="1426165"/>
                    <a:pt x="994848" y="1430500"/>
                    <a:pt x="997015" y="1432667"/>
                  </a:cubicBezTo>
                  <a:cubicBezTo>
                    <a:pt x="977509" y="1421830"/>
                    <a:pt x="962337" y="1423998"/>
                    <a:pt x="942830" y="1415328"/>
                  </a:cubicBezTo>
                  <a:cubicBezTo>
                    <a:pt x="927658" y="1410993"/>
                    <a:pt x="912486" y="1378482"/>
                    <a:pt x="895146" y="1391486"/>
                  </a:cubicBezTo>
                  <a:lnTo>
                    <a:pt x="895146" y="1391486"/>
                  </a:lnTo>
                  <a:close/>
                  <a:moveTo>
                    <a:pt x="892979" y="1374147"/>
                  </a:moveTo>
                  <a:lnTo>
                    <a:pt x="892979" y="1374147"/>
                  </a:lnTo>
                  <a:cubicBezTo>
                    <a:pt x="914653" y="1380649"/>
                    <a:pt x="916821" y="1343803"/>
                    <a:pt x="927658" y="1332966"/>
                  </a:cubicBezTo>
                  <a:cubicBezTo>
                    <a:pt x="942830" y="1319961"/>
                    <a:pt x="958002" y="1313459"/>
                    <a:pt x="973174" y="1296120"/>
                  </a:cubicBezTo>
                  <a:cubicBezTo>
                    <a:pt x="971006" y="1300455"/>
                    <a:pt x="971006" y="1302622"/>
                    <a:pt x="968839" y="1306957"/>
                  </a:cubicBezTo>
                  <a:cubicBezTo>
                    <a:pt x="962337" y="1317794"/>
                    <a:pt x="958002" y="1328631"/>
                    <a:pt x="949332" y="1339468"/>
                  </a:cubicBezTo>
                  <a:cubicBezTo>
                    <a:pt x="942830" y="1348138"/>
                    <a:pt x="934160" y="1354640"/>
                    <a:pt x="923323" y="1358975"/>
                  </a:cubicBezTo>
                  <a:cubicBezTo>
                    <a:pt x="923323" y="1358975"/>
                    <a:pt x="923323" y="1358975"/>
                    <a:pt x="923323" y="1358975"/>
                  </a:cubicBezTo>
                  <a:cubicBezTo>
                    <a:pt x="923323" y="1358975"/>
                    <a:pt x="923323" y="1358975"/>
                    <a:pt x="923323" y="1358975"/>
                  </a:cubicBezTo>
                  <a:cubicBezTo>
                    <a:pt x="934160" y="1354640"/>
                    <a:pt x="940662" y="1348138"/>
                    <a:pt x="949332" y="1341635"/>
                  </a:cubicBezTo>
                  <a:cubicBezTo>
                    <a:pt x="955834" y="1335133"/>
                    <a:pt x="960169" y="1328631"/>
                    <a:pt x="966671" y="1322129"/>
                  </a:cubicBezTo>
                  <a:cubicBezTo>
                    <a:pt x="962337" y="1337301"/>
                    <a:pt x="955834" y="1354640"/>
                    <a:pt x="942830" y="1365477"/>
                  </a:cubicBezTo>
                  <a:cubicBezTo>
                    <a:pt x="931993" y="1374147"/>
                    <a:pt x="905984" y="1387151"/>
                    <a:pt x="892979" y="1374147"/>
                  </a:cubicBezTo>
                  <a:lnTo>
                    <a:pt x="892979" y="1374147"/>
                  </a:lnTo>
                  <a:close/>
                  <a:moveTo>
                    <a:pt x="964504" y="1371979"/>
                  </a:moveTo>
                  <a:lnTo>
                    <a:pt x="964504" y="1371979"/>
                  </a:lnTo>
                  <a:cubicBezTo>
                    <a:pt x="981843" y="1356807"/>
                    <a:pt x="999183" y="1387151"/>
                    <a:pt x="1014355" y="1391486"/>
                  </a:cubicBezTo>
                  <a:cubicBezTo>
                    <a:pt x="1033862" y="1395821"/>
                    <a:pt x="1051201" y="1393654"/>
                    <a:pt x="1070708" y="1402323"/>
                  </a:cubicBezTo>
                  <a:cubicBezTo>
                    <a:pt x="1068541" y="1400156"/>
                    <a:pt x="1064206" y="1397989"/>
                    <a:pt x="1062038" y="1395821"/>
                  </a:cubicBezTo>
                  <a:cubicBezTo>
                    <a:pt x="1051201" y="1389319"/>
                    <a:pt x="1042531" y="1380649"/>
                    <a:pt x="1029527" y="1376314"/>
                  </a:cubicBezTo>
                  <a:cubicBezTo>
                    <a:pt x="1020857" y="1371979"/>
                    <a:pt x="1010020" y="1369812"/>
                    <a:pt x="999183" y="1371979"/>
                  </a:cubicBezTo>
                  <a:cubicBezTo>
                    <a:pt x="999183" y="1371979"/>
                    <a:pt x="999183" y="1371979"/>
                    <a:pt x="999183" y="1371979"/>
                  </a:cubicBezTo>
                  <a:cubicBezTo>
                    <a:pt x="999183" y="1371979"/>
                    <a:pt x="999183" y="1371979"/>
                    <a:pt x="1001350" y="1371979"/>
                  </a:cubicBezTo>
                  <a:cubicBezTo>
                    <a:pt x="1012187" y="1369812"/>
                    <a:pt x="1023025" y="1371979"/>
                    <a:pt x="1031694" y="1376314"/>
                  </a:cubicBezTo>
                  <a:cubicBezTo>
                    <a:pt x="1040364" y="1378482"/>
                    <a:pt x="1046866" y="1382817"/>
                    <a:pt x="1055536" y="1387151"/>
                  </a:cubicBezTo>
                  <a:cubicBezTo>
                    <a:pt x="1044699" y="1376314"/>
                    <a:pt x="1029527" y="1363310"/>
                    <a:pt x="1016522" y="1358975"/>
                  </a:cubicBezTo>
                  <a:cubicBezTo>
                    <a:pt x="999183" y="1354640"/>
                    <a:pt x="971006" y="1354640"/>
                    <a:pt x="964504" y="1371979"/>
                  </a:cubicBezTo>
                  <a:lnTo>
                    <a:pt x="964504" y="1371979"/>
                  </a:lnTo>
                  <a:close/>
                  <a:moveTo>
                    <a:pt x="960169" y="1356807"/>
                  </a:moveTo>
                  <a:lnTo>
                    <a:pt x="960169" y="1356807"/>
                  </a:lnTo>
                  <a:cubicBezTo>
                    <a:pt x="975341" y="1367645"/>
                    <a:pt x="999183" y="1352473"/>
                    <a:pt x="1007853" y="1341635"/>
                  </a:cubicBezTo>
                  <a:cubicBezTo>
                    <a:pt x="1018690" y="1330798"/>
                    <a:pt x="1023025" y="1313459"/>
                    <a:pt x="1025192" y="1296120"/>
                  </a:cubicBezTo>
                  <a:cubicBezTo>
                    <a:pt x="1020857" y="1302622"/>
                    <a:pt x="1016522" y="1311292"/>
                    <a:pt x="1010020" y="1317794"/>
                  </a:cubicBezTo>
                  <a:cubicBezTo>
                    <a:pt x="1003518" y="1326464"/>
                    <a:pt x="997015" y="1332966"/>
                    <a:pt x="986178" y="1337301"/>
                  </a:cubicBezTo>
                  <a:cubicBezTo>
                    <a:pt x="986178" y="1337301"/>
                    <a:pt x="986178" y="1337301"/>
                    <a:pt x="986178" y="1337301"/>
                  </a:cubicBezTo>
                  <a:cubicBezTo>
                    <a:pt x="986178" y="1337301"/>
                    <a:pt x="986178" y="1337301"/>
                    <a:pt x="986178" y="1337301"/>
                  </a:cubicBezTo>
                  <a:cubicBezTo>
                    <a:pt x="994848" y="1332966"/>
                    <a:pt x="1003518" y="1324296"/>
                    <a:pt x="1010020" y="1315626"/>
                  </a:cubicBezTo>
                  <a:cubicBezTo>
                    <a:pt x="1016522" y="1304789"/>
                    <a:pt x="1023025" y="1293952"/>
                    <a:pt x="1027359" y="1283115"/>
                  </a:cubicBezTo>
                  <a:cubicBezTo>
                    <a:pt x="1029527" y="1278780"/>
                    <a:pt x="1029527" y="1274445"/>
                    <a:pt x="1031694" y="1272278"/>
                  </a:cubicBezTo>
                  <a:cubicBezTo>
                    <a:pt x="1018690" y="1289617"/>
                    <a:pt x="1003518" y="1298287"/>
                    <a:pt x="990513" y="1313459"/>
                  </a:cubicBezTo>
                  <a:cubicBezTo>
                    <a:pt x="979676" y="1324296"/>
                    <a:pt x="981843" y="1361142"/>
                    <a:pt x="960169" y="1356807"/>
                  </a:cubicBezTo>
                  <a:lnTo>
                    <a:pt x="960169" y="1356807"/>
                  </a:lnTo>
                  <a:close/>
                  <a:moveTo>
                    <a:pt x="1031694" y="1348138"/>
                  </a:moveTo>
                  <a:lnTo>
                    <a:pt x="1031694" y="1348138"/>
                  </a:lnTo>
                  <a:cubicBezTo>
                    <a:pt x="1036029" y="1330798"/>
                    <a:pt x="1064206" y="1326464"/>
                    <a:pt x="1079378" y="1328631"/>
                  </a:cubicBezTo>
                  <a:cubicBezTo>
                    <a:pt x="1094550" y="1330798"/>
                    <a:pt x="1109722" y="1341635"/>
                    <a:pt x="1122726" y="1352473"/>
                  </a:cubicBezTo>
                  <a:cubicBezTo>
                    <a:pt x="1114056" y="1350305"/>
                    <a:pt x="1105387" y="1345970"/>
                    <a:pt x="1098884" y="1343803"/>
                  </a:cubicBezTo>
                  <a:cubicBezTo>
                    <a:pt x="1088047" y="1341635"/>
                    <a:pt x="1077210" y="1339468"/>
                    <a:pt x="1068541" y="1343803"/>
                  </a:cubicBezTo>
                  <a:cubicBezTo>
                    <a:pt x="1068541" y="1343803"/>
                    <a:pt x="1068541" y="1343803"/>
                    <a:pt x="1068541" y="1343803"/>
                  </a:cubicBezTo>
                  <a:cubicBezTo>
                    <a:pt x="1068541" y="1343803"/>
                    <a:pt x="1068541" y="1343803"/>
                    <a:pt x="1068541" y="1343803"/>
                  </a:cubicBezTo>
                  <a:cubicBezTo>
                    <a:pt x="1079378" y="1341635"/>
                    <a:pt x="1090215" y="1343803"/>
                    <a:pt x="1098884" y="1345970"/>
                  </a:cubicBezTo>
                  <a:cubicBezTo>
                    <a:pt x="1111889" y="1350305"/>
                    <a:pt x="1122726" y="1354640"/>
                    <a:pt x="1133563" y="1361142"/>
                  </a:cubicBezTo>
                  <a:cubicBezTo>
                    <a:pt x="1137898" y="1363310"/>
                    <a:pt x="1140065" y="1365477"/>
                    <a:pt x="1144400" y="1367645"/>
                  </a:cubicBezTo>
                  <a:cubicBezTo>
                    <a:pt x="1122726" y="1361142"/>
                    <a:pt x="1107554" y="1365477"/>
                    <a:pt x="1088047" y="1361142"/>
                  </a:cubicBezTo>
                  <a:cubicBezTo>
                    <a:pt x="1068541" y="1358975"/>
                    <a:pt x="1046866" y="1330798"/>
                    <a:pt x="1031694" y="1348138"/>
                  </a:cubicBezTo>
                  <a:lnTo>
                    <a:pt x="1031694" y="1348138"/>
                  </a:lnTo>
                  <a:close/>
                  <a:moveTo>
                    <a:pt x="1025192" y="1330798"/>
                  </a:moveTo>
                  <a:lnTo>
                    <a:pt x="1025192" y="1330798"/>
                  </a:lnTo>
                  <a:cubicBezTo>
                    <a:pt x="1046866" y="1330798"/>
                    <a:pt x="1042531" y="1296120"/>
                    <a:pt x="1051201" y="1283115"/>
                  </a:cubicBezTo>
                  <a:cubicBezTo>
                    <a:pt x="1062038" y="1265776"/>
                    <a:pt x="1077210" y="1257106"/>
                    <a:pt x="1088047" y="1239767"/>
                  </a:cubicBezTo>
                  <a:cubicBezTo>
                    <a:pt x="1088047" y="1244101"/>
                    <a:pt x="1085880" y="1248436"/>
                    <a:pt x="1085880" y="1250604"/>
                  </a:cubicBezTo>
                  <a:cubicBezTo>
                    <a:pt x="1083712" y="1263608"/>
                    <a:pt x="1079378" y="1274445"/>
                    <a:pt x="1072875" y="1285282"/>
                  </a:cubicBezTo>
                  <a:cubicBezTo>
                    <a:pt x="1068541" y="1293952"/>
                    <a:pt x="1062038" y="1302622"/>
                    <a:pt x="1053368" y="1309124"/>
                  </a:cubicBezTo>
                  <a:cubicBezTo>
                    <a:pt x="1053368" y="1309124"/>
                    <a:pt x="1053368" y="1309124"/>
                    <a:pt x="1053368" y="1309124"/>
                  </a:cubicBezTo>
                  <a:cubicBezTo>
                    <a:pt x="1053368" y="1309124"/>
                    <a:pt x="1053368" y="1309124"/>
                    <a:pt x="1053368" y="1309124"/>
                  </a:cubicBezTo>
                  <a:cubicBezTo>
                    <a:pt x="1062038" y="1304789"/>
                    <a:pt x="1068541" y="1296120"/>
                    <a:pt x="1075043" y="1287450"/>
                  </a:cubicBezTo>
                  <a:cubicBezTo>
                    <a:pt x="1079378" y="1280948"/>
                    <a:pt x="1083712" y="1272278"/>
                    <a:pt x="1085880" y="1263608"/>
                  </a:cubicBezTo>
                  <a:cubicBezTo>
                    <a:pt x="1085880" y="1278780"/>
                    <a:pt x="1081545" y="1298287"/>
                    <a:pt x="1072875" y="1309124"/>
                  </a:cubicBezTo>
                  <a:cubicBezTo>
                    <a:pt x="1064206" y="1324296"/>
                    <a:pt x="1042531" y="1341635"/>
                    <a:pt x="1025192" y="1330798"/>
                  </a:cubicBezTo>
                  <a:lnTo>
                    <a:pt x="1025192" y="1330798"/>
                  </a:lnTo>
                  <a:close/>
                  <a:moveTo>
                    <a:pt x="1096717" y="1315626"/>
                  </a:moveTo>
                  <a:lnTo>
                    <a:pt x="1096717" y="1315626"/>
                  </a:lnTo>
                  <a:cubicBezTo>
                    <a:pt x="1109722" y="1298287"/>
                    <a:pt x="1133563" y="1324296"/>
                    <a:pt x="1150903" y="1324296"/>
                  </a:cubicBezTo>
                  <a:cubicBezTo>
                    <a:pt x="1170409" y="1326464"/>
                    <a:pt x="1187749" y="1319961"/>
                    <a:pt x="1207256" y="1324296"/>
                  </a:cubicBezTo>
                  <a:cubicBezTo>
                    <a:pt x="1202921" y="1322129"/>
                    <a:pt x="1200753" y="1319961"/>
                    <a:pt x="1196419" y="1319961"/>
                  </a:cubicBezTo>
                  <a:cubicBezTo>
                    <a:pt x="1185581" y="1315626"/>
                    <a:pt x="1172577" y="1311292"/>
                    <a:pt x="1161740" y="1309124"/>
                  </a:cubicBezTo>
                  <a:cubicBezTo>
                    <a:pt x="1150903" y="1306957"/>
                    <a:pt x="1140065" y="1306957"/>
                    <a:pt x="1131396" y="1311292"/>
                  </a:cubicBezTo>
                  <a:cubicBezTo>
                    <a:pt x="1131396" y="1311292"/>
                    <a:pt x="1131396" y="1311292"/>
                    <a:pt x="1131396" y="1311292"/>
                  </a:cubicBezTo>
                  <a:cubicBezTo>
                    <a:pt x="1131396" y="1311292"/>
                    <a:pt x="1131396" y="1311292"/>
                    <a:pt x="1131396" y="1311292"/>
                  </a:cubicBezTo>
                  <a:cubicBezTo>
                    <a:pt x="1140065" y="1306957"/>
                    <a:pt x="1150903" y="1306957"/>
                    <a:pt x="1161740" y="1309124"/>
                  </a:cubicBezTo>
                  <a:cubicBezTo>
                    <a:pt x="1170409" y="1309124"/>
                    <a:pt x="1179079" y="1311292"/>
                    <a:pt x="1187749" y="1313459"/>
                  </a:cubicBezTo>
                  <a:cubicBezTo>
                    <a:pt x="1174744" y="1304789"/>
                    <a:pt x="1157405" y="1296120"/>
                    <a:pt x="1142233" y="1296120"/>
                  </a:cubicBezTo>
                  <a:cubicBezTo>
                    <a:pt x="1124894" y="1289617"/>
                    <a:pt x="1098884" y="1296120"/>
                    <a:pt x="1096717" y="1315626"/>
                  </a:cubicBezTo>
                  <a:lnTo>
                    <a:pt x="1096717" y="1315626"/>
                  </a:lnTo>
                  <a:close/>
                  <a:moveTo>
                    <a:pt x="1088047" y="1300455"/>
                  </a:moveTo>
                  <a:lnTo>
                    <a:pt x="1088047" y="1300455"/>
                  </a:lnTo>
                  <a:cubicBezTo>
                    <a:pt x="1109722" y="1298287"/>
                    <a:pt x="1101052" y="1265776"/>
                    <a:pt x="1109722" y="1250604"/>
                  </a:cubicBezTo>
                  <a:cubicBezTo>
                    <a:pt x="1120559" y="1233264"/>
                    <a:pt x="1133563" y="1222427"/>
                    <a:pt x="1140065" y="1202920"/>
                  </a:cubicBezTo>
                  <a:cubicBezTo>
                    <a:pt x="1140065" y="1207255"/>
                    <a:pt x="1140065" y="1211590"/>
                    <a:pt x="1137898" y="1215925"/>
                  </a:cubicBezTo>
                  <a:cubicBezTo>
                    <a:pt x="1135731" y="1228929"/>
                    <a:pt x="1133563" y="1239767"/>
                    <a:pt x="1129228" y="1252771"/>
                  </a:cubicBezTo>
                  <a:cubicBezTo>
                    <a:pt x="1124894" y="1261441"/>
                    <a:pt x="1120559" y="1272278"/>
                    <a:pt x="1111889" y="1278780"/>
                  </a:cubicBezTo>
                  <a:cubicBezTo>
                    <a:pt x="1111889" y="1278780"/>
                    <a:pt x="1111889" y="1278780"/>
                    <a:pt x="1111889" y="1278780"/>
                  </a:cubicBezTo>
                  <a:cubicBezTo>
                    <a:pt x="1111889" y="1278780"/>
                    <a:pt x="1111889" y="1278780"/>
                    <a:pt x="1111889" y="1278780"/>
                  </a:cubicBezTo>
                  <a:cubicBezTo>
                    <a:pt x="1120559" y="1272278"/>
                    <a:pt x="1124894" y="1263608"/>
                    <a:pt x="1131396" y="1254938"/>
                  </a:cubicBezTo>
                  <a:cubicBezTo>
                    <a:pt x="1135731" y="1246269"/>
                    <a:pt x="1137898" y="1239767"/>
                    <a:pt x="1140065" y="1231097"/>
                  </a:cubicBezTo>
                  <a:cubicBezTo>
                    <a:pt x="1140065" y="1246269"/>
                    <a:pt x="1137898" y="1265776"/>
                    <a:pt x="1131396" y="1278780"/>
                  </a:cubicBezTo>
                  <a:cubicBezTo>
                    <a:pt x="1124894" y="1287450"/>
                    <a:pt x="1105387" y="1306957"/>
                    <a:pt x="1088047" y="1300455"/>
                  </a:cubicBezTo>
                  <a:lnTo>
                    <a:pt x="1088047" y="1300455"/>
                  </a:lnTo>
                  <a:close/>
                  <a:moveTo>
                    <a:pt x="1155237" y="1276613"/>
                  </a:moveTo>
                  <a:lnTo>
                    <a:pt x="1155237" y="1276613"/>
                  </a:lnTo>
                  <a:cubicBezTo>
                    <a:pt x="1166075" y="1257106"/>
                    <a:pt x="1192084" y="1280948"/>
                    <a:pt x="1209423" y="1280948"/>
                  </a:cubicBezTo>
                  <a:cubicBezTo>
                    <a:pt x="1228930" y="1280948"/>
                    <a:pt x="1244102" y="1272278"/>
                    <a:pt x="1265776" y="1274445"/>
                  </a:cubicBezTo>
                  <a:cubicBezTo>
                    <a:pt x="1261441" y="1272278"/>
                    <a:pt x="1259274" y="1272278"/>
                    <a:pt x="1254939" y="1270111"/>
                  </a:cubicBezTo>
                  <a:cubicBezTo>
                    <a:pt x="1244102" y="1265776"/>
                    <a:pt x="1231097" y="1263608"/>
                    <a:pt x="1218093" y="1261441"/>
                  </a:cubicBezTo>
                  <a:cubicBezTo>
                    <a:pt x="1207256" y="1261441"/>
                    <a:pt x="1196419" y="1261441"/>
                    <a:pt x="1187749" y="1265776"/>
                  </a:cubicBezTo>
                  <a:cubicBezTo>
                    <a:pt x="1187749" y="1265776"/>
                    <a:pt x="1187749" y="1265776"/>
                    <a:pt x="1187749" y="1265776"/>
                  </a:cubicBezTo>
                  <a:cubicBezTo>
                    <a:pt x="1187749" y="1265776"/>
                    <a:pt x="1187749" y="1265776"/>
                    <a:pt x="1187749" y="1265776"/>
                  </a:cubicBezTo>
                  <a:cubicBezTo>
                    <a:pt x="1196419" y="1261441"/>
                    <a:pt x="1207256" y="1259273"/>
                    <a:pt x="1218093" y="1259273"/>
                  </a:cubicBezTo>
                  <a:cubicBezTo>
                    <a:pt x="1226762" y="1259273"/>
                    <a:pt x="1235432" y="1259273"/>
                    <a:pt x="1244102" y="1261441"/>
                  </a:cubicBezTo>
                  <a:cubicBezTo>
                    <a:pt x="1231097" y="1252771"/>
                    <a:pt x="1213758" y="1248436"/>
                    <a:pt x="1198586" y="1248436"/>
                  </a:cubicBezTo>
                  <a:cubicBezTo>
                    <a:pt x="1183414" y="1248436"/>
                    <a:pt x="1157405" y="1257106"/>
                    <a:pt x="1155237" y="1276613"/>
                  </a:cubicBezTo>
                  <a:lnTo>
                    <a:pt x="1155237" y="1276613"/>
                  </a:lnTo>
                  <a:close/>
                  <a:moveTo>
                    <a:pt x="1146568" y="1261441"/>
                  </a:moveTo>
                  <a:lnTo>
                    <a:pt x="1146568" y="1261441"/>
                  </a:lnTo>
                  <a:cubicBezTo>
                    <a:pt x="1168242" y="1257106"/>
                    <a:pt x="1155237" y="1224595"/>
                    <a:pt x="1161740" y="1209423"/>
                  </a:cubicBezTo>
                  <a:cubicBezTo>
                    <a:pt x="1170409" y="1189916"/>
                    <a:pt x="1181247" y="1179079"/>
                    <a:pt x="1187749" y="1157404"/>
                  </a:cubicBezTo>
                  <a:cubicBezTo>
                    <a:pt x="1187749" y="1161739"/>
                    <a:pt x="1187749" y="1166074"/>
                    <a:pt x="1187749" y="1170409"/>
                  </a:cubicBezTo>
                  <a:cubicBezTo>
                    <a:pt x="1187749" y="1183414"/>
                    <a:pt x="1185581" y="1194251"/>
                    <a:pt x="1183414" y="1207255"/>
                  </a:cubicBezTo>
                  <a:cubicBezTo>
                    <a:pt x="1181247" y="1218092"/>
                    <a:pt x="1176912" y="1226762"/>
                    <a:pt x="1168242" y="1235432"/>
                  </a:cubicBezTo>
                  <a:cubicBezTo>
                    <a:pt x="1168242" y="1235432"/>
                    <a:pt x="1168242" y="1235432"/>
                    <a:pt x="1168242" y="1235432"/>
                  </a:cubicBezTo>
                  <a:cubicBezTo>
                    <a:pt x="1168242" y="1235432"/>
                    <a:pt x="1168242" y="1235432"/>
                    <a:pt x="1168242" y="1235432"/>
                  </a:cubicBezTo>
                  <a:cubicBezTo>
                    <a:pt x="1176912" y="1228929"/>
                    <a:pt x="1181247" y="1218092"/>
                    <a:pt x="1183414" y="1209423"/>
                  </a:cubicBezTo>
                  <a:cubicBezTo>
                    <a:pt x="1185581" y="1200753"/>
                    <a:pt x="1187749" y="1192083"/>
                    <a:pt x="1189916" y="1185581"/>
                  </a:cubicBezTo>
                  <a:cubicBezTo>
                    <a:pt x="1192084" y="1200753"/>
                    <a:pt x="1192084" y="1220260"/>
                    <a:pt x="1185581" y="1233264"/>
                  </a:cubicBezTo>
                  <a:cubicBezTo>
                    <a:pt x="1181247" y="1246269"/>
                    <a:pt x="1163907" y="1267943"/>
                    <a:pt x="1146568" y="1261441"/>
                  </a:cubicBezTo>
                  <a:lnTo>
                    <a:pt x="1146568" y="1261441"/>
                  </a:lnTo>
                  <a:close/>
                  <a:moveTo>
                    <a:pt x="1211591" y="1231097"/>
                  </a:moveTo>
                  <a:lnTo>
                    <a:pt x="1211591" y="1231097"/>
                  </a:lnTo>
                  <a:cubicBezTo>
                    <a:pt x="1220260" y="1211590"/>
                    <a:pt x="1250604" y="1231097"/>
                    <a:pt x="1265776" y="1228929"/>
                  </a:cubicBezTo>
                  <a:cubicBezTo>
                    <a:pt x="1285283" y="1226762"/>
                    <a:pt x="1300455" y="1218092"/>
                    <a:pt x="1322129" y="1215925"/>
                  </a:cubicBezTo>
                  <a:cubicBezTo>
                    <a:pt x="1317794" y="1213758"/>
                    <a:pt x="1313459" y="1213758"/>
                    <a:pt x="1311292" y="1213758"/>
                  </a:cubicBezTo>
                  <a:cubicBezTo>
                    <a:pt x="1298287" y="1211590"/>
                    <a:pt x="1287450" y="1209423"/>
                    <a:pt x="1274446" y="1209423"/>
                  </a:cubicBezTo>
                  <a:cubicBezTo>
                    <a:pt x="1263609" y="1209423"/>
                    <a:pt x="1252772" y="1211590"/>
                    <a:pt x="1244102" y="1218092"/>
                  </a:cubicBezTo>
                  <a:cubicBezTo>
                    <a:pt x="1244102" y="1218092"/>
                    <a:pt x="1244102" y="1218092"/>
                    <a:pt x="1244102" y="1218092"/>
                  </a:cubicBezTo>
                  <a:cubicBezTo>
                    <a:pt x="1244102" y="1218092"/>
                    <a:pt x="1244102" y="1218092"/>
                    <a:pt x="1244102" y="1218092"/>
                  </a:cubicBezTo>
                  <a:cubicBezTo>
                    <a:pt x="1252772" y="1211590"/>
                    <a:pt x="1263609" y="1209423"/>
                    <a:pt x="1274446" y="1209423"/>
                  </a:cubicBezTo>
                  <a:cubicBezTo>
                    <a:pt x="1283116" y="1209423"/>
                    <a:pt x="1291785" y="1209423"/>
                    <a:pt x="1300455" y="1209423"/>
                  </a:cubicBezTo>
                  <a:cubicBezTo>
                    <a:pt x="1285283" y="1202920"/>
                    <a:pt x="1267944" y="1198585"/>
                    <a:pt x="1252772" y="1200753"/>
                  </a:cubicBezTo>
                  <a:cubicBezTo>
                    <a:pt x="1235432" y="1200753"/>
                    <a:pt x="1211591" y="1211590"/>
                    <a:pt x="1211591" y="1231097"/>
                  </a:cubicBezTo>
                  <a:lnTo>
                    <a:pt x="1211591" y="1231097"/>
                  </a:lnTo>
                  <a:close/>
                  <a:moveTo>
                    <a:pt x="1200753" y="1218092"/>
                  </a:moveTo>
                  <a:lnTo>
                    <a:pt x="1200753" y="1218092"/>
                  </a:lnTo>
                  <a:cubicBezTo>
                    <a:pt x="1222428" y="1211590"/>
                    <a:pt x="1207256" y="1181246"/>
                    <a:pt x="1211591" y="1163907"/>
                  </a:cubicBezTo>
                  <a:cubicBezTo>
                    <a:pt x="1218093" y="1144400"/>
                    <a:pt x="1228930" y="1131395"/>
                    <a:pt x="1231097" y="1109721"/>
                  </a:cubicBezTo>
                  <a:cubicBezTo>
                    <a:pt x="1231097" y="1114056"/>
                    <a:pt x="1231097" y="1118391"/>
                    <a:pt x="1233265" y="1122726"/>
                  </a:cubicBezTo>
                  <a:cubicBezTo>
                    <a:pt x="1233265" y="1135730"/>
                    <a:pt x="1233265" y="1146567"/>
                    <a:pt x="1231097" y="1159572"/>
                  </a:cubicBezTo>
                  <a:cubicBezTo>
                    <a:pt x="1228930" y="1170409"/>
                    <a:pt x="1226762" y="1181246"/>
                    <a:pt x="1218093" y="1187748"/>
                  </a:cubicBezTo>
                  <a:cubicBezTo>
                    <a:pt x="1218093" y="1187748"/>
                    <a:pt x="1218093" y="1187748"/>
                    <a:pt x="1218093" y="1187748"/>
                  </a:cubicBezTo>
                  <a:cubicBezTo>
                    <a:pt x="1218093" y="1187748"/>
                    <a:pt x="1218093" y="1187748"/>
                    <a:pt x="1218093" y="1187748"/>
                  </a:cubicBezTo>
                  <a:cubicBezTo>
                    <a:pt x="1224595" y="1179079"/>
                    <a:pt x="1228930" y="1170409"/>
                    <a:pt x="1231097" y="1159572"/>
                  </a:cubicBezTo>
                  <a:cubicBezTo>
                    <a:pt x="1233265" y="1150902"/>
                    <a:pt x="1235432" y="1142232"/>
                    <a:pt x="1235432" y="1133563"/>
                  </a:cubicBezTo>
                  <a:cubicBezTo>
                    <a:pt x="1239767" y="1148735"/>
                    <a:pt x="1241934" y="1166074"/>
                    <a:pt x="1237600" y="1181246"/>
                  </a:cubicBezTo>
                  <a:cubicBezTo>
                    <a:pt x="1235432" y="1198585"/>
                    <a:pt x="1220260" y="1222427"/>
                    <a:pt x="1200753" y="1218092"/>
                  </a:cubicBezTo>
                  <a:lnTo>
                    <a:pt x="1200753" y="1218092"/>
                  </a:lnTo>
                  <a:close/>
                  <a:moveTo>
                    <a:pt x="1263609" y="1179079"/>
                  </a:moveTo>
                  <a:lnTo>
                    <a:pt x="1263609" y="1179079"/>
                  </a:lnTo>
                  <a:cubicBezTo>
                    <a:pt x="1270111" y="1157404"/>
                    <a:pt x="1300455" y="1174744"/>
                    <a:pt x="1317794" y="1170409"/>
                  </a:cubicBezTo>
                  <a:cubicBezTo>
                    <a:pt x="1337301" y="1166074"/>
                    <a:pt x="1350306" y="1155237"/>
                    <a:pt x="1371980" y="1153070"/>
                  </a:cubicBezTo>
                  <a:cubicBezTo>
                    <a:pt x="1367645" y="1153070"/>
                    <a:pt x="1363310" y="1150902"/>
                    <a:pt x="1358975" y="1150902"/>
                  </a:cubicBezTo>
                  <a:cubicBezTo>
                    <a:pt x="1345971" y="1148735"/>
                    <a:pt x="1335134" y="1148735"/>
                    <a:pt x="1322129" y="1150902"/>
                  </a:cubicBezTo>
                  <a:cubicBezTo>
                    <a:pt x="1311292" y="1153070"/>
                    <a:pt x="1300455" y="1155237"/>
                    <a:pt x="1291785" y="1161739"/>
                  </a:cubicBezTo>
                  <a:cubicBezTo>
                    <a:pt x="1291785" y="1161739"/>
                    <a:pt x="1291785" y="1161739"/>
                    <a:pt x="1291785" y="1161739"/>
                  </a:cubicBezTo>
                  <a:cubicBezTo>
                    <a:pt x="1291785" y="1161739"/>
                    <a:pt x="1291785" y="1161739"/>
                    <a:pt x="1291785" y="1161739"/>
                  </a:cubicBezTo>
                  <a:cubicBezTo>
                    <a:pt x="1300455" y="1155237"/>
                    <a:pt x="1309125" y="1150902"/>
                    <a:pt x="1319962" y="1150902"/>
                  </a:cubicBezTo>
                  <a:cubicBezTo>
                    <a:pt x="1328631" y="1148735"/>
                    <a:pt x="1337301" y="1148735"/>
                    <a:pt x="1345971" y="1148735"/>
                  </a:cubicBezTo>
                  <a:cubicBezTo>
                    <a:pt x="1330799" y="1144400"/>
                    <a:pt x="1313459" y="1142232"/>
                    <a:pt x="1298287" y="1144400"/>
                  </a:cubicBezTo>
                  <a:cubicBezTo>
                    <a:pt x="1283116" y="1146567"/>
                    <a:pt x="1259274" y="1161739"/>
                    <a:pt x="1263609" y="1179079"/>
                  </a:cubicBezTo>
                  <a:lnTo>
                    <a:pt x="1263609" y="1179079"/>
                  </a:lnTo>
                  <a:close/>
                  <a:moveTo>
                    <a:pt x="1250604" y="1168242"/>
                  </a:moveTo>
                  <a:lnTo>
                    <a:pt x="1250604" y="1168242"/>
                  </a:lnTo>
                  <a:cubicBezTo>
                    <a:pt x="1270111" y="1159572"/>
                    <a:pt x="1252772" y="1131395"/>
                    <a:pt x="1254939" y="1114056"/>
                  </a:cubicBezTo>
                  <a:cubicBezTo>
                    <a:pt x="1259274" y="1094549"/>
                    <a:pt x="1267944" y="1081545"/>
                    <a:pt x="1270111" y="1059870"/>
                  </a:cubicBezTo>
                  <a:cubicBezTo>
                    <a:pt x="1270111" y="1064205"/>
                    <a:pt x="1272278" y="1068540"/>
                    <a:pt x="1272278" y="1070707"/>
                  </a:cubicBezTo>
                  <a:cubicBezTo>
                    <a:pt x="1274446" y="1083712"/>
                    <a:pt x="1276613" y="1094549"/>
                    <a:pt x="1274446" y="1107554"/>
                  </a:cubicBezTo>
                  <a:cubicBezTo>
                    <a:pt x="1274446" y="1118391"/>
                    <a:pt x="1272278" y="1129228"/>
                    <a:pt x="1265776" y="1137898"/>
                  </a:cubicBezTo>
                  <a:cubicBezTo>
                    <a:pt x="1265776" y="1137898"/>
                    <a:pt x="1265776" y="1137898"/>
                    <a:pt x="1265776" y="1137898"/>
                  </a:cubicBezTo>
                  <a:cubicBezTo>
                    <a:pt x="1265776" y="1137898"/>
                    <a:pt x="1265776" y="1137898"/>
                    <a:pt x="1265776" y="1137898"/>
                  </a:cubicBezTo>
                  <a:cubicBezTo>
                    <a:pt x="1272278" y="1129228"/>
                    <a:pt x="1274446" y="1118391"/>
                    <a:pt x="1276613" y="1109721"/>
                  </a:cubicBezTo>
                  <a:cubicBezTo>
                    <a:pt x="1278781" y="1101051"/>
                    <a:pt x="1278781" y="1092382"/>
                    <a:pt x="1278781" y="1083712"/>
                  </a:cubicBezTo>
                  <a:cubicBezTo>
                    <a:pt x="1285283" y="1098884"/>
                    <a:pt x="1287450" y="1116223"/>
                    <a:pt x="1285283" y="1131395"/>
                  </a:cubicBezTo>
                  <a:cubicBezTo>
                    <a:pt x="1280948" y="1146567"/>
                    <a:pt x="1270111" y="1170409"/>
                    <a:pt x="1250604" y="1168242"/>
                  </a:cubicBezTo>
                  <a:lnTo>
                    <a:pt x="1250604" y="1168242"/>
                  </a:lnTo>
                  <a:close/>
                  <a:moveTo>
                    <a:pt x="1306957" y="1124893"/>
                  </a:moveTo>
                  <a:lnTo>
                    <a:pt x="1306957" y="1124893"/>
                  </a:lnTo>
                  <a:cubicBezTo>
                    <a:pt x="1311292" y="1103219"/>
                    <a:pt x="1343803" y="1116223"/>
                    <a:pt x="1358975" y="1111889"/>
                  </a:cubicBezTo>
                  <a:cubicBezTo>
                    <a:pt x="1378482" y="1105386"/>
                    <a:pt x="1389319" y="1092382"/>
                    <a:pt x="1410994" y="1088047"/>
                  </a:cubicBezTo>
                  <a:cubicBezTo>
                    <a:pt x="1406659" y="1088047"/>
                    <a:pt x="1402324" y="1088047"/>
                    <a:pt x="1397989" y="1088047"/>
                  </a:cubicBezTo>
                  <a:cubicBezTo>
                    <a:pt x="1384984" y="1088047"/>
                    <a:pt x="1374147" y="1088047"/>
                    <a:pt x="1361143" y="1092382"/>
                  </a:cubicBezTo>
                  <a:cubicBezTo>
                    <a:pt x="1350306" y="1094549"/>
                    <a:pt x="1341636" y="1098884"/>
                    <a:pt x="1332966" y="1105386"/>
                  </a:cubicBezTo>
                  <a:cubicBezTo>
                    <a:pt x="1332966" y="1105386"/>
                    <a:pt x="1332966" y="1105386"/>
                    <a:pt x="1332966" y="1105386"/>
                  </a:cubicBezTo>
                  <a:cubicBezTo>
                    <a:pt x="1332966" y="1105386"/>
                    <a:pt x="1332966" y="1105386"/>
                    <a:pt x="1332966" y="1105386"/>
                  </a:cubicBezTo>
                  <a:cubicBezTo>
                    <a:pt x="1339469" y="1098884"/>
                    <a:pt x="1350306" y="1094549"/>
                    <a:pt x="1358975" y="1090214"/>
                  </a:cubicBezTo>
                  <a:cubicBezTo>
                    <a:pt x="1367645" y="1088047"/>
                    <a:pt x="1376315" y="1085880"/>
                    <a:pt x="1384984" y="1083712"/>
                  </a:cubicBezTo>
                  <a:cubicBezTo>
                    <a:pt x="1369813" y="1081545"/>
                    <a:pt x="1350306" y="1079377"/>
                    <a:pt x="1337301" y="1085880"/>
                  </a:cubicBezTo>
                  <a:cubicBezTo>
                    <a:pt x="1324297" y="1090214"/>
                    <a:pt x="1302622" y="1105386"/>
                    <a:pt x="1306957" y="1124893"/>
                  </a:cubicBezTo>
                  <a:lnTo>
                    <a:pt x="1306957" y="1124893"/>
                  </a:lnTo>
                  <a:close/>
                  <a:moveTo>
                    <a:pt x="1293953" y="1114056"/>
                  </a:moveTo>
                  <a:lnTo>
                    <a:pt x="1293953" y="1114056"/>
                  </a:lnTo>
                  <a:cubicBezTo>
                    <a:pt x="1313459" y="1103219"/>
                    <a:pt x="1291785" y="1077210"/>
                    <a:pt x="1293953" y="1059870"/>
                  </a:cubicBezTo>
                  <a:cubicBezTo>
                    <a:pt x="1296120" y="1040364"/>
                    <a:pt x="1302622" y="1025192"/>
                    <a:pt x="1302622" y="1003517"/>
                  </a:cubicBezTo>
                  <a:cubicBezTo>
                    <a:pt x="1304790" y="1007852"/>
                    <a:pt x="1304790" y="1012187"/>
                    <a:pt x="1306957" y="1014354"/>
                  </a:cubicBezTo>
                  <a:cubicBezTo>
                    <a:pt x="1311292" y="1027359"/>
                    <a:pt x="1313459" y="1038196"/>
                    <a:pt x="1313459" y="1051201"/>
                  </a:cubicBezTo>
                  <a:cubicBezTo>
                    <a:pt x="1313459" y="1062038"/>
                    <a:pt x="1313459" y="1072875"/>
                    <a:pt x="1306957" y="1081545"/>
                  </a:cubicBezTo>
                  <a:cubicBezTo>
                    <a:pt x="1306957" y="1081545"/>
                    <a:pt x="1306957" y="1081545"/>
                    <a:pt x="1306957" y="1081545"/>
                  </a:cubicBezTo>
                  <a:cubicBezTo>
                    <a:pt x="1306957" y="1081545"/>
                    <a:pt x="1306957" y="1081545"/>
                    <a:pt x="1306957" y="1081545"/>
                  </a:cubicBezTo>
                  <a:cubicBezTo>
                    <a:pt x="1311292" y="1072875"/>
                    <a:pt x="1313459" y="1062038"/>
                    <a:pt x="1313459" y="1051201"/>
                  </a:cubicBezTo>
                  <a:cubicBezTo>
                    <a:pt x="1313459" y="1042531"/>
                    <a:pt x="1313459" y="1033861"/>
                    <a:pt x="1311292" y="1025192"/>
                  </a:cubicBezTo>
                  <a:cubicBezTo>
                    <a:pt x="1317794" y="1038196"/>
                    <a:pt x="1324297" y="1057703"/>
                    <a:pt x="1322129" y="1072875"/>
                  </a:cubicBezTo>
                  <a:cubicBezTo>
                    <a:pt x="1324297" y="1088047"/>
                    <a:pt x="1313459" y="1114056"/>
                    <a:pt x="1293953" y="1114056"/>
                  </a:cubicBezTo>
                  <a:lnTo>
                    <a:pt x="1293953" y="1114056"/>
                  </a:lnTo>
                  <a:close/>
                  <a:moveTo>
                    <a:pt x="1348138" y="1064205"/>
                  </a:moveTo>
                  <a:lnTo>
                    <a:pt x="1348138" y="1064205"/>
                  </a:lnTo>
                  <a:cubicBezTo>
                    <a:pt x="1350306" y="1042531"/>
                    <a:pt x="1384984" y="1053368"/>
                    <a:pt x="1397989" y="1044698"/>
                  </a:cubicBezTo>
                  <a:cubicBezTo>
                    <a:pt x="1415328" y="1036029"/>
                    <a:pt x="1426166" y="1023024"/>
                    <a:pt x="1447840" y="1016522"/>
                  </a:cubicBezTo>
                  <a:cubicBezTo>
                    <a:pt x="1443505" y="1016522"/>
                    <a:pt x="1439170" y="1016522"/>
                    <a:pt x="1434835" y="1016522"/>
                  </a:cubicBezTo>
                  <a:cubicBezTo>
                    <a:pt x="1421831" y="1018689"/>
                    <a:pt x="1410994" y="1018689"/>
                    <a:pt x="1397989" y="1025192"/>
                  </a:cubicBezTo>
                  <a:cubicBezTo>
                    <a:pt x="1387152" y="1029526"/>
                    <a:pt x="1378482" y="1033861"/>
                    <a:pt x="1371980" y="1042531"/>
                  </a:cubicBezTo>
                  <a:cubicBezTo>
                    <a:pt x="1371980" y="1042531"/>
                    <a:pt x="1371980" y="1042531"/>
                    <a:pt x="1371980" y="1042531"/>
                  </a:cubicBezTo>
                  <a:cubicBezTo>
                    <a:pt x="1371980" y="1042531"/>
                    <a:pt x="1371980" y="1042531"/>
                    <a:pt x="1371980" y="1042531"/>
                  </a:cubicBezTo>
                  <a:cubicBezTo>
                    <a:pt x="1378482" y="1033861"/>
                    <a:pt x="1387152" y="1029526"/>
                    <a:pt x="1397989" y="1025192"/>
                  </a:cubicBezTo>
                  <a:cubicBezTo>
                    <a:pt x="1406659" y="1020857"/>
                    <a:pt x="1413161" y="1018689"/>
                    <a:pt x="1421831" y="1016522"/>
                  </a:cubicBezTo>
                  <a:cubicBezTo>
                    <a:pt x="1406659" y="1014354"/>
                    <a:pt x="1387152" y="1016522"/>
                    <a:pt x="1374147" y="1023024"/>
                  </a:cubicBezTo>
                  <a:cubicBezTo>
                    <a:pt x="1361143" y="1027359"/>
                    <a:pt x="1341636" y="1046866"/>
                    <a:pt x="1348138" y="1064205"/>
                  </a:cubicBezTo>
                  <a:lnTo>
                    <a:pt x="1348138" y="1064205"/>
                  </a:lnTo>
                  <a:close/>
                  <a:moveTo>
                    <a:pt x="1332966" y="1055536"/>
                  </a:moveTo>
                  <a:lnTo>
                    <a:pt x="1332966" y="1055536"/>
                  </a:lnTo>
                  <a:cubicBezTo>
                    <a:pt x="1350306" y="1042531"/>
                    <a:pt x="1326464" y="1018689"/>
                    <a:pt x="1326464" y="1001350"/>
                  </a:cubicBezTo>
                  <a:cubicBezTo>
                    <a:pt x="1326464" y="981843"/>
                    <a:pt x="1332966" y="966671"/>
                    <a:pt x="1328631" y="944997"/>
                  </a:cubicBezTo>
                  <a:cubicBezTo>
                    <a:pt x="1330799" y="949332"/>
                    <a:pt x="1332966" y="951499"/>
                    <a:pt x="1332966" y="955834"/>
                  </a:cubicBezTo>
                  <a:cubicBezTo>
                    <a:pt x="1337301" y="966671"/>
                    <a:pt x="1341636" y="979676"/>
                    <a:pt x="1343803" y="992680"/>
                  </a:cubicBezTo>
                  <a:cubicBezTo>
                    <a:pt x="1345971" y="1003517"/>
                    <a:pt x="1345971" y="1014354"/>
                    <a:pt x="1341636" y="1023024"/>
                  </a:cubicBezTo>
                  <a:cubicBezTo>
                    <a:pt x="1341636" y="1023024"/>
                    <a:pt x="1341636" y="1023024"/>
                    <a:pt x="1341636" y="1023024"/>
                  </a:cubicBezTo>
                  <a:cubicBezTo>
                    <a:pt x="1341636" y="1023024"/>
                    <a:pt x="1341636" y="1023024"/>
                    <a:pt x="1341636" y="1023024"/>
                  </a:cubicBezTo>
                  <a:cubicBezTo>
                    <a:pt x="1345971" y="1014354"/>
                    <a:pt x="1345971" y="1003517"/>
                    <a:pt x="1345971" y="992680"/>
                  </a:cubicBezTo>
                  <a:cubicBezTo>
                    <a:pt x="1345971" y="984010"/>
                    <a:pt x="1343803" y="975341"/>
                    <a:pt x="1341636" y="966671"/>
                  </a:cubicBezTo>
                  <a:cubicBezTo>
                    <a:pt x="1350306" y="979676"/>
                    <a:pt x="1356808" y="997015"/>
                    <a:pt x="1356808" y="1012187"/>
                  </a:cubicBezTo>
                  <a:cubicBezTo>
                    <a:pt x="1358975" y="1027359"/>
                    <a:pt x="1350306" y="1053368"/>
                    <a:pt x="1332966" y="1055536"/>
                  </a:cubicBezTo>
                  <a:lnTo>
                    <a:pt x="1332966" y="1055536"/>
                  </a:lnTo>
                  <a:close/>
                  <a:moveTo>
                    <a:pt x="1380650" y="999183"/>
                  </a:moveTo>
                  <a:lnTo>
                    <a:pt x="1380650" y="999183"/>
                  </a:lnTo>
                  <a:cubicBezTo>
                    <a:pt x="1380650" y="977508"/>
                    <a:pt x="1415328" y="984010"/>
                    <a:pt x="1428333" y="975341"/>
                  </a:cubicBezTo>
                  <a:cubicBezTo>
                    <a:pt x="1445672" y="964504"/>
                    <a:pt x="1454342" y="951499"/>
                    <a:pt x="1473849" y="940662"/>
                  </a:cubicBezTo>
                  <a:cubicBezTo>
                    <a:pt x="1469514" y="940662"/>
                    <a:pt x="1465179" y="942830"/>
                    <a:pt x="1460844" y="942830"/>
                  </a:cubicBezTo>
                  <a:cubicBezTo>
                    <a:pt x="1447840" y="944997"/>
                    <a:pt x="1437003" y="949332"/>
                    <a:pt x="1426166" y="953667"/>
                  </a:cubicBezTo>
                  <a:cubicBezTo>
                    <a:pt x="1417496" y="958001"/>
                    <a:pt x="1406659" y="964504"/>
                    <a:pt x="1402324" y="973173"/>
                  </a:cubicBezTo>
                  <a:cubicBezTo>
                    <a:pt x="1402324" y="973173"/>
                    <a:pt x="1402324" y="973173"/>
                    <a:pt x="1402324" y="973173"/>
                  </a:cubicBezTo>
                  <a:cubicBezTo>
                    <a:pt x="1402324" y="973173"/>
                    <a:pt x="1402324" y="973173"/>
                    <a:pt x="1402324" y="973173"/>
                  </a:cubicBezTo>
                  <a:cubicBezTo>
                    <a:pt x="1408826" y="964504"/>
                    <a:pt x="1417496" y="958001"/>
                    <a:pt x="1426166" y="953667"/>
                  </a:cubicBezTo>
                  <a:cubicBezTo>
                    <a:pt x="1432668" y="949332"/>
                    <a:pt x="1441337" y="944997"/>
                    <a:pt x="1450007" y="942830"/>
                  </a:cubicBezTo>
                  <a:cubicBezTo>
                    <a:pt x="1434835" y="942830"/>
                    <a:pt x="1415328" y="947164"/>
                    <a:pt x="1402324" y="953667"/>
                  </a:cubicBezTo>
                  <a:cubicBezTo>
                    <a:pt x="1389319" y="962336"/>
                    <a:pt x="1371980" y="984010"/>
                    <a:pt x="1380650" y="999183"/>
                  </a:cubicBezTo>
                  <a:lnTo>
                    <a:pt x="1380650" y="999183"/>
                  </a:lnTo>
                  <a:close/>
                  <a:moveTo>
                    <a:pt x="1365478" y="992680"/>
                  </a:moveTo>
                  <a:lnTo>
                    <a:pt x="1365478" y="992680"/>
                  </a:lnTo>
                  <a:cubicBezTo>
                    <a:pt x="1382817" y="988345"/>
                    <a:pt x="1387152" y="962336"/>
                    <a:pt x="1387152" y="944997"/>
                  </a:cubicBezTo>
                  <a:cubicBezTo>
                    <a:pt x="1384984" y="929825"/>
                    <a:pt x="1376315" y="914653"/>
                    <a:pt x="1365478" y="901648"/>
                  </a:cubicBezTo>
                  <a:cubicBezTo>
                    <a:pt x="1367645" y="910318"/>
                    <a:pt x="1369813" y="918988"/>
                    <a:pt x="1371980" y="927657"/>
                  </a:cubicBezTo>
                  <a:cubicBezTo>
                    <a:pt x="1374147" y="938495"/>
                    <a:pt x="1374147" y="949332"/>
                    <a:pt x="1371980" y="958001"/>
                  </a:cubicBezTo>
                  <a:cubicBezTo>
                    <a:pt x="1371980" y="958001"/>
                    <a:pt x="1371980" y="958001"/>
                    <a:pt x="1371980" y="958001"/>
                  </a:cubicBezTo>
                  <a:cubicBezTo>
                    <a:pt x="1371980" y="958001"/>
                    <a:pt x="1371980" y="958001"/>
                    <a:pt x="1371980" y="958001"/>
                  </a:cubicBezTo>
                  <a:cubicBezTo>
                    <a:pt x="1374147" y="947164"/>
                    <a:pt x="1374147" y="936327"/>
                    <a:pt x="1371980" y="927657"/>
                  </a:cubicBezTo>
                  <a:cubicBezTo>
                    <a:pt x="1369813" y="914653"/>
                    <a:pt x="1363310" y="903816"/>
                    <a:pt x="1358975" y="892979"/>
                  </a:cubicBezTo>
                  <a:cubicBezTo>
                    <a:pt x="1356808" y="888644"/>
                    <a:pt x="1354641" y="886476"/>
                    <a:pt x="1352473" y="882142"/>
                  </a:cubicBezTo>
                  <a:cubicBezTo>
                    <a:pt x="1356808" y="903816"/>
                    <a:pt x="1352473" y="918988"/>
                    <a:pt x="1354641" y="938495"/>
                  </a:cubicBezTo>
                  <a:cubicBezTo>
                    <a:pt x="1354641" y="955834"/>
                    <a:pt x="1380650" y="979676"/>
                    <a:pt x="1365478" y="992680"/>
                  </a:cubicBezTo>
                  <a:lnTo>
                    <a:pt x="1365478" y="992680"/>
                  </a:lnTo>
                  <a:close/>
                  <a:moveTo>
                    <a:pt x="1404491" y="934160"/>
                  </a:moveTo>
                  <a:lnTo>
                    <a:pt x="1404491" y="934160"/>
                  </a:lnTo>
                  <a:cubicBezTo>
                    <a:pt x="1402324" y="912486"/>
                    <a:pt x="1437003" y="914653"/>
                    <a:pt x="1450007" y="905983"/>
                  </a:cubicBezTo>
                  <a:cubicBezTo>
                    <a:pt x="1465179" y="892979"/>
                    <a:pt x="1473849" y="877807"/>
                    <a:pt x="1491188" y="866970"/>
                  </a:cubicBezTo>
                  <a:cubicBezTo>
                    <a:pt x="1486853" y="866970"/>
                    <a:pt x="1482519" y="869137"/>
                    <a:pt x="1480351" y="871304"/>
                  </a:cubicBezTo>
                  <a:cubicBezTo>
                    <a:pt x="1467347" y="875639"/>
                    <a:pt x="1456510" y="879974"/>
                    <a:pt x="1445672" y="886476"/>
                  </a:cubicBezTo>
                  <a:cubicBezTo>
                    <a:pt x="1437003" y="892979"/>
                    <a:pt x="1428333" y="899481"/>
                    <a:pt x="1423998" y="908151"/>
                  </a:cubicBezTo>
                  <a:cubicBezTo>
                    <a:pt x="1423998" y="908151"/>
                    <a:pt x="1423998" y="908151"/>
                    <a:pt x="1423998" y="908151"/>
                  </a:cubicBezTo>
                  <a:cubicBezTo>
                    <a:pt x="1423998" y="908151"/>
                    <a:pt x="1423998" y="908151"/>
                    <a:pt x="1423998" y="908151"/>
                  </a:cubicBezTo>
                  <a:cubicBezTo>
                    <a:pt x="1428333" y="899481"/>
                    <a:pt x="1437003" y="890811"/>
                    <a:pt x="1445672" y="886476"/>
                  </a:cubicBezTo>
                  <a:cubicBezTo>
                    <a:pt x="1452175" y="882142"/>
                    <a:pt x="1460844" y="877807"/>
                    <a:pt x="1467347" y="873472"/>
                  </a:cubicBezTo>
                  <a:cubicBezTo>
                    <a:pt x="1452175" y="875639"/>
                    <a:pt x="1434835" y="879974"/>
                    <a:pt x="1421831" y="890811"/>
                  </a:cubicBezTo>
                  <a:cubicBezTo>
                    <a:pt x="1410994" y="895146"/>
                    <a:pt x="1395822" y="916820"/>
                    <a:pt x="1404491" y="934160"/>
                  </a:cubicBezTo>
                  <a:lnTo>
                    <a:pt x="1404491" y="934160"/>
                  </a:lnTo>
                  <a:close/>
                  <a:moveTo>
                    <a:pt x="1389319" y="927657"/>
                  </a:moveTo>
                  <a:lnTo>
                    <a:pt x="1389319" y="927657"/>
                  </a:lnTo>
                  <a:cubicBezTo>
                    <a:pt x="1404491" y="912486"/>
                    <a:pt x="1376315" y="892979"/>
                    <a:pt x="1371980" y="875639"/>
                  </a:cubicBezTo>
                  <a:cubicBezTo>
                    <a:pt x="1367645" y="856132"/>
                    <a:pt x="1369813" y="838793"/>
                    <a:pt x="1363310" y="819286"/>
                  </a:cubicBezTo>
                  <a:cubicBezTo>
                    <a:pt x="1365478" y="821454"/>
                    <a:pt x="1367645" y="825789"/>
                    <a:pt x="1369813" y="830123"/>
                  </a:cubicBezTo>
                  <a:cubicBezTo>
                    <a:pt x="1376315" y="840961"/>
                    <a:pt x="1382817" y="851798"/>
                    <a:pt x="1387152" y="862635"/>
                  </a:cubicBezTo>
                  <a:cubicBezTo>
                    <a:pt x="1391487" y="873472"/>
                    <a:pt x="1393654" y="884309"/>
                    <a:pt x="1391487" y="892979"/>
                  </a:cubicBezTo>
                  <a:cubicBezTo>
                    <a:pt x="1391487" y="892979"/>
                    <a:pt x="1391487" y="892979"/>
                    <a:pt x="1391487" y="892979"/>
                  </a:cubicBezTo>
                  <a:cubicBezTo>
                    <a:pt x="1391487" y="892979"/>
                    <a:pt x="1391487" y="892979"/>
                    <a:pt x="1391487" y="892979"/>
                  </a:cubicBezTo>
                  <a:cubicBezTo>
                    <a:pt x="1393654" y="882142"/>
                    <a:pt x="1391487" y="871304"/>
                    <a:pt x="1389319" y="862635"/>
                  </a:cubicBezTo>
                  <a:cubicBezTo>
                    <a:pt x="1387152" y="853965"/>
                    <a:pt x="1382817" y="845295"/>
                    <a:pt x="1380650" y="838793"/>
                  </a:cubicBezTo>
                  <a:cubicBezTo>
                    <a:pt x="1391487" y="849630"/>
                    <a:pt x="1402324" y="864802"/>
                    <a:pt x="1406659" y="879974"/>
                  </a:cubicBezTo>
                  <a:cubicBezTo>
                    <a:pt x="1408826" y="895146"/>
                    <a:pt x="1406659" y="921155"/>
                    <a:pt x="1389319" y="927657"/>
                  </a:cubicBezTo>
                  <a:lnTo>
                    <a:pt x="1389319" y="927657"/>
                  </a:lnTo>
                  <a:close/>
                  <a:moveTo>
                    <a:pt x="1423998" y="864802"/>
                  </a:moveTo>
                  <a:lnTo>
                    <a:pt x="1423998" y="864802"/>
                  </a:lnTo>
                  <a:cubicBezTo>
                    <a:pt x="1419663" y="843128"/>
                    <a:pt x="1454342" y="843128"/>
                    <a:pt x="1467347" y="830123"/>
                  </a:cubicBezTo>
                  <a:cubicBezTo>
                    <a:pt x="1482519" y="814951"/>
                    <a:pt x="1489021" y="799779"/>
                    <a:pt x="1504193" y="786775"/>
                  </a:cubicBezTo>
                  <a:cubicBezTo>
                    <a:pt x="1499858" y="788942"/>
                    <a:pt x="1495523" y="788942"/>
                    <a:pt x="1493356" y="791110"/>
                  </a:cubicBezTo>
                  <a:cubicBezTo>
                    <a:pt x="1482519" y="795445"/>
                    <a:pt x="1471681" y="801947"/>
                    <a:pt x="1460844" y="810617"/>
                  </a:cubicBezTo>
                  <a:cubicBezTo>
                    <a:pt x="1452175" y="817119"/>
                    <a:pt x="1445672" y="825789"/>
                    <a:pt x="1441337" y="834458"/>
                  </a:cubicBezTo>
                  <a:cubicBezTo>
                    <a:pt x="1441337" y="834458"/>
                    <a:pt x="1441337" y="834458"/>
                    <a:pt x="1441337" y="834458"/>
                  </a:cubicBezTo>
                  <a:cubicBezTo>
                    <a:pt x="1441337" y="834458"/>
                    <a:pt x="1441337" y="834458"/>
                    <a:pt x="1441337" y="834458"/>
                  </a:cubicBezTo>
                  <a:cubicBezTo>
                    <a:pt x="1445672" y="825789"/>
                    <a:pt x="1452175" y="817119"/>
                    <a:pt x="1460844" y="810617"/>
                  </a:cubicBezTo>
                  <a:cubicBezTo>
                    <a:pt x="1467347" y="804114"/>
                    <a:pt x="1473849" y="799779"/>
                    <a:pt x="1482519" y="795445"/>
                  </a:cubicBezTo>
                  <a:cubicBezTo>
                    <a:pt x="1467347" y="799779"/>
                    <a:pt x="1450007" y="806282"/>
                    <a:pt x="1439170" y="817119"/>
                  </a:cubicBezTo>
                  <a:cubicBezTo>
                    <a:pt x="1426166" y="825789"/>
                    <a:pt x="1413161" y="849630"/>
                    <a:pt x="1423998" y="864802"/>
                  </a:cubicBezTo>
                  <a:lnTo>
                    <a:pt x="1423998" y="864802"/>
                  </a:lnTo>
                  <a:close/>
                  <a:moveTo>
                    <a:pt x="1408826" y="860467"/>
                  </a:moveTo>
                  <a:lnTo>
                    <a:pt x="1408826" y="860467"/>
                  </a:lnTo>
                  <a:cubicBezTo>
                    <a:pt x="1426166" y="851798"/>
                    <a:pt x="1423998" y="825789"/>
                    <a:pt x="1419663" y="810617"/>
                  </a:cubicBezTo>
                  <a:cubicBezTo>
                    <a:pt x="1415328" y="795445"/>
                    <a:pt x="1402324" y="782440"/>
                    <a:pt x="1389319" y="771603"/>
                  </a:cubicBezTo>
                  <a:cubicBezTo>
                    <a:pt x="1393654" y="778105"/>
                    <a:pt x="1397989" y="786775"/>
                    <a:pt x="1400156" y="795445"/>
                  </a:cubicBezTo>
                  <a:cubicBezTo>
                    <a:pt x="1404491" y="804114"/>
                    <a:pt x="1406659" y="814951"/>
                    <a:pt x="1406659" y="825789"/>
                  </a:cubicBezTo>
                  <a:cubicBezTo>
                    <a:pt x="1406659" y="825789"/>
                    <a:pt x="1406659" y="825789"/>
                    <a:pt x="1406659" y="827956"/>
                  </a:cubicBezTo>
                  <a:cubicBezTo>
                    <a:pt x="1406659" y="827956"/>
                    <a:pt x="1406659" y="827956"/>
                    <a:pt x="1406659" y="827956"/>
                  </a:cubicBezTo>
                  <a:cubicBezTo>
                    <a:pt x="1406659" y="817119"/>
                    <a:pt x="1404491" y="806282"/>
                    <a:pt x="1400156" y="797612"/>
                  </a:cubicBezTo>
                  <a:cubicBezTo>
                    <a:pt x="1395822" y="786775"/>
                    <a:pt x="1387152" y="775938"/>
                    <a:pt x="1378482" y="767268"/>
                  </a:cubicBezTo>
                  <a:cubicBezTo>
                    <a:pt x="1376315" y="765101"/>
                    <a:pt x="1374147" y="760766"/>
                    <a:pt x="1369813" y="758598"/>
                  </a:cubicBezTo>
                  <a:cubicBezTo>
                    <a:pt x="1378482" y="778105"/>
                    <a:pt x="1378482" y="795445"/>
                    <a:pt x="1384984" y="812784"/>
                  </a:cubicBezTo>
                  <a:cubicBezTo>
                    <a:pt x="1389319" y="825789"/>
                    <a:pt x="1421831" y="843128"/>
                    <a:pt x="1408826" y="860467"/>
                  </a:cubicBezTo>
                  <a:lnTo>
                    <a:pt x="1408826" y="860467"/>
                  </a:lnTo>
                  <a:close/>
                  <a:moveTo>
                    <a:pt x="1434835" y="793277"/>
                  </a:moveTo>
                  <a:lnTo>
                    <a:pt x="1434835" y="793277"/>
                  </a:lnTo>
                  <a:cubicBezTo>
                    <a:pt x="1421831" y="780273"/>
                    <a:pt x="1432668" y="754264"/>
                    <a:pt x="1443505" y="743426"/>
                  </a:cubicBezTo>
                  <a:cubicBezTo>
                    <a:pt x="1454342" y="732589"/>
                    <a:pt x="1469514" y="723920"/>
                    <a:pt x="1484686" y="717417"/>
                  </a:cubicBezTo>
                  <a:cubicBezTo>
                    <a:pt x="1478184" y="721752"/>
                    <a:pt x="1471681" y="728255"/>
                    <a:pt x="1465179" y="734757"/>
                  </a:cubicBezTo>
                  <a:cubicBezTo>
                    <a:pt x="1458677" y="741259"/>
                    <a:pt x="1452175" y="749929"/>
                    <a:pt x="1450007" y="760766"/>
                  </a:cubicBezTo>
                  <a:cubicBezTo>
                    <a:pt x="1450007" y="760766"/>
                    <a:pt x="1450007" y="760766"/>
                    <a:pt x="1450007" y="760766"/>
                  </a:cubicBezTo>
                  <a:cubicBezTo>
                    <a:pt x="1450007" y="760766"/>
                    <a:pt x="1450007" y="760766"/>
                    <a:pt x="1450007" y="760766"/>
                  </a:cubicBezTo>
                  <a:cubicBezTo>
                    <a:pt x="1452175" y="749929"/>
                    <a:pt x="1460844" y="741259"/>
                    <a:pt x="1467347" y="734757"/>
                  </a:cubicBezTo>
                  <a:cubicBezTo>
                    <a:pt x="1476016" y="726087"/>
                    <a:pt x="1486853" y="719585"/>
                    <a:pt x="1497691" y="713083"/>
                  </a:cubicBezTo>
                  <a:cubicBezTo>
                    <a:pt x="1502025" y="710915"/>
                    <a:pt x="1504193" y="708748"/>
                    <a:pt x="1508528" y="706580"/>
                  </a:cubicBezTo>
                  <a:cubicBezTo>
                    <a:pt x="1493356" y="721752"/>
                    <a:pt x="1489021" y="736924"/>
                    <a:pt x="1476016" y="754264"/>
                  </a:cubicBezTo>
                  <a:cubicBezTo>
                    <a:pt x="1463012" y="767268"/>
                    <a:pt x="1428333" y="771603"/>
                    <a:pt x="1434835" y="793277"/>
                  </a:cubicBezTo>
                  <a:lnTo>
                    <a:pt x="1434835" y="793277"/>
                  </a:lnTo>
                  <a:close/>
                  <a:moveTo>
                    <a:pt x="1419663" y="791110"/>
                  </a:moveTo>
                  <a:lnTo>
                    <a:pt x="1419663" y="791110"/>
                  </a:lnTo>
                  <a:cubicBezTo>
                    <a:pt x="1430500" y="771603"/>
                    <a:pt x="1397989" y="758598"/>
                    <a:pt x="1391487" y="745594"/>
                  </a:cubicBezTo>
                  <a:cubicBezTo>
                    <a:pt x="1382817" y="728255"/>
                    <a:pt x="1382817" y="710915"/>
                    <a:pt x="1371980" y="691408"/>
                  </a:cubicBezTo>
                  <a:cubicBezTo>
                    <a:pt x="1374147" y="693576"/>
                    <a:pt x="1378482" y="695743"/>
                    <a:pt x="1380650" y="700078"/>
                  </a:cubicBezTo>
                  <a:cubicBezTo>
                    <a:pt x="1389319" y="708748"/>
                    <a:pt x="1397989" y="717417"/>
                    <a:pt x="1404491" y="728255"/>
                  </a:cubicBezTo>
                  <a:cubicBezTo>
                    <a:pt x="1408826" y="736924"/>
                    <a:pt x="1415328" y="747761"/>
                    <a:pt x="1415328" y="758598"/>
                  </a:cubicBezTo>
                  <a:cubicBezTo>
                    <a:pt x="1415328" y="758598"/>
                    <a:pt x="1415328" y="758598"/>
                    <a:pt x="1415328" y="758598"/>
                  </a:cubicBezTo>
                  <a:cubicBezTo>
                    <a:pt x="1415328" y="758598"/>
                    <a:pt x="1415328" y="758598"/>
                    <a:pt x="1415328" y="756431"/>
                  </a:cubicBezTo>
                  <a:cubicBezTo>
                    <a:pt x="1415328" y="745594"/>
                    <a:pt x="1410994" y="736924"/>
                    <a:pt x="1406659" y="726087"/>
                  </a:cubicBezTo>
                  <a:cubicBezTo>
                    <a:pt x="1402324" y="719585"/>
                    <a:pt x="1397989" y="710915"/>
                    <a:pt x="1393654" y="704413"/>
                  </a:cubicBezTo>
                  <a:cubicBezTo>
                    <a:pt x="1406659" y="713083"/>
                    <a:pt x="1419663" y="726087"/>
                    <a:pt x="1426166" y="739092"/>
                  </a:cubicBezTo>
                  <a:cubicBezTo>
                    <a:pt x="1430500" y="754264"/>
                    <a:pt x="1434835" y="782440"/>
                    <a:pt x="1419663" y="791110"/>
                  </a:cubicBezTo>
                  <a:lnTo>
                    <a:pt x="1419663" y="791110"/>
                  </a:lnTo>
                  <a:close/>
                  <a:moveTo>
                    <a:pt x="1439170" y="721752"/>
                  </a:moveTo>
                  <a:lnTo>
                    <a:pt x="1439170" y="721752"/>
                  </a:lnTo>
                  <a:cubicBezTo>
                    <a:pt x="1430500" y="702245"/>
                    <a:pt x="1465179" y="693576"/>
                    <a:pt x="1473849" y="680571"/>
                  </a:cubicBezTo>
                  <a:cubicBezTo>
                    <a:pt x="1484686" y="663232"/>
                    <a:pt x="1486853" y="648060"/>
                    <a:pt x="1502025" y="630720"/>
                  </a:cubicBezTo>
                  <a:cubicBezTo>
                    <a:pt x="1497691" y="632888"/>
                    <a:pt x="1495523" y="635055"/>
                    <a:pt x="1491188" y="637223"/>
                  </a:cubicBezTo>
                  <a:cubicBezTo>
                    <a:pt x="1480351" y="643725"/>
                    <a:pt x="1471681" y="652395"/>
                    <a:pt x="1463012" y="661064"/>
                  </a:cubicBezTo>
                  <a:cubicBezTo>
                    <a:pt x="1456510" y="669734"/>
                    <a:pt x="1450007" y="678404"/>
                    <a:pt x="1447840" y="689241"/>
                  </a:cubicBezTo>
                  <a:cubicBezTo>
                    <a:pt x="1447840" y="689241"/>
                    <a:pt x="1447840" y="689241"/>
                    <a:pt x="1447840" y="689241"/>
                  </a:cubicBezTo>
                  <a:cubicBezTo>
                    <a:pt x="1447840" y="689241"/>
                    <a:pt x="1447840" y="689241"/>
                    <a:pt x="1447840" y="687073"/>
                  </a:cubicBezTo>
                  <a:cubicBezTo>
                    <a:pt x="1450007" y="676236"/>
                    <a:pt x="1454342" y="667567"/>
                    <a:pt x="1460844" y="658897"/>
                  </a:cubicBezTo>
                  <a:cubicBezTo>
                    <a:pt x="1465179" y="652395"/>
                    <a:pt x="1471681" y="645892"/>
                    <a:pt x="1478184" y="639390"/>
                  </a:cubicBezTo>
                  <a:cubicBezTo>
                    <a:pt x="1463012" y="645892"/>
                    <a:pt x="1447840" y="656729"/>
                    <a:pt x="1439170" y="669734"/>
                  </a:cubicBezTo>
                  <a:cubicBezTo>
                    <a:pt x="1432668" y="682739"/>
                    <a:pt x="1423998" y="708748"/>
                    <a:pt x="1439170" y="721752"/>
                  </a:cubicBezTo>
                  <a:lnTo>
                    <a:pt x="1439170" y="721752"/>
                  </a:lnTo>
                  <a:close/>
                  <a:moveTo>
                    <a:pt x="1421831" y="721752"/>
                  </a:moveTo>
                  <a:lnTo>
                    <a:pt x="1421831" y="721752"/>
                  </a:lnTo>
                  <a:cubicBezTo>
                    <a:pt x="1437003" y="710915"/>
                    <a:pt x="1430500" y="684906"/>
                    <a:pt x="1421831" y="669734"/>
                  </a:cubicBezTo>
                  <a:cubicBezTo>
                    <a:pt x="1413161" y="656729"/>
                    <a:pt x="1397989" y="645892"/>
                    <a:pt x="1384984" y="639390"/>
                  </a:cubicBezTo>
                  <a:cubicBezTo>
                    <a:pt x="1391487" y="645892"/>
                    <a:pt x="1395822" y="652395"/>
                    <a:pt x="1400156" y="658897"/>
                  </a:cubicBezTo>
                  <a:cubicBezTo>
                    <a:pt x="1406659" y="667567"/>
                    <a:pt x="1410994" y="676236"/>
                    <a:pt x="1413161" y="687073"/>
                  </a:cubicBezTo>
                  <a:cubicBezTo>
                    <a:pt x="1413161" y="687073"/>
                    <a:pt x="1413161" y="687073"/>
                    <a:pt x="1413161" y="689241"/>
                  </a:cubicBezTo>
                  <a:cubicBezTo>
                    <a:pt x="1413161" y="689241"/>
                    <a:pt x="1413161" y="689241"/>
                    <a:pt x="1413161" y="689241"/>
                  </a:cubicBezTo>
                  <a:cubicBezTo>
                    <a:pt x="1410994" y="678404"/>
                    <a:pt x="1406659" y="669734"/>
                    <a:pt x="1400156" y="661064"/>
                  </a:cubicBezTo>
                  <a:cubicBezTo>
                    <a:pt x="1391487" y="650227"/>
                    <a:pt x="1382817" y="643725"/>
                    <a:pt x="1374147" y="635055"/>
                  </a:cubicBezTo>
                  <a:cubicBezTo>
                    <a:pt x="1371980" y="632888"/>
                    <a:pt x="1367645" y="630720"/>
                    <a:pt x="1363310" y="628553"/>
                  </a:cubicBezTo>
                  <a:cubicBezTo>
                    <a:pt x="1376315" y="645892"/>
                    <a:pt x="1378482" y="661064"/>
                    <a:pt x="1389319" y="680571"/>
                  </a:cubicBezTo>
                  <a:cubicBezTo>
                    <a:pt x="1397989" y="691408"/>
                    <a:pt x="1432668" y="702245"/>
                    <a:pt x="1421831" y="721752"/>
                  </a:cubicBezTo>
                  <a:lnTo>
                    <a:pt x="1421831" y="721752"/>
                  </a:lnTo>
                  <a:close/>
                  <a:moveTo>
                    <a:pt x="1434835" y="650227"/>
                  </a:moveTo>
                  <a:lnTo>
                    <a:pt x="1434835" y="650227"/>
                  </a:lnTo>
                  <a:cubicBezTo>
                    <a:pt x="1419663" y="639390"/>
                    <a:pt x="1423998" y="613381"/>
                    <a:pt x="1432668" y="600376"/>
                  </a:cubicBezTo>
                  <a:cubicBezTo>
                    <a:pt x="1439170" y="587372"/>
                    <a:pt x="1454342" y="574367"/>
                    <a:pt x="1467347" y="567865"/>
                  </a:cubicBezTo>
                  <a:cubicBezTo>
                    <a:pt x="1460844" y="574367"/>
                    <a:pt x="1456510" y="580870"/>
                    <a:pt x="1452175" y="589539"/>
                  </a:cubicBezTo>
                  <a:cubicBezTo>
                    <a:pt x="1447840" y="598209"/>
                    <a:pt x="1443505" y="609046"/>
                    <a:pt x="1441337" y="617716"/>
                  </a:cubicBezTo>
                  <a:cubicBezTo>
                    <a:pt x="1441337" y="617716"/>
                    <a:pt x="1441337" y="617716"/>
                    <a:pt x="1441337" y="619883"/>
                  </a:cubicBezTo>
                  <a:cubicBezTo>
                    <a:pt x="1441337" y="619883"/>
                    <a:pt x="1441337" y="619883"/>
                    <a:pt x="1441337" y="619883"/>
                  </a:cubicBezTo>
                  <a:cubicBezTo>
                    <a:pt x="1441337" y="609046"/>
                    <a:pt x="1447840" y="600376"/>
                    <a:pt x="1452175" y="591707"/>
                  </a:cubicBezTo>
                  <a:cubicBezTo>
                    <a:pt x="1458677" y="580870"/>
                    <a:pt x="1467347" y="572200"/>
                    <a:pt x="1478184" y="563530"/>
                  </a:cubicBezTo>
                  <a:cubicBezTo>
                    <a:pt x="1480351" y="561363"/>
                    <a:pt x="1484686" y="559195"/>
                    <a:pt x="1486853" y="554861"/>
                  </a:cubicBezTo>
                  <a:cubicBezTo>
                    <a:pt x="1473849" y="572200"/>
                    <a:pt x="1473849" y="589539"/>
                    <a:pt x="1465179" y="606879"/>
                  </a:cubicBezTo>
                  <a:cubicBezTo>
                    <a:pt x="1458677" y="619883"/>
                    <a:pt x="1423998" y="630720"/>
                    <a:pt x="1434835" y="650227"/>
                  </a:cubicBezTo>
                  <a:lnTo>
                    <a:pt x="1434835" y="650227"/>
                  </a:lnTo>
                  <a:close/>
                  <a:moveTo>
                    <a:pt x="1419663" y="650227"/>
                  </a:moveTo>
                  <a:lnTo>
                    <a:pt x="1419663" y="650227"/>
                  </a:lnTo>
                  <a:cubicBezTo>
                    <a:pt x="1428333" y="630720"/>
                    <a:pt x="1391487" y="624218"/>
                    <a:pt x="1382817" y="611214"/>
                  </a:cubicBezTo>
                  <a:cubicBezTo>
                    <a:pt x="1369813" y="596042"/>
                    <a:pt x="1367645" y="578702"/>
                    <a:pt x="1352473" y="563530"/>
                  </a:cubicBezTo>
                  <a:cubicBezTo>
                    <a:pt x="1356808" y="565698"/>
                    <a:pt x="1358975" y="567865"/>
                    <a:pt x="1363310" y="570033"/>
                  </a:cubicBezTo>
                  <a:cubicBezTo>
                    <a:pt x="1374147" y="576535"/>
                    <a:pt x="1384984" y="583037"/>
                    <a:pt x="1393654" y="593874"/>
                  </a:cubicBezTo>
                  <a:cubicBezTo>
                    <a:pt x="1400156" y="602544"/>
                    <a:pt x="1406659" y="611214"/>
                    <a:pt x="1408826" y="619883"/>
                  </a:cubicBezTo>
                  <a:cubicBezTo>
                    <a:pt x="1408826" y="619883"/>
                    <a:pt x="1408826" y="619883"/>
                    <a:pt x="1408826" y="619883"/>
                  </a:cubicBezTo>
                  <a:cubicBezTo>
                    <a:pt x="1408826" y="619883"/>
                    <a:pt x="1408826" y="619883"/>
                    <a:pt x="1408826" y="617716"/>
                  </a:cubicBezTo>
                  <a:cubicBezTo>
                    <a:pt x="1406659" y="606879"/>
                    <a:pt x="1400156" y="598209"/>
                    <a:pt x="1393654" y="591707"/>
                  </a:cubicBezTo>
                  <a:cubicBezTo>
                    <a:pt x="1387152" y="585204"/>
                    <a:pt x="1382817" y="578702"/>
                    <a:pt x="1376315" y="574367"/>
                  </a:cubicBezTo>
                  <a:cubicBezTo>
                    <a:pt x="1391487" y="580870"/>
                    <a:pt x="1406659" y="589539"/>
                    <a:pt x="1415328" y="602544"/>
                  </a:cubicBezTo>
                  <a:cubicBezTo>
                    <a:pt x="1423998" y="613381"/>
                    <a:pt x="1432668" y="639390"/>
                    <a:pt x="1419663" y="650227"/>
                  </a:cubicBezTo>
                  <a:lnTo>
                    <a:pt x="1419663" y="650227"/>
                  </a:lnTo>
                  <a:close/>
                  <a:moveTo>
                    <a:pt x="1423998" y="578702"/>
                  </a:moveTo>
                  <a:lnTo>
                    <a:pt x="1423998" y="578702"/>
                  </a:lnTo>
                  <a:cubicBezTo>
                    <a:pt x="1410994" y="561363"/>
                    <a:pt x="1443505" y="546191"/>
                    <a:pt x="1450007" y="531019"/>
                  </a:cubicBezTo>
                  <a:cubicBezTo>
                    <a:pt x="1456510" y="511512"/>
                    <a:pt x="1456510" y="496340"/>
                    <a:pt x="1467347" y="476833"/>
                  </a:cubicBezTo>
                  <a:cubicBezTo>
                    <a:pt x="1465179" y="479001"/>
                    <a:pt x="1460844" y="483336"/>
                    <a:pt x="1458677" y="485503"/>
                  </a:cubicBezTo>
                  <a:cubicBezTo>
                    <a:pt x="1450007" y="494173"/>
                    <a:pt x="1443505" y="505010"/>
                    <a:pt x="1437003" y="515847"/>
                  </a:cubicBezTo>
                  <a:cubicBezTo>
                    <a:pt x="1432668" y="524517"/>
                    <a:pt x="1428333" y="535354"/>
                    <a:pt x="1428333" y="546191"/>
                  </a:cubicBezTo>
                  <a:cubicBezTo>
                    <a:pt x="1428333" y="546191"/>
                    <a:pt x="1428333" y="546191"/>
                    <a:pt x="1428333" y="546191"/>
                  </a:cubicBezTo>
                  <a:cubicBezTo>
                    <a:pt x="1428333" y="546191"/>
                    <a:pt x="1428333" y="546191"/>
                    <a:pt x="1428333" y="544023"/>
                  </a:cubicBezTo>
                  <a:cubicBezTo>
                    <a:pt x="1428333" y="533186"/>
                    <a:pt x="1430500" y="522349"/>
                    <a:pt x="1434835" y="513680"/>
                  </a:cubicBezTo>
                  <a:cubicBezTo>
                    <a:pt x="1439170" y="505010"/>
                    <a:pt x="1443505" y="498508"/>
                    <a:pt x="1447840" y="492005"/>
                  </a:cubicBezTo>
                  <a:cubicBezTo>
                    <a:pt x="1434835" y="500675"/>
                    <a:pt x="1421831" y="513680"/>
                    <a:pt x="1417496" y="528852"/>
                  </a:cubicBezTo>
                  <a:cubicBezTo>
                    <a:pt x="1410994" y="544023"/>
                    <a:pt x="1408826" y="570033"/>
                    <a:pt x="1423998" y="578702"/>
                  </a:cubicBezTo>
                  <a:lnTo>
                    <a:pt x="1423998" y="578702"/>
                  </a:lnTo>
                  <a:close/>
                  <a:moveTo>
                    <a:pt x="1408826" y="583037"/>
                  </a:moveTo>
                  <a:lnTo>
                    <a:pt x="1408826" y="583037"/>
                  </a:lnTo>
                  <a:cubicBezTo>
                    <a:pt x="1421831" y="570033"/>
                    <a:pt x="1408826" y="544023"/>
                    <a:pt x="1397989" y="533186"/>
                  </a:cubicBezTo>
                  <a:cubicBezTo>
                    <a:pt x="1387152" y="522349"/>
                    <a:pt x="1369813" y="513680"/>
                    <a:pt x="1354641" y="509345"/>
                  </a:cubicBezTo>
                  <a:cubicBezTo>
                    <a:pt x="1361143" y="513680"/>
                    <a:pt x="1367645" y="520182"/>
                    <a:pt x="1374147" y="526684"/>
                  </a:cubicBezTo>
                  <a:cubicBezTo>
                    <a:pt x="1380650" y="533186"/>
                    <a:pt x="1389319" y="541856"/>
                    <a:pt x="1391487" y="552693"/>
                  </a:cubicBezTo>
                  <a:cubicBezTo>
                    <a:pt x="1391487" y="552693"/>
                    <a:pt x="1391487" y="552693"/>
                    <a:pt x="1391487" y="552693"/>
                  </a:cubicBezTo>
                  <a:cubicBezTo>
                    <a:pt x="1391487" y="552693"/>
                    <a:pt x="1391487" y="552693"/>
                    <a:pt x="1391487" y="552693"/>
                  </a:cubicBezTo>
                  <a:cubicBezTo>
                    <a:pt x="1387152" y="541856"/>
                    <a:pt x="1380650" y="535354"/>
                    <a:pt x="1371980" y="526684"/>
                  </a:cubicBezTo>
                  <a:cubicBezTo>
                    <a:pt x="1363310" y="518014"/>
                    <a:pt x="1352473" y="511512"/>
                    <a:pt x="1339469" y="507177"/>
                  </a:cubicBezTo>
                  <a:cubicBezTo>
                    <a:pt x="1339469" y="505010"/>
                    <a:pt x="1335134" y="502842"/>
                    <a:pt x="1330799" y="502842"/>
                  </a:cubicBezTo>
                  <a:cubicBezTo>
                    <a:pt x="1348138" y="515847"/>
                    <a:pt x="1352473" y="533186"/>
                    <a:pt x="1367645" y="548358"/>
                  </a:cubicBezTo>
                  <a:cubicBezTo>
                    <a:pt x="1378482" y="559195"/>
                    <a:pt x="1413161" y="561363"/>
                    <a:pt x="1408826" y="583037"/>
                  </a:cubicBezTo>
                  <a:lnTo>
                    <a:pt x="1408826" y="583037"/>
                  </a:lnTo>
                  <a:close/>
                  <a:moveTo>
                    <a:pt x="1406659" y="509345"/>
                  </a:moveTo>
                  <a:lnTo>
                    <a:pt x="1406659" y="509345"/>
                  </a:lnTo>
                  <a:cubicBezTo>
                    <a:pt x="1389319" y="502842"/>
                    <a:pt x="1389319" y="474666"/>
                    <a:pt x="1393654" y="459494"/>
                  </a:cubicBezTo>
                  <a:cubicBezTo>
                    <a:pt x="1397989" y="444322"/>
                    <a:pt x="1408826" y="429150"/>
                    <a:pt x="1419663" y="420480"/>
                  </a:cubicBezTo>
                  <a:cubicBezTo>
                    <a:pt x="1415328" y="429150"/>
                    <a:pt x="1413161" y="435652"/>
                    <a:pt x="1408826" y="444322"/>
                  </a:cubicBezTo>
                  <a:cubicBezTo>
                    <a:pt x="1404491" y="452992"/>
                    <a:pt x="1402324" y="463829"/>
                    <a:pt x="1404491" y="474666"/>
                  </a:cubicBezTo>
                  <a:cubicBezTo>
                    <a:pt x="1404491" y="474666"/>
                    <a:pt x="1404491" y="474666"/>
                    <a:pt x="1404491" y="474666"/>
                  </a:cubicBezTo>
                  <a:cubicBezTo>
                    <a:pt x="1404491" y="474666"/>
                    <a:pt x="1404491" y="474666"/>
                    <a:pt x="1404491" y="474666"/>
                  </a:cubicBezTo>
                  <a:cubicBezTo>
                    <a:pt x="1402324" y="463829"/>
                    <a:pt x="1406659" y="452992"/>
                    <a:pt x="1408826" y="444322"/>
                  </a:cubicBezTo>
                  <a:cubicBezTo>
                    <a:pt x="1413161" y="433485"/>
                    <a:pt x="1419663" y="422648"/>
                    <a:pt x="1428333" y="411811"/>
                  </a:cubicBezTo>
                  <a:cubicBezTo>
                    <a:pt x="1430500" y="407476"/>
                    <a:pt x="1432668" y="405308"/>
                    <a:pt x="1434835" y="403141"/>
                  </a:cubicBezTo>
                  <a:cubicBezTo>
                    <a:pt x="1426166" y="422648"/>
                    <a:pt x="1428333" y="439987"/>
                    <a:pt x="1423998" y="459494"/>
                  </a:cubicBezTo>
                  <a:cubicBezTo>
                    <a:pt x="1421831" y="474666"/>
                    <a:pt x="1391487" y="494173"/>
                    <a:pt x="1406659" y="509345"/>
                  </a:cubicBezTo>
                  <a:lnTo>
                    <a:pt x="1406659" y="509345"/>
                  </a:lnTo>
                  <a:close/>
                  <a:moveTo>
                    <a:pt x="1389319" y="513680"/>
                  </a:moveTo>
                  <a:lnTo>
                    <a:pt x="1389319" y="513680"/>
                  </a:lnTo>
                  <a:cubicBezTo>
                    <a:pt x="1391487" y="492005"/>
                    <a:pt x="1356808" y="494173"/>
                    <a:pt x="1345971" y="483336"/>
                  </a:cubicBezTo>
                  <a:cubicBezTo>
                    <a:pt x="1330799" y="470331"/>
                    <a:pt x="1324297" y="455159"/>
                    <a:pt x="1304790" y="442155"/>
                  </a:cubicBezTo>
                  <a:cubicBezTo>
                    <a:pt x="1309125" y="444322"/>
                    <a:pt x="1313459" y="444322"/>
                    <a:pt x="1315627" y="446489"/>
                  </a:cubicBezTo>
                  <a:cubicBezTo>
                    <a:pt x="1326464" y="450824"/>
                    <a:pt x="1339469" y="455159"/>
                    <a:pt x="1348138" y="463829"/>
                  </a:cubicBezTo>
                  <a:cubicBezTo>
                    <a:pt x="1356808" y="470331"/>
                    <a:pt x="1365478" y="476833"/>
                    <a:pt x="1369813" y="487670"/>
                  </a:cubicBezTo>
                  <a:cubicBezTo>
                    <a:pt x="1369813" y="487670"/>
                    <a:pt x="1369813" y="487670"/>
                    <a:pt x="1369813" y="487670"/>
                  </a:cubicBezTo>
                  <a:cubicBezTo>
                    <a:pt x="1369813" y="487670"/>
                    <a:pt x="1369813" y="487670"/>
                    <a:pt x="1369813" y="487670"/>
                  </a:cubicBezTo>
                  <a:cubicBezTo>
                    <a:pt x="1365478" y="479001"/>
                    <a:pt x="1356808" y="470331"/>
                    <a:pt x="1350306" y="463829"/>
                  </a:cubicBezTo>
                  <a:cubicBezTo>
                    <a:pt x="1343803" y="459494"/>
                    <a:pt x="1337301" y="452992"/>
                    <a:pt x="1328631" y="450824"/>
                  </a:cubicBezTo>
                  <a:cubicBezTo>
                    <a:pt x="1343803" y="452992"/>
                    <a:pt x="1361143" y="459494"/>
                    <a:pt x="1374147" y="468164"/>
                  </a:cubicBezTo>
                  <a:cubicBezTo>
                    <a:pt x="1384984" y="476833"/>
                    <a:pt x="1400156" y="498508"/>
                    <a:pt x="1389319" y="513680"/>
                  </a:cubicBezTo>
                  <a:lnTo>
                    <a:pt x="1389319" y="513680"/>
                  </a:lnTo>
                  <a:close/>
                  <a:moveTo>
                    <a:pt x="1380650" y="442155"/>
                  </a:moveTo>
                  <a:lnTo>
                    <a:pt x="1380650" y="442155"/>
                  </a:lnTo>
                  <a:cubicBezTo>
                    <a:pt x="1363310" y="426983"/>
                    <a:pt x="1391487" y="405308"/>
                    <a:pt x="1395822" y="390136"/>
                  </a:cubicBezTo>
                  <a:cubicBezTo>
                    <a:pt x="1400156" y="370630"/>
                    <a:pt x="1395822" y="353290"/>
                    <a:pt x="1400156" y="333783"/>
                  </a:cubicBezTo>
                  <a:cubicBezTo>
                    <a:pt x="1397989" y="338118"/>
                    <a:pt x="1395822" y="340286"/>
                    <a:pt x="1393654" y="344620"/>
                  </a:cubicBezTo>
                  <a:cubicBezTo>
                    <a:pt x="1387152" y="355458"/>
                    <a:pt x="1380650" y="366295"/>
                    <a:pt x="1378482" y="379299"/>
                  </a:cubicBezTo>
                  <a:cubicBezTo>
                    <a:pt x="1376315" y="390136"/>
                    <a:pt x="1374147" y="400973"/>
                    <a:pt x="1376315" y="409643"/>
                  </a:cubicBezTo>
                  <a:cubicBezTo>
                    <a:pt x="1376315" y="409643"/>
                    <a:pt x="1376315" y="409643"/>
                    <a:pt x="1376315" y="409643"/>
                  </a:cubicBezTo>
                  <a:cubicBezTo>
                    <a:pt x="1376315" y="409643"/>
                    <a:pt x="1376315" y="409643"/>
                    <a:pt x="1376315" y="409643"/>
                  </a:cubicBezTo>
                  <a:cubicBezTo>
                    <a:pt x="1374147" y="398806"/>
                    <a:pt x="1374147" y="387969"/>
                    <a:pt x="1376315" y="379299"/>
                  </a:cubicBezTo>
                  <a:cubicBezTo>
                    <a:pt x="1378482" y="370630"/>
                    <a:pt x="1380650" y="361960"/>
                    <a:pt x="1384984" y="355458"/>
                  </a:cubicBezTo>
                  <a:cubicBezTo>
                    <a:pt x="1374147" y="366295"/>
                    <a:pt x="1365478" y="383634"/>
                    <a:pt x="1363310" y="398806"/>
                  </a:cubicBezTo>
                  <a:cubicBezTo>
                    <a:pt x="1358975" y="409643"/>
                    <a:pt x="1363310" y="437820"/>
                    <a:pt x="1380650" y="442155"/>
                  </a:cubicBezTo>
                  <a:lnTo>
                    <a:pt x="1380650" y="442155"/>
                  </a:lnTo>
                  <a:close/>
                  <a:moveTo>
                    <a:pt x="1365478" y="448657"/>
                  </a:moveTo>
                  <a:lnTo>
                    <a:pt x="1365478" y="448657"/>
                  </a:lnTo>
                  <a:cubicBezTo>
                    <a:pt x="1374147" y="433485"/>
                    <a:pt x="1356808" y="411811"/>
                    <a:pt x="1343803" y="403141"/>
                  </a:cubicBezTo>
                  <a:cubicBezTo>
                    <a:pt x="1330799" y="394471"/>
                    <a:pt x="1313459" y="390136"/>
                    <a:pt x="1298287" y="390136"/>
                  </a:cubicBezTo>
                  <a:cubicBezTo>
                    <a:pt x="1306957" y="394471"/>
                    <a:pt x="1313459" y="396639"/>
                    <a:pt x="1322129" y="400973"/>
                  </a:cubicBezTo>
                  <a:cubicBezTo>
                    <a:pt x="1330799" y="405308"/>
                    <a:pt x="1339469" y="413978"/>
                    <a:pt x="1343803" y="422648"/>
                  </a:cubicBezTo>
                  <a:cubicBezTo>
                    <a:pt x="1343803" y="422648"/>
                    <a:pt x="1343803" y="422648"/>
                    <a:pt x="1343803" y="422648"/>
                  </a:cubicBezTo>
                  <a:cubicBezTo>
                    <a:pt x="1343803" y="422648"/>
                    <a:pt x="1343803" y="422648"/>
                    <a:pt x="1343803" y="422648"/>
                  </a:cubicBezTo>
                  <a:cubicBezTo>
                    <a:pt x="1337301" y="413978"/>
                    <a:pt x="1328631" y="407476"/>
                    <a:pt x="1319962" y="403141"/>
                  </a:cubicBezTo>
                  <a:cubicBezTo>
                    <a:pt x="1309125" y="396639"/>
                    <a:pt x="1296120" y="392304"/>
                    <a:pt x="1285283" y="390136"/>
                  </a:cubicBezTo>
                  <a:cubicBezTo>
                    <a:pt x="1280948" y="390136"/>
                    <a:pt x="1276613" y="387969"/>
                    <a:pt x="1274446" y="387969"/>
                  </a:cubicBezTo>
                  <a:cubicBezTo>
                    <a:pt x="1293953" y="398806"/>
                    <a:pt x="1302622" y="411811"/>
                    <a:pt x="1319962" y="424815"/>
                  </a:cubicBezTo>
                  <a:cubicBezTo>
                    <a:pt x="1330799" y="431317"/>
                    <a:pt x="1365478" y="426983"/>
                    <a:pt x="1365478" y="448657"/>
                  </a:cubicBezTo>
                  <a:lnTo>
                    <a:pt x="1365478" y="448657"/>
                  </a:lnTo>
                  <a:close/>
                  <a:moveTo>
                    <a:pt x="1348138" y="379299"/>
                  </a:moveTo>
                  <a:lnTo>
                    <a:pt x="1348138" y="379299"/>
                  </a:lnTo>
                  <a:cubicBezTo>
                    <a:pt x="1330799" y="366295"/>
                    <a:pt x="1356808" y="342453"/>
                    <a:pt x="1356808" y="325114"/>
                  </a:cubicBezTo>
                  <a:cubicBezTo>
                    <a:pt x="1358975" y="305607"/>
                    <a:pt x="1352473" y="288267"/>
                    <a:pt x="1356808" y="268761"/>
                  </a:cubicBezTo>
                  <a:cubicBezTo>
                    <a:pt x="1354641" y="273095"/>
                    <a:pt x="1352473" y="275263"/>
                    <a:pt x="1352473" y="279598"/>
                  </a:cubicBezTo>
                  <a:cubicBezTo>
                    <a:pt x="1348138" y="290435"/>
                    <a:pt x="1343803" y="303439"/>
                    <a:pt x="1341636" y="314276"/>
                  </a:cubicBezTo>
                  <a:cubicBezTo>
                    <a:pt x="1339469" y="325114"/>
                    <a:pt x="1339469" y="335951"/>
                    <a:pt x="1343803" y="344620"/>
                  </a:cubicBezTo>
                  <a:cubicBezTo>
                    <a:pt x="1343803" y="344620"/>
                    <a:pt x="1343803" y="344620"/>
                    <a:pt x="1343803" y="344620"/>
                  </a:cubicBezTo>
                  <a:cubicBezTo>
                    <a:pt x="1343803" y="344620"/>
                    <a:pt x="1343803" y="344620"/>
                    <a:pt x="1343803" y="344620"/>
                  </a:cubicBezTo>
                  <a:cubicBezTo>
                    <a:pt x="1339469" y="335951"/>
                    <a:pt x="1339469" y="325114"/>
                    <a:pt x="1341636" y="314276"/>
                  </a:cubicBezTo>
                  <a:cubicBezTo>
                    <a:pt x="1341636" y="305607"/>
                    <a:pt x="1343803" y="296937"/>
                    <a:pt x="1345971" y="288267"/>
                  </a:cubicBezTo>
                  <a:cubicBezTo>
                    <a:pt x="1337301" y="301272"/>
                    <a:pt x="1328631" y="318611"/>
                    <a:pt x="1328631" y="333783"/>
                  </a:cubicBezTo>
                  <a:cubicBezTo>
                    <a:pt x="1322129" y="348955"/>
                    <a:pt x="1328631" y="374964"/>
                    <a:pt x="1348138" y="379299"/>
                  </a:cubicBezTo>
                  <a:lnTo>
                    <a:pt x="1348138" y="379299"/>
                  </a:lnTo>
                  <a:close/>
                  <a:moveTo>
                    <a:pt x="1332966" y="385801"/>
                  </a:moveTo>
                  <a:lnTo>
                    <a:pt x="1332966" y="385801"/>
                  </a:lnTo>
                  <a:cubicBezTo>
                    <a:pt x="1330799" y="364127"/>
                    <a:pt x="1298287" y="372797"/>
                    <a:pt x="1283116" y="364127"/>
                  </a:cubicBezTo>
                  <a:cubicBezTo>
                    <a:pt x="1265776" y="353290"/>
                    <a:pt x="1254939" y="340286"/>
                    <a:pt x="1235432" y="333783"/>
                  </a:cubicBezTo>
                  <a:cubicBezTo>
                    <a:pt x="1239767" y="333783"/>
                    <a:pt x="1244102" y="333783"/>
                    <a:pt x="1248437" y="335951"/>
                  </a:cubicBezTo>
                  <a:cubicBezTo>
                    <a:pt x="1261441" y="338118"/>
                    <a:pt x="1272278" y="340286"/>
                    <a:pt x="1285283" y="344620"/>
                  </a:cubicBezTo>
                  <a:cubicBezTo>
                    <a:pt x="1293953" y="348955"/>
                    <a:pt x="1304790" y="353290"/>
                    <a:pt x="1311292" y="361960"/>
                  </a:cubicBezTo>
                  <a:cubicBezTo>
                    <a:pt x="1311292" y="361960"/>
                    <a:pt x="1311292" y="361960"/>
                    <a:pt x="1311292" y="361960"/>
                  </a:cubicBezTo>
                  <a:cubicBezTo>
                    <a:pt x="1311292" y="361960"/>
                    <a:pt x="1311292" y="361960"/>
                    <a:pt x="1311292" y="361960"/>
                  </a:cubicBezTo>
                  <a:cubicBezTo>
                    <a:pt x="1304790" y="353290"/>
                    <a:pt x="1296120" y="348955"/>
                    <a:pt x="1287450" y="342453"/>
                  </a:cubicBezTo>
                  <a:cubicBezTo>
                    <a:pt x="1278781" y="338118"/>
                    <a:pt x="1272278" y="335951"/>
                    <a:pt x="1263609" y="333783"/>
                  </a:cubicBezTo>
                  <a:cubicBezTo>
                    <a:pt x="1278781" y="333783"/>
                    <a:pt x="1298287" y="335951"/>
                    <a:pt x="1311292" y="342453"/>
                  </a:cubicBezTo>
                  <a:cubicBezTo>
                    <a:pt x="1322129" y="351123"/>
                    <a:pt x="1339469" y="370630"/>
                    <a:pt x="1332966" y="385801"/>
                  </a:cubicBezTo>
                  <a:lnTo>
                    <a:pt x="1332966" y="385801"/>
                  </a:lnTo>
                  <a:close/>
                  <a:moveTo>
                    <a:pt x="1309125" y="318611"/>
                  </a:moveTo>
                  <a:lnTo>
                    <a:pt x="1309125" y="318611"/>
                  </a:lnTo>
                  <a:cubicBezTo>
                    <a:pt x="1289618" y="307774"/>
                    <a:pt x="1313459" y="281765"/>
                    <a:pt x="1313459" y="264426"/>
                  </a:cubicBezTo>
                  <a:cubicBezTo>
                    <a:pt x="1313459" y="244919"/>
                    <a:pt x="1304790" y="229747"/>
                    <a:pt x="1306957" y="208073"/>
                  </a:cubicBezTo>
                  <a:cubicBezTo>
                    <a:pt x="1304790" y="212408"/>
                    <a:pt x="1304790" y="214575"/>
                    <a:pt x="1302622" y="218910"/>
                  </a:cubicBezTo>
                  <a:cubicBezTo>
                    <a:pt x="1298287" y="229747"/>
                    <a:pt x="1296120" y="242752"/>
                    <a:pt x="1293953" y="255756"/>
                  </a:cubicBezTo>
                  <a:cubicBezTo>
                    <a:pt x="1293953" y="266593"/>
                    <a:pt x="1293953" y="277430"/>
                    <a:pt x="1298287" y="286100"/>
                  </a:cubicBezTo>
                  <a:cubicBezTo>
                    <a:pt x="1298287" y="286100"/>
                    <a:pt x="1298287" y="286100"/>
                    <a:pt x="1298287" y="286100"/>
                  </a:cubicBezTo>
                  <a:cubicBezTo>
                    <a:pt x="1298287" y="286100"/>
                    <a:pt x="1298287" y="286100"/>
                    <a:pt x="1298287" y="286100"/>
                  </a:cubicBezTo>
                  <a:cubicBezTo>
                    <a:pt x="1293953" y="277430"/>
                    <a:pt x="1291785" y="266593"/>
                    <a:pt x="1291785" y="255756"/>
                  </a:cubicBezTo>
                  <a:cubicBezTo>
                    <a:pt x="1291785" y="247086"/>
                    <a:pt x="1291785" y="238417"/>
                    <a:pt x="1293953" y="229747"/>
                  </a:cubicBezTo>
                  <a:cubicBezTo>
                    <a:pt x="1287450" y="242752"/>
                    <a:pt x="1280948" y="260091"/>
                    <a:pt x="1280948" y="275263"/>
                  </a:cubicBezTo>
                  <a:cubicBezTo>
                    <a:pt x="1280948" y="292602"/>
                    <a:pt x="1289618" y="318611"/>
                    <a:pt x="1309125" y="318611"/>
                  </a:cubicBezTo>
                  <a:lnTo>
                    <a:pt x="1309125" y="318611"/>
                  </a:lnTo>
                  <a:close/>
                  <a:moveTo>
                    <a:pt x="1293953" y="327281"/>
                  </a:moveTo>
                  <a:lnTo>
                    <a:pt x="1293953" y="327281"/>
                  </a:lnTo>
                  <a:cubicBezTo>
                    <a:pt x="1289618" y="305607"/>
                    <a:pt x="1257106" y="318611"/>
                    <a:pt x="1241934" y="312109"/>
                  </a:cubicBezTo>
                  <a:cubicBezTo>
                    <a:pt x="1222428" y="303439"/>
                    <a:pt x="1211591" y="292602"/>
                    <a:pt x="1189916" y="286100"/>
                  </a:cubicBezTo>
                  <a:cubicBezTo>
                    <a:pt x="1194251" y="286100"/>
                    <a:pt x="1198586" y="286100"/>
                    <a:pt x="1202921" y="286100"/>
                  </a:cubicBezTo>
                  <a:cubicBezTo>
                    <a:pt x="1215925" y="286100"/>
                    <a:pt x="1226762" y="288267"/>
                    <a:pt x="1239767" y="290435"/>
                  </a:cubicBezTo>
                  <a:cubicBezTo>
                    <a:pt x="1250604" y="292602"/>
                    <a:pt x="1259274" y="296937"/>
                    <a:pt x="1267944" y="305607"/>
                  </a:cubicBezTo>
                  <a:cubicBezTo>
                    <a:pt x="1267944" y="305607"/>
                    <a:pt x="1267944" y="305607"/>
                    <a:pt x="1267944" y="305607"/>
                  </a:cubicBezTo>
                  <a:cubicBezTo>
                    <a:pt x="1267944" y="305607"/>
                    <a:pt x="1267944" y="305607"/>
                    <a:pt x="1267944" y="305607"/>
                  </a:cubicBezTo>
                  <a:cubicBezTo>
                    <a:pt x="1261441" y="296937"/>
                    <a:pt x="1250604" y="292602"/>
                    <a:pt x="1241934" y="290435"/>
                  </a:cubicBezTo>
                  <a:cubicBezTo>
                    <a:pt x="1233265" y="288267"/>
                    <a:pt x="1224595" y="286100"/>
                    <a:pt x="1218093" y="283933"/>
                  </a:cubicBezTo>
                  <a:cubicBezTo>
                    <a:pt x="1233265" y="281765"/>
                    <a:pt x="1252772" y="281765"/>
                    <a:pt x="1265776" y="288267"/>
                  </a:cubicBezTo>
                  <a:cubicBezTo>
                    <a:pt x="1278781" y="292602"/>
                    <a:pt x="1300455" y="309942"/>
                    <a:pt x="1293953" y="327281"/>
                  </a:cubicBezTo>
                  <a:lnTo>
                    <a:pt x="1293953" y="327281"/>
                  </a:lnTo>
                  <a:close/>
                  <a:moveTo>
                    <a:pt x="1263609" y="262258"/>
                  </a:moveTo>
                  <a:lnTo>
                    <a:pt x="1263609" y="262258"/>
                  </a:lnTo>
                  <a:cubicBezTo>
                    <a:pt x="1244102" y="253589"/>
                    <a:pt x="1263609" y="223245"/>
                    <a:pt x="1261441" y="208073"/>
                  </a:cubicBezTo>
                  <a:cubicBezTo>
                    <a:pt x="1259274" y="188566"/>
                    <a:pt x="1250604" y="173394"/>
                    <a:pt x="1248437" y="151720"/>
                  </a:cubicBezTo>
                  <a:cubicBezTo>
                    <a:pt x="1246269" y="156055"/>
                    <a:pt x="1246269" y="160389"/>
                    <a:pt x="1246269" y="162557"/>
                  </a:cubicBezTo>
                  <a:cubicBezTo>
                    <a:pt x="1244102" y="175561"/>
                    <a:pt x="1241934" y="186398"/>
                    <a:pt x="1241934" y="199403"/>
                  </a:cubicBezTo>
                  <a:cubicBezTo>
                    <a:pt x="1241934" y="210240"/>
                    <a:pt x="1244102" y="221077"/>
                    <a:pt x="1250604" y="229747"/>
                  </a:cubicBezTo>
                  <a:cubicBezTo>
                    <a:pt x="1250604" y="229747"/>
                    <a:pt x="1250604" y="229747"/>
                    <a:pt x="1250604" y="229747"/>
                  </a:cubicBezTo>
                  <a:cubicBezTo>
                    <a:pt x="1250604" y="229747"/>
                    <a:pt x="1250604" y="229747"/>
                    <a:pt x="1250604" y="229747"/>
                  </a:cubicBezTo>
                  <a:cubicBezTo>
                    <a:pt x="1244102" y="221077"/>
                    <a:pt x="1241934" y="210240"/>
                    <a:pt x="1241934" y="199403"/>
                  </a:cubicBezTo>
                  <a:cubicBezTo>
                    <a:pt x="1241934" y="190733"/>
                    <a:pt x="1241934" y="182064"/>
                    <a:pt x="1241934" y="173394"/>
                  </a:cubicBezTo>
                  <a:cubicBezTo>
                    <a:pt x="1235432" y="188566"/>
                    <a:pt x="1231097" y="205905"/>
                    <a:pt x="1233265" y="221077"/>
                  </a:cubicBezTo>
                  <a:cubicBezTo>
                    <a:pt x="1233265" y="238417"/>
                    <a:pt x="1244102" y="264426"/>
                    <a:pt x="1263609" y="262258"/>
                  </a:cubicBezTo>
                  <a:lnTo>
                    <a:pt x="1263609" y="262258"/>
                  </a:lnTo>
                  <a:close/>
                  <a:moveTo>
                    <a:pt x="1250604" y="273095"/>
                  </a:moveTo>
                  <a:lnTo>
                    <a:pt x="1250604" y="273095"/>
                  </a:lnTo>
                  <a:cubicBezTo>
                    <a:pt x="1244102" y="251421"/>
                    <a:pt x="1213758" y="266593"/>
                    <a:pt x="1196419" y="262258"/>
                  </a:cubicBezTo>
                  <a:cubicBezTo>
                    <a:pt x="1176912" y="255756"/>
                    <a:pt x="1163907" y="244919"/>
                    <a:pt x="1142233" y="242752"/>
                  </a:cubicBezTo>
                  <a:cubicBezTo>
                    <a:pt x="1146568" y="242752"/>
                    <a:pt x="1150903" y="242752"/>
                    <a:pt x="1155237" y="240584"/>
                  </a:cubicBezTo>
                  <a:cubicBezTo>
                    <a:pt x="1168242" y="240584"/>
                    <a:pt x="1179079" y="240584"/>
                    <a:pt x="1192084" y="242752"/>
                  </a:cubicBezTo>
                  <a:cubicBezTo>
                    <a:pt x="1202921" y="244919"/>
                    <a:pt x="1213758" y="247086"/>
                    <a:pt x="1220260" y="255756"/>
                  </a:cubicBezTo>
                  <a:cubicBezTo>
                    <a:pt x="1220260" y="255756"/>
                    <a:pt x="1220260" y="255756"/>
                    <a:pt x="1220260" y="255756"/>
                  </a:cubicBezTo>
                  <a:cubicBezTo>
                    <a:pt x="1220260" y="255756"/>
                    <a:pt x="1220260" y="255756"/>
                    <a:pt x="1220260" y="255756"/>
                  </a:cubicBezTo>
                  <a:cubicBezTo>
                    <a:pt x="1211591" y="249254"/>
                    <a:pt x="1202921" y="244919"/>
                    <a:pt x="1192084" y="242752"/>
                  </a:cubicBezTo>
                  <a:cubicBezTo>
                    <a:pt x="1183414" y="240584"/>
                    <a:pt x="1174744" y="238417"/>
                    <a:pt x="1166075" y="238417"/>
                  </a:cubicBezTo>
                  <a:cubicBezTo>
                    <a:pt x="1181247" y="234082"/>
                    <a:pt x="1198586" y="231914"/>
                    <a:pt x="1213758" y="236249"/>
                  </a:cubicBezTo>
                  <a:cubicBezTo>
                    <a:pt x="1231097" y="240584"/>
                    <a:pt x="1254939" y="255756"/>
                    <a:pt x="1250604" y="273095"/>
                  </a:cubicBezTo>
                  <a:lnTo>
                    <a:pt x="1250604" y="273095"/>
                  </a:lnTo>
                  <a:close/>
                  <a:moveTo>
                    <a:pt x="1211591" y="212408"/>
                  </a:moveTo>
                  <a:lnTo>
                    <a:pt x="1211591" y="212408"/>
                  </a:lnTo>
                  <a:cubicBezTo>
                    <a:pt x="1189916" y="205905"/>
                    <a:pt x="1207256" y="175561"/>
                    <a:pt x="1202921" y="158222"/>
                  </a:cubicBezTo>
                  <a:cubicBezTo>
                    <a:pt x="1198586" y="138715"/>
                    <a:pt x="1187749" y="125711"/>
                    <a:pt x="1185581" y="104036"/>
                  </a:cubicBezTo>
                  <a:cubicBezTo>
                    <a:pt x="1185581" y="108371"/>
                    <a:pt x="1183414" y="112706"/>
                    <a:pt x="1183414" y="117041"/>
                  </a:cubicBezTo>
                  <a:cubicBezTo>
                    <a:pt x="1181247" y="130045"/>
                    <a:pt x="1181247" y="140883"/>
                    <a:pt x="1183414" y="153887"/>
                  </a:cubicBezTo>
                  <a:cubicBezTo>
                    <a:pt x="1185581" y="164724"/>
                    <a:pt x="1187749" y="175561"/>
                    <a:pt x="1194251" y="184231"/>
                  </a:cubicBezTo>
                  <a:cubicBezTo>
                    <a:pt x="1194251" y="184231"/>
                    <a:pt x="1194251" y="184231"/>
                    <a:pt x="1194251" y="184231"/>
                  </a:cubicBezTo>
                  <a:cubicBezTo>
                    <a:pt x="1194251" y="184231"/>
                    <a:pt x="1194251" y="184231"/>
                    <a:pt x="1194251" y="184231"/>
                  </a:cubicBezTo>
                  <a:cubicBezTo>
                    <a:pt x="1187749" y="175561"/>
                    <a:pt x="1183414" y="166892"/>
                    <a:pt x="1183414" y="156055"/>
                  </a:cubicBezTo>
                  <a:cubicBezTo>
                    <a:pt x="1181247" y="147385"/>
                    <a:pt x="1181247" y="138715"/>
                    <a:pt x="1181247" y="130045"/>
                  </a:cubicBezTo>
                  <a:cubicBezTo>
                    <a:pt x="1176912" y="145217"/>
                    <a:pt x="1174744" y="162557"/>
                    <a:pt x="1176912" y="177729"/>
                  </a:cubicBezTo>
                  <a:cubicBezTo>
                    <a:pt x="1179079" y="190733"/>
                    <a:pt x="1194251" y="214575"/>
                    <a:pt x="1211591" y="212408"/>
                  </a:cubicBezTo>
                  <a:lnTo>
                    <a:pt x="1211591" y="212408"/>
                  </a:lnTo>
                  <a:close/>
                  <a:moveTo>
                    <a:pt x="1200753" y="223245"/>
                  </a:moveTo>
                  <a:lnTo>
                    <a:pt x="1200753" y="223245"/>
                  </a:lnTo>
                  <a:cubicBezTo>
                    <a:pt x="1192084" y="203738"/>
                    <a:pt x="1163907" y="221077"/>
                    <a:pt x="1146568" y="218910"/>
                  </a:cubicBezTo>
                  <a:cubicBezTo>
                    <a:pt x="1127061" y="214575"/>
                    <a:pt x="1114056" y="205905"/>
                    <a:pt x="1092382" y="203738"/>
                  </a:cubicBezTo>
                  <a:cubicBezTo>
                    <a:pt x="1096717" y="203738"/>
                    <a:pt x="1101052" y="201570"/>
                    <a:pt x="1103219" y="201570"/>
                  </a:cubicBezTo>
                  <a:cubicBezTo>
                    <a:pt x="1116224" y="199403"/>
                    <a:pt x="1127061" y="197236"/>
                    <a:pt x="1140065" y="199403"/>
                  </a:cubicBezTo>
                  <a:cubicBezTo>
                    <a:pt x="1150903" y="199403"/>
                    <a:pt x="1161740" y="201570"/>
                    <a:pt x="1170409" y="208073"/>
                  </a:cubicBezTo>
                  <a:cubicBezTo>
                    <a:pt x="1170409" y="208073"/>
                    <a:pt x="1170409" y="208073"/>
                    <a:pt x="1170409" y="208073"/>
                  </a:cubicBezTo>
                  <a:cubicBezTo>
                    <a:pt x="1170409" y="208073"/>
                    <a:pt x="1170409" y="208073"/>
                    <a:pt x="1170409" y="208073"/>
                  </a:cubicBezTo>
                  <a:cubicBezTo>
                    <a:pt x="1161740" y="201570"/>
                    <a:pt x="1150903" y="199403"/>
                    <a:pt x="1142233" y="197236"/>
                  </a:cubicBezTo>
                  <a:cubicBezTo>
                    <a:pt x="1133563" y="195068"/>
                    <a:pt x="1124894" y="195068"/>
                    <a:pt x="1116224" y="195068"/>
                  </a:cubicBezTo>
                  <a:cubicBezTo>
                    <a:pt x="1131396" y="188566"/>
                    <a:pt x="1148735" y="186398"/>
                    <a:pt x="1163907" y="188566"/>
                  </a:cubicBezTo>
                  <a:cubicBezTo>
                    <a:pt x="1179079" y="192901"/>
                    <a:pt x="1202921" y="205905"/>
                    <a:pt x="1200753" y="223245"/>
                  </a:cubicBezTo>
                  <a:lnTo>
                    <a:pt x="1200753" y="223245"/>
                  </a:lnTo>
                  <a:close/>
                  <a:moveTo>
                    <a:pt x="1157405" y="166892"/>
                  </a:moveTo>
                  <a:lnTo>
                    <a:pt x="1157405" y="166892"/>
                  </a:lnTo>
                  <a:cubicBezTo>
                    <a:pt x="1135731" y="162557"/>
                    <a:pt x="1148735" y="130045"/>
                    <a:pt x="1144400" y="114873"/>
                  </a:cubicBezTo>
                  <a:cubicBezTo>
                    <a:pt x="1137898" y="95367"/>
                    <a:pt x="1124894" y="84530"/>
                    <a:pt x="1120559" y="62855"/>
                  </a:cubicBezTo>
                  <a:cubicBezTo>
                    <a:pt x="1120559" y="67190"/>
                    <a:pt x="1120559" y="71525"/>
                    <a:pt x="1120559" y="75860"/>
                  </a:cubicBezTo>
                  <a:cubicBezTo>
                    <a:pt x="1120559" y="88864"/>
                    <a:pt x="1120559" y="99702"/>
                    <a:pt x="1124894" y="112706"/>
                  </a:cubicBezTo>
                  <a:cubicBezTo>
                    <a:pt x="1127061" y="123543"/>
                    <a:pt x="1131396" y="132213"/>
                    <a:pt x="1137898" y="140883"/>
                  </a:cubicBezTo>
                  <a:cubicBezTo>
                    <a:pt x="1137898" y="140883"/>
                    <a:pt x="1137898" y="140883"/>
                    <a:pt x="1137898" y="140883"/>
                  </a:cubicBezTo>
                  <a:cubicBezTo>
                    <a:pt x="1137898" y="140883"/>
                    <a:pt x="1137898" y="140883"/>
                    <a:pt x="1137898" y="140883"/>
                  </a:cubicBezTo>
                  <a:cubicBezTo>
                    <a:pt x="1131396" y="134380"/>
                    <a:pt x="1127061" y="123543"/>
                    <a:pt x="1122726" y="114873"/>
                  </a:cubicBezTo>
                  <a:cubicBezTo>
                    <a:pt x="1120559" y="106204"/>
                    <a:pt x="1118391" y="97534"/>
                    <a:pt x="1116224" y="88864"/>
                  </a:cubicBezTo>
                  <a:cubicBezTo>
                    <a:pt x="1114056" y="104036"/>
                    <a:pt x="1111889" y="123543"/>
                    <a:pt x="1118391" y="136548"/>
                  </a:cubicBezTo>
                  <a:cubicBezTo>
                    <a:pt x="1122726" y="149552"/>
                    <a:pt x="1140065" y="171227"/>
                    <a:pt x="1157405" y="166892"/>
                  </a:cubicBezTo>
                  <a:lnTo>
                    <a:pt x="1157405" y="166892"/>
                  </a:lnTo>
                  <a:close/>
                  <a:moveTo>
                    <a:pt x="1146568" y="179896"/>
                  </a:moveTo>
                  <a:lnTo>
                    <a:pt x="1146568" y="179896"/>
                  </a:lnTo>
                  <a:cubicBezTo>
                    <a:pt x="1135731" y="160389"/>
                    <a:pt x="1109722" y="182064"/>
                    <a:pt x="1092382" y="179896"/>
                  </a:cubicBezTo>
                  <a:cubicBezTo>
                    <a:pt x="1072875" y="177729"/>
                    <a:pt x="1057703" y="171227"/>
                    <a:pt x="1036029" y="171227"/>
                  </a:cubicBezTo>
                  <a:cubicBezTo>
                    <a:pt x="1040364" y="169059"/>
                    <a:pt x="1044699" y="169059"/>
                    <a:pt x="1046866" y="166892"/>
                  </a:cubicBezTo>
                  <a:cubicBezTo>
                    <a:pt x="1059871" y="162557"/>
                    <a:pt x="1070708" y="160389"/>
                    <a:pt x="1083712" y="160389"/>
                  </a:cubicBezTo>
                  <a:cubicBezTo>
                    <a:pt x="1094550" y="160389"/>
                    <a:pt x="1105387" y="160389"/>
                    <a:pt x="1114056" y="166892"/>
                  </a:cubicBezTo>
                  <a:cubicBezTo>
                    <a:pt x="1114056" y="166892"/>
                    <a:pt x="1114056" y="166892"/>
                    <a:pt x="1114056" y="166892"/>
                  </a:cubicBezTo>
                  <a:cubicBezTo>
                    <a:pt x="1114056" y="166892"/>
                    <a:pt x="1114056" y="166892"/>
                    <a:pt x="1114056" y="166892"/>
                  </a:cubicBezTo>
                  <a:cubicBezTo>
                    <a:pt x="1105387" y="162557"/>
                    <a:pt x="1094550" y="160389"/>
                    <a:pt x="1083712" y="160389"/>
                  </a:cubicBezTo>
                  <a:cubicBezTo>
                    <a:pt x="1075043" y="160389"/>
                    <a:pt x="1066373" y="160389"/>
                    <a:pt x="1057703" y="162557"/>
                  </a:cubicBezTo>
                  <a:cubicBezTo>
                    <a:pt x="1070708" y="156055"/>
                    <a:pt x="1090215" y="149552"/>
                    <a:pt x="1105387" y="151720"/>
                  </a:cubicBezTo>
                  <a:cubicBezTo>
                    <a:pt x="1120559" y="151720"/>
                    <a:pt x="1146568" y="162557"/>
                    <a:pt x="1146568" y="179896"/>
                  </a:cubicBezTo>
                  <a:lnTo>
                    <a:pt x="1146568" y="179896"/>
                  </a:lnTo>
                  <a:close/>
                  <a:moveTo>
                    <a:pt x="1096717" y="127878"/>
                  </a:moveTo>
                  <a:lnTo>
                    <a:pt x="1096717" y="127878"/>
                  </a:lnTo>
                  <a:cubicBezTo>
                    <a:pt x="1075043" y="125711"/>
                    <a:pt x="1085880" y="91032"/>
                    <a:pt x="1077210" y="78027"/>
                  </a:cubicBezTo>
                  <a:cubicBezTo>
                    <a:pt x="1068541" y="60688"/>
                    <a:pt x="1055536" y="49851"/>
                    <a:pt x="1049034" y="28177"/>
                  </a:cubicBezTo>
                  <a:cubicBezTo>
                    <a:pt x="1049034" y="32511"/>
                    <a:pt x="1049034" y="36846"/>
                    <a:pt x="1049034" y="41181"/>
                  </a:cubicBezTo>
                  <a:cubicBezTo>
                    <a:pt x="1051201" y="54186"/>
                    <a:pt x="1051201" y="65023"/>
                    <a:pt x="1057703" y="78027"/>
                  </a:cubicBezTo>
                  <a:cubicBezTo>
                    <a:pt x="1062038" y="88864"/>
                    <a:pt x="1066373" y="97534"/>
                    <a:pt x="1075043" y="104036"/>
                  </a:cubicBezTo>
                  <a:cubicBezTo>
                    <a:pt x="1075043" y="104036"/>
                    <a:pt x="1075043" y="104036"/>
                    <a:pt x="1075043" y="104036"/>
                  </a:cubicBezTo>
                  <a:cubicBezTo>
                    <a:pt x="1075043" y="104036"/>
                    <a:pt x="1075043" y="104036"/>
                    <a:pt x="1075043" y="104036"/>
                  </a:cubicBezTo>
                  <a:cubicBezTo>
                    <a:pt x="1066373" y="97534"/>
                    <a:pt x="1062038" y="88864"/>
                    <a:pt x="1057703" y="78027"/>
                  </a:cubicBezTo>
                  <a:cubicBezTo>
                    <a:pt x="1053368" y="69358"/>
                    <a:pt x="1051201" y="62855"/>
                    <a:pt x="1049034" y="54186"/>
                  </a:cubicBezTo>
                  <a:cubicBezTo>
                    <a:pt x="1046866" y="69358"/>
                    <a:pt x="1049034" y="88864"/>
                    <a:pt x="1055536" y="101869"/>
                  </a:cubicBezTo>
                  <a:cubicBezTo>
                    <a:pt x="1059871" y="114873"/>
                    <a:pt x="1079378" y="134380"/>
                    <a:pt x="1096717" y="127878"/>
                  </a:cubicBezTo>
                  <a:lnTo>
                    <a:pt x="1096717" y="127878"/>
                  </a:lnTo>
                  <a:close/>
                  <a:moveTo>
                    <a:pt x="1088047" y="143050"/>
                  </a:moveTo>
                  <a:lnTo>
                    <a:pt x="1088047" y="143050"/>
                  </a:lnTo>
                  <a:cubicBezTo>
                    <a:pt x="1085880" y="125711"/>
                    <a:pt x="1059871" y="117041"/>
                    <a:pt x="1044699" y="117041"/>
                  </a:cubicBezTo>
                  <a:cubicBezTo>
                    <a:pt x="1029527" y="117041"/>
                    <a:pt x="1012187" y="125711"/>
                    <a:pt x="999183" y="134380"/>
                  </a:cubicBezTo>
                  <a:cubicBezTo>
                    <a:pt x="1007853" y="132213"/>
                    <a:pt x="1016522" y="130045"/>
                    <a:pt x="1025192" y="130045"/>
                  </a:cubicBezTo>
                  <a:cubicBezTo>
                    <a:pt x="1036029" y="130045"/>
                    <a:pt x="1046866" y="130045"/>
                    <a:pt x="1055536" y="134380"/>
                  </a:cubicBezTo>
                  <a:cubicBezTo>
                    <a:pt x="1055536" y="134380"/>
                    <a:pt x="1055536" y="134380"/>
                    <a:pt x="1055536" y="134380"/>
                  </a:cubicBezTo>
                  <a:cubicBezTo>
                    <a:pt x="1055536" y="134380"/>
                    <a:pt x="1055536" y="134380"/>
                    <a:pt x="1055536" y="134380"/>
                  </a:cubicBezTo>
                  <a:cubicBezTo>
                    <a:pt x="1044699" y="130045"/>
                    <a:pt x="1033862" y="130045"/>
                    <a:pt x="1025192" y="132213"/>
                  </a:cubicBezTo>
                  <a:cubicBezTo>
                    <a:pt x="1012187" y="134380"/>
                    <a:pt x="1001350" y="138715"/>
                    <a:pt x="988346" y="143050"/>
                  </a:cubicBezTo>
                  <a:cubicBezTo>
                    <a:pt x="984011" y="145217"/>
                    <a:pt x="981843" y="145217"/>
                    <a:pt x="977509" y="147385"/>
                  </a:cubicBezTo>
                  <a:cubicBezTo>
                    <a:pt x="999183" y="145217"/>
                    <a:pt x="1014355" y="151720"/>
                    <a:pt x="1033862" y="149552"/>
                  </a:cubicBezTo>
                  <a:cubicBezTo>
                    <a:pt x="1051201" y="149552"/>
                    <a:pt x="1075043" y="123543"/>
                    <a:pt x="1088047" y="143050"/>
                  </a:cubicBezTo>
                  <a:lnTo>
                    <a:pt x="1088047" y="143050"/>
                  </a:lnTo>
                  <a:close/>
                  <a:moveTo>
                    <a:pt x="1033862" y="95367"/>
                  </a:moveTo>
                  <a:lnTo>
                    <a:pt x="1033862" y="95367"/>
                  </a:lnTo>
                  <a:cubicBezTo>
                    <a:pt x="1012187" y="95367"/>
                    <a:pt x="1018690" y="60688"/>
                    <a:pt x="1010020" y="47683"/>
                  </a:cubicBezTo>
                  <a:cubicBezTo>
                    <a:pt x="999183" y="30344"/>
                    <a:pt x="986178" y="21674"/>
                    <a:pt x="975341" y="2167"/>
                  </a:cubicBezTo>
                  <a:cubicBezTo>
                    <a:pt x="975341" y="6502"/>
                    <a:pt x="977509" y="10837"/>
                    <a:pt x="977509" y="15172"/>
                  </a:cubicBezTo>
                  <a:cubicBezTo>
                    <a:pt x="979676" y="28177"/>
                    <a:pt x="984011" y="39014"/>
                    <a:pt x="988346" y="49851"/>
                  </a:cubicBezTo>
                  <a:cubicBezTo>
                    <a:pt x="992681" y="58520"/>
                    <a:pt x="999183" y="69358"/>
                    <a:pt x="1007853" y="73692"/>
                  </a:cubicBezTo>
                  <a:cubicBezTo>
                    <a:pt x="1007853" y="73692"/>
                    <a:pt x="1007853" y="73692"/>
                    <a:pt x="1007853" y="73692"/>
                  </a:cubicBezTo>
                  <a:cubicBezTo>
                    <a:pt x="1007853" y="73692"/>
                    <a:pt x="1007853" y="73692"/>
                    <a:pt x="1007853" y="73692"/>
                  </a:cubicBezTo>
                  <a:cubicBezTo>
                    <a:pt x="999183" y="67190"/>
                    <a:pt x="992681" y="58520"/>
                    <a:pt x="988346" y="49851"/>
                  </a:cubicBezTo>
                  <a:cubicBezTo>
                    <a:pt x="984011" y="43348"/>
                    <a:pt x="979676" y="34679"/>
                    <a:pt x="977509" y="26009"/>
                  </a:cubicBezTo>
                  <a:cubicBezTo>
                    <a:pt x="977509" y="41181"/>
                    <a:pt x="981843" y="60688"/>
                    <a:pt x="988346" y="73692"/>
                  </a:cubicBezTo>
                  <a:cubicBezTo>
                    <a:pt x="994848" y="86697"/>
                    <a:pt x="1016522" y="104036"/>
                    <a:pt x="1033862" y="95367"/>
                  </a:cubicBezTo>
                  <a:close/>
                </a:path>
              </a:pathLst>
            </a:custGeom>
            <a:gradFill flip="none" rotWithShape="1">
              <a:gsLst>
                <a:gs pos="47000">
                  <a:srgbClr val="F6EFA5"/>
                </a:gs>
                <a:gs pos="62000">
                  <a:srgbClr val="935C24"/>
                </a:gs>
                <a:gs pos="87000">
                  <a:srgbClr val="DAA33C"/>
                </a:gs>
                <a:gs pos="27000">
                  <a:srgbClr val="AA742E"/>
                </a:gs>
                <a:gs pos="16000">
                  <a:srgbClr val="D9BB6E"/>
                </a:gs>
              </a:gsLst>
              <a:lin ang="5400000" scaled="1"/>
              <a:tileRect/>
            </a:gradFill>
            <a:ln w="216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26" name="任意多边形: 形状 506">
              <a:extLst>
                <a:ext uri="{FF2B5EF4-FFF2-40B4-BE49-F238E27FC236}">
                  <a16:creationId xmlns:a16="http://schemas.microsoft.com/office/drawing/2014/main" id="{051CB2C8-4175-4C35-9433-B32FB57DACA3}"/>
                </a:ext>
              </a:extLst>
            </p:cNvPr>
            <p:cNvSpPr/>
            <p:nvPr/>
          </p:nvSpPr>
          <p:spPr>
            <a:xfrm>
              <a:off x="4660005" y="3938493"/>
              <a:ext cx="2206438" cy="2206437"/>
            </a:xfrm>
            <a:custGeom>
              <a:avLst/>
              <a:gdLst>
                <a:gd name="connsiteX0" fmla="*/ 1103219 w 2206438"/>
                <a:gd name="connsiteY0" fmla="*/ 2206438 h 2206437"/>
                <a:gd name="connsiteX1" fmla="*/ 2206439 w 2206438"/>
                <a:gd name="connsiteY1" fmla="*/ 1103219 h 2206437"/>
                <a:gd name="connsiteX2" fmla="*/ 1103219 w 2206438"/>
                <a:gd name="connsiteY2" fmla="*/ 0 h 2206437"/>
                <a:gd name="connsiteX3" fmla="*/ 0 w 2206438"/>
                <a:gd name="connsiteY3" fmla="*/ 1105386 h 2206437"/>
                <a:gd name="connsiteX4" fmla="*/ 1103219 w 2206438"/>
                <a:gd name="connsiteY4" fmla="*/ 2206438 h 22064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6438" h="2206437">
                  <a:moveTo>
                    <a:pt x="1103219" y="2206438"/>
                  </a:moveTo>
                  <a:cubicBezTo>
                    <a:pt x="1710098" y="2206438"/>
                    <a:pt x="2206439" y="1712265"/>
                    <a:pt x="2206439" y="1103219"/>
                  </a:cubicBezTo>
                  <a:cubicBezTo>
                    <a:pt x="2206439" y="496340"/>
                    <a:pt x="1712266" y="0"/>
                    <a:pt x="1103219" y="0"/>
                  </a:cubicBezTo>
                  <a:cubicBezTo>
                    <a:pt x="494173" y="2167"/>
                    <a:pt x="0" y="498508"/>
                    <a:pt x="0" y="1105386"/>
                  </a:cubicBezTo>
                  <a:cubicBezTo>
                    <a:pt x="0" y="1712265"/>
                    <a:pt x="494173" y="2206438"/>
                    <a:pt x="1103219" y="2206438"/>
                  </a:cubicBezTo>
                  <a:close/>
                </a:path>
              </a:pathLst>
            </a:custGeom>
            <a:solidFill>
              <a:srgbClr val="666666"/>
            </a:solidFill>
            <a:ln w="216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27" name="任意多边形: 形状 507">
              <a:extLst>
                <a:ext uri="{FF2B5EF4-FFF2-40B4-BE49-F238E27FC236}">
                  <a16:creationId xmlns:a16="http://schemas.microsoft.com/office/drawing/2014/main" id="{68B71191-C6A9-4E0A-8150-6E80A249ABB3}"/>
                </a:ext>
              </a:extLst>
            </p:cNvPr>
            <p:cNvSpPr/>
            <p:nvPr/>
          </p:nvSpPr>
          <p:spPr>
            <a:xfrm>
              <a:off x="4683846" y="3940660"/>
              <a:ext cx="2234614" cy="2236781"/>
            </a:xfrm>
            <a:custGeom>
              <a:avLst/>
              <a:gdLst>
                <a:gd name="connsiteX0" fmla="*/ 1116224 w 2234614"/>
                <a:gd name="connsiteY0" fmla="*/ 2236782 h 2236781"/>
                <a:gd name="connsiteX1" fmla="*/ 2234615 w 2234614"/>
                <a:gd name="connsiteY1" fmla="*/ 1118391 h 2236781"/>
                <a:gd name="connsiteX2" fmla="*/ 1116224 w 2234614"/>
                <a:gd name="connsiteY2" fmla="*/ 0 h 2236781"/>
                <a:gd name="connsiteX3" fmla="*/ 0 w 2234614"/>
                <a:gd name="connsiteY3" fmla="*/ 1118391 h 2236781"/>
                <a:gd name="connsiteX4" fmla="*/ 1116224 w 2234614"/>
                <a:gd name="connsiteY4" fmla="*/ 2236782 h 2236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4614" h="2236781">
                  <a:moveTo>
                    <a:pt x="1116224" y="2236782"/>
                  </a:moveTo>
                  <a:cubicBezTo>
                    <a:pt x="1731772" y="2236782"/>
                    <a:pt x="2234615" y="1733939"/>
                    <a:pt x="2234615" y="1118391"/>
                  </a:cubicBezTo>
                  <a:cubicBezTo>
                    <a:pt x="2234615" y="502842"/>
                    <a:pt x="1731772" y="0"/>
                    <a:pt x="1116224" y="0"/>
                  </a:cubicBezTo>
                  <a:cubicBezTo>
                    <a:pt x="500675" y="0"/>
                    <a:pt x="0" y="502842"/>
                    <a:pt x="0" y="1118391"/>
                  </a:cubicBezTo>
                  <a:cubicBezTo>
                    <a:pt x="0" y="1733939"/>
                    <a:pt x="500675" y="2236782"/>
                    <a:pt x="1116224" y="2236782"/>
                  </a:cubicBezTo>
                  <a:close/>
                </a:path>
              </a:pathLst>
            </a:custGeom>
            <a:solidFill>
              <a:srgbClr val="000000"/>
            </a:solidFill>
            <a:ln w="216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grpSp>
          <p:nvGrpSpPr>
            <p:cNvPr id="28" name="图形 481">
              <a:extLst>
                <a:ext uri="{FF2B5EF4-FFF2-40B4-BE49-F238E27FC236}">
                  <a16:creationId xmlns:a16="http://schemas.microsoft.com/office/drawing/2014/main" id="{10335E12-3FB3-4C3A-8ADB-1F606CF0A764}"/>
                </a:ext>
              </a:extLst>
            </p:cNvPr>
            <p:cNvGrpSpPr/>
            <p:nvPr/>
          </p:nvGrpSpPr>
          <p:grpSpPr>
            <a:xfrm>
              <a:off x="4623008" y="3894992"/>
              <a:ext cx="2358458" cy="2358459"/>
              <a:chOff x="4623008" y="3894992"/>
              <a:chExt cx="2358458" cy="2358459"/>
            </a:xfrm>
          </p:grpSpPr>
          <p:sp>
            <p:nvSpPr>
              <p:cNvPr id="38" name="任意多边形: 形状 509">
                <a:extLst>
                  <a:ext uri="{FF2B5EF4-FFF2-40B4-BE49-F238E27FC236}">
                    <a16:creationId xmlns:a16="http://schemas.microsoft.com/office/drawing/2014/main" id="{471C9621-535A-4129-B089-88CC49FA2F51}"/>
                  </a:ext>
                </a:extLst>
              </p:cNvPr>
              <p:cNvSpPr/>
              <p:nvPr/>
            </p:nvSpPr>
            <p:spPr>
              <a:xfrm>
                <a:off x="4623008" y="3894992"/>
                <a:ext cx="2358458" cy="2358459"/>
              </a:xfrm>
              <a:custGeom>
                <a:avLst/>
                <a:gdLst>
                  <a:gd name="connsiteX0" fmla="*/ 1281098 w 2358458"/>
                  <a:gd name="connsiteY0" fmla="*/ 4488 h 2358459"/>
                  <a:gd name="connsiteX1" fmla="*/ 2080878 w 2358458"/>
                  <a:gd name="connsiteY1" fmla="*/ 420633 h 2358459"/>
                  <a:gd name="connsiteX2" fmla="*/ 2353973 w 2358458"/>
                  <a:gd name="connsiteY2" fmla="*/ 1281100 h 2358459"/>
                  <a:gd name="connsiteX3" fmla="*/ 1937828 w 2358458"/>
                  <a:gd name="connsiteY3" fmla="*/ 2080880 h 2358459"/>
                  <a:gd name="connsiteX4" fmla="*/ 1077360 w 2358458"/>
                  <a:gd name="connsiteY4" fmla="*/ 2353975 h 2358459"/>
                  <a:gd name="connsiteX5" fmla="*/ 277580 w 2358458"/>
                  <a:gd name="connsiteY5" fmla="*/ 1937830 h 2358459"/>
                  <a:gd name="connsiteX6" fmla="*/ 4485 w 2358458"/>
                  <a:gd name="connsiteY6" fmla="*/ 1077362 h 2358459"/>
                  <a:gd name="connsiteX7" fmla="*/ 420630 w 2358458"/>
                  <a:gd name="connsiteY7" fmla="*/ 275416 h 2358459"/>
                  <a:gd name="connsiteX8" fmla="*/ 1281098 w 2358458"/>
                  <a:gd name="connsiteY8" fmla="*/ 4488 h 2358459"/>
                  <a:gd name="connsiteX9" fmla="*/ 1281098 w 2358458"/>
                  <a:gd name="connsiteY9" fmla="*/ 4488 h 2358459"/>
                  <a:gd name="connsiteX10" fmla="*/ 2002851 w 2358458"/>
                  <a:gd name="connsiteY10" fmla="*/ 485656 h 2358459"/>
                  <a:gd name="connsiteX11" fmla="*/ 2002851 w 2358458"/>
                  <a:gd name="connsiteY11" fmla="*/ 485656 h 2358459"/>
                  <a:gd name="connsiteX12" fmla="*/ 1270261 w 2358458"/>
                  <a:gd name="connsiteY12" fmla="*/ 106356 h 2358459"/>
                  <a:gd name="connsiteX13" fmla="*/ 485653 w 2358458"/>
                  <a:gd name="connsiteY13" fmla="*/ 355610 h 2358459"/>
                  <a:gd name="connsiteX14" fmla="*/ 106354 w 2358458"/>
                  <a:gd name="connsiteY14" fmla="*/ 1086032 h 2358459"/>
                  <a:gd name="connsiteX15" fmla="*/ 355608 w 2358458"/>
                  <a:gd name="connsiteY15" fmla="*/ 1872807 h 2358459"/>
                  <a:gd name="connsiteX16" fmla="*/ 1086030 w 2358458"/>
                  <a:gd name="connsiteY16" fmla="*/ 2252106 h 2358459"/>
                  <a:gd name="connsiteX17" fmla="*/ 1870638 w 2358458"/>
                  <a:gd name="connsiteY17" fmla="*/ 2002852 h 2358459"/>
                  <a:gd name="connsiteX18" fmla="*/ 2249937 w 2358458"/>
                  <a:gd name="connsiteY18" fmla="*/ 1272431 h 2358459"/>
                  <a:gd name="connsiteX19" fmla="*/ 2002851 w 2358458"/>
                  <a:gd name="connsiteY19" fmla="*/ 485656 h 2358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8458" h="2358459">
                    <a:moveTo>
                      <a:pt x="1281098" y="4488"/>
                    </a:moveTo>
                    <a:cubicBezTo>
                      <a:pt x="1604044" y="32664"/>
                      <a:pt x="1885810" y="188719"/>
                      <a:pt x="2080878" y="420633"/>
                    </a:cubicBezTo>
                    <a:cubicBezTo>
                      <a:pt x="2275946" y="650380"/>
                      <a:pt x="2382150" y="955987"/>
                      <a:pt x="2353973" y="1281100"/>
                    </a:cubicBezTo>
                    <a:cubicBezTo>
                      <a:pt x="2325797" y="1606214"/>
                      <a:pt x="2169742" y="1887979"/>
                      <a:pt x="1937828" y="2080880"/>
                    </a:cubicBezTo>
                    <a:cubicBezTo>
                      <a:pt x="1708081" y="2275948"/>
                      <a:pt x="1402474" y="2382152"/>
                      <a:pt x="1077360" y="2353975"/>
                    </a:cubicBezTo>
                    <a:cubicBezTo>
                      <a:pt x="752246" y="2325799"/>
                      <a:pt x="470481" y="2169744"/>
                      <a:pt x="277580" y="1937830"/>
                    </a:cubicBezTo>
                    <a:cubicBezTo>
                      <a:pt x="82512" y="1708083"/>
                      <a:pt x="-23692" y="1402476"/>
                      <a:pt x="4485" y="1077362"/>
                    </a:cubicBezTo>
                    <a:cubicBezTo>
                      <a:pt x="32661" y="752249"/>
                      <a:pt x="188716" y="470484"/>
                      <a:pt x="420630" y="275416"/>
                    </a:cubicBezTo>
                    <a:cubicBezTo>
                      <a:pt x="650377" y="82515"/>
                      <a:pt x="955984" y="-23689"/>
                      <a:pt x="1281098" y="4488"/>
                    </a:cubicBezTo>
                    <a:lnTo>
                      <a:pt x="1281098" y="4488"/>
                    </a:lnTo>
                    <a:close/>
                    <a:moveTo>
                      <a:pt x="2002851" y="485656"/>
                    </a:moveTo>
                    <a:lnTo>
                      <a:pt x="2002851" y="485656"/>
                    </a:lnTo>
                    <a:cubicBezTo>
                      <a:pt x="1825122" y="275416"/>
                      <a:pt x="1567198" y="132366"/>
                      <a:pt x="1270261" y="106356"/>
                    </a:cubicBezTo>
                    <a:cubicBezTo>
                      <a:pt x="975491" y="80347"/>
                      <a:pt x="695893" y="177881"/>
                      <a:pt x="485653" y="355610"/>
                    </a:cubicBezTo>
                    <a:cubicBezTo>
                      <a:pt x="275413" y="533339"/>
                      <a:pt x="132363" y="791262"/>
                      <a:pt x="106354" y="1086032"/>
                    </a:cubicBezTo>
                    <a:cubicBezTo>
                      <a:pt x="80345" y="1382969"/>
                      <a:pt x="177879" y="1660399"/>
                      <a:pt x="355608" y="1872807"/>
                    </a:cubicBezTo>
                    <a:cubicBezTo>
                      <a:pt x="533337" y="2083047"/>
                      <a:pt x="791260" y="2226097"/>
                      <a:pt x="1086030" y="2252106"/>
                    </a:cubicBezTo>
                    <a:cubicBezTo>
                      <a:pt x="1382967" y="2278115"/>
                      <a:pt x="1660397" y="2180581"/>
                      <a:pt x="1870638" y="2002852"/>
                    </a:cubicBezTo>
                    <a:cubicBezTo>
                      <a:pt x="2080878" y="1825124"/>
                      <a:pt x="2223928" y="1567200"/>
                      <a:pt x="2249937" y="1272431"/>
                    </a:cubicBezTo>
                    <a:cubicBezTo>
                      <a:pt x="2278114" y="975493"/>
                      <a:pt x="2180579" y="695896"/>
                      <a:pt x="2002851" y="485656"/>
                    </a:cubicBezTo>
                    <a:close/>
                  </a:path>
                </a:pathLst>
              </a:custGeom>
              <a:solidFill>
                <a:srgbClr val="BA9555"/>
              </a:solidFill>
              <a:ln w="216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39" name="任意多边形: 形状 510">
                <a:extLst>
                  <a:ext uri="{FF2B5EF4-FFF2-40B4-BE49-F238E27FC236}">
                    <a16:creationId xmlns:a16="http://schemas.microsoft.com/office/drawing/2014/main" id="{EE1D4ECE-B52E-4B3F-9839-BA37F8E17549}"/>
                  </a:ext>
                </a:extLst>
              </p:cNvPr>
              <p:cNvSpPr/>
              <p:nvPr/>
            </p:nvSpPr>
            <p:spPr>
              <a:xfrm>
                <a:off x="4631828" y="3903814"/>
                <a:ext cx="2340818" cy="2340817"/>
              </a:xfrm>
              <a:custGeom>
                <a:avLst/>
                <a:gdLst>
                  <a:gd name="connsiteX0" fmla="*/ 2340819 w 2340818"/>
                  <a:gd name="connsiteY0" fmla="*/ 1170409 h 2340817"/>
                  <a:gd name="connsiteX1" fmla="*/ 1170409 w 2340818"/>
                  <a:gd name="connsiteY1" fmla="*/ 2340818 h 2340817"/>
                  <a:gd name="connsiteX2" fmla="*/ 0 w 2340818"/>
                  <a:gd name="connsiteY2" fmla="*/ 1170409 h 2340817"/>
                  <a:gd name="connsiteX3" fmla="*/ 1170409 w 2340818"/>
                  <a:gd name="connsiteY3" fmla="*/ 0 h 2340817"/>
                  <a:gd name="connsiteX4" fmla="*/ 2340819 w 2340818"/>
                  <a:gd name="connsiteY4" fmla="*/ 1170409 h 23408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0818" h="2340817">
                    <a:moveTo>
                      <a:pt x="2340819" y="1170409"/>
                    </a:moveTo>
                    <a:cubicBezTo>
                      <a:pt x="2340819" y="1816808"/>
                      <a:pt x="1816809" y="2340818"/>
                      <a:pt x="1170409" y="2340818"/>
                    </a:cubicBezTo>
                    <a:cubicBezTo>
                      <a:pt x="524010" y="2340818"/>
                      <a:pt x="0" y="1816808"/>
                      <a:pt x="0" y="1170409"/>
                    </a:cubicBezTo>
                    <a:cubicBezTo>
                      <a:pt x="0" y="524010"/>
                      <a:pt x="524010" y="0"/>
                      <a:pt x="1170409" y="0"/>
                    </a:cubicBezTo>
                    <a:cubicBezTo>
                      <a:pt x="1816809" y="0"/>
                      <a:pt x="2340819" y="524010"/>
                      <a:pt x="2340819" y="1170409"/>
                    </a:cubicBezTo>
                    <a:close/>
                  </a:path>
                </a:pathLst>
              </a:custGeom>
              <a:gradFill flip="none" rotWithShape="1">
                <a:gsLst>
                  <a:gs pos="42000">
                    <a:srgbClr val="F8F0DC"/>
                  </a:gs>
                  <a:gs pos="63935">
                    <a:srgbClr val="9B6A28">
                      <a:lumMod val="80000"/>
                    </a:srgbClr>
                  </a:gs>
                  <a:gs pos="52000">
                    <a:srgbClr val="935C24">
                      <a:lumMod val="83000"/>
                    </a:srgbClr>
                  </a:gs>
                  <a:gs pos="87000">
                    <a:srgbClr val="DAA33C"/>
                  </a:gs>
                  <a:gs pos="1000">
                    <a:srgbClr val="D5B36B"/>
                  </a:gs>
                </a:gsLst>
                <a:lin ang="5400000" scaled="1"/>
                <a:tileRect/>
              </a:gradFill>
              <a:ln w="216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grpSp>
        <p:sp>
          <p:nvSpPr>
            <p:cNvPr id="29" name="任意多边形: 形状 511">
              <a:extLst>
                <a:ext uri="{FF2B5EF4-FFF2-40B4-BE49-F238E27FC236}">
                  <a16:creationId xmlns:a16="http://schemas.microsoft.com/office/drawing/2014/main" id="{529A85F2-FF4A-49A7-8E3D-AB2E8DE7632A}"/>
                </a:ext>
              </a:extLst>
            </p:cNvPr>
            <p:cNvSpPr/>
            <p:nvPr/>
          </p:nvSpPr>
          <p:spPr>
            <a:xfrm>
              <a:off x="4662154" y="3934140"/>
              <a:ext cx="2279103" cy="2279102"/>
            </a:xfrm>
            <a:custGeom>
              <a:avLst/>
              <a:gdLst>
                <a:gd name="connsiteX0" fmla="*/ 1510714 w 2279103"/>
                <a:gd name="connsiteY0" fmla="*/ 62874 h 2279102"/>
                <a:gd name="connsiteX1" fmla="*/ 2217294 w 2279103"/>
                <a:gd name="connsiteY1" fmla="*/ 1510713 h 2279102"/>
                <a:gd name="connsiteX2" fmla="*/ 769454 w 2279103"/>
                <a:gd name="connsiteY2" fmla="*/ 2217293 h 2279102"/>
                <a:gd name="connsiteX3" fmla="*/ 62874 w 2279103"/>
                <a:gd name="connsiteY3" fmla="*/ 769454 h 2279102"/>
                <a:gd name="connsiteX4" fmla="*/ 1510714 w 2279103"/>
                <a:gd name="connsiteY4" fmla="*/ 62874 h 22791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9103" h="2279102">
                  <a:moveTo>
                    <a:pt x="1510714" y="62874"/>
                  </a:moveTo>
                  <a:cubicBezTo>
                    <a:pt x="2104588" y="268779"/>
                    <a:pt x="2421032" y="916839"/>
                    <a:pt x="2217294" y="1510713"/>
                  </a:cubicBezTo>
                  <a:cubicBezTo>
                    <a:pt x="2011389" y="2104587"/>
                    <a:pt x="1363329" y="2421031"/>
                    <a:pt x="769454" y="2217293"/>
                  </a:cubicBezTo>
                  <a:cubicBezTo>
                    <a:pt x="173413" y="2011388"/>
                    <a:pt x="-143031" y="1363328"/>
                    <a:pt x="62874" y="769454"/>
                  </a:cubicBezTo>
                  <a:cubicBezTo>
                    <a:pt x="266612" y="173413"/>
                    <a:pt x="916839" y="-143031"/>
                    <a:pt x="1510714" y="62874"/>
                  </a:cubicBezTo>
                  <a:close/>
                </a:path>
              </a:pathLst>
            </a:custGeom>
            <a:gradFill flip="none" rotWithShape="1">
              <a:gsLst>
                <a:gs pos="41000">
                  <a:srgbClr val="AF7A2B"/>
                </a:gs>
                <a:gs pos="90000">
                  <a:srgbClr val="E8D688"/>
                </a:gs>
              </a:gsLst>
              <a:lin ang="5400000" scaled="1"/>
              <a:tileRect/>
            </a:gradFill>
            <a:ln w="216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30" name="任意多边形: 形状 512">
              <a:extLst>
                <a:ext uri="{FF2B5EF4-FFF2-40B4-BE49-F238E27FC236}">
                  <a16:creationId xmlns:a16="http://schemas.microsoft.com/office/drawing/2014/main" id="{8528C6FF-940A-4200-8B62-004A76FB2D0A}"/>
                </a:ext>
              </a:extLst>
            </p:cNvPr>
            <p:cNvSpPr/>
            <p:nvPr/>
          </p:nvSpPr>
          <p:spPr>
            <a:xfrm>
              <a:off x="4664340" y="3934140"/>
              <a:ext cx="2275796" cy="1337319"/>
            </a:xfrm>
            <a:custGeom>
              <a:avLst/>
              <a:gdLst>
                <a:gd name="connsiteX0" fmla="*/ 1508528 w 2275796"/>
                <a:gd name="connsiteY0" fmla="*/ 62874 h 1337319"/>
                <a:gd name="connsiteX1" fmla="*/ 2275796 w 2275796"/>
                <a:gd name="connsiteY1" fmla="*/ 1081563 h 1337319"/>
                <a:gd name="connsiteX2" fmla="*/ 1137898 w 2275796"/>
                <a:gd name="connsiteY2" fmla="*/ 1337319 h 1337319"/>
                <a:gd name="connsiteX3" fmla="*/ 0 w 2275796"/>
                <a:gd name="connsiteY3" fmla="*/ 1081563 h 1337319"/>
                <a:gd name="connsiteX4" fmla="*/ 60688 w 2275796"/>
                <a:gd name="connsiteY4" fmla="*/ 769454 h 1337319"/>
                <a:gd name="connsiteX5" fmla="*/ 1508528 w 2275796"/>
                <a:gd name="connsiteY5" fmla="*/ 62874 h 1337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5796" h="1337319">
                  <a:moveTo>
                    <a:pt x="1508528" y="62874"/>
                  </a:moveTo>
                  <a:cubicBezTo>
                    <a:pt x="1961520" y="218928"/>
                    <a:pt x="2251955" y="630739"/>
                    <a:pt x="2275796" y="1081563"/>
                  </a:cubicBezTo>
                  <a:cubicBezTo>
                    <a:pt x="1996198" y="1237618"/>
                    <a:pt x="1590890" y="1337319"/>
                    <a:pt x="1137898" y="1337319"/>
                  </a:cubicBezTo>
                  <a:cubicBezTo>
                    <a:pt x="684906" y="1337319"/>
                    <a:pt x="277430" y="1237618"/>
                    <a:pt x="0" y="1081563"/>
                  </a:cubicBezTo>
                  <a:cubicBezTo>
                    <a:pt x="4335" y="977527"/>
                    <a:pt x="23842" y="871323"/>
                    <a:pt x="60688" y="769454"/>
                  </a:cubicBezTo>
                  <a:cubicBezTo>
                    <a:pt x="264426" y="173413"/>
                    <a:pt x="914653" y="-143031"/>
                    <a:pt x="1508528" y="62874"/>
                  </a:cubicBezTo>
                  <a:close/>
                </a:path>
              </a:pathLst>
            </a:custGeom>
            <a:gradFill>
              <a:gsLst>
                <a:gs pos="31000">
                  <a:srgbClr val="F3EAA0"/>
                </a:gs>
                <a:gs pos="94000">
                  <a:srgbClr val="DAA33C"/>
                </a:gs>
              </a:gsLst>
              <a:path path="circle">
                <a:fillToRect l="50000" t="50000" r="50000" b="50000"/>
              </a:path>
            </a:gradFill>
            <a:ln w="216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31" name="任意多边形: 形状 513">
              <a:extLst>
                <a:ext uri="{FF2B5EF4-FFF2-40B4-BE49-F238E27FC236}">
                  <a16:creationId xmlns:a16="http://schemas.microsoft.com/office/drawing/2014/main" id="{5AC9B395-BA32-4AA9-B3E3-F63ED4912820}"/>
                </a:ext>
              </a:extLst>
            </p:cNvPr>
            <p:cNvSpPr/>
            <p:nvPr/>
          </p:nvSpPr>
          <p:spPr>
            <a:xfrm>
              <a:off x="4811026" y="4082140"/>
              <a:ext cx="1982423" cy="1983294"/>
            </a:xfrm>
            <a:custGeom>
              <a:avLst/>
              <a:gdLst>
                <a:gd name="connsiteX0" fmla="*/ 1335832 w 1982423"/>
                <a:gd name="connsiteY0" fmla="*/ 62258 h 1983294"/>
                <a:gd name="connsiteX1" fmla="*/ 1921037 w 1982423"/>
                <a:gd name="connsiteY1" fmla="*/ 1336704 h 1983294"/>
                <a:gd name="connsiteX2" fmla="*/ 646591 w 1982423"/>
                <a:gd name="connsiteY2" fmla="*/ 1921908 h 1983294"/>
                <a:gd name="connsiteX3" fmla="*/ 61386 w 1982423"/>
                <a:gd name="connsiteY3" fmla="*/ 647463 h 1983294"/>
                <a:gd name="connsiteX4" fmla="*/ 1335832 w 1982423"/>
                <a:gd name="connsiteY4" fmla="*/ 62258 h 19832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2423" h="1983294">
                  <a:moveTo>
                    <a:pt x="1335832" y="62258"/>
                  </a:moveTo>
                  <a:cubicBezTo>
                    <a:pt x="1849512" y="252992"/>
                    <a:pt x="2109603" y="823024"/>
                    <a:pt x="1921037" y="1336704"/>
                  </a:cubicBezTo>
                  <a:cubicBezTo>
                    <a:pt x="1730303" y="1850383"/>
                    <a:pt x="1160271" y="2110474"/>
                    <a:pt x="646591" y="1921908"/>
                  </a:cubicBezTo>
                  <a:cubicBezTo>
                    <a:pt x="132911" y="1731175"/>
                    <a:pt x="-127180" y="1161142"/>
                    <a:pt x="61386" y="647463"/>
                  </a:cubicBezTo>
                  <a:cubicBezTo>
                    <a:pt x="252120" y="133783"/>
                    <a:pt x="822152" y="-128475"/>
                    <a:pt x="1335832" y="62258"/>
                  </a:cubicBezTo>
                  <a:close/>
                </a:path>
              </a:pathLst>
            </a:custGeom>
            <a:solidFill>
              <a:srgbClr val="865B37"/>
            </a:solidFill>
            <a:ln w="216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32" name="任意多边形: 形状 514">
              <a:extLst>
                <a:ext uri="{FF2B5EF4-FFF2-40B4-BE49-F238E27FC236}">
                  <a16:creationId xmlns:a16="http://schemas.microsoft.com/office/drawing/2014/main" id="{FD8B72A3-86C0-450B-8408-2E84BF8DD935}"/>
                </a:ext>
              </a:extLst>
            </p:cNvPr>
            <p:cNvSpPr/>
            <p:nvPr/>
          </p:nvSpPr>
          <p:spPr>
            <a:xfrm>
              <a:off x="4854073" y="4124061"/>
              <a:ext cx="1896324" cy="1898321"/>
            </a:xfrm>
            <a:custGeom>
              <a:avLst/>
              <a:gdLst>
                <a:gd name="connsiteX0" fmla="*/ 1895329 w 1896324"/>
                <a:gd name="connsiteY0" fmla="*/ 908981 h 1898321"/>
                <a:gd name="connsiteX1" fmla="*/ 989346 w 1896324"/>
                <a:gd name="connsiteY1" fmla="*/ 1897326 h 1898321"/>
                <a:gd name="connsiteX2" fmla="*/ 1000 w 1896324"/>
                <a:gd name="connsiteY2" fmla="*/ 991343 h 1898321"/>
                <a:gd name="connsiteX3" fmla="*/ 906984 w 1896324"/>
                <a:gd name="connsiteY3" fmla="*/ 830 h 1898321"/>
                <a:gd name="connsiteX4" fmla="*/ 1895329 w 1896324"/>
                <a:gd name="connsiteY4" fmla="*/ 908981 h 18983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6324" h="1898321">
                  <a:moveTo>
                    <a:pt x="1895329" y="908981"/>
                  </a:moveTo>
                  <a:cubicBezTo>
                    <a:pt x="1919171" y="1433497"/>
                    <a:pt x="1511695" y="1875652"/>
                    <a:pt x="989346" y="1897326"/>
                  </a:cubicBezTo>
                  <a:cubicBezTo>
                    <a:pt x="464829" y="1921168"/>
                    <a:pt x="22674" y="1513692"/>
                    <a:pt x="1000" y="991343"/>
                  </a:cubicBezTo>
                  <a:cubicBezTo>
                    <a:pt x="-22842" y="466826"/>
                    <a:pt x="382467" y="24672"/>
                    <a:pt x="906984" y="830"/>
                  </a:cubicBezTo>
                  <a:cubicBezTo>
                    <a:pt x="1429333" y="-20844"/>
                    <a:pt x="1873655" y="384464"/>
                    <a:pt x="1895329" y="908981"/>
                  </a:cubicBezTo>
                  <a:close/>
                </a:path>
              </a:pathLst>
            </a:custGeom>
            <a:solidFill>
              <a:srgbClr val="B28244"/>
            </a:solidFill>
            <a:ln w="216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33" name="任意多边形: 形状 515">
              <a:extLst>
                <a:ext uri="{FF2B5EF4-FFF2-40B4-BE49-F238E27FC236}">
                  <a16:creationId xmlns:a16="http://schemas.microsoft.com/office/drawing/2014/main" id="{A45E9429-008A-42C2-9C25-1DEC893C53BF}"/>
                </a:ext>
              </a:extLst>
            </p:cNvPr>
            <p:cNvSpPr/>
            <p:nvPr/>
          </p:nvSpPr>
          <p:spPr>
            <a:xfrm>
              <a:off x="4844797" y="4116783"/>
              <a:ext cx="1917048" cy="1917047"/>
            </a:xfrm>
            <a:custGeom>
              <a:avLst/>
              <a:gdLst>
                <a:gd name="connsiteX0" fmla="*/ 1694365 w 1917048"/>
                <a:gd name="connsiteY0" fmla="*/ 344059 h 1917047"/>
                <a:gd name="connsiteX1" fmla="*/ 1913275 w 1917048"/>
                <a:gd name="connsiteY1" fmla="*/ 1044137 h 1917047"/>
                <a:gd name="connsiteX2" fmla="*/ 1572989 w 1917048"/>
                <a:gd name="connsiteY2" fmla="*/ 1694364 h 1917047"/>
                <a:gd name="connsiteX3" fmla="*/ 872911 w 1917048"/>
                <a:gd name="connsiteY3" fmla="*/ 1913274 h 1917047"/>
                <a:gd name="connsiteX4" fmla="*/ 222684 w 1917048"/>
                <a:gd name="connsiteY4" fmla="*/ 1572989 h 1917047"/>
                <a:gd name="connsiteX5" fmla="*/ 3774 w 1917048"/>
                <a:gd name="connsiteY5" fmla="*/ 872911 h 1917047"/>
                <a:gd name="connsiteX6" fmla="*/ 344059 w 1917048"/>
                <a:gd name="connsiteY6" fmla="*/ 222683 h 1917047"/>
                <a:gd name="connsiteX7" fmla="*/ 1044138 w 1917048"/>
                <a:gd name="connsiteY7" fmla="*/ 3774 h 1917047"/>
                <a:gd name="connsiteX8" fmla="*/ 1694365 w 1917048"/>
                <a:gd name="connsiteY8" fmla="*/ 344059 h 1917047"/>
                <a:gd name="connsiteX9" fmla="*/ 1694365 w 1917048"/>
                <a:gd name="connsiteY9" fmla="*/ 344059 h 1917047"/>
                <a:gd name="connsiteX10" fmla="*/ 1898103 w 1917048"/>
                <a:gd name="connsiteY10" fmla="*/ 1041970 h 1917047"/>
                <a:gd name="connsiteX11" fmla="*/ 1898103 w 1917048"/>
                <a:gd name="connsiteY11" fmla="*/ 1041970 h 1917047"/>
                <a:gd name="connsiteX12" fmla="*/ 1683528 w 1917048"/>
                <a:gd name="connsiteY12" fmla="*/ 350561 h 1917047"/>
                <a:gd name="connsiteX13" fmla="*/ 1041970 w 1917048"/>
                <a:gd name="connsiteY13" fmla="*/ 16778 h 1917047"/>
                <a:gd name="connsiteX14" fmla="*/ 350562 w 1917048"/>
                <a:gd name="connsiteY14" fmla="*/ 231353 h 1917047"/>
                <a:gd name="connsiteX15" fmla="*/ 16778 w 1917048"/>
                <a:gd name="connsiteY15" fmla="*/ 870743 h 1917047"/>
                <a:gd name="connsiteX16" fmla="*/ 231353 w 1917048"/>
                <a:gd name="connsiteY16" fmla="*/ 1562152 h 1917047"/>
                <a:gd name="connsiteX17" fmla="*/ 870744 w 1917048"/>
                <a:gd name="connsiteY17" fmla="*/ 1898102 h 1917047"/>
                <a:gd name="connsiteX18" fmla="*/ 1562152 w 1917048"/>
                <a:gd name="connsiteY18" fmla="*/ 1683527 h 1917047"/>
                <a:gd name="connsiteX19" fmla="*/ 1898103 w 1917048"/>
                <a:gd name="connsiteY19" fmla="*/ 1041970 h 1917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917048" h="1917047">
                  <a:moveTo>
                    <a:pt x="1694365" y="344059"/>
                  </a:moveTo>
                  <a:cubicBezTo>
                    <a:pt x="1863424" y="547797"/>
                    <a:pt x="1934949" y="801386"/>
                    <a:pt x="1913275" y="1044137"/>
                  </a:cubicBezTo>
                  <a:cubicBezTo>
                    <a:pt x="1891601" y="1289056"/>
                    <a:pt x="1774560" y="1525305"/>
                    <a:pt x="1572989" y="1694364"/>
                  </a:cubicBezTo>
                  <a:cubicBezTo>
                    <a:pt x="1369251" y="1863423"/>
                    <a:pt x="1115663" y="1934948"/>
                    <a:pt x="872911" y="1913274"/>
                  </a:cubicBezTo>
                  <a:cubicBezTo>
                    <a:pt x="627992" y="1891600"/>
                    <a:pt x="391743" y="1774559"/>
                    <a:pt x="222684" y="1572989"/>
                  </a:cubicBezTo>
                  <a:cubicBezTo>
                    <a:pt x="53624" y="1369251"/>
                    <a:pt x="-17901" y="1115662"/>
                    <a:pt x="3774" y="872911"/>
                  </a:cubicBezTo>
                  <a:cubicBezTo>
                    <a:pt x="25448" y="627992"/>
                    <a:pt x="142489" y="391742"/>
                    <a:pt x="344059" y="222683"/>
                  </a:cubicBezTo>
                  <a:cubicBezTo>
                    <a:pt x="547797" y="53624"/>
                    <a:pt x="801386" y="-17901"/>
                    <a:pt x="1044138" y="3774"/>
                  </a:cubicBezTo>
                  <a:cubicBezTo>
                    <a:pt x="1289057" y="25448"/>
                    <a:pt x="1525306" y="140321"/>
                    <a:pt x="1694365" y="344059"/>
                  </a:cubicBezTo>
                  <a:lnTo>
                    <a:pt x="1694365" y="344059"/>
                  </a:lnTo>
                  <a:close/>
                  <a:moveTo>
                    <a:pt x="1898103" y="1041970"/>
                  </a:moveTo>
                  <a:lnTo>
                    <a:pt x="1898103" y="1041970"/>
                  </a:lnTo>
                  <a:cubicBezTo>
                    <a:pt x="1919777" y="801386"/>
                    <a:pt x="1850420" y="552132"/>
                    <a:pt x="1683528" y="350561"/>
                  </a:cubicBezTo>
                  <a:cubicBezTo>
                    <a:pt x="1516636" y="151158"/>
                    <a:pt x="1284722" y="38452"/>
                    <a:pt x="1041970" y="16778"/>
                  </a:cubicBezTo>
                  <a:cubicBezTo>
                    <a:pt x="801386" y="-4896"/>
                    <a:pt x="552132" y="64461"/>
                    <a:pt x="350562" y="231353"/>
                  </a:cubicBezTo>
                  <a:cubicBezTo>
                    <a:pt x="151159" y="398245"/>
                    <a:pt x="38452" y="630159"/>
                    <a:pt x="16778" y="870743"/>
                  </a:cubicBezTo>
                  <a:cubicBezTo>
                    <a:pt x="-4896" y="1111327"/>
                    <a:pt x="64462" y="1360581"/>
                    <a:pt x="231353" y="1562152"/>
                  </a:cubicBezTo>
                  <a:cubicBezTo>
                    <a:pt x="398245" y="1761554"/>
                    <a:pt x="630159" y="1876428"/>
                    <a:pt x="870744" y="1898102"/>
                  </a:cubicBezTo>
                  <a:cubicBezTo>
                    <a:pt x="1111328" y="1919776"/>
                    <a:pt x="1360582" y="1850419"/>
                    <a:pt x="1562152" y="1683527"/>
                  </a:cubicBezTo>
                  <a:cubicBezTo>
                    <a:pt x="1761555" y="1516636"/>
                    <a:pt x="1876429" y="1284721"/>
                    <a:pt x="1898103" y="1041970"/>
                  </a:cubicBezTo>
                  <a:close/>
                </a:path>
              </a:pathLst>
            </a:custGeom>
            <a:solidFill>
              <a:srgbClr val="482A0F"/>
            </a:solidFill>
            <a:ln w="216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34" name="任意多边形: 形状 517">
              <a:extLst>
                <a:ext uri="{FF2B5EF4-FFF2-40B4-BE49-F238E27FC236}">
                  <a16:creationId xmlns:a16="http://schemas.microsoft.com/office/drawing/2014/main" id="{57B4DD2A-EC2B-4F27-8A56-BE137F5D9241}"/>
                </a:ext>
              </a:extLst>
            </p:cNvPr>
            <p:cNvSpPr/>
            <p:nvPr/>
          </p:nvSpPr>
          <p:spPr>
            <a:xfrm>
              <a:off x="4885417" y="4157403"/>
              <a:ext cx="1833641" cy="1833640"/>
            </a:xfrm>
            <a:custGeom>
              <a:avLst/>
              <a:gdLst>
                <a:gd name="connsiteX0" fmla="*/ 916821 w 1833641"/>
                <a:gd name="connsiteY0" fmla="*/ 1833641 h 1833640"/>
                <a:gd name="connsiteX1" fmla="*/ 1833641 w 1833641"/>
                <a:gd name="connsiteY1" fmla="*/ 916820 h 1833640"/>
                <a:gd name="connsiteX2" fmla="*/ 916821 w 1833641"/>
                <a:gd name="connsiteY2" fmla="*/ 0 h 1833640"/>
                <a:gd name="connsiteX3" fmla="*/ 0 w 1833641"/>
                <a:gd name="connsiteY3" fmla="*/ 916820 h 1833640"/>
                <a:gd name="connsiteX4" fmla="*/ 916821 w 1833641"/>
                <a:gd name="connsiteY4" fmla="*/ 1833641 h 1833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3641" h="1833640">
                  <a:moveTo>
                    <a:pt x="916821" y="1833641"/>
                  </a:moveTo>
                  <a:cubicBezTo>
                    <a:pt x="1421831" y="1833641"/>
                    <a:pt x="1833641" y="1421830"/>
                    <a:pt x="1833641" y="916820"/>
                  </a:cubicBezTo>
                  <a:cubicBezTo>
                    <a:pt x="1833641" y="411811"/>
                    <a:pt x="1421831" y="0"/>
                    <a:pt x="916821" y="0"/>
                  </a:cubicBezTo>
                  <a:cubicBezTo>
                    <a:pt x="411811" y="0"/>
                    <a:pt x="0" y="411811"/>
                    <a:pt x="0" y="916820"/>
                  </a:cubicBezTo>
                  <a:cubicBezTo>
                    <a:pt x="0" y="1421830"/>
                    <a:pt x="411811" y="1833641"/>
                    <a:pt x="916821" y="1833641"/>
                  </a:cubicBezTo>
                  <a:close/>
                </a:path>
              </a:pathLst>
            </a:custGeom>
            <a:gradFill flip="none" rotWithShape="1">
              <a:gsLst>
                <a:gs pos="17000">
                  <a:srgbClr val="FFFFFF"/>
                </a:gs>
                <a:gs pos="100000">
                  <a:srgbClr val="D1CABD">
                    <a:lumMod val="71000"/>
                    <a:lumOff val="29000"/>
                  </a:srgbClr>
                </a:gs>
              </a:gsLst>
              <a:path path="circle">
                <a:fillToRect l="50000" t="50000" r="50000" b="50000"/>
              </a:path>
              <a:tileRect/>
            </a:gradFill>
            <a:ln w="216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35" name="任意多边形: 形状 518">
              <a:extLst>
                <a:ext uri="{FF2B5EF4-FFF2-40B4-BE49-F238E27FC236}">
                  <a16:creationId xmlns:a16="http://schemas.microsoft.com/office/drawing/2014/main" id="{798B4D28-590C-4740-BC1A-B0D895317E7D}"/>
                </a:ext>
              </a:extLst>
            </p:cNvPr>
            <p:cNvSpPr/>
            <p:nvPr/>
          </p:nvSpPr>
          <p:spPr>
            <a:xfrm>
              <a:off x="5144966" y="4401911"/>
              <a:ext cx="612713" cy="624628"/>
            </a:xfrm>
            <a:custGeom>
              <a:avLst/>
              <a:gdLst>
                <a:gd name="connsiteX0" fmla="*/ 329990 w 612713"/>
                <a:gd name="connsiteY0" fmla="*/ 217153 h 624628"/>
                <a:gd name="connsiteX1" fmla="*/ 178271 w 612713"/>
                <a:gd name="connsiteY1" fmla="*/ 405719 h 624628"/>
                <a:gd name="connsiteX2" fmla="*/ 13546 w 612713"/>
                <a:gd name="connsiteY2" fmla="*/ 624629 h 624628"/>
                <a:gd name="connsiteX3" fmla="*/ 542 w 612713"/>
                <a:gd name="connsiteY3" fmla="*/ 479411 h 624628"/>
                <a:gd name="connsiteX4" fmla="*/ 91574 w 612713"/>
                <a:gd name="connsiteY4" fmla="*/ 225823 h 624628"/>
                <a:gd name="connsiteX5" fmla="*/ 329990 w 612713"/>
                <a:gd name="connsiteY5" fmla="*/ 217153 h 624628"/>
                <a:gd name="connsiteX6" fmla="*/ 329990 w 612713"/>
                <a:gd name="connsiteY6" fmla="*/ 217153 h 624628"/>
                <a:gd name="connsiteX7" fmla="*/ 377674 w 612713"/>
                <a:gd name="connsiteY7" fmla="*/ 197646 h 624628"/>
                <a:gd name="connsiteX8" fmla="*/ 377674 w 612713"/>
                <a:gd name="connsiteY8" fmla="*/ 197646 h 624628"/>
                <a:gd name="connsiteX9" fmla="*/ 598751 w 612713"/>
                <a:gd name="connsiteY9" fmla="*/ 134791 h 624628"/>
                <a:gd name="connsiteX10" fmla="*/ 442697 w 612713"/>
                <a:gd name="connsiteY10" fmla="*/ 236660 h 624628"/>
                <a:gd name="connsiteX11" fmla="*/ 377674 w 612713"/>
                <a:gd name="connsiteY11" fmla="*/ 197646 h 624628"/>
                <a:gd name="connsiteX12" fmla="*/ 377674 w 612713"/>
                <a:gd name="connsiteY12" fmla="*/ 197646 h 624628"/>
                <a:gd name="connsiteX13" fmla="*/ 215117 w 612713"/>
                <a:gd name="connsiteY13" fmla="*/ 412221 h 624628"/>
                <a:gd name="connsiteX14" fmla="*/ 215117 w 612713"/>
                <a:gd name="connsiteY14" fmla="*/ 412221 h 624628"/>
                <a:gd name="connsiteX15" fmla="*/ 319153 w 612713"/>
                <a:gd name="connsiteY15" fmla="*/ 399217 h 624628"/>
                <a:gd name="connsiteX16" fmla="*/ 425357 w 612713"/>
                <a:gd name="connsiteY16" fmla="*/ 258334 h 624628"/>
                <a:gd name="connsiteX17" fmla="*/ 353832 w 612713"/>
                <a:gd name="connsiteY17" fmla="*/ 225823 h 624628"/>
                <a:gd name="connsiteX18" fmla="*/ 215117 w 612713"/>
                <a:gd name="connsiteY18" fmla="*/ 412221 h 624628"/>
                <a:gd name="connsiteX19" fmla="*/ 215117 w 612713"/>
                <a:gd name="connsiteY19" fmla="*/ 412221 h 624628"/>
                <a:gd name="connsiteX20" fmla="*/ 546733 w 612713"/>
                <a:gd name="connsiteY20" fmla="*/ 411 h 624628"/>
                <a:gd name="connsiteX21" fmla="*/ 546733 w 612713"/>
                <a:gd name="connsiteY21" fmla="*/ 411 h 624628"/>
                <a:gd name="connsiteX22" fmla="*/ 126252 w 612713"/>
                <a:gd name="connsiteY22" fmla="*/ 186809 h 624628"/>
                <a:gd name="connsiteX23" fmla="*/ 356000 w 612713"/>
                <a:gd name="connsiteY23" fmla="*/ 188977 h 624628"/>
                <a:gd name="connsiteX24" fmla="*/ 362502 w 612713"/>
                <a:gd name="connsiteY24" fmla="*/ 186809 h 624628"/>
                <a:gd name="connsiteX25" fmla="*/ 579244 w 612713"/>
                <a:gd name="connsiteY25" fmla="*/ 108782 h 624628"/>
                <a:gd name="connsiteX26" fmla="*/ 609588 w 612713"/>
                <a:gd name="connsiteY26" fmla="*/ 17750 h 624628"/>
                <a:gd name="connsiteX27" fmla="*/ 546733 w 612713"/>
                <a:gd name="connsiteY27" fmla="*/ 411 h 624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12713" h="624628">
                  <a:moveTo>
                    <a:pt x="329990" y="217153"/>
                  </a:moveTo>
                  <a:cubicBezTo>
                    <a:pt x="262800" y="267004"/>
                    <a:pt x="228121" y="288678"/>
                    <a:pt x="178271" y="405719"/>
                  </a:cubicBezTo>
                  <a:cubicBezTo>
                    <a:pt x="85071" y="444733"/>
                    <a:pt x="37388" y="529262"/>
                    <a:pt x="13546" y="624629"/>
                  </a:cubicBezTo>
                  <a:cubicBezTo>
                    <a:pt x="2709" y="579113"/>
                    <a:pt x="-1626" y="529262"/>
                    <a:pt x="542" y="479411"/>
                  </a:cubicBezTo>
                  <a:cubicBezTo>
                    <a:pt x="7044" y="386212"/>
                    <a:pt x="39555" y="299515"/>
                    <a:pt x="91574" y="225823"/>
                  </a:cubicBezTo>
                  <a:cubicBezTo>
                    <a:pt x="193443" y="195479"/>
                    <a:pt x="228121" y="188977"/>
                    <a:pt x="329990" y="217153"/>
                  </a:cubicBezTo>
                  <a:lnTo>
                    <a:pt x="329990" y="217153"/>
                  </a:lnTo>
                  <a:close/>
                  <a:moveTo>
                    <a:pt x="377674" y="197646"/>
                  </a:moveTo>
                  <a:lnTo>
                    <a:pt x="377674" y="197646"/>
                  </a:lnTo>
                  <a:cubicBezTo>
                    <a:pt x="451366" y="149963"/>
                    <a:pt x="529394" y="121786"/>
                    <a:pt x="598751" y="134791"/>
                  </a:cubicBezTo>
                  <a:cubicBezTo>
                    <a:pt x="544566" y="165135"/>
                    <a:pt x="488212" y="195479"/>
                    <a:pt x="442697" y="236660"/>
                  </a:cubicBezTo>
                  <a:cubicBezTo>
                    <a:pt x="425357" y="212818"/>
                    <a:pt x="390678" y="195479"/>
                    <a:pt x="377674" y="197646"/>
                  </a:cubicBezTo>
                  <a:lnTo>
                    <a:pt x="377674" y="197646"/>
                  </a:lnTo>
                  <a:close/>
                  <a:moveTo>
                    <a:pt x="215117" y="412221"/>
                  </a:moveTo>
                  <a:lnTo>
                    <a:pt x="215117" y="412221"/>
                  </a:lnTo>
                  <a:cubicBezTo>
                    <a:pt x="245461" y="401384"/>
                    <a:pt x="293144" y="392714"/>
                    <a:pt x="319153" y="399217"/>
                  </a:cubicBezTo>
                  <a:cubicBezTo>
                    <a:pt x="353832" y="323357"/>
                    <a:pt x="388511" y="275674"/>
                    <a:pt x="425357" y="258334"/>
                  </a:cubicBezTo>
                  <a:cubicBezTo>
                    <a:pt x="405850" y="232325"/>
                    <a:pt x="373339" y="230158"/>
                    <a:pt x="353832" y="225823"/>
                  </a:cubicBezTo>
                  <a:cubicBezTo>
                    <a:pt x="321321" y="225823"/>
                    <a:pt x="171768" y="392714"/>
                    <a:pt x="215117" y="412221"/>
                  </a:cubicBezTo>
                  <a:lnTo>
                    <a:pt x="215117" y="412221"/>
                  </a:lnTo>
                  <a:close/>
                  <a:moveTo>
                    <a:pt x="546733" y="411"/>
                  </a:moveTo>
                  <a:lnTo>
                    <a:pt x="546733" y="411"/>
                  </a:lnTo>
                  <a:cubicBezTo>
                    <a:pt x="379841" y="-6092"/>
                    <a:pt x="225954" y="67601"/>
                    <a:pt x="126252" y="186809"/>
                  </a:cubicBezTo>
                  <a:cubicBezTo>
                    <a:pt x="176103" y="184642"/>
                    <a:pt x="247628" y="126121"/>
                    <a:pt x="356000" y="188977"/>
                  </a:cubicBezTo>
                  <a:cubicBezTo>
                    <a:pt x="362502" y="186809"/>
                    <a:pt x="356000" y="186809"/>
                    <a:pt x="362502" y="186809"/>
                  </a:cubicBezTo>
                  <a:cubicBezTo>
                    <a:pt x="429692" y="115284"/>
                    <a:pt x="538063" y="121786"/>
                    <a:pt x="579244" y="108782"/>
                  </a:cubicBezTo>
                  <a:cubicBezTo>
                    <a:pt x="626928" y="104447"/>
                    <a:pt x="603086" y="30755"/>
                    <a:pt x="609588" y="17750"/>
                  </a:cubicBezTo>
                  <a:cubicBezTo>
                    <a:pt x="629095" y="4746"/>
                    <a:pt x="551068" y="-1757"/>
                    <a:pt x="546733" y="411"/>
                  </a:cubicBezTo>
                  <a:close/>
                </a:path>
              </a:pathLst>
            </a:custGeom>
            <a:solidFill>
              <a:srgbClr val="FFFFFF"/>
            </a:solidFill>
            <a:ln w="216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36" name="任意多边形: 形状 519">
              <a:extLst>
                <a:ext uri="{FF2B5EF4-FFF2-40B4-BE49-F238E27FC236}">
                  <a16:creationId xmlns:a16="http://schemas.microsoft.com/office/drawing/2014/main" id="{6B39A7EF-E500-493A-BDE6-C0E75B48048C}"/>
                </a:ext>
              </a:extLst>
            </p:cNvPr>
            <p:cNvSpPr/>
            <p:nvPr/>
          </p:nvSpPr>
          <p:spPr>
            <a:xfrm>
              <a:off x="5840294" y="5173925"/>
              <a:ext cx="614880" cy="624628"/>
            </a:xfrm>
            <a:custGeom>
              <a:avLst/>
              <a:gdLst>
                <a:gd name="connsiteX0" fmla="*/ 284890 w 614880"/>
                <a:gd name="connsiteY0" fmla="*/ 407476 h 624628"/>
                <a:gd name="connsiteX1" fmla="*/ 436610 w 614880"/>
                <a:gd name="connsiteY1" fmla="*/ 218910 h 624628"/>
                <a:gd name="connsiteX2" fmla="*/ 601334 w 614880"/>
                <a:gd name="connsiteY2" fmla="*/ 0 h 624628"/>
                <a:gd name="connsiteX3" fmla="*/ 614339 w 614880"/>
                <a:gd name="connsiteY3" fmla="*/ 145217 h 624628"/>
                <a:gd name="connsiteX4" fmla="*/ 523307 w 614880"/>
                <a:gd name="connsiteY4" fmla="*/ 398806 h 624628"/>
                <a:gd name="connsiteX5" fmla="*/ 284890 w 614880"/>
                <a:gd name="connsiteY5" fmla="*/ 407476 h 624628"/>
                <a:gd name="connsiteX6" fmla="*/ 284890 w 614880"/>
                <a:gd name="connsiteY6" fmla="*/ 407476 h 624628"/>
                <a:gd name="connsiteX7" fmla="*/ 235039 w 614880"/>
                <a:gd name="connsiteY7" fmla="*/ 426982 h 624628"/>
                <a:gd name="connsiteX8" fmla="*/ 235039 w 614880"/>
                <a:gd name="connsiteY8" fmla="*/ 426982 h 624628"/>
                <a:gd name="connsiteX9" fmla="*/ 13962 w 614880"/>
                <a:gd name="connsiteY9" fmla="*/ 489838 h 624628"/>
                <a:gd name="connsiteX10" fmla="*/ 170017 w 614880"/>
                <a:gd name="connsiteY10" fmla="*/ 387969 h 624628"/>
                <a:gd name="connsiteX11" fmla="*/ 235039 w 614880"/>
                <a:gd name="connsiteY11" fmla="*/ 426982 h 624628"/>
                <a:gd name="connsiteX12" fmla="*/ 235039 w 614880"/>
                <a:gd name="connsiteY12" fmla="*/ 426982 h 624628"/>
                <a:gd name="connsiteX13" fmla="*/ 397596 w 614880"/>
                <a:gd name="connsiteY13" fmla="*/ 212408 h 624628"/>
                <a:gd name="connsiteX14" fmla="*/ 397596 w 614880"/>
                <a:gd name="connsiteY14" fmla="*/ 212408 h 624628"/>
                <a:gd name="connsiteX15" fmla="*/ 293560 w 614880"/>
                <a:gd name="connsiteY15" fmla="*/ 225412 h 624628"/>
                <a:gd name="connsiteX16" fmla="*/ 187356 w 614880"/>
                <a:gd name="connsiteY16" fmla="*/ 366295 h 624628"/>
                <a:gd name="connsiteX17" fmla="*/ 258881 w 614880"/>
                <a:gd name="connsiteY17" fmla="*/ 398806 h 624628"/>
                <a:gd name="connsiteX18" fmla="*/ 397596 w 614880"/>
                <a:gd name="connsiteY18" fmla="*/ 212408 h 624628"/>
                <a:gd name="connsiteX19" fmla="*/ 397596 w 614880"/>
                <a:gd name="connsiteY19" fmla="*/ 212408 h 624628"/>
                <a:gd name="connsiteX20" fmla="*/ 65980 w 614880"/>
                <a:gd name="connsiteY20" fmla="*/ 624218 h 624628"/>
                <a:gd name="connsiteX21" fmla="*/ 65980 w 614880"/>
                <a:gd name="connsiteY21" fmla="*/ 624218 h 624628"/>
                <a:gd name="connsiteX22" fmla="*/ 486461 w 614880"/>
                <a:gd name="connsiteY22" fmla="*/ 437820 h 624628"/>
                <a:gd name="connsiteX23" fmla="*/ 256714 w 614880"/>
                <a:gd name="connsiteY23" fmla="*/ 435652 h 624628"/>
                <a:gd name="connsiteX24" fmla="*/ 250211 w 614880"/>
                <a:gd name="connsiteY24" fmla="*/ 437820 h 624628"/>
                <a:gd name="connsiteX25" fmla="*/ 33469 w 614880"/>
                <a:gd name="connsiteY25" fmla="*/ 515847 h 624628"/>
                <a:gd name="connsiteX26" fmla="*/ 3125 w 614880"/>
                <a:gd name="connsiteY26" fmla="*/ 606879 h 624628"/>
                <a:gd name="connsiteX27" fmla="*/ 65980 w 614880"/>
                <a:gd name="connsiteY27" fmla="*/ 624218 h 624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14880" h="624628">
                  <a:moveTo>
                    <a:pt x="284890" y="407476"/>
                  </a:moveTo>
                  <a:cubicBezTo>
                    <a:pt x="352080" y="357625"/>
                    <a:pt x="386759" y="335951"/>
                    <a:pt x="436610" y="218910"/>
                  </a:cubicBezTo>
                  <a:cubicBezTo>
                    <a:pt x="529809" y="179896"/>
                    <a:pt x="577492" y="95367"/>
                    <a:pt x="601334" y="0"/>
                  </a:cubicBezTo>
                  <a:cubicBezTo>
                    <a:pt x="612171" y="45516"/>
                    <a:pt x="616506" y="95367"/>
                    <a:pt x="614339" y="145217"/>
                  </a:cubicBezTo>
                  <a:cubicBezTo>
                    <a:pt x="607836" y="238417"/>
                    <a:pt x="575325" y="325114"/>
                    <a:pt x="523307" y="398806"/>
                  </a:cubicBezTo>
                  <a:cubicBezTo>
                    <a:pt x="419270" y="431317"/>
                    <a:pt x="384592" y="435652"/>
                    <a:pt x="284890" y="407476"/>
                  </a:cubicBezTo>
                  <a:lnTo>
                    <a:pt x="284890" y="407476"/>
                  </a:lnTo>
                  <a:close/>
                  <a:moveTo>
                    <a:pt x="235039" y="426982"/>
                  </a:moveTo>
                  <a:lnTo>
                    <a:pt x="235039" y="426982"/>
                  </a:lnTo>
                  <a:cubicBezTo>
                    <a:pt x="161347" y="474666"/>
                    <a:pt x="83320" y="502842"/>
                    <a:pt x="13962" y="489838"/>
                  </a:cubicBezTo>
                  <a:cubicBezTo>
                    <a:pt x="68148" y="459494"/>
                    <a:pt x="124501" y="429150"/>
                    <a:pt x="170017" y="387969"/>
                  </a:cubicBezTo>
                  <a:cubicBezTo>
                    <a:pt x="189523" y="411811"/>
                    <a:pt x="222035" y="429150"/>
                    <a:pt x="235039" y="426982"/>
                  </a:cubicBezTo>
                  <a:lnTo>
                    <a:pt x="235039" y="426982"/>
                  </a:lnTo>
                  <a:close/>
                  <a:moveTo>
                    <a:pt x="397596" y="212408"/>
                  </a:moveTo>
                  <a:lnTo>
                    <a:pt x="397596" y="212408"/>
                  </a:lnTo>
                  <a:cubicBezTo>
                    <a:pt x="367252" y="223245"/>
                    <a:pt x="319569" y="231914"/>
                    <a:pt x="293560" y="225412"/>
                  </a:cubicBezTo>
                  <a:cubicBezTo>
                    <a:pt x="258881" y="301272"/>
                    <a:pt x="224202" y="348955"/>
                    <a:pt x="187356" y="366295"/>
                  </a:cubicBezTo>
                  <a:cubicBezTo>
                    <a:pt x="206863" y="392304"/>
                    <a:pt x="239374" y="394471"/>
                    <a:pt x="258881" y="398806"/>
                  </a:cubicBezTo>
                  <a:cubicBezTo>
                    <a:pt x="291392" y="398806"/>
                    <a:pt x="440945" y="234082"/>
                    <a:pt x="397596" y="212408"/>
                  </a:cubicBezTo>
                  <a:lnTo>
                    <a:pt x="397596" y="212408"/>
                  </a:lnTo>
                  <a:close/>
                  <a:moveTo>
                    <a:pt x="65980" y="624218"/>
                  </a:moveTo>
                  <a:lnTo>
                    <a:pt x="65980" y="624218"/>
                  </a:lnTo>
                  <a:cubicBezTo>
                    <a:pt x="232872" y="630720"/>
                    <a:pt x="386759" y="557028"/>
                    <a:pt x="486461" y="437820"/>
                  </a:cubicBezTo>
                  <a:cubicBezTo>
                    <a:pt x="436610" y="439987"/>
                    <a:pt x="365085" y="498508"/>
                    <a:pt x="256714" y="435652"/>
                  </a:cubicBezTo>
                  <a:cubicBezTo>
                    <a:pt x="250211" y="437820"/>
                    <a:pt x="256714" y="437820"/>
                    <a:pt x="250211" y="437820"/>
                  </a:cubicBezTo>
                  <a:cubicBezTo>
                    <a:pt x="183021" y="509345"/>
                    <a:pt x="74650" y="502842"/>
                    <a:pt x="33469" y="515847"/>
                  </a:cubicBezTo>
                  <a:cubicBezTo>
                    <a:pt x="-14215" y="520182"/>
                    <a:pt x="9627" y="593874"/>
                    <a:pt x="3125" y="606879"/>
                  </a:cubicBezTo>
                  <a:cubicBezTo>
                    <a:pt x="-16382" y="619883"/>
                    <a:pt x="61645" y="626386"/>
                    <a:pt x="65980" y="624218"/>
                  </a:cubicBezTo>
                  <a:close/>
                </a:path>
              </a:pathLst>
            </a:custGeom>
            <a:solidFill>
              <a:srgbClr val="FFFFFF"/>
            </a:solidFill>
            <a:ln w="216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37" name="任意多边形: 形状 520">
              <a:extLst>
                <a:ext uri="{FF2B5EF4-FFF2-40B4-BE49-F238E27FC236}">
                  <a16:creationId xmlns:a16="http://schemas.microsoft.com/office/drawing/2014/main" id="{810F38B8-2057-4C9F-964F-E0AA5611BDE8}"/>
                </a:ext>
              </a:extLst>
            </p:cNvPr>
            <p:cNvSpPr/>
            <p:nvPr/>
          </p:nvSpPr>
          <p:spPr>
            <a:xfrm>
              <a:off x="4734988" y="4006974"/>
              <a:ext cx="2134498" cy="2134498"/>
            </a:xfrm>
            <a:custGeom>
              <a:avLst/>
              <a:gdLst>
                <a:gd name="connsiteX0" fmla="*/ 899481 w 1798962"/>
                <a:gd name="connsiteY0" fmla="*/ 0 h 1798961"/>
                <a:gd name="connsiteX1" fmla="*/ 905984 w 1798962"/>
                <a:gd name="connsiteY1" fmla="*/ 6502 h 1798961"/>
                <a:gd name="connsiteX2" fmla="*/ 899481 w 1798962"/>
                <a:gd name="connsiteY2" fmla="*/ 13005 h 1798961"/>
                <a:gd name="connsiteX3" fmla="*/ 892979 w 1798962"/>
                <a:gd name="connsiteY3" fmla="*/ 6502 h 1798961"/>
                <a:gd name="connsiteX4" fmla="*/ 899481 w 1798962"/>
                <a:gd name="connsiteY4" fmla="*/ 0 h 1798961"/>
                <a:gd name="connsiteX5" fmla="*/ 899481 w 1798962"/>
                <a:gd name="connsiteY5" fmla="*/ 0 h 1798961"/>
                <a:gd name="connsiteX6" fmla="*/ 955834 w 1798962"/>
                <a:gd name="connsiteY6" fmla="*/ 2167 h 1798961"/>
                <a:gd name="connsiteX7" fmla="*/ 955834 w 1798962"/>
                <a:gd name="connsiteY7" fmla="*/ 2167 h 1798961"/>
                <a:gd name="connsiteX8" fmla="*/ 962337 w 1798962"/>
                <a:gd name="connsiteY8" fmla="*/ 8670 h 1798961"/>
                <a:gd name="connsiteX9" fmla="*/ 955834 w 1798962"/>
                <a:gd name="connsiteY9" fmla="*/ 15172 h 1798961"/>
                <a:gd name="connsiteX10" fmla="*/ 949332 w 1798962"/>
                <a:gd name="connsiteY10" fmla="*/ 8670 h 1798961"/>
                <a:gd name="connsiteX11" fmla="*/ 955834 w 1798962"/>
                <a:gd name="connsiteY11" fmla="*/ 2167 h 1798961"/>
                <a:gd name="connsiteX12" fmla="*/ 955834 w 1798962"/>
                <a:gd name="connsiteY12" fmla="*/ 2167 h 1798961"/>
                <a:gd name="connsiteX13" fmla="*/ 721753 w 1798962"/>
                <a:gd name="connsiteY13" fmla="*/ 17339 h 1798961"/>
                <a:gd name="connsiteX14" fmla="*/ 721753 w 1798962"/>
                <a:gd name="connsiteY14" fmla="*/ 17339 h 1798961"/>
                <a:gd name="connsiteX15" fmla="*/ 730422 w 1798962"/>
                <a:gd name="connsiteY15" fmla="*/ 23842 h 1798961"/>
                <a:gd name="connsiteX16" fmla="*/ 723920 w 1798962"/>
                <a:gd name="connsiteY16" fmla="*/ 32511 h 1798961"/>
                <a:gd name="connsiteX17" fmla="*/ 715250 w 1798962"/>
                <a:gd name="connsiteY17" fmla="*/ 26009 h 1798961"/>
                <a:gd name="connsiteX18" fmla="*/ 721753 w 1798962"/>
                <a:gd name="connsiteY18" fmla="*/ 17339 h 1798961"/>
                <a:gd name="connsiteX19" fmla="*/ 721753 w 1798962"/>
                <a:gd name="connsiteY19" fmla="*/ 17339 h 1798961"/>
                <a:gd name="connsiteX20" fmla="*/ 500675 w 1798962"/>
                <a:gd name="connsiteY20" fmla="*/ 93199 h 1798961"/>
                <a:gd name="connsiteX21" fmla="*/ 500675 w 1798962"/>
                <a:gd name="connsiteY21" fmla="*/ 93199 h 1798961"/>
                <a:gd name="connsiteX22" fmla="*/ 509345 w 1798962"/>
                <a:gd name="connsiteY22" fmla="*/ 95367 h 1798961"/>
                <a:gd name="connsiteX23" fmla="*/ 507177 w 1798962"/>
                <a:gd name="connsiteY23" fmla="*/ 104036 h 1798961"/>
                <a:gd name="connsiteX24" fmla="*/ 498508 w 1798962"/>
                <a:gd name="connsiteY24" fmla="*/ 101869 h 1798961"/>
                <a:gd name="connsiteX25" fmla="*/ 500675 w 1798962"/>
                <a:gd name="connsiteY25" fmla="*/ 93199 h 1798961"/>
                <a:gd name="connsiteX26" fmla="*/ 500675 w 1798962"/>
                <a:gd name="connsiteY26" fmla="*/ 93199 h 1798961"/>
                <a:gd name="connsiteX27" fmla="*/ 305607 w 1798962"/>
                <a:gd name="connsiteY27" fmla="*/ 225412 h 1798961"/>
                <a:gd name="connsiteX28" fmla="*/ 305607 w 1798962"/>
                <a:gd name="connsiteY28" fmla="*/ 225412 h 1798961"/>
                <a:gd name="connsiteX29" fmla="*/ 316444 w 1798962"/>
                <a:gd name="connsiteY29" fmla="*/ 225412 h 1798961"/>
                <a:gd name="connsiteX30" fmla="*/ 316444 w 1798962"/>
                <a:gd name="connsiteY30" fmla="*/ 236249 h 1798961"/>
                <a:gd name="connsiteX31" fmla="*/ 305607 w 1798962"/>
                <a:gd name="connsiteY31" fmla="*/ 236249 h 1798961"/>
                <a:gd name="connsiteX32" fmla="*/ 305607 w 1798962"/>
                <a:gd name="connsiteY32" fmla="*/ 225412 h 1798961"/>
                <a:gd name="connsiteX33" fmla="*/ 305607 w 1798962"/>
                <a:gd name="connsiteY33" fmla="*/ 225412 h 1798961"/>
                <a:gd name="connsiteX34" fmla="*/ 151720 w 1798962"/>
                <a:gd name="connsiteY34" fmla="*/ 400973 h 1798961"/>
                <a:gd name="connsiteX35" fmla="*/ 151720 w 1798962"/>
                <a:gd name="connsiteY35" fmla="*/ 400973 h 1798961"/>
                <a:gd name="connsiteX36" fmla="*/ 160389 w 1798962"/>
                <a:gd name="connsiteY36" fmla="*/ 398806 h 1798961"/>
                <a:gd name="connsiteX37" fmla="*/ 162557 w 1798962"/>
                <a:gd name="connsiteY37" fmla="*/ 407476 h 1798961"/>
                <a:gd name="connsiteX38" fmla="*/ 153887 w 1798962"/>
                <a:gd name="connsiteY38" fmla="*/ 409643 h 1798961"/>
                <a:gd name="connsiteX39" fmla="*/ 151720 w 1798962"/>
                <a:gd name="connsiteY39" fmla="*/ 400973 h 1798961"/>
                <a:gd name="connsiteX40" fmla="*/ 151720 w 1798962"/>
                <a:gd name="connsiteY40" fmla="*/ 400973 h 1798961"/>
                <a:gd name="connsiteX41" fmla="*/ 47683 w 1798962"/>
                <a:gd name="connsiteY41" fmla="*/ 611214 h 1798961"/>
                <a:gd name="connsiteX42" fmla="*/ 47683 w 1798962"/>
                <a:gd name="connsiteY42" fmla="*/ 611214 h 1798961"/>
                <a:gd name="connsiteX43" fmla="*/ 56353 w 1798962"/>
                <a:gd name="connsiteY43" fmla="*/ 606879 h 1798961"/>
                <a:gd name="connsiteX44" fmla="*/ 60688 w 1798962"/>
                <a:gd name="connsiteY44" fmla="*/ 615548 h 1798961"/>
                <a:gd name="connsiteX45" fmla="*/ 52018 w 1798962"/>
                <a:gd name="connsiteY45" fmla="*/ 619883 h 1798961"/>
                <a:gd name="connsiteX46" fmla="*/ 47683 w 1798962"/>
                <a:gd name="connsiteY46" fmla="*/ 611214 h 1798961"/>
                <a:gd name="connsiteX47" fmla="*/ 47683 w 1798962"/>
                <a:gd name="connsiteY47" fmla="*/ 611214 h 1798961"/>
                <a:gd name="connsiteX48" fmla="*/ 2167 w 1798962"/>
                <a:gd name="connsiteY48" fmla="*/ 840961 h 1798961"/>
                <a:gd name="connsiteX49" fmla="*/ 2167 w 1798962"/>
                <a:gd name="connsiteY49" fmla="*/ 840961 h 1798961"/>
                <a:gd name="connsiteX50" fmla="*/ 8670 w 1798962"/>
                <a:gd name="connsiteY50" fmla="*/ 834458 h 1798961"/>
                <a:gd name="connsiteX51" fmla="*/ 15172 w 1798962"/>
                <a:gd name="connsiteY51" fmla="*/ 840961 h 1798961"/>
                <a:gd name="connsiteX52" fmla="*/ 8670 w 1798962"/>
                <a:gd name="connsiteY52" fmla="*/ 847463 h 1798961"/>
                <a:gd name="connsiteX53" fmla="*/ 2167 w 1798962"/>
                <a:gd name="connsiteY53" fmla="*/ 840961 h 1798961"/>
                <a:gd name="connsiteX54" fmla="*/ 2167 w 1798962"/>
                <a:gd name="connsiteY54" fmla="*/ 840961 h 1798961"/>
                <a:gd name="connsiteX55" fmla="*/ 17339 w 1798962"/>
                <a:gd name="connsiteY55" fmla="*/ 1075042 h 1798961"/>
                <a:gd name="connsiteX56" fmla="*/ 17339 w 1798962"/>
                <a:gd name="connsiteY56" fmla="*/ 1075042 h 1798961"/>
                <a:gd name="connsiteX57" fmla="*/ 23842 w 1798962"/>
                <a:gd name="connsiteY57" fmla="*/ 1066373 h 1798961"/>
                <a:gd name="connsiteX58" fmla="*/ 32511 w 1798962"/>
                <a:gd name="connsiteY58" fmla="*/ 1070707 h 1798961"/>
                <a:gd name="connsiteX59" fmla="*/ 26009 w 1798962"/>
                <a:gd name="connsiteY59" fmla="*/ 1079377 h 1798961"/>
                <a:gd name="connsiteX60" fmla="*/ 17339 w 1798962"/>
                <a:gd name="connsiteY60" fmla="*/ 1075042 h 1798961"/>
                <a:gd name="connsiteX61" fmla="*/ 17339 w 1798962"/>
                <a:gd name="connsiteY61" fmla="*/ 1075042 h 1798961"/>
                <a:gd name="connsiteX62" fmla="*/ 93199 w 1798962"/>
                <a:gd name="connsiteY62" fmla="*/ 1298287 h 1798961"/>
                <a:gd name="connsiteX63" fmla="*/ 93199 w 1798962"/>
                <a:gd name="connsiteY63" fmla="*/ 1298287 h 1798961"/>
                <a:gd name="connsiteX64" fmla="*/ 95367 w 1798962"/>
                <a:gd name="connsiteY64" fmla="*/ 1289617 h 1798961"/>
                <a:gd name="connsiteX65" fmla="*/ 104036 w 1798962"/>
                <a:gd name="connsiteY65" fmla="*/ 1291785 h 1798961"/>
                <a:gd name="connsiteX66" fmla="*/ 101869 w 1798962"/>
                <a:gd name="connsiteY66" fmla="*/ 1300454 h 1798961"/>
                <a:gd name="connsiteX67" fmla="*/ 93199 w 1798962"/>
                <a:gd name="connsiteY67" fmla="*/ 1298287 h 1798961"/>
                <a:gd name="connsiteX68" fmla="*/ 93199 w 1798962"/>
                <a:gd name="connsiteY68" fmla="*/ 1298287 h 1798961"/>
                <a:gd name="connsiteX69" fmla="*/ 225412 w 1798962"/>
                <a:gd name="connsiteY69" fmla="*/ 1493355 h 1798961"/>
                <a:gd name="connsiteX70" fmla="*/ 225412 w 1798962"/>
                <a:gd name="connsiteY70" fmla="*/ 1493355 h 1798961"/>
                <a:gd name="connsiteX71" fmla="*/ 225412 w 1798962"/>
                <a:gd name="connsiteY71" fmla="*/ 1482518 h 1798961"/>
                <a:gd name="connsiteX72" fmla="*/ 236249 w 1798962"/>
                <a:gd name="connsiteY72" fmla="*/ 1482518 h 1798961"/>
                <a:gd name="connsiteX73" fmla="*/ 236249 w 1798962"/>
                <a:gd name="connsiteY73" fmla="*/ 1493355 h 1798961"/>
                <a:gd name="connsiteX74" fmla="*/ 225412 w 1798962"/>
                <a:gd name="connsiteY74" fmla="*/ 1493355 h 1798961"/>
                <a:gd name="connsiteX75" fmla="*/ 225412 w 1798962"/>
                <a:gd name="connsiteY75" fmla="*/ 1493355 h 1798961"/>
                <a:gd name="connsiteX76" fmla="*/ 400974 w 1798962"/>
                <a:gd name="connsiteY76" fmla="*/ 1647242 h 1798961"/>
                <a:gd name="connsiteX77" fmla="*/ 400974 w 1798962"/>
                <a:gd name="connsiteY77" fmla="*/ 1647242 h 1798961"/>
                <a:gd name="connsiteX78" fmla="*/ 398806 w 1798962"/>
                <a:gd name="connsiteY78" fmla="*/ 1638573 h 1798961"/>
                <a:gd name="connsiteX79" fmla="*/ 407476 w 1798962"/>
                <a:gd name="connsiteY79" fmla="*/ 1636405 h 1798961"/>
                <a:gd name="connsiteX80" fmla="*/ 409643 w 1798962"/>
                <a:gd name="connsiteY80" fmla="*/ 1645075 h 1798961"/>
                <a:gd name="connsiteX81" fmla="*/ 400974 w 1798962"/>
                <a:gd name="connsiteY81" fmla="*/ 1647242 h 1798961"/>
                <a:gd name="connsiteX82" fmla="*/ 400974 w 1798962"/>
                <a:gd name="connsiteY82" fmla="*/ 1647242 h 1798961"/>
                <a:gd name="connsiteX83" fmla="*/ 611214 w 1798962"/>
                <a:gd name="connsiteY83" fmla="*/ 1751279 h 1798961"/>
                <a:gd name="connsiteX84" fmla="*/ 611214 w 1798962"/>
                <a:gd name="connsiteY84" fmla="*/ 1751279 h 1798961"/>
                <a:gd name="connsiteX85" fmla="*/ 606879 w 1798962"/>
                <a:gd name="connsiteY85" fmla="*/ 1742609 h 1798961"/>
                <a:gd name="connsiteX86" fmla="*/ 615549 w 1798962"/>
                <a:gd name="connsiteY86" fmla="*/ 1738274 h 1798961"/>
                <a:gd name="connsiteX87" fmla="*/ 619884 w 1798962"/>
                <a:gd name="connsiteY87" fmla="*/ 1746944 h 1798961"/>
                <a:gd name="connsiteX88" fmla="*/ 611214 w 1798962"/>
                <a:gd name="connsiteY88" fmla="*/ 1751279 h 1798961"/>
                <a:gd name="connsiteX89" fmla="*/ 611214 w 1798962"/>
                <a:gd name="connsiteY89" fmla="*/ 1751279 h 1798961"/>
                <a:gd name="connsiteX90" fmla="*/ 840961 w 1798962"/>
                <a:gd name="connsiteY90" fmla="*/ 1796795 h 1798961"/>
                <a:gd name="connsiteX91" fmla="*/ 840961 w 1798962"/>
                <a:gd name="connsiteY91" fmla="*/ 1796795 h 1798961"/>
                <a:gd name="connsiteX92" fmla="*/ 834459 w 1798962"/>
                <a:gd name="connsiteY92" fmla="*/ 1790292 h 1798961"/>
                <a:gd name="connsiteX93" fmla="*/ 840961 w 1798962"/>
                <a:gd name="connsiteY93" fmla="*/ 1783790 h 1798961"/>
                <a:gd name="connsiteX94" fmla="*/ 847463 w 1798962"/>
                <a:gd name="connsiteY94" fmla="*/ 1790292 h 1798961"/>
                <a:gd name="connsiteX95" fmla="*/ 840961 w 1798962"/>
                <a:gd name="connsiteY95" fmla="*/ 1796795 h 1798961"/>
                <a:gd name="connsiteX96" fmla="*/ 840961 w 1798962"/>
                <a:gd name="connsiteY96" fmla="*/ 1796795 h 1798961"/>
                <a:gd name="connsiteX97" fmla="*/ 1075043 w 1798962"/>
                <a:gd name="connsiteY97" fmla="*/ 1779455 h 1798961"/>
                <a:gd name="connsiteX98" fmla="*/ 1075043 w 1798962"/>
                <a:gd name="connsiteY98" fmla="*/ 1779455 h 1798961"/>
                <a:gd name="connsiteX99" fmla="*/ 1066373 w 1798962"/>
                <a:gd name="connsiteY99" fmla="*/ 1772953 h 1798961"/>
                <a:gd name="connsiteX100" fmla="*/ 1072875 w 1798962"/>
                <a:gd name="connsiteY100" fmla="*/ 1764283 h 1798961"/>
                <a:gd name="connsiteX101" fmla="*/ 1081545 w 1798962"/>
                <a:gd name="connsiteY101" fmla="*/ 1768618 h 1798961"/>
                <a:gd name="connsiteX102" fmla="*/ 1075043 w 1798962"/>
                <a:gd name="connsiteY102" fmla="*/ 1779455 h 1798961"/>
                <a:gd name="connsiteX103" fmla="*/ 1075043 w 1798962"/>
                <a:gd name="connsiteY103" fmla="*/ 1779455 h 1798961"/>
                <a:gd name="connsiteX104" fmla="*/ 1298288 w 1798962"/>
                <a:gd name="connsiteY104" fmla="*/ 1703595 h 1798961"/>
                <a:gd name="connsiteX105" fmla="*/ 1298288 w 1798962"/>
                <a:gd name="connsiteY105" fmla="*/ 1703595 h 1798961"/>
                <a:gd name="connsiteX106" fmla="*/ 1289618 w 1798962"/>
                <a:gd name="connsiteY106" fmla="*/ 1701428 h 1798961"/>
                <a:gd name="connsiteX107" fmla="*/ 1291785 w 1798962"/>
                <a:gd name="connsiteY107" fmla="*/ 1692758 h 1798961"/>
                <a:gd name="connsiteX108" fmla="*/ 1300455 w 1798962"/>
                <a:gd name="connsiteY108" fmla="*/ 1694926 h 1798961"/>
                <a:gd name="connsiteX109" fmla="*/ 1298288 w 1798962"/>
                <a:gd name="connsiteY109" fmla="*/ 1703595 h 1798961"/>
                <a:gd name="connsiteX110" fmla="*/ 1298288 w 1798962"/>
                <a:gd name="connsiteY110" fmla="*/ 1703595 h 1798961"/>
                <a:gd name="connsiteX111" fmla="*/ 1493356 w 1798962"/>
                <a:gd name="connsiteY111" fmla="*/ 1573550 h 1798961"/>
                <a:gd name="connsiteX112" fmla="*/ 1493356 w 1798962"/>
                <a:gd name="connsiteY112" fmla="*/ 1573550 h 1798961"/>
                <a:gd name="connsiteX113" fmla="*/ 1482519 w 1798962"/>
                <a:gd name="connsiteY113" fmla="*/ 1573550 h 1798961"/>
                <a:gd name="connsiteX114" fmla="*/ 1482519 w 1798962"/>
                <a:gd name="connsiteY114" fmla="*/ 1562713 h 1798961"/>
                <a:gd name="connsiteX115" fmla="*/ 1493356 w 1798962"/>
                <a:gd name="connsiteY115" fmla="*/ 1562713 h 1798961"/>
                <a:gd name="connsiteX116" fmla="*/ 1493356 w 1798962"/>
                <a:gd name="connsiteY116" fmla="*/ 1573550 h 1798961"/>
                <a:gd name="connsiteX117" fmla="*/ 1493356 w 1798962"/>
                <a:gd name="connsiteY117" fmla="*/ 1573550 h 1798961"/>
                <a:gd name="connsiteX118" fmla="*/ 1647243 w 1798962"/>
                <a:gd name="connsiteY118" fmla="*/ 1397989 h 1798961"/>
                <a:gd name="connsiteX119" fmla="*/ 1647243 w 1798962"/>
                <a:gd name="connsiteY119" fmla="*/ 1397989 h 1798961"/>
                <a:gd name="connsiteX120" fmla="*/ 1638573 w 1798962"/>
                <a:gd name="connsiteY120" fmla="*/ 1400156 h 1798961"/>
                <a:gd name="connsiteX121" fmla="*/ 1636406 w 1798962"/>
                <a:gd name="connsiteY121" fmla="*/ 1391486 h 1798961"/>
                <a:gd name="connsiteX122" fmla="*/ 1645076 w 1798962"/>
                <a:gd name="connsiteY122" fmla="*/ 1389319 h 1798961"/>
                <a:gd name="connsiteX123" fmla="*/ 1647243 w 1798962"/>
                <a:gd name="connsiteY123" fmla="*/ 1397989 h 1798961"/>
                <a:gd name="connsiteX124" fmla="*/ 1647243 w 1798962"/>
                <a:gd name="connsiteY124" fmla="*/ 1397989 h 1798961"/>
                <a:gd name="connsiteX125" fmla="*/ 1751279 w 1798962"/>
                <a:gd name="connsiteY125" fmla="*/ 1187748 h 1798961"/>
                <a:gd name="connsiteX126" fmla="*/ 1751279 w 1798962"/>
                <a:gd name="connsiteY126" fmla="*/ 1187748 h 1798961"/>
                <a:gd name="connsiteX127" fmla="*/ 1742610 w 1798962"/>
                <a:gd name="connsiteY127" fmla="*/ 1192083 h 1798961"/>
                <a:gd name="connsiteX128" fmla="*/ 1738275 w 1798962"/>
                <a:gd name="connsiteY128" fmla="*/ 1183414 h 1798961"/>
                <a:gd name="connsiteX129" fmla="*/ 1746944 w 1798962"/>
                <a:gd name="connsiteY129" fmla="*/ 1179079 h 1798961"/>
                <a:gd name="connsiteX130" fmla="*/ 1751279 w 1798962"/>
                <a:gd name="connsiteY130" fmla="*/ 1187748 h 1798961"/>
                <a:gd name="connsiteX131" fmla="*/ 1751279 w 1798962"/>
                <a:gd name="connsiteY131" fmla="*/ 1187748 h 1798961"/>
                <a:gd name="connsiteX132" fmla="*/ 1796795 w 1798962"/>
                <a:gd name="connsiteY132" fmla="*/ 955834 h 1798961"/>
                <a:gd name="connsiteX133" fmla="*/ 1796795 w 1798962"/>
                <a:gd name="connsiteY133" fmla="*/ 955834 h 1798961"/>
                <a:gd name="connsiteX134" fmla="*/ 1790293 w 1798962"/>
                <a:gd name="connsiteY134" fmla="*/ 962336 h 1798961"/>
                <a:gd name="connsiteX135" fmla="*/ 1783791 w 1798962"/>
                <a:gd name="connsiteY135" fmla="*/ 955834 h 1798961"/>
                <a:gd name="connsiteX136" fmla="*/ 1790293 w 1798962"/>
                <a:gd name="connsiteY136" fmla="*/ 949332 h 1798961"/>
                <a:gd name="connsiteX137" fmla="*/ 1796795 w 1798962"/>
                <a:gd name="connsiteY137" fmla="*/ 955834 h 1798961"/>
                <a:gd name="connsiteX138" fmla="*/ 1796795 w 1798962"/>
                <a:gd name="connsiteY138" fmla="*/ 955834 h 1798961"/>
                <a:gd name="connsiteX139" fmla="*/ 1779456 w 1798962"/>
                <a:gd name="connsiteY139" fmla="*/ 721752 h 1798961"/>
                <a:gd name="connsiteX140" fmla="*/ 1779456 w 1798962"/>
                <a:gd name="connsiteY140" fmla="*/ 721752 h 1798961"/>
                <a:gd name="connsiteX141" fmla="*/ 1775121 w 1798962"/>
                <a:gd name="connsiteY141" fmla="*/ 730422 h 1798961"/>
                <a:gd name="connsiteX142" fmla="*/ 1766451 w 1798962"/>
                <a:gd name="connsiteY142" fmla="*/ 726087 h 1798961"/>
                <a:gd name="connsiteX143" fmla="*/ 1772953 w 1798962"/>
                <a:gd name="connsiteY143" fmla="*/ 717417 h 1798961"/>
                <a:gd name="connsiteX144" fmla="*/ 1779456 w 1798962"/>
                <a:gd name="connsiteY144" fmla="*/ 721752 h 1798961"/>
                <a:gd name="connsiteX145" fmla="*/ 1779456 w 1798962"/>
                <a:gd name="connsiteY145" fmla="*/ 721752 h 1798961"/>
                <a:gd name="connsiteX146" fmla="*/ 1703596 w 1798962"/>
                <a:gd name="connsiteY146" fmla="*/ 500675 h 1798961"/>
                <a:gd name="connsiteX147" fmla="*/ 1703596 w 1798962"/>
                <a:gd name="connsiteY147" fmla="*/ 500675 h 1798961"/>
                <a:gd name="connsiteX148" fmla="*/ 1701429 w 1798962"/>
                <a:gd name="connsiteY148" fmla="*/ 509345 h 1798961"/>
                <a:gd name="connsiteX149" fmla="*/ 1692759 w 1798962"/>
                <a:gd name="connsiteY149" fmla="*/ 507177 h 1798961"/>
                <a:gd name="connsiteX150" fmla="*/ 1694926 w 1798962"/>
                <a:gd name="connsiteY150" fmla="*/ 498508 h 1798961"/>
                <a:gd name="connsiteX151" fmla="*/ 1703596 w 1798962"/>
                <a:gd name="connsiteY151" fmla="*/ 500675 h 1798961"/>
                <a:gd name="connsiteX152" fmla="*/ 1703596 w 1798962"/>
                <a:gd name="connsiteY152" fmla="*/ 500675 h 1798961"/>
                <a:gd name="connsiteX153" fmla="*/ 1573550 w 1798962"/>
                <a:gd name="connsiteY153" fmla="*/ 305607 h 1798961"/>
                <a:gd name="connsiteX154" fmla="*/ 1573550 w 1798962"/>
                <a:gd name="connsiteY154" fmla="*/ 305607 h 1798961"/>
                <a:gd name="connsiteX155" fmla="*/ 1573550 w 1798962"/>
                <a:gd name="connsiteY155" fmla="*/ 316444 h 1798961"/>
                <a:gd name="connsiteX156" fmla="*/ 1562713 w 1798962"/>
                <a:gd name="connsiteY156" fmla="*/ 316444 h 1798961"/>
                <a:gd name="connsiteX157" fmla="*/ 1562713 w 1798962"/>
                <a:gd name="connsiteY157" fmla="*/ 305607 h 1798961"/>
                <a:gd name="connsiteX158" fmla="*/ 1573550 w 1798962"/>
                <a:gd name="connsiteY158" fmla="*/ 305607 h 1798961"/>
                <a:gd name="connsiteX159" fmla="*/ 1573550 w 1798962"/>
                <a:gd name="connsiteY159" fmla="*/ 305607 h 1798961"/>
                <a:gd name="connsiteX160" fmla="*/ 1397989 w 1798962"/>
                <a:gd name="connsiteY160" fmla="*/ 151720 h 1798961"/>
                <a:gd name="connsiteX161" fmla="*/ 1397989 w 1798962"/>
                <a:gd name="connsiteY161" fmla="*/ 151720 h 1798961"/>
                <a:gd name="connsiteX162" fmla="*/ 1400156 w 1798962"/>
                <a:gd name="connsiteY162" fmla="*/ 160389 h 1798961"/>
                <a:gd name="connsiteX163" fmla="*/ 1391487 w 1798962"/>
                <a:gd name="connsiteY163" fmla="*/ 162557 h 1798961"/>
                <a:gd name="connsiteX164" fmla="*/ 1389319 w 1798962"/>
                <a:gd name="connsiteY164" fmla="*/ 153887 h 1798961"/>
                <a:gd name="connsiteX165" fmla="*/ 1397989 w 1798962"/>
                <a:gd name="connsiteY165" fmla="*/ 151720 h 1798961"/>
                <a:gd name="connsiteX166" fmla="*/ 1397989 w 1798962"/>
                <a:gd name="connsiteY166" fmla="*/ 151720 h 1798961"/>
                <a:gd name="connsiteX167" fmla="*/ 1187749 w 1798962"/>
                <a:gd name="connsiteY167" fmla="*/ 47683 h 1798961"/>
                <a:gd name="connsiteX168" fmla="*/ 1187749 w 1798962"/>
                <a:gd name="connsiteY168" fmla="*/ 47683 h 1798961"/>
                <a:gd name="connsiteX169" fmla="*/ 1192084 w 1798962"/>
                <a:gd name="connsiteY169" fmla="*/ 56353 h 1798961"/>
                <a:gd name="connsiteX170" fmla="*/ 1183414 w 1798962"/>
                <a:gd name="connsiteY170" fmla="*/ 60688 h 1798961"/>
                <a:gd name="connsiteX171" fmla="*/ 1179079 w 1798962"/>
                <a:gd name="connsiteY171" fmla="*/ 52018 h 1798961"/>
                <a:gd name="connsiteX172" fmla="*/ 1187749 w 1798962"/>
                <a:gd name="connsiteY172" fmla="*/ 47683 h 1798961"/>
                <a:gd name="connsiteX173" fmla="*/ 1187749 w 1798962"/>
                <a:gd name="connsiteY173" fmla="*/ 47683 h 1798961"/>
                <a:gd name="connsiteX174" fmla="*/ 838793 w 1798962"/>
                <a:gd name="connsiteY174" fmla="*/ 2167 h 1798961"/>
                <a:gd name="connsiteX175" fmla="*/ 838793 w 1798962"/>
                <a:gd name="connsiteY175" fmla="*/ 2167 h 1798961"/>
                <a:gd name="connsiteX176" fmla="*/ 845296 w 1798962"/>
                <a:gd name="connsiteY176" fmla="*/ 8670 h 1798961"/>
                <a:gd name="connsiteX177" fmla="*/ 838793 w 1798962"/>
                <a:gd name="connsiteY177" fmla="*/ 15172 h 1798961"/>
                <a:gd name="connsiteX178" fmla="*/ 832291 w 1798962"/>
                <a:gd name="connsiteY178" fmla="*/ 8670 h 1798961"/>
                <a:gd name="connsiteX179" fmla="*/ 838793 w 1798962"/>
                <a:gd name="connsiteY179" fmla="*/ 2167 h 1798961"/>
                <a:gd name="connsiteX180" fmla="*/ 838793 w 1798962"/>
                <a:gd name="connsiteY180" fmla="*/ 2167 h 1798961"/>
                <a:gd name="connsiteX181" fmla="*/ 609046 w 1798962"/>
                <a:gd name="connsiteY181" fmla="*/ 49851 h 1798961"/>
                <a:gd name="connsiteX182" fmla="*/ 609046 w 1798962"/>
                <a:gd name="connsiteY182" fmla="*/ 49851 h 1798961"/>
                <a:gd name="connsiteX183" fmla="*/ 617716 w 1798962"/>
                <a:gd name="connsiteY183" fmla="*/ 54186 h 1798961"/>
                <a:gd name="connsiteX184" fmla="*/ 613381 w 1798962"/>
                <a:gd name="connsiteY184" fmla="*/ 62855 h 1798961"/>
                <a:gd name="connsiteX185" fmla="*/ 604712 w 1798962"/>
                <a:gd name="connsiteY185" fmla="*/ 58520 h 1798961"/>
                <a:gd name="connsiteX186" fmla="*/ 609046 w 1798962"/>
                <a:gd name="connsiteY186" fmla="*/ 49851 h 1798961"/>
                <a:gd name="connsiteX187" fmla="*/ 609046 w 1798962"/>
                <a:gd name="connsiteY187" fmla="*/ 49851 h 1798961"/>
                <a:gd name="connsiteX188" fmla="*/ 398806 w 1798962"/>
                <a:gd name="connsiteY188" fmla="*/ 153887 h 1798961"/>
                <a:gd name="connsiteX189" fmla="*/ 398806 w 1798962"/>
                <a:gd name="connsiteY189" fmla="*/ 153887 h 1798961"/>
                <a:gd name="connsiteX190" fmla="*/ 407476 w 1798962"/>
                <a:gd name="connsiteY190" fmla="*/ 156055 h 1798961"/>
                <a:gd name="connsiteX191" fmla="*/ 405308 w 1798962"/>
                <a:gd name="connsiteY191" fmla="*/ 164724 h 1798961"/>
                <a:gd name="connsiteX192" fmla="*/ 396639 w 1798962"/>
                <a:gd name="connsiteY192" fmla="*/ 162557 h 1798961"/>
                <a:gd name="connsiteX193" fmla="*/ 398806 w 1798962"/>
                <a:gd name="connsiteY193" fmla="*/ 153887 h 1798961"/>
                <a:gd name="connsiteX194" fmla="*/ 398806 w 1798962"/>
                <a:gd name="connsiteY194" fmla="*/ 153887 h 1798961"/>
                <a:gd name="connsiteX195" fmla="*/ 223245 w 1798962"/>
                <a:gd name="connsiteY195" fmla="*/ 307774 h 1798961"/>
                <a:gd name="connsiteX196" fmla="*/ 223245 w 1798962"/>
                <a:gd name="connsiteY196" fmla="*/ 307774 h 1798961"/>
                <a:gd name="connsiteX197" fmla="*/ 234082 w 1798962"/>
                <a:gd name="connsiteY197" fmla="*/ 307774 h 1798961"/>
                <a:gd name="connsiteX198" fmla="*/ 234082 w 1798962"/>
                <a:gd name="connsiteY198" fmla="*/ 318611 h 1798961"/>
                <a:gd name="connsiteX199" fmla="*/ 223245 w 1798962"/>
                <a:gd name="connsiteY199" fmla="*/ 318611 h 1798961"/>
                <a:gd name="connsiteX200" fmla="*/ 223245 w 1798962"/>
                <a:gd name="connsiteY200" fmla="*/ 307774 h 1798961"/>
                <a:gd name="connsiteX201" fmla="*/ 223245 w 1798962"/>
                <a:gd name="connsiteY201" fmla="*/ 307774 h 1798961"/>
                <a:gd name="connsiteX202" fmla="*/ 93199 w 1798962"/>
                <a:gd name="connsiteY202" fmla="*/ 502842 h 1798961"/>
                <a:gd name="connsiteX203" fmla="*/ 93199 w 1798962"/>
                <a:gd name="connsiteY203" fmla="*/ 502842 h 1798961"/>
                <a:gd name="connsiteX204" fmla="*/ 101869 w 1798962"/>
                <a:gd name="connsiteY204" fmla="*/ 500675 h 1798961"/>
                <a:gd name="connsiteX205" fmla="*/ 104036 w 1798962"/>
                <a:gd name="connsiteY205" fmla="*/ 509345 h 1798961"/>
                <a:gd name="connsiteX206" fmla="*/ 95367 w 1798962"/>
                <a:gd name="connsiteY206" fmla="*/ 511512 h 1798961"/>
                <a:gd name="connsiteX207" fmla="*/ 93199 w 1798962"/>
                <a:gd name="connsiteY207" fmla="*/ 502842 h 1798961"/>
                <a:gd name="connsiteX208" fmla="*/ 93199 w 1798962"/>
                <a:gd name="connsiteY208" fmla="*/ 502842 h 1798961"/>
                <a:gd name="connsiteX209" fmla="*/ 17339 w 1798962"/>
                <a:gd name="connsiteY209" fmla="*/ 726087 h 1798961"/>
                <a:gd name="connsiteX210" fmla="*/ 17339 w 1798962"/>
                <a:gd name="connsiteY210" fmla="*/ 726087 h 1798961"/>
                <a:gd name="connsiteX211" fmla="*/ 26009 w 1798962"/>
                <a:gd name="connsiteY211" fmla="*/ 719585 h 1798961"/>
                <a:gd name="connsiteX212" fmla="*/ 32511 w 1798962"/>
                <a:gd name="connsiteY212" fmla="*/ 728254 h 1798961"/>
                <a:gd name="connsiteX213" fmla="*/ 23842 w 1798962"/>
                <a:gd name="connsiteY213" fmla="*/ 734757 h 1798961"/>
                <a:gd name="connsiteX214" fmla="*/ 17339 w 1798962"/>
                <a:gd name="connsiteY214" fmla="*/ 726087 h 1798961"/>
                <a:gd name="connsiteX215" fmla="*/ 17339 w 1798962"/>
                <a:gd name="connsiteY215" fmla="*/ 726087 h 1798961"/>
                <a:gd name="connsiteX216" fmla="*/ 2167 w 1798962"/>
                <a:gd name="connsiteY216" fmla="*/ 960169 h 1798961"/>
                <a:gd name="connsiteX217" fmla="*/ 2167 w 1798962"/>
                <a:gd name="connsiteY217" fmla="*/ 960169 h 1798961"/>
                <a:gd name="connsiteX218" fmla="*/ 8670 w 1798962"/>
                <a:gd name="connsiteY218" fmla="*/ 953667 h 1798961"/>
                <a:gd name="connsiteX219" fmla="*/ 15172 w 1798962"/>
                <a:gd name="connsiteY219" fmla="*/ 960169 h 1798961"/>
                <a:gd name="connsiteX220" fmla="*/ 8670 w 1798962"/>
                <a:gd name="connsiteY220" fmla="*/ 966671 h 1798961"/>
                <a:gd name="connsiteX221" fmla="*/ 2167 w 1798962"/>
                <a:gd name="connsiteY221" fmla="*/ 960169 h 1798961"/>
                <a:gd name="connsiteX222" fmla="*/ 2167 w 1798962"/>
                <a:gd name="connsiteY222" fmla="*/ 960169 h 1798961"/>
                <a:gd name="connsiteX223" fmla="*/ 49851 w 1798962"/>
                <a:gd name="connsiteY223" fmla="*/ 1189916 h 1798961"/>
                <a:gd name="connsiteX224" fmla="*/ 49851 w 1798962"/>
                <a:gd name="connsiteY224" fmla="*/ 1189916 h 1798961"/>
                <a:gd name="connsiteX225" fmla="*/ 54186 w 1798962"/>
                <a:gd name="connsiteY225" fmla="*/ 1181246 h 1798961"/>
                <a:gd name="connsiteX226" fmla="*/ 62855 w 1798962"/>
                <a:gd name="connsiteY226" fmla="*/ 1185581 h 1798961"/>
                <a:gd name="connsiteX227" fmla="*/ 58520 w 1798962"/>
                <a:gd name="connsiteY227" fmla="*/ 1194251 h 1798961"/>
                <a:gd name="connsiteX228" fmla="*/ 49851 w 1798962"/>
                <a:gd name="connsiteY228" fmla="*/ 1189916 h 1798961"/>
                <a:gd name="connsiteX229" fmla="*/ 49851 w 1798962"/>
                <a:gd name="connsiteY229" fmla="*/ 1189916 h 1798961"/>
                <a:gd name="connsiteX230" fmla="*/ 153887 w 1798962"/>
                <a:gd name="connsiteY230" fmla="*/ 1400156 h 1798961"/>
                <a:gd name="connsiteX231" fmla="*/ 153887 w 1798962"/>
                <a:gd name="connsiteY231" fmla="*/ 1400156 h 1798961"/>
                <a:gd name="connsiteX232" fmla="*/ 156055 w 1798962"/>
                <a:gd name="connsiteY232" fmla="*/ 1391486 h 1798961"/>
                <a:gd name="connsiteX233" fmla="*/ 164724 w 1798962"/>
                <a:gd name="connsiteY233" fmla="*/ 1393654 h 1798961"/>
                <a:gd name="connsiteX234" fmla="*/ 162557 w 1798962"/>
                <a:gd name="connsiteY234" fmla="*/ 1402323 h 1798961"/>
                <a:gd name="connsiteX235" fmla="*/ 153887 w 1798962"/>
                <a:gd name="connsiteY235" fmla="*/ 1400156 h 1798961"/>
                <a:gd name="connsiteX236" fmla="*/ 153887 w 1798962"/>
                <a:gd name="connsiteY236" fmla="*/ 1400156 h 1798961"/>
                <a:gd name="connsiteX237" fmla="*/ 307774 w 1798962"/>
                <a:gd name="connsiteY237" fmla="*/ 1575717 h 1798961"/>
                <a:gd name="connsiteX238" fmla="*/ 307774 w 1798962"/>
                <a:gd name="connsiteY238" fmla="*/ 1575717 h 1798961"/>
                <a:gd name="connsiteX239" fmla="*/ 307774 w 1798962"/>
                <a:gd name="connsiteY239" fmla="*/ 1564880 h 1798961"/>
                <a:gd name="connsiteX240" fmla="*/ 318611 w 1798962"/>
                <a:gd name="connsiteY240" fmla="*/ 1564880 h 1798961"/>
                <a:gd name="connsiteX241" fmla="*/ 318611 w 1798962"/>
                <a:gd name="connsiteY241" fmla="*/ 1575717 h 1798961"/>
                <a:gd name="connsiteX242" fmla="*/ 307774 w 1798962"/>
                <a:gd name="connsiteY242" fmla="*/ 1575717 h 1798961"/>
                <a:gd name="connsiteX243" fmla="*/ 307774 w 1798962"/>
                <a:gd name="connsiteY243" fmla="*/ 1575717 h 1798961"/>
                <a:gd name="connsiteX244" fmla="*/ 502843 w 1798962"/>
                <a:gd name="connsiteY244" fmla="*/ 1705763 h 1798961"/>
                <a:gd name="connsiteX245" fmla="*/ 502843 w 1798962"/>
                <a:gd name="connsiteY245" fmla="*/ 1705763 h 1798961"/>
                <a:gd name="connsiteX246" fmla="*/ 500675 w 1798962"/>
                <a:gd name="connsiteY246" fmla="*/ 1697093 h 1798961"/>
                <a:gd name="connsiteX247" fmla="*/ 509345 w 1798962"/>
                <a:gd name="connsiteY247" fmla="*/ 1694926 h 1798961"/>
                <a:gd name="connsiteX248" fmla="*/ 511512 w 1798962"/>
                <a:gd name="connsiteY248" fmla="*/ 1703595 h 1798961"/>
                <a:gd name="connsiteX249" fmla="*/ 502843 w 1798962"/>
                <a:gd name="connsiteY249" fmla="*/ 1705763 h 1798961"/>
                <a:gd name="connsiteX250" fmla="*/ 502843 w 1798962"/>
                <a:gd name="connsiteY250" fmla="*/ 1705763 h 1798961"/>
                <a:gd name="connsiteX251" fmla="*/ 726087 w 1798962"/>
                <a:gd name="connsiteY251" fmla="*/ 1781623 h 1798961"/>
                <a:gd name="connsiteX252" fmla="*/ 726087 w 1798962"/>
                <a:gd name="connsiteY252" fmla="*/ 1781623 h 1798961"/>
                <a:gd name="connsiteX253" fmla="*/ 719585 w 1798962"/>
                <a:gd name="connsiteY253" fmla="*/ 1772953 h 1798961"/>
                <a:gd name="connsiteX254" fmla="*/ 728255 w 1798962"/>
                <a:gd name="connsiteY254" fmla="*/ 1766451 h 1798961"/>
                <a:gd name="connsiteX255" fmla="*/ 734757 w 1798962"/>
                <a:gd name="connsiteY255" fmla="*/ 1775120 h 1798961"/>
                <a:gd name="connsiteX256" fmla="*/ 726087 w 1798962"/>
                <a:gd name="connsiteY256" fmla="*/ 1781623 h 1798961"/>
                <a:gd name="connsiteX257" fmla="*/ 726087 w 1798962"/>
                <a:gd name="connsiteY257" fmla="*/ 1781623 h 1798961"/>
                <a:gd name="connsiteX258" fmla="*/ 960169 w 1798962"/>
                <a:gd name="connsiteY258" fmla="*/ 1796795 h 1798961"/>
                <a:gd name="connsiteX259" fmla="*/ 960169 w 1798962"/>
                <a:gd name="connsiteY259" fmla="*/ 1796795 h 1798961"/>
                <a:gd name="connsiteX260" fmla="*/ 953667 w 1798962"/>
                <a:gd name="connsiteY260" fmla="*/ 1790292 h 1798961"/>
                <a:gd name="connsiteX261" fmla="*/ 960169 w 1798962"/>
                <a:gd name="connsiteY261" fmla="*/ 1783790 h 1798961"/>
                <a:gd name="connsiteX262" fmla="*/ 966671 w 1798962"/>
                <a:gd name="connsiteY262" fmla="*/ 1790292 h 1798961"/>
                <a:gd name="connsiteX263" fmla="*/ 960169 w 1798962"/>
                <a:gd name="connsiteY263" fmla="*/ 1796795 h 1798961"/>
                <a:gd name="connsiteX264" fmla="*/ 960169 w 1798962"/>
                <a:gd name="connsiteY264" fmla="*/ 1796795 h 1798961"/>
                <a:gd name="connsiteX265" fmla="*/ 1189916 w 1798962"/>
                <a:gd name="connsiteY265" fmla="*/ 1749111 h 1798961"/>
                <a:gd name="connsiteX266" fmla="*/ 1189916 w 1798962"/>
                <a:gd name="connsiteY266" fmla="*/ 1749111 h 1798961"/>
                <a:gd name="connsiteX267" fmla="*/ 1181247 w 1798962"/>
                <a:gd name="connsiteY267" fmla="*/ 1744776 h 1798961"/>
                <a:gd name="connsiteX268" fmla="*/ 1185581 w 1798962"/>
                <a:gd name="connsiteY268" fmla="*/ 1736107 h 1798961"/>
                <a:gd name="connsiteX269" fmla="*/ 1194251 w 1798962"/>
                <a:gd name="connsiteY269" fmla="*/ 1740441 h 1798961"/>
                <a:gd name="connsiteX270" fmla="*/ 1189916 w 1798962"/>
                <a:gd name="connsiteY270" fmla="*/ 1749111 h 1798961"/>
                <a:gd name="connsiteX271" fmla="*/ 1189916 w 1798962"/>
                <a:gd name="connsiteY271" fmla="*/ 1749111 h 1798961"/>
                <a:gd name="connsiteX272" fmla="*/ 1400156 w 1798962"/>
                <a:gd name="connsiteY272" fmla="*/ 1645075 h 1798961"/>
                <a:gd name="connsiteX273" fmla="*/ 1400156 w 1798962"/>
                <a:gd name="connsiteY273" fmla="*/ 1645075 h 1798961"/>
                <a:gd name="connsiteX274" fmla="*/ 1391487 w 1798962"/>
                <a:gd name="connsiteY274" fmla="*/ 1642907 h 1798961"/>
                <a:gd name="connsiteX275" fmla="*/ 1393654 w 1798962"/>
                <a:gd name="connsiteY275" fmla="*/ 1634238 h 1798961"/>
                <a:gd name="connsiteX276" fmla="*/ 1402324 w 1798962"/>
                <a:gd name="connsiteY276" fmla="*/ 1636405 h 1798961"/>
                <a:gd name="connsiteX277" fmla="*/ 1400156 w 1798962"/>
                <a:gd name="connsiteY277" fmla="*/ 1645075 h 1798961"/>
                <a:gd name="connsiteX278" fmla="*/ 1400156 w 1798962"/>
                <a:gd name="connsiteY278" fmla="*/ 1645075 h 1798961"/>
                <a:gd name="connsiteX279" fmla="*/ 1575718 w 1798962"/>
                <a:gd name="connsiteY279" fmla="*/ 1491188 h 1798961"/>
                <a:gd name="connsiteX280" fmla="*/ 1575718 w 1798962"/>
                <a:gd name="connsiteY280" fmla="*/ 1491188 h 1798961"/>
                <a:gd name="connsiteX281" fmla="*/ 1564881 w 1798962"/>
                <a:gd name="connsiteY281" fmla="*/ 1491188 h 1798961"/>
                <a:gd name="connsiteX282" fmla="*/ 1564881 w 1798962"/>
                <a:gd name="connsiteY282" fmla="*/ 1480351 h 1798961"/>
                <a:gd name="connsiteX283" fmla="*/ 1575718 w 1798962"/>
                <a:gd name="connsiteY283" fmla="*/ 1480351 h 1798961"/>
                <a:gd name="connsiteX284" fmla="*/ 1575718 w 1798962"/>
                <a:gd name="connsiteY284" fmla="*/ 1491188 h 1798961"/>
                <a:gd name="connsiteX285" fmla="*/ 1575718 w 1798962"/>
                <a:gd name="connsiteY285" fmla="*/ 1491188 h 1798961"/>
                <a:gd name="connsiteX286" fmla="*/ 1705763 w 1798962"/>
                <a:gd name="connsiteY286" fmla="*/ 1296120 h 1798961"/>
                <a:gd name="connsiteX287" fmla="*/ 1705763 w 1798962"/>
                <a:gd name="connsiteY287" fmla="*/ 1296120 h 1798961"/>
                <a:gd name="connsiteX288" fmla="*/ 1697094 w 1798962"/>
                <a:gd name="connsiteY288" fmla="*/ 1298287 h 1798961"/>
                <a:gd name="connsiteX289" fmla="*/ 1692759 w 1798962"/>
                <a:gd name="connsiteY289" fmla="*/ 1289617 h 1798961"/>
                <a:gd name="connsiteX290" fmla="*/ 1701429 w 1798962"/>
                <a:gd name="connsiteY290" fmla="*/ 1287450 h 1798961"/>
                <a:gd name="connsiteX291" fmla="*/ 1705763 w 1798962"/>
                <a:gd name="connsiteY291" fmla="*/ 1296120 h 1798961"/>
                <a:gd name="connsiteX292" fmla="*/ 1705763 w 1798962"/>
                <a:gd name="connsiteY292" fmla="*/ 1296120 h 1798961"/>
                <a:gd name="connsiteX293" fmla="*/ 1781623 w 1798962"/>
                <a:gd name="connsiteY293" fmla="*/ 1072875 h 1798961"/>
                <a:gd name="connsiteX294" fmla="*/ 1781623 w 1798962"/>
                <a:gd name="connsiteY294" fmla="*/ 1072875 h 1798961"/>
                <a:gd name="connsiteX295" fmla="*/ 1772953 w 1798962"/>
                <a:gd name="connsiteY295" fmla="*/ 1079377 h 1798961"/>
                <a:gd name="connsiteX296" fmla="*/ 1766451 w 1798962"/>
                <a:gd name="connsiteY296" fmla="*/ 1070707 h 1798961"/>
                <a:gd name="connsiteX297" fmla="*/ 1775121 w 1798962"/>
                <a:gd name="connsiteY297" fmla="*/ 1064205 h 1798961"/>
                <a:gd name="connsiteX298" fmla="*/ 1781623 w 1798962"/>
                <a:gd name="connsiteY298" fmla="*/ 1072875 h 1798961"/>
                <a:gd name="connsiteX299" fmla="*/ 1781623 w 1798962"/>
                <a:gd name="connsiteY299" fmla="*/ 1072875 h 1798961"/>
                <a:gd name="connsiteX300" fmla="*/ 1796795 w 1798962"/>
                <a:gd name="connsiteY300" fmla="*/ 838793 h 1798961"/>
                <a:gd name="connsiteX301" fmla="*/ 1796795 w 1798962"/>
                <a:gd name="connsiteY301" fmla="*/ 838793 h 1798961"/>
                <a:gd name="connsiteX302" fmla="*/ 1790293 w 1798962"/>
                <a:gd name="connsiteY302" fmla="*/ 845295 h 1798961"/>
                <a:gd name="connsiteX303" fmla="*/ 1783791 w 1798962"/>
                <a:gd name="connsiteY303" fmla="*/ 838793 h 1798961"/>
                <a:gd name="connsiteX304" fmla="*/ 1790293 w 1798962"/>
                <a:gd name="connsiteY304" fmla="*/ 832291 h 1798961"/>
                <a:gd name="connsiteX305" fmla="*/ 1796795 w 1798962"/>
                <a:gd name="connsiteY305" fmla="*/ 838793 h 1798961"/>
                <a:gd name="connsiteX306" fmla="*/ 1796795 w 1798962"/>
                <a:gd name="connsiteY306" fmla="*/ 838793 h 1798961"/>
                <a:gd name="connsiteX307" fmla="*/ 1749112 w 1798962"/>
                <a:gd name="connsiteY307" fmla="*/ 609046 h 1798961"/>
                <a:gd name="connsiteX308" fmla="*/ 1749112 w 1798962"/>
                <a:gd name="connsiteY308" fmla="*/ 609046 h 1798961"/>
                <a:gd name="connsiteX309" fmla="*/ 1744777 w 1798962"/>
                <a:gd name="connsiteY309" fmla="*/ 617716 h 1798961"/>
                <a:gd name="connsiteX310" fmla="*/ 1736107 w 1798962"/>
                <a:gd name="connsiteY310" fmla="*/ 613381 h 1798961"/>
                <a:gd name="connsiteX311" fmla="*/ 1740442 w 1798962"/>
                <a:gd name="connsiteY311" fmla="*/ 604711 h 1798961"/>
                <a:gd name="connsiteX312" fmla="*/ 1749112 w 1798962"/>
                <a:gd name="connsiteY312" fmla="*/ 609046 h 1798961"/>
                <a:gd name="connsiteX313" fmla="*/ 1749112 w 1798962"/>
                <a:gd name="connsiteY313" fmla="*/ 609046 h 1798961"/>
                <a:gd name="connsiteX314" fmla="*/ 1645076 w 1798962"/>
                <a:gd name="connsiteY314" fmla="*/ 398806 h 1798961"/>
                <a:gd name="connsiteX315" fmla="*/ 1645076 w 1798962"/>
                <a:gd name="connsiteY315" fmla="*/ 398806 h 1798961"/>
                <a:gd name="connsiteX316" fmla="*/ 1642908 w 1798962"/>
                <a:gd name="connsiteY316" fmla="*/ 407476 h 1798961"/>
                <a:gd name="connsiteX317" fmla="*/ 1634238 w 1798962"/>
                <a:gd name="connsiteY317" fmla="*/ 405308 h 1798961"/>
                <a:gd name="connsiteX318" fmla="*/ 1636406 w 1798962"/>
                <a:gd name="connsiteY318" fmla="*/ 396639 h 1798961"/>
                <a:gd name="connsiteX319" fmla="*/ 1645076 w 1798962"/>
                <a:gd name="connsiteY319" fmla="*/ 398806 h 1798961"/>
                <a:gd name="connsiteX320" fmla="*/ 1645076 w 1798962"/>
                <a:gd name="connsiteY320" fmla="*/ 398806 h 1798961"/>
                <a:gd name="connsiteX321" fmla="*/ 1491188 w 1798962"/>
                <a:gd name="connsiteY321" fmla="*/ 223245 h 1798961"/>
                <a:gd name="connsiteX322" fmla="*/ 1491188 w 1798962"/>
                <a:gd name="connsiteY322" fmla="*/ 223245 h 1798961"/>
                <a:gd name="connsiteX323" fmla="*/ 1491188 w 1798962"/>
                <a:gd name="connsiteY323" fmla="*/ 234082 h 1798961"/>
                <a:gd name="connsiteX324" fmla="*/ 1482519 w 1798962"/>
                <a:gd name="connsiteY324" fmla="*/ 234082 h 1798961"/>
                <a:gd name="connsiteX325" fmla="*/ 1482519 w 1798962"/>
                <a:gd name="connsiteY325" fmla="*/ 225412 h 1798961"/>
                <a:gd name="connsiteX326" fmla="*/ 1491188 w 1798962"/>
                <a:gd name="connsiteY326" fmla="*/ 223245 h 1798961"/>
                <a:gd name="connsiteX327" fmla="*/ 1491188 w 1798962"/>
                <a:gd name="connsiteY327" fmla="*/ 223245 h 1798961"/>
                <a:gd name="connsiteX328" fmla="*/ 1296120 w 1798962"/>
                <a:gd name="connsiteY328" fmla="*/ 93199 h 1798961"/>
                <a:gd name="connsiteX329" fmla="*/ 1296120 w 1798962"/>
                <a:gd name="connsiteY329" fmla="*/ 93199 h 1798961"/>
                <a:gd name="connsiteX330" fmla="*/ 1298288 w 1798962"/>
                <a:gd name="connsiteY330" fmla="*/ 101869 h 1798961"/>
                <a:gd name="connsiteX331" fmla="*/ 1289618 w 1798962"/>
                <a:gd name="connsiteY331" fmla="*/ 104036 h 1798961"/>
                <a:gd name="connsiteX332" fmla="*/ 1287450 w 1798962"/>
                <a:gd name="connsiteY332" fmla="*/ 95367 h 1798961"/>
                <a:gd name="connsiteX333" fmla="*/ 1296120 w 1798962"/>
                <a:gd name="connsiteY333" fmla="*/ 93199 h 1798961"/>
                <a:gd name="connsiteX334" fmla="*/ 1296120 w 1798962"/>
                <a:gd name="connsiteY334" fmla="*/ 93199 h 1798961"/>
                <a:gd name="connsiteX335" fmla="*/ 1072875 w 1798962"/>
                <a:gd name="connsiteY335" fmla="*/ 17339 h 1798961"/>
                <a:gd name="connsiteX336" fmla="*/ 1072875 w 1798962"/>
                <a:gd name="connsiteY336" fmla="*/ 17339 h 1798961"/>
                <a:gd name="connsiteX337" fmla="*/ 1079378 w 1798962"/>
                <a:gd name="connsiteY337" fmla="*/ 26009 h 1798961"/>
                <a:gd name="connsiteX338" fmla="*/ 1070708 w 1798962"/>
                <a:gd name="connsiteY338" fmla="*/ 32511 h 1798961"/>
                <a:gd name="connsiteX339" fmla="*/ 1064206 w 1798962"/>
                <a:gd name="connsiteY339" fmla="*/ 23842 h 1798961"/>
                <a:gd name="connsiteX340" fmla="*/ 1072875 w 1798962"/>
                <a:gd name="connsiteY340" fmla="*/ 17339 h 1798961"/>
                <a:gd name="connsiteX341" fmla="*/ 1072875 w 1798962"/>
                <a:gd name="connsiteY341" fmla="*/ 17339 h 1798961"/>
                <a:gd name="connsiteX342" fmla="*/ 780273 w 1798962"/>
                <a:gd name="connsiteY342" fmla="*/ 8670 h 1798961"/>
                <a:gd name="connsiteX343" fmla="*/ 780273 w 1798962"/>
                <a:gd name="connsiteY343" fmla="*/ 8670 h 1798961"/>
                <a:gd name="connsiteX344" fmla="*/ 788943 w 1798962"/>
                <a:gd name="connsiteY344" fmla="*/ 15172 h 1798961"/>
                <a:gd name="connsiteX345" fmla="*/ 782440 w 1798962"/>
                <a:gd name="connsiteY345" fmla="*/ 23842 h 1798961"/>
                <a:gd name="connsiteX346" fmla="*/ 773771 w 1798962"/>
                <a:gd name="connsiteY346" fmla="*/ 17339 h 1798961"/>
                <a:gd name="connsiteX347" fmla="*/ 780273 w 1798962"/>
                <a:gd name="connsiteY347" fmla="*/ 8670 h 1798961"/>
                <a:gd name="connsiteX348" fmla="*/ 780273 w 1798962"/>
                <a:gd name="connsiteY348" fmla="*/ 8670 h 1798961"/>
                <a:gd name="connsiteX349" fmla="*/ 552693 w 1798962"/>
                <a:gd name="connsiteY349" fmla="*/ 69358 h 1798961"/>
                <a:gd name="connsiteX350" fmla="*/ 552693 w 1798962"/>
                <a:gd name="connsiteY350" fmla="*/ 69358 h 1798961"/>
                <a:gd name="connsiteX351" fmla="*/ 561363 w 1798962"/>
                <a:gd name="connsiteY351" fmla="*/ 73692 h 1798961"/>
                <a:gd name="connsiteX352" fmla="*/ 557028 w 1798962"/>
                <a:gd name="connsiteY352" fmla="*/ 82362 h 1798961"/>
                <a:gd name="connsiteX353" fmla="*/ 548359 w 1798962"/>
                <a:gd name="connsiteY353" fmla="*/ 78027 h 1798961"/>
                <a:gd name="connsiteX354" fmla="*/ 552693 w 1798962"/>
                <a:gd name="connsiteY354" fmla="*/ 69358 h 1798961"/>
                <a:gd name="connsiteX355" fmla="*/ 552693 w 1798962"/>
                <a:gd name="connsiteY355" fmla="*/ 69358 h 1798961"/>
                <a:gd name="connsiteX356" fmla="*/ 351123 w 1798962"/>
                <a:gd name="connsiteY356" fmla="*/ 188566 h 1798961"/>
                <a:gd name="connsiteX357" fmla="*/ 351123 w 1798962"/>
                <a:gd name="connsiteY357" fmla="*/ 188566 h 1798961"/>
                <a:gd name="connsiteX358" fmla="*/ 359793 w 1798962"/>
                <a:gd name="connsiteY358" fmla="*/ 190733 h 1798961"/>
                <a:gd name="connsiteX359" fmla="*/ 357625 w 1798962"/>
                <a:gd name="connsiteY359" fmla="*/ 199403 h 1798961"/>
                <a:gd name="connsiteX360" fmla="*/ 348955 w 1798962"/>
                <a:gd name="connsiteY360" fmla="*/ 197236 h 1798961"/>
                <a:gd name="connsiteX361" fmla="*/ 351123 w 1798962"/>
                <a:gd name="connsiteY361" fmla="*/ 188566 h 1798961"/>
                <a:gd name="connsiteX362" fmla="*/ 351123 w 1798962"/>
                <a:gd name="connsiteY362" fmla="*/ 188566 h 1798961"/>
                <a:gd name="connsiteX363" fmla="*/ 184231 w 1798962"/>
                <a:gd name="connsiteY363" fmla="*/ 353290 h 1798961"/>
                <a:gd name="connsiteX364" fmla="*/ 184231 w 1798962"/>
                <a:gd name="connsiteY364" fmla="*/ 353290 h 1798961"/>
                <a:gd name="connsiteX365" fmla="*/ 192901 w 1798962"/>
                <a:gd name="connsiteY365" fmla="*/ 351123 h 1798961"/>
                <a:gd name="connsiteX366" fmla="*/ 195068 w 1798962"/>
                <a:gd name="connsiteY366" fmla="*/ 359792 h 1798961"/>
                <a:gd name="connsiteX367" fmla="*/ 186399 w 1798962"/>
                <a:gd name="connsiteY367" fmla="*/ 361960 h 1798961"/>
                <a:gd name="connsiteX368" fmla="*/ 184231 w 1798962"/>
                <a:gd name="connsiteY368" fmla="*/ 353290 h 1798961"/>
                <a:gd name="connsiteX369" fmla="*/ 184231 w 1798962"/>
                <a:gd name="connsiteY369" fmla="*/ 353290 h 1798961"/>
                <a:gd name="connsiteX370" fmla="*/ 67190 w 1798962"/>
                <a:gd name="connsiteY370" fmla="*/ 557028 h 1798961"/>
                <a:gd name="connsiteX371" fmla="*/ 67190 w 1798962"/>
                <a:gd name="connsiteY371" fmla="*/ 557028 h 1798961"/>
                <a:gd name="connsiteX372" fmla="*/ 75860 w 1798962"/>
                <a:gd name="connsiteY372" fmla="*/ 552693 h 1798961"/>
                <a:gd name="connsiteX373" fmla="*/ 80195 w 1798962"/>
                <a:gd name="connsiteY373" fmla="*/ 561363 h 1798961"/>
                <a:gd name="connsiteX374" fmla="*/ 71525 w 1798962"/>
                <a:gd name="connsiteY374" fmla="*/ 565698 h 1798961"/>
                <a:gd name="connsiteX375" fmla="*/ 67190 w 1798962"/>
                <a:gd name="connsiteY375" fmla="*/ 557028 h 1798961"/>
                <a:gd name="connsiteX376" fmla="*/ 67190 w 1798962"/>
                <a:gd name="connsiteY376" fmla="*/ 557028 h 1798961"/>
                <a:gd name="connsiteX377" fmla="*/ 8670 w 1798962"/>
                <a:gd name="connsiteY377" fmla="*/ 784607 h 1798961"/>
                <a:gd name="connsiteX378" fmla="*/ 8670 w 1798962"/>
                <a:gd name="connsiteY378" fmla="*/ 784607 h 1798961"/>
                <a:gd name="connsiteX379" fmla="*/ 17339 w 1798962"/>
                <a:gd name="connsiteY379" fmla="*/ 778105 h 1798961"/>
                <a:gd name="connsiteX380" fmla="*/ 23842 w 1798962"/>
                <a:gd name="connsiteY380" fmla="*/ 786775 h 1798961"/>
                <a:gd name="connsiteX381" fmla="*/ 15172 w 1798962"/>
                <a:gd name="connsiteY381" fmla="*/ 793277 h 1798961"/>
                <a:gd name="connsiteX382" fmla="*/ 8670 w 1798962"/>
                <a:gd name="connsiteY382" fmla="*/ 784607 h 1798961"/>
                <a:gd name="connsiteX383" fmla="*/ 8670 w 1798962"/>
                <a:gd name="connsiteY383" fmla="*/ 784607 h 1798961"/>
                <a:gd name="connsiteX384" fmla="*/ 8670 w 1798962"/>
                <a:gd name="connsiteY384" fmla="*/ 1018689 h 1798961"/>
                <a:gd name="connsiteX385" fmla="*/ 8670 w 1798962"/>
                <a:gd name="connsiteY385" fmla="*/ 1018689 h 1798961"/>
                <a:gd name="connsiteX386" fmla="*/ 15172 w 1798962"/>
                <a:gd name="connsiteY386" fmla="*/ 1010020 h 1798961"/>
                <a:gd name="connsiteX387" fmla="*/ 23842 w 1798962"/>
                <a:gd name="connsiteY387" fmla="*/ 1016522 h 1798961"/>
                <a:gd name="connsiteX388" fmla="*/ 17339 w 1798962"/>
                <a:gd name="connsiteY388" fmla="*/ 1025192 h 1798961"/>
                <a:gd name="connsiteX389" fmla="*/ 8670 w 1798962"/>
                <a:gd name="connsiteY389" fmla="*/ 1018689 h 1798961"/>
                <a:gd name="connsiteX390" fmla="*/ 8670 w 1798962"/>
                <a:gd name="connsiteY390" fmla="*/ 1018689 h 1798961"/>
                <a:gd name="connsiteX391" fmla="*/ 69358 w 1798962"/>
                <a:gd name="connsiteY391" fmla="*/ 1246269 h 1798961"/>
                <a:gd name="connsiteX392" fmla="*/ 69358 w 1798962"/>
                <a:gd name="connsiteY392" fmla="*/ 1246269 h 1798961"/>
                <a:gd name="connsiteX393" fmla="*/ 73692 w 1798962"/>
                <a:gd name="connsiteY393" fmla="*/ 1237599 h 1798961"/>
                <a:gd name="connsiteX394" fmla="*/ 82362 w 1798962"/>
                <a:gd name="connsiteY394" fmla="*/ 1241934 h 1798961"/>
                <a:gd name="connsiteX395" fmla="*/ 78027 w 1798962"/>
                <a:gd name="connsiteY395" fmla="*/ 1250604 h 1798961"/>
                <a:gd name="connsiteX396" fmla="*/ 69358 w 1798962"/>
                <a:gd name="connsiteY396" fmla="*/ 1246269 h 1798961"/>
                <a:gd name="connsiteX397" fmla="*/ 69358 w 1798962"/>
                <a:gd name="connsiteY397" fmla="*/ 1246269 h 1798961"/>
                <a:gd name="connsiteX398" fmla="*/ 188566 w 1798962"/>
                <a:gd name="connsiteY398" fmla="*/ 1447839 h 1798961"/>
                <a:gd name="connsiteX399" fmla="*/ 188566 w 1798962"/>
                <a:gd name="connsiteY399" fmla="*/ 1447839 h 1798961"/>
                <a:gd name="connsiteX400" fmla="*/ 190733 w 1798962"/>
                <a:gd name="connsiteY400" fmla="*/ 1439170 h 1798961"/>
                <a:gd name="connsiteX401" fmla="*/ 199403 w 1798962"/>
                <a:gd name="connsiteY401" fmla="*/ 1441337 h 1798961"/>
                <a:gd name="connsiteX402" fmla="*/ 197236 w 1798962"/>
                <a:gd name="connsiteY402" fmla="*/ 1450007 h 1798961"/>
                <a:gd name="connsiteX403" fmla="*/ 188566 w 1798962"/>
                <a:gd name="connsiteY403" fmla="*/ 1447839 h 1798961"/>
                <a:gd name="connsiteX404" fmla="*/ 188566 w 1798962"/>
                <a:gd name="connsiteY404" fmla="*/ 1447839 h 1798961"/>
                <a:gd name="connsiteX405" fmla="*/ 353290 w 1798962"/>
                <a:gd name="connsiteY405" fmla="*/ 1614731 h 1798961"/>
                <a:gd name="connsiteX406" fmla="*/ 353290 w 1798962"/>
                <a:gd name="connsiteY406" fmla="*/ 1614731 h 1798961"/>
                <a:gd name="connsiteX407" fmla="*/ 351123 w 1798962"/>
                <a:gd name="connsiteY407" fmla="*/ 1606061 h 1798961"/>
                <a:gd name="connsiteX408" fmla="*/ 359793 w 1798962"/>
                <a:gd name="connsiteY408" fmla="*/ 1603894 h 1798961"/>
                <a:gd name="connsiteX409" fmla="*/ 361960 w 1798962"/>
                <a:gd name="connsiteY409" fmla="*/ 1612564 h 1798961"/>
                <a:gd name="connsiteX410" fmla="*/ 353290 w 1798962"/>
                <a:gd name="connsiteY410" fmla="*/ 1614731 h 1798961"/>
                <a:gd name="connsiteX411" fmla="*/ 353290 w 1798962"/>
                <a:gd name="connsiteY411" fmla="*/ 1614731 h 1798961"/>
                <a:gd name="connsiteX412" fmla="*/ 557028 w 1798962"/>
                <a:gd name="connsiteY412" fmla="*/ 1729604 h 1798961"/>
                <a:gd name="connsiteX413" fmla="*/ 557028 w 1798962"/>
                <a:gd name="connsiteY413" fmla="*/ 1729604 h 1798961"/>
                <a:gd name="connsiteX414" fmla="*/ 552693 w 1798962"/>
                <a:gd name="connsiteY414" fmla="*/ 1720935 h 1798961"/>
                <a:gd name="connsiteX415" fmla="*/ 561363 w 1798962"/>
                <a:gd name="connsiteY415" fmla="*/ 1716600 h 1798961"/>
                <a:gd name="connsiteX416" fmla="*/ 565698 w 1798962"/>
                <a:gd name="connsiteY416" fmla="*/ 1725270 h 1798961"/>
                <a:gd name="connsiteX417" fmla="*/ 557028 w 1798962"/>
                <a:gd name="connsiteY417" fmla="*/ 1729604 h 1798961"/>
                <a:gd name="connsiteX418" fmla="*/ 557028 w 1798962"/>
                <a:gd name="connsiteY418" fmla="*/ 1729604 h 1798961"/>
                <a:gd name="connsiteX419" fmla="*/ 784608 w 1798962"/>
                <a:gd name="connsiteY419" fmla="*/ 1790292 h 1798961"/>
                <a:gd name="connsiteX420" fmla="*/ 784608 w 1798962"/>
                <a:gd name="connsiteY420" fmla="*/ 1790292 h 1798961"/>
                <a:gd name="connsiteX421" fmla="*/ 778106 w 1798962"/>
                <a:gd name="connsiteY421" fmla="*/ 1781623 h 1798961"/>
                <a:gd name="connsiteX422" fmla="*/ 786775 w 1798962"/>
                <a:gd name="connsiteY422" fmla="*/ 1775120 h 1798961"/>
                <a:gd name="connsiteX423" fmla="*/ 793278 w 1798962"/>
                <a:gd name="connsiteY423" fmla="*/ 1783790 h 1798961"/>
                <a:gd name="connsiteX424" fmla="*/ 784608 w 1798962"/>
                <a:gd name="connsiteY424" fmla="*/ 1790292 h 1798961"/>
                <a:gd name="connsiteX425" fmla="*/ 784608 w 1798962"/>
                <a:gd name="connsiteY425" fmla="*/ 1790292 h 1798961"/>
                <a:gd name="connsiteX426" fmla="*/ 1018690 w 1798962"/>
                <a:gd name="connsiteY426" fmla="*/ 1790292 h 1798961"/>
                <a:gd name="connsiteX427" fmla="*/ 1018690 w 1798962"/>
                <a:gd name="connsiteY427" fmla="*/ 1790292 h 1798961"/>
                <a:gd name="connsiteX428" fmla="*/ 1010020 w 1798962"/>
                <a:gd name="connsiteY428" fmla="*/ 1783790 h 1798961"/>
                <a:gd name="connsiteX429" fmla="*/ 1016522 w 1798962"/>
                <a:gd name="connsiteY429" fmla="*/ 1775120 h 1798961"/>
                <a:gd name="connsiteX430" fmla="*/ 1025192 w 1798962"/>
                <a:gd name="connsiteY430" fmla="*/ 1781623 h 1798961"/>
                <a:gd name="connsiteX431" fmla="*/ 1018690 w 1798962"/>
                <a:gd name="connsiteY431" fmla="*/ 1790292 h 1798961"/>
                <a:gd name="connsiteX432" fmla="*/ 1018690 w 1798962"/>
                <a:gd name="connsiteY432" fmla="*/ 1790292 h 1798961"/>
                <a:gd name="connsiteX433" fmla="*/ 1246269 w 1798962"/>
                <a:gd name="connsiteY433" fmla="*/ 1729604 h 1798961"/>
                <a:gd name="connsiteX434" fmla="*/ 1246269 w 1798962"/>
                <a:gd name="connsiteY434" fmla="*/ 1729604 h 1798961"/>
                <a:gd name="connsiteX435" fmla="*/ 1237600 w 1798962"/>
                <a:gd name="connsiteY435" fmla="*/ 1725270 h 1798961"/>
                <a:gd name="connsiteX436" fmla="*/ 1241934 w 1798962"/>
                <a:gd name="connsiteY436" fmla="*/ 1716600 h 1798961"/>
                <a:gd name="connsiteX437" fmla="*/ 1250604 w 1798962"/>
                <a:gd name="connsiteY437" fmla="*/ 1720935 h 1798961"/>
                <a:gd name="connsiteX438" fmla="*/ 1246269 w 1798962"/>
                <a:gd name="connsiteY438" fmla="*/ 1729604 h 1798961"/>
                <a:gd name="connsiteX439" fmla="*/ 1246269 w 1798962"/>
                <a:gd name="connsiteY439" fmla="*/ 1729604 h 1798961"/>
                <a:gd name="connsiteX440" fmla="*/ 1447840 w 1798962"/>
                <a:gd name="connsiteY440" fmla="*/ 1610396 h 1798961"/>
                <a:gd name="connsiteX441" fmla="*/ 1447840 w 1798962"/>
                <a:gd name="connsiteY441" fmla="*/ 1610396 h 1798961"/>
                <a:gd name="connsiteX442" fmla="*/ 1439170 w 1798962"/>
                <a:gd name="connsiteY442" fmla="*/ 1608229 h 1798961"/>
                <a:gd name="connsiteX443" fmla="*/ 1441338 w 1798962"/>
                <a:gd name="connsiteY443" fmla="*/ 1599559 h 1798961"/>
                <a:gd name="connsiteX444" fmla="*/ 1450007 w 1798962"/>
                <a:gd name="connsiteY444" fmla="*/ 1601726 h 1798961"/>
                <a:gd name="connsiteX445" fmla="*/ 1447840 w 1798962"/>
                <a:gd name="connsiteY445" fmla="*/ 1610396 h 1798961"/>
                <a:gd name="connsiteX446" fmla="*/ 1447840 w 1798962"/>
                <a:gd name="connsiteY446" fmla="*/ 1610396 h 1798961"/>
                <a:gd name="connsiteX447" fmla="*/ 1614732 w 1798962"/>
                <a:gd name="connsiteY447" fmla="*/ 1443504 h 1798961"/>
                <a:gd name="connsiteX448" fmla="*/ 1614732 w 1798962"/>
                <a:gd name="connsiteY448" fmla="*/ 1443504 h 1798961"/>
                <a:gd name="connsiteX449" fmla="*/ 1606062 w 1798962"/>
                <a:gd name="connsiteY449" fmla="*/ 1445672 h 1798961"/>
                <a:gd name="connsiteX450" fmla="*/ 1603894 w 1798962"/>
                <a:gd name="connsiteY450" fmla="*/ 1437002 h 1798961"/>
                <a:gd name="connsiteX451" fmla="*/ 1612564 w 1798962"/>
                <a:gd name="connsiteY451" fmla="*/ 1434835 h 1798961"/>
                <a:gd name="connsiteX452" fmla="*/ 1614732 w 1798962"/>
                <a:gd name="connsiteY452" fmla="*/ 1443504 h 1798961"/>
                <a:gd name="connsiteX453" fmla="*/ 1614732 w 1798962"/>
                <a:gd name="connsiteY453" fmla="*/ 1443504 h 1798961"/>
                <a:gd name="connsiteX454" fmla="*/ 1729605 w 1798962"/>
                <a:gd name="connsiteY454" fmla="*/ 1241934 h 1798961"/>
                <a:gd name="connsiteX455" fmla="*/ 1729605 w 1798962"/>
                <a:gd name="connsiteY455" fmla="*/ 1241934 h 1798961"/>
                <a:gd name="connsiteX456" fmla="*/ 1720935 w 1798962"/>
                <a:gd name="connsiteY456" fmla="*/ 1246269 h 1798961"/>
                <a:gd name="connsiteX457" fmla="*/ 1716600 w 1798962"/>
                <a:gd name="connsiteY457" fmla="*/ 1237599 h 1798961"/>
                <a:gd name="connsiteX458" fmla="*/ 1725270 w 1798962"/>
                <a:gd name="connsiteY458" fmla="*/ 1233264 h 1798961"/>
                <a:gd name="connsiteX459" fmla="*/ 1729605 w 1798962"/>
                <a:gd name="connsiteY459" fmla="*/ 1241934 h 1798961"/>
                <a:gd name="connsiteX460" fmla="*/ 1729605 w 1798962"/>
                <a:gd name="connsiteY460" fmla="*/ 1241934 h 1798961"/>
                <a:gd name="connsiteX461" fmla="*/ 1790293 w 1798962"/>
                <a:gd name="connsiteY461" fmla="*/ 1014354 h 1798961"/>
                <a:gd name="connsiteX462" fmla="*/ 1790293 w 1798962"/>
                <a:gd name="connsiteY462" fmla="*/ 1014354 h 1798961"/>
                <a:gd name="connsiteX463" fmla="*/ 1781623 w 1798962"/>
                <a:gd name="connsiteY463" fmla="*/ 1020857 h 1798961"/>
                <a:gd name="connsiteX464" fmla="*/ 1775121 w 1798962"/>
                <a:gd name="connsiteY464" fmla="*/ 1012187 h 1798961"/>
                <a:gd name="connsiteX465" fmla="*/ 1783791 w 1798962"/>
                <a:gd name="connsiteY465" fmla="*/ 1005685 h 1798961"/>
                <a:gd name="connsiteX466" fmla="*/ 1790293 w 1798962"/>
                <a:gd name="connsiteY466" fmla="*/ 1014354 h 1798961"/>
                <a:gd name="connsiteX467" fmla="*/ 1790293 w 1798962"/>
                <a:gd name="connsiteY467" fmla="*/ 1014354 h 1798961"/>
                <a:gd name="connsiteX468" fmla="*/ 1790293 w 1798962"/>
                <a:gd name="connsiteY468" fmla="*/ 780273 h 1798961"/>
                <a:gd name="connsiteX469" fmla="*/ 1790293 w 1798962"/>
                <a:gd name="connsiteY469" fmla="*/ 780273 h 1798961"/>
                <a:gd name="connsiteX470" fmla="*/ 1783791 w 1798962"/>
                <a:gd name="connsiteY470" fmla="*/ 788942 h 1798961"/>
                <a:gd name="connsiteX471" fmla="*/ 1775121 w 1798962"/>
                <a:gd name="connsiteY471" fmla="*/ 782440 h 1798961"/>
                <a:gd name="connsiteX472" fmla="*/ 1781623 w 1798962"/>
                <a:gd name="connsiteY472" fmla="*/ 773770 h 1798961"/>
                <a:gd name="connsiteX473" fmla="*/ 1790293 w 1798962"/>
                <a:gd name="connsiteY473" fmla="*/ 780273 h 1798961"/>
                <a:gd name="connsiteX474" fmla="*/ 1790293 w 1798962"/>
                <a:gd name="connsiteY474" fmla="*/ 780273 h 1798961"/>
                <a:gd name="connsiteX475" fmla="*/ 1729605 w 1798962"/>
                <a:gd name="connsiteY475" fmla="*/ 552693 h 1798961"/>
                <a:gd name="connsiteX476" fmla="*/ 1729605 w 1798962"/>
                <a:gd name="connsiteY476" fmla="*/ 552693 h 1798961"/>
                <a:gd name="connsiteX477" fmla="*/ 1725270 w 1798962"/>
                <a:gd name="connsiteY477" fmla="*/ 561363 h 1798961"/>
                <a:gd name="connsiteX478" fmla="*/ 1716600 w 1798962"/>
                <a:gd name="connsiteY478" fmla="*/ 557028 h 1798961"/>
                <a:gd name="connsiteX479" fmla="*/ 1720935 w 1798962"/>
                <a:gd name="connsiteY479" fmla="*/ 548358 h 1798961"/>
                <a:gd name="connsiteX480" fmla="*/ 1729605 w 1798962"/>
                <a:gd name="connsiteY480" fmla="*/ 552693 h 1798961"/>
                <a:gd name="connsiteX481" fmla="*/ 1729605 w 1798962"/>
                <a:gd name="connsiteY481" fmla="*/ 552693 h 1798961"/>
                <a:gd name="connsiteX482" fmla="*/ 1610397 w 1798962"/>
                <a:gd name="connsiteY482" fmla="*/ 351123 h 1798961"/>
                <a:gd name="connsiteX483" fmla="*/ 1610397 w 1798962"/>
                <a:gd name="connsiteY483" fmla="*/ 351123 h 1798961"/>
                <a:gd name="connsiteX484" fmla="*/ 1608229 w 1798962"/>
                <a:gd name="connsiteY484" fmla="*/ 359792 h 1798961"/>
                <a:gd name="connsiteX485" fmla="*/ 1599559 w 1798962"/>
                <a:gd name="connsiteY485" fmla="*/ 357625 h 1798961"/>
                <a:gd name="connsiteX486" fmla="*/ 1601727 w 1798962"/>
                <a:gd name="connsiteY486" fmla="*/ 348955 h 1798961"/>
                <a:gd name="connsiteX487" fmla="*/ 1610397 w 1798962"/>
                <a:gd name="connsiteY487" fmla="*/ 351123 h 1798961"/>
                <a:gd name="connsiteX488" fmla="*/ 1610397 w 1798962"/>
                <a:gd name="connsiteY488" fmla="*/ 351123 h 1798961"/>
                <a:gd name="connsiteX489" fmla="*/ 1443505 w 1798962"/>
                <a:gd name="connsiteY489" fmla="*/ 184231 h 1798961"/>
                <a:gd name="connsiteX490" fmla="*/ 1443505 w 1798962"/>
                <a:gd name="connsiteY490" fmla="*/ 184231 h 1798961"/>
                <a:gd name="connsiteX491" fmla="*/ 1445672 w 1798962"/>
                <a:gd name="connsiteY491" fmla="*/ 192901 h 1798961"/>
                <a:gd name="connsiteX492" fmla="*/ 1437003 w 1798962"/>
                <a:gd name="connsiteY492" fmla="*/ 195068 h 1798961"/>
                <a:gd name="connsiteX493" fmla="*/ 1434835 w 1798962"/>
                <a:gd name="connsiteY493" fmla="*/ 186398 h 1798961"/>
                <a:gd name="connsiteX494" fmla="*/ 1443505 w 1798962"/>
                <a:gd name="connsiteY494" fmla="*/ 184231 h 1798961"/>
                <a:gd name="connsiteX495" fmla="*/ 1443505 w 1798962"/>
                <a:gd name="connsiteY495" fmla="*/ 184231 h 1798961"/>
                <a:gd name="connsiteX496" fmla="*/ 1241934 w 1798962"/>
                <a:gd name="connsiteY496" fmla="*/ 67190 h 1798961"/>
                <a:gd name="connsiteX497" fmla="*/ 1241934 w 1798962"/>
                <a:gd name="connsiteY497" fmla="*/ 67190 h 1798961"/>
                <a:gd name="connsiteX498" fmla="*/ 1246269 w 1798962"/>
                <a:gd name="connsiteY498" fmla="*/ 75860 h 1798961"/>
                <a:gd name="connsiteX499" fmla="*/ 1237600 w 1798962"/>
                <a:gd name="connsiteY499" fmla="*/ 80195 h 1798961"/>
                <a:gd name="connsiteX500" fmla="*/ 1233265 w 1798962"/>
                <a:gd name="connsiteY500" fmla="*/ 71525 h 1798961"/>
                <a:gd name="connsiteX501" fmla="*/ 1241934 w 1798962"/>
                <a:gd name="connsiteY501" fmla="*/ 67190 h 1798961"/>
                <a:gd name="connsiteX502" fmla="*/ 1241934 w 1798962"/>
                <a:gd name="connsiteY502" fmla="*/ 67190 h 1798961"/>
                <a:gd name="connsiteX503" fmla="*/ 1014355 w 1798962"/>
                <a:gd name="connsiteY503" fmla="*/ 8670 h 1798961"/>
                <a:gd name="connsiteX504" fmla="*/ 1014355 w 1798962"/>
                <a:gd name="connsiteY504" fmla="*/ 8670 h 1798961"/>
                <a:gd name="connsiteX505" fmla="*/ 1020857 w 1798962"/>
                <a:gd name="connsiteY505" fmla="*/ 17339 h 1798961"/>
                <a:gd name="connsiteX506" fmla="*/ 1012187 w 1798962"/>
                <a:gd name="connsiteY506" fmla="*/ 23842 h 1798961"/>
                <a:gd name="connsiteX507" fmla="*/ 1005685 w 1798962"/>
                <a:gd name="connsiteY507" fmla="*/ 15172 h 1798961"/>
                <a:gd name="connsiteX508" fmla="*/ 1014355 w 1798962"/>
                <a:gd name="connsiteY508" fmla="*/ 8670 h 1798961"/>
                <a:gd name="connsiteX509" fmla="*/ 1014355 w 1798962"/>
                <a:gd name="connsiteY509" fmla="*/ 8670 h 1798961"/>
                <a:gd name="connsiteX510" fmla="*/ 667567 w 1798962"/>
                <a:gd name="connsiteY510" fmla="*/ 30344 h 1798961"/>
                <a:gd name="connsiteX511" fmla="*/ 667567 w 1798962"/>
                <a:gd name="connsiteY511" fmla="*/ 30344 h 1798961"/>
                <a:gd name="connsiteX512" fmla="*/ 676237 w 1798962"/>
                <a:gd name="connsiteY512" fmla="*/ 34679 h 1798961"/>
                <a:gd name="connsiteX513" fmla="*/ 671902 w 1798962"/>
                <a:gd name="connsiteY513" fmla="*/ 43348 h 1798961"/>
                <a:gd name="connsiteX514" fmla="*/ 663232 w 1798962"/>
                <a:gd name="connsiteY514" fmla="*/ 39014 h 1798961"/>
                <a:gd name="connsiteX515" fmla="*/ 667567 w 1798962"/>
                <a:gd name="connsiteY515" fmla="*/ 30344 h 1798961"/>
                <a:gd name="connsiteX516" fmla="*/ 667567 w 1798962"/>
                <a:gd name="connsiteY516" fmla="*/ 30344 h 1798961"/>
                <a:gd name="connsiteX517" fmla="*/ 450824 w 1798962"/>
                <a:gd name="connsiteY517" fmla="*/ 121376 h 1798961"/>
                <a:gd name="connsiteX518" fmla="*/ 450824 w 1798962"/>
                <a:gd name="connsiteY518" fmla="*/ 121376 h 1798961"/>
                <a:gd name="connsiteX519" fmla="*/ 459494 w 1798962"/>
                <a:gd name="connsiteY519" fmla="*/ 123543 h 1798961"/>
                <a:gd name="connsiteX520" fmla="*/ 457327 w 1798962"/>
                <a:gd name="connsiteY520" fmla="*/ 132213 h 1798961"/>
                <a:gd name="connsiteX521" fmla="*/ 448657 w 1798962"/>
                <a:gd name="connsiteY521" fmla="*/ 130045 h 1798961"/>
                <a:gd name="connsiteX522" fmla="*/ 450824 w 1798962"/>
                <a:gd name="connsiteY522" fmla="*/ 121376 h 1798961"/>
                <a:gd name="connsiteX523" fmla="*/ 450824 w 1798962"/>
                <a:gd name="connsiteY523" fmla="*/ 121376 h 1798961"/>
                <a:gd name="connsiteX524" fmla="*/ 264426 w 1798962"/>
                <a:gd name="connsiteY524" fmla="*/ 264426 h 1798961"/>
                <a:gd name="connsiteX525" fmla="*/ 264426 w 1798962"/>
                <a:gd name="connsiteY525" fmla="*/ 264426 h 1798961"/>
                <a:gd name="connsiteX526" fmla="*/ 275263 w 1798962"/>
                <a:gd name="connsiteY526" fmla="*/ 264426 h 1798961"/>
                <a:gd name="connsiteX527" fmla="*/ 275263 w 1798962"/>
                <a:gd name="connsiteY527" fmla="*/ 275263 h 1798961"/>
                <a:gd name="connsiteX528" fmla="*/ 264426 w 1798962"/>
                <a:gd name="connsiteY528" fmla="*/ 275263 h 1798961"/>
                <a:gd name="connsiteX529" fmla="*/ 264426 w 1798962"/>
                <a:gd name="connsiteY529" fmla="*/ 264426 h 1798961"/>
                <a:gd name="connsiteX530" fmla="*/ 264426 w 1798962"/>
                <a:gd name="connsiteY530" fmla="*/ 264426 h 1798961"/>
                <a:gd name="connsiteX531" fmla="*/ 121376 w 1798962"/>
                <a:gd name="connsiteY531" fmla="*/ 450824 h 1798961"/>
                <a:gd name="connsiteX532" fmla="*/ 121376 w 1798962"/>
                <a:gd name="connsiteY532" fmla="*/ 450824 h 1798961"/>
                <a:gd name="connsiteX533" fmla="*/ 130045 w 1798962"/>
                <a:gd name="connsiteY533" fmla="*/ 448657 h 1798961"/>
                <a:gd name="connsiteX534" fmla="*/ 132213 w 1798962"/>
                <a:gd name="connsiteY534" fmla="*/ 457326 h 1798961"/>
                <a:gd name="connsiteX535" fmla="*/ 123543 w 1798962"/>
                <a:gd name="connsiteY535" fmla="*/ 459494 h 1798961"/>
                <a:gd name="connsiteX536" fmla="*/ 121376 w 1798962"/>
                <a:gd name="connsiteY536" fmla="*/ 450824 h 1798961"/>
                <a:gd name="connsiteX537" fmla="*/ 121376 w 1798962"/>
                <a:gd name="connsiteY537" fmla="*/ 450824 h 1798961"/>
                <a:gd name="connsiteX538" fmla="*/ 30344 w 1798962"/>
                <a:gd name="connsiteY538" fmla="*/ 667567 h 1798961"/>
                <a:gd name="connsiteX539" fmla="*/ 30344 w 1798962"/>
                <a:gd name="connsiteY539" fmla="*/ 667567 h 1798961"/>
                <a:gd name="connsiteX540" fmla="*/ 39014 w 1798962"/>
                <a:gd name="connsiteY540" fmla="*/ 663232 h 1798961"/>
                <a:gd name="connsiteX541" fmla="*/ 43348 w 1798962"/>
                <a:gd name="connsiteY541" fmla="*/ 671901 h 1798961"/>
                <a:gd name="connsiteX542" fmla="*/ 34679 w 1798962"/>
                <a:gd name="connsiteY542" fmla="*/ 676236 h 1798961"/>
                <a:gd name="connsiteX543" fmla="*/ 30344 w 1798962"/>
                <a:gd name="connsiteY543" fmla="*/ 667567 h 1798961"/>
                <a:gd name="connsiteX544" fmla="*/ 30344 w 1798962"/>
                <a:gd name="connsiteY544" fmla="*/ 667567 h 1798961"/>
                <a:gd name="connsiteX545" fmla="*/ 0 w 1798962"/>
                <a:gd name="connsiteY545" fmla="*/ 899481 h 1798961"/>
                <a:gd name="connsiteX546" fmla="*/ 0 w 1798962"/>
                <a:gd name="connsiteY546" fmla="*/ 899481 h 1798961"/>
                <a:gd name="connsiteX547" fmla="*/ 6502 w 1798962"/>
                <a:gd name="connsiteY547" fmla="*/ 892979 h 1798961"/>
                <a:gd name="connsiteX548" fmla="*/ 13005 w 1798962"/>
                <a:gd name="connsiteY548" fmla="*/ 899481 h 1798961"/>
                <a:gd name="connsiteX549" fmla="*/ 6502 w 1798962"/>
                <a:gd name="connsiteY549" fmla="*/ 905983 h 1798961"/>
                <a:gd name="connsiteX550" fmla="*/ 0 w 1798962"/>
                <a:gd name="connsiteY550" fmla="*/ 899481 h 1798961"/>
                <a:gd name="connsiteX551" fmla="*/ 0 w 1798962"/>
                <a:gd name="connsiteY551" fmla="*/ 899481 h 1798961"/>
                <a:gd name="connsiteX552" fmla="*/ 30344 w 1798962"/>
                <a:gd name="connsiteY552" fmla="*/ 1131395 h 1798961"/>
                <a:gd name="connsiteX553" fmla="*/ 30344 w 1798962"/>
                <a:gd name="connsiteY553" fmla="*/ 1131395 h 1798961"/>
                <a:gd name="connsiteX554" fmla="*/ 34679 w 1798962"/>
                <a:gd name="connsiteY554" fmla="*/ 1122726 h 1798961"/>
                <a:gd name="connsiteX555" fmla="*/ 43348 w 1798962"/>
                <a:gd name="connsiteY555" fmla="*/ 1127061 h 1798961"/>
                <a:gd name="connsiteX556" fmla="*/ 39014 w 1798962"/>
                <a:gd name="connsiteY556" fmla="*/ 1135730 h 1798961"/>
                <a:gd name="connsiteX557" fmla="*/ 30344 w 1798962"/>
                <a:gd name="connsiteY557" fmla="*/ 1131395 h 1798961"/>
                <a:gd name="connsiteX558" fmla="*/ 30344 w 1798962"/>
                <a:gd name="connsiteY558" fmla="*/ 1131395 h 1798961"/>
                <a:gd name="connsiteX559" fmla="*/ 121376 w 1798962"/>
                <a:gd name="connsiteY559" fmla="*/ 1348138 h 1798961"/>
                <a:gd name="connsiteX560" fmla="*/ 121376 w 1798962"/>
                <a:gd name="connsiteY560" fmla="*/ 1348138 h 1798961"/>
                <a:gd name="connsiteX561" fmla="*/ 123543 w 1798962"/>
                <a:gd name="connsiteY561" fmla="*/ 1339468 h 1798961"/>
                <a:gd name="connsiteX562" fmla="*/ 132213 w 1798962"/>
                <a:gd name="connsiteY562" fmla="*/ 1341636 h 1798961"/>
                <a:gd name="connsiteX563" fmla="*/ 130045 w 1798962"/>
                <a:gd name="connsiteY563" fmla="*/ 1350305 h 1798961"/>
                <a:gd name="connsiteX564" fmla="*/ 121376 w 1798962"/>
                <a:gd name="connsiteY564" fmla="*/ 1348138 h 1798961"/>
                <a:gd name="connsiteX565" fmla="*/ 121376 w 1798962"/>
                <a:gd name="connsiteY565" fmla="*/ 1348138 h 1798961"/>
                <a:gd name="connsiteX566" fmla="*/ 264426 w 1798962"/>
                <a:gd name="connsiteY566" fmla="*/ 1534536 h 1798961"/>
                <a:gd name="connsiteX567" fmla="*/ 264426 w 1798962"/>
                <a:gd name="connsiteY567" fmla="*/ 1534536 h 1798961"/>
                <a:gd name="connsiteX568" fmla="*/ 264426 w 1798962"/>
                <a:gd name="connsiteY568" fmla="*/ 1523699 h 1798961"/>
                <a:gd name="connsiteX569" fmla="*/ 275263 w 1798962"/>
                <a:gd name="connsiteY569" fmla="*/ 1523699 h 1798961"/>
                <a:gd name="connsiteX570" fmla="*/ 275263 w 1798962"/>
                <a:gd name="connsiteY570" fmla="*/ 1534536 h 1798961"/>
                <a:gd name="connsiteX571" fmla="*/ 264426 w 1798962"/>
                <a:gd name="connsiteY571" fmla="*/ 1534536 h 1798961"/>
                <a:gd name="connsiteX572" fmla="*/ 264426 w 1798962"/>
                <a:gd name="connsiteY572" fmla="*/ 1534536 h 1798961"/>
                <a:gd name="connsiteX573" fmla="*/ 450824 w 1798962"/>
                <a:gd name="connsiteY573" fmla="*/ 1677586 h 1798961"/>
                <a:gd name="connsiteX574" fmla="*/ 450824 w 1798962"/>
                <a:gd name="connsiteY574" fmla="*/ 1677586 h 1798961"/>
                <a:gd name="connsiteX575" fmla="*/ 448657 w 1798962"/>
                <a:gd name="connsiteY575" fmla="*/ 1668917 h 1798961"/>
                <a:gd name="connsiteX576" fmla="*/ 457327 w 1798962"/>
                <a:gd name="connsiteY576" fmla="*/ 1666749 h 1798961"/>
                <a:gd name="connsiteX577" fmla="*/ 459494 w 1798962"/>
                <a:gd name="connsiteY577" fmla="*/ 1675419 h 1798961"/>
                <a:gd name="connsiteX578" fmla="*/ 450824 w 1798962"/>
                <a:gd name="connsiteY578" fmla="*/ 1677586 h 1798961"/>
                <a:gd name="connsiteX579" fmla="*/ 450824 w 1798962"/>
                <a:gd name="connsiteY579" fmla="*/ 1677586 h 1798961"/>
                <a:gd name="connsiteX580" fmla="*/ 667567 w 1798962"/>
                <a:gd name="connsiteY580" fmla="*/ 1766451 h 1798961"/>
                <a:gd name="connsiteX581" fmla="*/ 667567 w 1798962"/>
                <a:gd name="connsiteY581" fmla="*/ 1766451 h 1798961"/>
                <a:gd name="connsiteX582" fmla="*/ 663232 w 1798962"/>
                <a:gd name="connsiteY582" fmla="*/ 1757781 h 1798961"/>
                <a:gd name="connsiteX583" fmla="*/ 671902 w 1798962"/>
                <a:gd name="connsiteY583" fmla="*/ 1753446 h 1798961"/>
                <a:gd name="connsiteX584" fmla="*/ 676237 w 1798962"/>
                <a:gd name="connsiteY584" fmla="*/ 1762116 h 1798961"/>
                <a:gd name="connsiteX585" fmla="*/ 667567 w 1798962"/>
                <a:gd name="connsiteY585" fmla="*/ 1766451 h 1798961"/>
                <a:gd name="connsiteX586" fmla="*/ 667567 w 1798962"/>
                <a:gd name="connsiteY586" fmla="*/ 1766451 h 1798961"/>
                <a:gd name="connsiteX587" fmla="*/ 899481 w 1798962"/>
                <a:gd name="connsiteY587" fmla="*/ 1798962 h 1798961"/>
                <a:gd name="connsiteX588" fmla="*/ 899481 w 1798962"/>
                <a:gd name="connsiteY588" fmla="*/ 1798962 h 1798961"/>
                <a:gd name="connsiteX589" fmla="*/ 892979 w 1798962"/>
                <a:gd name="connsiteY589" fmla="*/ 1792460 h 1798961"/>
                <a:gd name="connsiteX590" fmla="*/ 899481 w 1798962"/>
                <a:gd name="connsiteY590" fmla="*/ 1785957 h 1798961"/>
                <a:gd name="connsiteX591" fmla="*/ 905984 w 1798962"/>
                <a:gd name="connsiteY591" fmla="*/ 1792460 h 1798961"/>
                <a:gd name="connsiteX592" fmla="*/ 899481 w 1798962"/>
                <a:gd name="connsiteY592" fmla="*/ 1798962 h 1798961"/>
                <a:gd name="connsiteX593" fmla="*/ 899481 w 1798962"/>
                <a:gd name="connsiteY593" fmla="*/ 1798962 h 1798961"/>
                <a:gd name="connsiteX594" fmla="*/ 1131396 w 1798962"/>
                <a:gd name="connsiteY594" fmla="*/ 1766451 h 1798961"/>
                <a:gd name="connsiteX595" fmla="*/ 1131396 w 1798962"/>
                <a:gd name="connsiteY595" fmla="*/ 1766451 h 1798961"/>
                <a:gd name="connsiteX596" fmla="*/ 1122726 w 1798962"/>
                <a:gd name="connsiteY596" fmla="*/ 1762116 h 1798961"/>
                <a:gd name="connsiteX597" fmla="*/ 1127061 w 1798962"/>
                <a:gd name="connsiteY597" fmla="*/ 1753446 h 1798961"/>
                <a:gd name="connsiteX598" fmla="*/ 1135731 w 1798962"/>
                <a:gd name="connsiteY598" fmla="*/ 1757781 h 1798961"/>
                <a:gd name="connsiteX599" fmla="*/ 1131396 w 1798962"/>
                <a:gd name="connsiteY599" fmla="*/ 1766451 h 1798961"/>
                <a:gd name="connsiteX600" fmla="*/ 1131396 w 1798962"/>
                <a:gd name="connsiteY600" fmla="*/ 1766451 h 1798961"/>
                <a:gd name="connsiteX601" fmla="*/ 1348138 w 1798962"/>
                <a:gd name="connsiteY601" fmla="*/ 1677586 h 1798961"/>
                <a:gd name="connsiteX602" fmla="*/ 1348138 w 1798962"/>
                <a:gd name="connsiteY602" fmla="*/ 1677586 h 1798961"/>
                <a:gd name="connsiteX603" fmla="*/ 1339469 w 1798962"/>
                <a:gd name="connsiteY603" fmla="*/ 1675419 h 1798961"/>
                <a:gd name="connsiteX604" fmla="*/ 1341636 w 1798962"/>
                <a:gd name="connsiteY604" fmla="*/ 1666749 h 1798961"/>
                <a:gd name="connsiteX605" fmla="*/ 1350306 w 1798962"/>
                <a:gd name="connsiteY605" fmla="*/ 1668917 h 1798961"/>
                <a:gd name="connsiteX606" fmla="*/ 1348138 w 1798962"/>
                <a:gd name="connsiteY606" fmla="*/ 1677586 h 1798961"/>
                <a:gd name="connsiteX607" fmla="*/ 1348138 w 1798962"/>
                <a:gd name="connsiteY607" fmla="*/ 1677586 h 1798961"/>
                <a:gd name="connsiteX608" fmla="*/ 1534537 w 1798962"/>
                <a:gd name="connsiteY608" fmla="*/ 1534536 h 1798961"/>
                <a:gd name="connsiteX609" fmla="*/ 1534537 w 1798962"/>
                <a:gd name="connsiteY609" fmla="*/ 1534536 h 1798961"/>
                <a:gd name="connsiteX610" fmla="*/ 1523700 w 1798962"/>
                <a:gd name="connsiteY610" fmla="*/ 1534536 h 1798961"/>
                <a:gd name="connsiteX611" fmla="*/ 1523700 w 1798962"/>
                <a:gd name="connsiteY611" fmla="*/ 1523699 h 1798961"/>
                <a:gd name="connsiteX612" fmla="*/ 1534537 w 1798962"/>
                <a:gd name="connsiteY612" fmla="*/ 1523699 h 1798961"/>
                <a:gd name="connsiteX613" fmla="*/ 1534537 w 1798962"/>
                <a:gd name="connsiteY613" fmla="*/ 1534536 h 1798961"/>
                <a:gd name="connsiteX614" fmla="*/ 1534537 w 1798962"/>
                <a:gd name="connsiteY614" fmla="*/ 1534536 h 1798961"/>
                <a:gd name="connsiteX615" fmla="*/ 1677587 w 1798962"/>
                <a:gd name="connsiteY615" fmla="*/ 1348138 h 1798961"/>
                <a:gd name="connsiteX616" fmla="*/ 1677587 w 1798962"/>
                <a:gd name="connsiteY616" fmla="*/ 1348138 h 1798961"/>
                <a:gd name="connsiteX617" fmla="*/ 1668917 w 1798962"/>
                <a:gd name="connsiteY617" fmla="*/ 1350305 h 1798961"/>
                <a:gd name="connsiteX618" fmla="*/ 1666750 w 1798962"/>
                <a:gd name="connsiteY618" fmla="*/ 1341636 h 1798961"/>
                <a:gd name="connsiteX619" fmla="*/ 1675419 w 1798962"/>
                <a:gd name="connsiteY619" fmla="*/ 1339468 h 1798961"/>
                <a:gd name="connsiteX620" fmla="*/ 1677587 w 1798962"/>
                <a:gd name="connsiteY620" fmla="*/ 1348138 h 1798961"/>
                <a:gd name="connsiteX621" fmla="*/ 1677587 w 1798962"/>
                <a:gd name="connsiteY621" fmla="*/ 1348138 h 1798961"/>
                <a:gd name="connsiteX622" fmla="*/ 1766451 w 1798962"/>
                <a:gd name="connsiteY622" fmla="*/ 1131395 h 1798961"/>
                <a:gd name="connsiteX623" fmla="*/ 1766451 w 1798962"/>
                <a:gd name="connsiteY623" fmla="*/ 1131395 h 1798961"/>
                <a:gd name="connsiteX624" fmla="*/ 1757782 w 1798962"/>
                <a:gd name="connsiteY624" fmla="*/ 1135730 h 1798961"/>
                <a:gd name="connsiteX625" fmla="*/ 1753447 w 1798962"/>
                <a:gd name="connsiteY625" fmla="*/ 1127061 h 1798961"/>
                <a:gd name="connsiteX626" fmla="*/ 1762116 w 1798962"/>
                <a:gd name="connsiteY626" fmla="*/ 1122726 h 1798961"/>
                <a:gd name="connsiteX627" fmla="*/ 1766451 w 1798962"/>
                <a:gd name="connsiteY627" fmla="*/ 1131395 h 1798961"/>
                <a:gd name="connsiteX628" fmla="*/ 1766451 w 1798962"/>
                <a:gd name="connsiteY628" fmla="*/ 1131395 h 1798961"/>
                <a:gd name="connsiteX629" fmla="*/ 1798963 w 1798962"/>
                <a:gd name="connsiteY629" fmla="*/ 899481 h 1798961"/>
                <a:gd name="connsiteX630" fmla="*/ 1798963 w 1798962"/>
                <a:gd name="connsiteY630" fmla="*/ 899481 h 1798961"/>
                <a:gd name="connsiteX631" fmla="*/ 1792460 w 1798962"/>
                <a:gd name="connsiteY631" fmla="*/ 905983 h 1798961"/>
                <a:gd name="connsiteX632" fmla="*/ 1785958 w 1798962"/>
                <a:gd name="connsiteY632" fmla="*/ 899481 h 1798961"/>
                <a:gd name="connsiteX633" fmla="*/ 1792460 w 1798962"/>
                <a:gd name="connsiteY633" fmla="*/ 892979 h 1798961"/>
                <a:gd name="connsiteX634" fmla="*/ 1798963 w 1798962"/>
                <a:gd name="connsiteY634" fmla="*/ 899481 h 1798961"/>
                <a:gd name="connsiteX635" fmla="*/ 1798963 w 1798962"/>
                <a:gd name="connsiteY635" fmla="*/ 899481 h 1798961"/>
                <a:gd name="connsiteX636" fmla="*/ 1766451 w 1798962"/>
                <a:gd name="connsiteY636" fmla="*/ 667567 h 1798961"/>
                <a:gd name="connsiteX637" fmla="*/ 1766451 w 1798962"/>
                <a:gd name="connsiteY637" fmla="*/ 667567 h 1798961"/>
                <a:gd name="connsiteX638" fmla="*/ 1762116 w 1798962"/>
                <a:gd name="connsiteY638" fmla="*/ 676236 h 1798961"/>
                <a:gd name="connsiteX639" fmla="*/ 1753447 w 1798962"/>
                <a:gd name="connsiteY639" fmla="*/ 671901 h 1798961"/>
                <a:gd name="connsiteX640" fmla="*/ 1757782 w 1798962"/>
                <a:gd name="connsiteY640" fmla="*/ 663232 h 1798961"/>
                <a:gd name="connsiteX641" fmla="*/ 1766451 w 1798962"/>
                <a:gd name="connsiteY641" fmla="*/ 667567 h 1798961"/>
                <a:gd name="connsiteX642" fmla="*/ 1766451 w 1798962"/>
                <a:gd name="connsiteY642" fmla="*/ 667567 h 1798961"/>
                <a:gd name="connsiteX643" fmla="*/ 1677587 w 1798962"/>
                <a:gd name="connsiteY643" fmla="*/ 450824 h 1798961"/>
                <a:gd name="connsiteX644" fmla="*/ 1677587 w 1798962"/>
                <a:gd name="connsiteY644" fmla="*/ 450824 h 1798961"/>
                <a:gd name="connsiteX645" fmla="*/ 1675419 w 1798962"/>
                <a:gd name="connsiteY645" fmla="*/ 459494 h 1798961"/>
                <a:gd name="connsiteX646" fmla="*/ 1666750 w 1798962"/>
                <a:gd name="connsiteY646" fmla="*/ 457326 h 1798961"/>
                <a:gd name="connsiteX647" fmla="*/ 1668917 w 1798962"/>
                <a:gd name="connsiteY647" fmla="*/ 448657 h 1798961"/>
                <a:gd name="connsiteX648" fmla="*/ 1677587 w 1798962"/>
                <a:gd name="connsiteY648" fmla="*/ 450824 h 1798961"/>
                <a:gd name="connsiteX649" fmla="*/ 1677587 w 1798962"/>
                <a:gd name="connsiteY649" fmla="*/ 450824 h 1798961"/>
                <a:gd name="connsiteX650" fmla="*/ 1534537 w 1798962"/>
                <a:gd name="connsiteY650" fmla="*/ 264426 h 1798961"/>
                <a:gd name="connsiteX651" fmla="*/ 1534537 w 1798962"/>
                <a:gd name="connsiteY651" fmla="*/ 264426 h 1798961"/>
                <a:gd name="connsiteX652" fmla="*/ 1534537 w 1798962"/>
                <a:gd name="connsiteY652" fmla="*/ 275263 h 1798961"/>
                <a:gd name="connsiteX653" fmla="*/ 1523700 w 1798962"/>
                <a:gd name="connsiteY653" fmla="*/ 275263 h 1798961"/>
                <a:gd name="connsiteX654" fmla="*/ 1523700 w 1798962"/>
                <a:gd name="connsiteY654" fmla="*/ 264426 h 1798961"/>
                <a:gd name="connsiteX655" fmla="*/ 1534537 w 1798962"/>
                <a:gd name="connsiteY655" fmla="*/ 264426 h 1798961"/>
                <a:gd name="connsiteX656" fmla="*/ 1534537 w 1798962"/>
                <a:gd name="connsiteY656" fmla="*/ 264426 h 1798961"/>
                <a:gd name="connsiteX657" fmla="*/ 1348138 w 1798962"/>
                <a:gd name="connsiteY657" fmla="*/ 121376 h 1798961"/>
                <a:gd name="connsiteX658" fmla="*/ 1348138 w 1798962"/>
                <a:gd name="connsiteY658" fmla="*/ 121376 h 1798961"/>
                <a:gd name="connsiteX659" fmla="*/ 1350306 w 1798962"/>
                <a:gd name="connsiteY659" fmla="*/ 130045 h 1798961"/>
                <a:gd name="connsiteX660" fmla="*/ 1341636 w 1798962"/>
                <a:gd name="connsiteY660" fmla="*/ 132213 h 1798961"/>
                <a:gd name="connsiteX661" fmla="*/ 1339469 w 1798962"/>
                <a:gd name="connsiteY661" fmla="*/ 123543 h 1798961"/>
                <a:gd name="connsiteX662" fmla="*/ 1348138 w 1798962"/>
                <a:gd name="connsiteY662" fmla="*/ 121376 h 1798961"/>
                <a:gd name="connsiteX663" fmla="*/ 1348138 w 1798962"/>
                <a:gd name="connsiteY663" fmla="*/ 121376 h 1798961"/>
                <a:gd name="connsiteX664" fmla="*/ 1131396 w 1798962"/>
                <a:gd name="connsiteY664" fmla="*/ 30344 h 1798961"/>
                <a:gd name="connsiteX665" fmla="*/ 1131396 w 1798962"/>
                <a:gd name="connsiteY665" fmla="*/ 30344 h 1798961"/>
                <a:gd name="connsiteX666" fmla="*/ 1135731 w 1798962"/>
                <a:gd name="connsiteY666" fmla="*/ 39014 h 1798961"/>
                <a:gd name="connsiteX667" fmla="*/ 1127061 w 1798962"/>
                <a:gd name="connsiteY667" fmla="*/ 43348 h 1798961"/>
                <a:gd name="connsiteX668" fmla="*/ 1122726 w 1798962"/>
                <a:gd name="connsiteY668" fmla="*/ 34679 h 1798961"/>
                <a:gd name="connsiteX669" fmla="*/ 1131396 w 1798962"/>
                <a:gd name="connsiteY669" fmla="*/ 30344 h 1798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Lst>
              <a:rect l="l" t="t" r="r" b="b"/>
              <a:pathLst>
                <a:path w="1798962" h="1798961">
                  <a:moveTo>
                    <a:pt x="899481" y="0"/>
                  </a:moveTo>
                  <a:cubicBezTo>
                    <a:pt x="903816" y="0"/>
                    <a:pt x="905984" y="2167"/>
                    <a:pt x="905984" y="6502"/>
                  </a:cubicBezTo>
                  <a:cubicBezTo>
                    <a:pt x="905984" y="10837"/>
                    <a:pt x="903816" y="13005"/>
                    <a:pt x="899481" y="13005"/>
                  </a:cubicBezTo>
                  <a:cubicBezTo>
                    <a:pt x="895146" y="13005"/>
                    <a:pt x="892979" y="10837"/>
                    <a:pt x="892979" y="6502"/>
                  </a:cubicBezTo>
                  <a:cubicBezTo>
                    <a:pt x="892979" y="4335"/>
                    <a:pt x="895146" y="0"/>
                    <a:pt x="899481" y="0"/>
                  </a:cubicBezTo>
                  <a:lnTo>
                    <a:pt x="899481" y="0"/>
                  </a:lnTo>
                  <a:close/>
                  <a:moveTo>
                    <a:pt x="955834" y="2167"/>
                  </a:moveTo>
                  <a:lnTo>
                    <a:pt x="955834" y="2167"/>
                  </a:lnTo>
                  <a:cubicBezTo>
                    <a:pt x="960169" y="2167"/>
                    <a:pt x="962337" y="6502"/>
                    <a:pt x="962337" y="8670"/>
                  </a:cubicBezTo>
                  <a:cubicBezTo>
                    <a:pt x="962337" y="13005"/>
                    <a:pt x="958002" y="15172"/>
                    <a:pt x="955834" y="15172"/>
                  </a:cubicBezTo>
                  <a:cubicBezTo>
                    <a:pt x="951500" y="15172"/>
                    <a:pt x="949332" y="10837"/>
                    <a:pt x="949332" y="8670"/>
                  </a:cubicBezTo>
                  <a:cubicBezTo>
                    <a:pt x="949332" y="4335"/>
                    <a:pt x="953667" y="2167"/>
                    <a:pt x="955834" y="2167"/>
                  </a:cubicBezTo>
                  <a:lnTo>
                    <a:pt x="955834" y="2167"/>
                  </a:lnTo>
                  <a:close/>
                  <a:moveTo>
                    <a:pt x="721753" y="17339"/>
                  </a:moveTo>
                  <a:lnTo>
                    <a:pt x="721753" y="17339"/>
                  </a:lnTo>
                  <a:cubicBezTo>
                    <a:pt x="726087" y="17339"/>
                    <a:pt x="728255" y="19507"/>
                    <a:pt x="730422" y="23842"/>
                  </a:cubicBezTo>
                  <a:cubicBezTo>
                    <a:pt x="730422" y="28177"/>
                    <a:pt x="728255" y="30344"/>
                    <a:pt x="723920" y="32511"/>
                  </a:cubicBezTo>
                  <a:cubicBezTo>
                    <a:pt x="719585" y="32511"/>
                    <a:pt x="717418" y="30344"/>
                    <a:pt x="715250" y="26009"/>
                  </a:cubicBezTo>
                  <a:cubicBezTo>
                    <a:pt x="715250" y="21674"/>
                    <a:pt x="719585" y="19507"/>
                    <a:pt x="721753" y="17339"/>
                  </a:cubicBezTo>
                  <a:lnTo>
                    <a:pt x="721753" y="17339"/>
                  </a:lnTo>
                  <a:close/>
                  <a:moveTo>
                    <a:pt x="500675" y="93199"/>
                  </a:moveTo>
                  <a:lnTo>
                    <a:pt x="500675" y="93199"/>
                  </a:lnTo>
                  <a:cubicBezTo>
                    <a:pt x="505010" y="91032"/>
                    <a:pt x="507177" y="93199"/>
                    <a:pt x="509345" y="95367"/>
                  </a:cubicBezTo>
                  <a:cubicBezTo>
                    <a:pt x="511512" y="99702"/>
                    <a:pt x="509345" y="101869"/>
                    <a:pt x="507177" y="104036"/>
                  </a:cubicBezTo>
                  <a:cubicBezTo>
                    <a:pt x="502843" y="106204"/>
                    <a:pt x="500675" y="104036"/>
                    <a:pt x="498508" y="101869"/>
                  </a:cubicBezTo>
                  <a:cubicBezTo>
                    <a:pt x="496340" y="99702"/>
                    <a:pt x="496340" y="95367"/>
                    <a:pt x="500675" y="93199"/>
                  </a:cubicBezTo>
                  <a:lnTo>
                    <a:pt x="500675" y="93199"/>
                  </a:lnTo>
                  <a:close/>
                  <a:moveTo>
                    <a:pt x="305607" y="225412"/>
                  </a:moveTo>
                  <a:lnTo>
                    <a:pt x="305607" y="225412"/>
                  </a:lnTo>
                  <a:cubicBezTo>
                    <a:pt x="307774" y="223245"/>
                    <a:pt x="312109" y="223245"/>
                    <a:pt x="316444" y="225412"/>
                  </a:cubicBezTo>
                  <a:cubicBezTo>
                    <a:pt x="318611" y="227580"/>
                    <a:pt x="318611" y="231914"/>
                    <a:pt x="316444" y="236249"/>
                  </a:cubicBezTo>
                  <a:cubicBezTo>
                    <a:pt x="314277" y="238417"/>
                    <a:pt x="309942" y="238417"/>
                    <a:pt x="305607" y="236249"/>
                  </a:cubicBezTo>
                  <a:cubicBezTo>
                    <a:pt x="303439" y="231914"/>
                    <a:pt x="303439" y="227580"/>
                    <a:pt x="305607" y="225412"/>
                  </a:cubicBezTo>
                  <a:lnTo>
                    <a:pt x="305607" y="225412"/>
                  </a:lnTo>
                  <a:close/>
                  <a:moveTo>
                    <a:pt x="151720" y="400973"/>
                  </a:moveTo>
                  <a:lnTo>
                    <a:pt x="151720" y="400973"/>
                  </a:lnTo>
                  <a:cubicBezTo>
                    <a:pt x="153887" y="398806"/>
                    <a:pt x="158222" y="396639"/>
                    <a:pt x="160389" y="398806"/>
                  </a:cubicBezTo>
                  <a:cubicBezTo>
                    <a:pt x="162557" y="400973"/>
                    <a:pt x="164724" y="405308"/>
                    <a:pt x="162557" y="407476"/>
                  </a:cubicBezTo>
                  <a:cubicBezTo>
                    <a:pt x="160389" y="409643"/>
                    <a:pt x="156055" y="411811"/>
                    <a:pt x="153887" y="409643"/>
                  </a:cubicBezTo>
                  <a:cubicBezTo>
                    <a:pt x="149552" y="409643"/>
                    <a:pt x="149552" y="405308"/>
                    <a:pt x="151720" y="400973"/>
                  </a:cubicBezTo>
                  <a:lnTo>
                    <a:pt x="151720" y="400973"/>
                  </a:lnTo>
                  <a:close/>
                  <a:moveTo>
                    <a:pt x="47683" y="611214"/>
                  </a:moveTo>
                  <a:lnTo>
                    <a:pt x="47683" y="611214"/>
                  </a:lnTo>
                  <a:cubicBezTo>
                    <a:pt x="49851" y="606879"/>
                    <a:pt x="52018" y="604711"/>
                    <a:pt x="56353" y="606879"/>
                  </a:cubicBezTo>
                  <a:cubicBezTo>
                    <a:pt x="60688" y="609046"/>
                    <a:pt x="62855" y="611214"/>
                    <a:pt x="60688" y="615548"/>
                  </a:cubicBezTo>
                  <a:cubicBezTo>
                    <a:pt x="58520" y="619883"/>
                    <a:pt x="56353" y="622051"/>
                    <a:pt x="52018" y="619883"/>
                  </a:cubicBezTo>
                  <a:cubicBezTo>
                    <a:pt x="47683" y="619883"/>
                    <a:pt x="45516" y="615548"/>
                    <a:pt x="47683" y="611214"/>
                  </a:cubicBezTo>
                  <a:lnTo>
                    <a:pt x="47683" y="611214"/>
                  </a:lnTo>
                  <a:close/>
                  <a:moveTo>
                    <a:pt x="2167" y="840961"/>
                  </a:moveTo>
                  <a:lnTo>
                    <a:pt x="2167" y="840961"/>
                  </a:lnTo>
                  <a:cubicBezTo>
                    <a:pt x="2167" y="836626"/>
                    <a:pt x="6502" y="834458"/>
                    <a:pt x="8670" y="834458"/>
                  </a:cubicBezTo>
                  <a:cubicBezTo>
                    <a:pt x="13005" y="834458"/>
                    <a:pt x="15172" y="838793"/>
                    <a:pt x="15172" y="840961"/>
                  </a:cubicBezTo>
                  <a:cubicBezTo>
                    <a:pt x="15172" y="845295"/>
                    <a:pt x="10837" y="847463"/>
                    <a:pt x="8670" y="847463"/>
                  </a:cubicBezTo>
                  <a:cubicBezTo>
                    <a:pt x="4335" y="849630"/>
                    <a:pt x="2167" y="845295"/>
                    <a:pt x="2167" y="840961"/>
                  </a:cubicBezTo>
                  <a:lnTo>
                    <a:pt x="2167" y="840961"/>
                  </a:lnTo>
                  <a:close/>
                  <a:moveTo>
                    <a:pt x="17339" y="1075042"/>
                  </a:moveTo>
                  <a:lnTo>
                    <a:pt x="17339" y="1075042"/>
                  </a:lnTo>
                  <a:cubicBezTo>
                    <a:pt x="17339" y="1070707"/>
                    <a:pt x="19507" y="1068540"/>
                    <a:pt x="23842" y="1066373"/>
                  </a:cubicBezTo>
                  <a:cubicBezTo>
                    <a:pt x="28177" y="1066373"/>
                    <a:pt x="30344" y="1068540"/>
                    <a:pt x="32511" y="1070707"/>
                  </a:cubicBezTo>
                  <a:cubicBezTo>
                    <a:pt x="32511" y="1075042"/>
                    <a:pt x="30344" y="1077210"/>
                    <a:pt x="26009" y="1079377"/>
                  </a:cubicBezTo>
                  <a:cubicBezTo>
                    <a:pt x="21674" y="1081545"/>
                    <a:pt x="19507" y="1079377"/>
                    <a:pt x="17339" y="1075042"/>
                  </a:cubicBezTo>
                  <a:lnTo>
                    <a:pt x="17339" y="1075042"/>
                  </a:lnTo>
                  <a:close/>
                  <a:moveTo>
                    <a:pt x="93199" y="1298287"/>
                  </a:moveTo>
                  <a:lnTo>
                    <a:pt x="93199" y="1298287"/>
                  </a:lnTo>
                  <a:cubicBezTo>
                    <a:pt x="91032" y="1293952"/>
                    <a:pt x="93199" y="1291785"/>
                    <a:pt x="95367" y="1289617"/>
                  </a:cubicBezTo>
                  <a:cubicBezTo>
                    <a:pt x="99702" y="1287450"/>
                    <a:pt x="104036" y="1289617"/>
                    <a:pt x="104036" y="1291785"/>
                  </a:cubicBezTo>
                  <a:cubicBezTo>
                    <a:pt x="106204" y="1296120"/>
                    <a:pt x="104036" y="1298287"/>
                    <a:pt x="101869" y="1300454"/>
                  </a:cubicBezTo>
                  <a:cubicBezTo>
                    <a:pt x="99702" y="1302622"/>
                    <a:pt x="95367" y="1300454"/>
                    <a:pt x="93199" y="1298287"/>
                  </a:cubicBezTo>
                  <a:lnTo>
                    <a:pt x="93199" y="1298287"/>
                  </a:lnTo>
                  <a:close/>
                  <a:moveTo>
                    <a:pt x="225412" y="1493355"/>
                  </a:moveTo>
                  <a:lnTo>
                    <a:pt x="225412" y="1493355"/>
                  </a:lnTo>
                  <a:cubicBezTo>
                    <a:pt x="223245" y="1491188"/>
                    <a:pt x="223245" y="1486853"/>
                    <a:pt x="225412" y="1482518"/>
                  </a:cubicBezTo>
                  <a:cubicBezTo>
                    <a:pt x="227580" y="1480351"/>
                    <a:pt x="231914" y="1480351"/>
                    <a:pt x="236249" y="1482518"/>
                  </a:cubicBezTo>
                  <a:cubicBezTo>
                    <a:pt x="238417" y="1484685"/>
                    <a:pt x="238417" y="1489020"/>
                    <a:pt x="236249" y="1493355"/>
                  </a:cubicBezTo>
                  <a:cubicBezTo>
                    <a:pt x="231914" y="1495523"/>
                    <a:pt x="227580" y="1495523"/>
                    <a:pt x="225412" y="1493355"/>
                  </a:cubicBezTo>
                  <a:lnTo>
                    <a:pt x="225412" y="1493355"/>
                  </a:lnTo>
                  <a:close/>
                  <a:moveTo>
                    <a:pt x="400974" y="1647242"/>
                  </a:moveTo>
                  <a:lnTo>
                    <a:pt x="400974" y="1647242"/>
                  </a:lnTo>
                  <a:cubicBezTo>
                    <a:pt x="398806" y="1645075"/>
                    <a:pt x="396639" y="1640740"/>
                    <a:pt x="398806" y="1638573"/>
                  </a:cubicBezTo>
                  <a:cubicBezTo>
                    <a:pt x="400974" y="1636405"/>
                    <a:pt x="405308" y="1634238"/>
                    <a:pt x="407476" y="1636405"/>
                  </a:cubicBezTo>
                  <a:cubicBezTo>
                    <a:pt x="409643" y="1638573"/>
                    <a:pt x="411811" y="1642907"/>
                    <a:pt x="409643" y="1645075"/>
                  </a:cubicBezTo>
                  <a:cubicBezTo>
                    <a:pt x="409643" y="1649410"/>
                    <a:pt x="405308" y="1649410"/>
                    <a:pt x="400974" y="1647242"/>
                  </a:cubicBezTo>
                  <a:lnTo>
                    <a:pt x="400974" y="1647242"/>
                  </a:lnTo>
                  <a:close/>
                  <a:moveTo>
                    <a:pt x="611214" y="1751279"/>
                  </a:moveTo>
                  <a:lnTo>
                    <a:pt x="611214" y="1751279"/>
                  </a:lnTo>
                  <a:cubicBezTo>
                    <a:pt x="606879" y="1749111"/>
                    <a:pt x="604712" y="1746944"/>
                    <a:pt x="606879" y="1742609"/>
                  </a:cubicBezTo>
                  <a:cubicBezTo>
                    <a:pt x="609046" y="1738274"/>
                    <a:pt x="611214" y="1736107"/>
                    <a:pt x="615549" y="1738274"/>
                  </a:cubicBezTo>
                  <a:cubicBezTo>
                    <a:pt x="619884" y="1740441"/>
                    <a:pt x="622051" y="1742609"/>
                    <a:pt x="619884" y="1746944"/>
                  </a:cubicBezTo>
                  <a:cubicBezTo>
                    <a:pt x="619884" y="1749111"/>
                    <a:pt x="615549" y="1751279"/>
                    <a:pt x="611214" y="1751279"/>
                  </a:cubicBezTo>
                  <a:lnTo>
                    <a:pt x="611214" y="1751279"/>
                  </a:lnTo>
                  <a:close/>
                  <a:moveTo>
                    <a:pt x="840961" y="1796795"/>
                  </a:moveTo>
                  <a:lnTo>
                    <a:pt x="840961" y="1796795"/>
                  </a:lnTo>
                  <a:cubicBezTo>
                    <a:pt x="836626" y="1796795"/>
                    <a:pt x="834459" y="1792460"/>
                    <a:pt x="834459" y="1790292"/>
                  </a:cubicBezTo>
                  <a:cubicBezTo>
                    <a:pt x="834459" y="1785957"/>
                    <a:pt x="838793" y="1783790"/>
                    <a:pt x="840961" y="1783790"/>
                  </a:cubicBezTo>
                  <a:cubicBezTo>
                    <a:pt x="845296" y="1783790"/>
                    <a:pt x="847463" y="1788125"/>
                    <a:pt x="847463" y="1790292"/>
                  </a:cubicBezTo>
                  <a:cubicBezTo>
                    <a:pt x="849631" y="1792460"/>
                    <a:pt x="845296" y="1796795"/>
                    <a:pt x="840961" y="1796795"/>
                  </a:cubicBezTo>
                  <a:lnTo>
                    <a:pt x="840961" y="1796795"/>
                  </a:lnTo>
                  <a:close/>
                  <a:moveTo>
                    <a:pt x="1075043" y="1779455"/>
                  </a:moveTo>
                  <a:lnTo>
                    <a:pt x="1075043" y="1779455"/>
                  </a:lnTo>
                  <a:cubicBezTo>
                    <a:pt x="1070708" y="1779455"/>
                    <a:pt x="1068541" y="1777288"/>
                    <a:pt x="1066373" y="1772953"/>
                  </a:cubicBezTo>
                  <a:cubicBezTo>
                    <a:pt x="1066373" y="1768618"/>
                    <a:pt x="1068541" y="1766451"/>
                    <a:pt x="1072875" y="1764283"/>
                  </a:cubicBezTo>
                  <a:cubicBezTo>
                    <a:pt x="1077210" y="1764283"/>
                    <a:pt x="1079378" y="1766451"/>
                    <a:pt x="1081545" y="1768618"/>
                  </a:cubicBezTo>
                  <a:cubicBezTo>
                    <a:pt x="1081545" y="1775120"/>
                    <a:pt x="1079378" y="1779455"/>
                    <a:pt x="1075043" y="1779455"/>
                  </a:cubicBezTo>
                  <a:lnTo>
                    <a:pt x="1075043" y="1779455"/>
                  </a:lnTo>
                  <a:close/>
                  <a:moveTo>
                    <a:pt x="1298288" y="1703595"/>
                  </a:moveTo>
                  <a:lnTo>
                    <a:pt x="1298288" y="1703595"/>
                  </a:lnTo>
                  <a:cubicBezTo>
                    <a:pt x="1293953" y="1705763"/>
                    <a:pt x="1291785" y="1703595"/>
                    <a:pt x="1289618" y="1701428"/>
                  </a:cubicBezTo>
                  <a:cubicBezTo>
                    <a:pt x="1287450" y="1697093"/>
                    <a:pt x="1289618" y="1694926"/>
                    <a:pt x="1291785" y="1692758"/>
                  </a:cubicBezTo>
                  <a:cubicBezTo>
                    <a:pt x="1296120" y="1690591"/>
                    <a:pt x="1298288" y="1692758"/>
                    <a:pt x="1300455" y="1694926"/>
                  </a:cubicBezTo>
                  <a:cubicBezTo>
                    <a:pt x="1302622" y="1699260"/>
                    <a:pt x="1300455" y="1703595"/>
                    <a:pt x="1298288" y="1703595"/>
                  </a:cubicBezTo>
                  <a:lnTo>
                    <a:pt x="1298288" y="1703595"/>
                  </a:lnTo>
                  <a:close/>
                  <a:moveTo>
                    <a:pt x="1493356" y="1573550"/>
                  </a:moveTo>
                  <a:lnTo>
                    <a:pt x="1493356" y="1573550"/>
                  </a:lnTo>
                  <a:cubicBezTo>
                    <a:pt x="1491188" y="1575717"/>
                    <a:pt x="1486853" y="1575717"/>
                    <a:pt x="1482519" y="1573550"/>
                  </a:cubicBezTo>
                  <a:cubicBezTo>
                    <a:pt x="1480351" y="1571382"/>
                    <a:pt x="1480351" y="1567048"/>
                    <a:pt x="1482519" y="1562713"/>
                  </a:cubicBezTo>
                  <a:cubicBezTo>
                    <a:pt x="1484686" y="1558378"/>
                    <a:pt x="1489021" y="1560545"/>
                    <a:pt x="1493356" y="1562713"/>
                  </a:cubicBezTo>
                  <a:cubicBezTo>
                    <a:pt x="1495523" y="1567048"/>
                    <a:pt x="1495523" y="1571382"/>
                    <a:pt x="1493356" y="1573550"/>
                  </a:cubicBezTo>
                  <a:lnTo>
                    <a:pt x="1493356" y="1573550"/>
                  </a:lnTo>
                  <a:close/>
                  <a:moveTo>
                    <a:pt x="1647243" y="1397989"/>
                  </a:moveTo>
                  <a:lnTo>
                    <a:pt x="1647243" y="1397989"/>
                  </a:lnTo>
                  <a:cubicBezTo>
                    <a:pt x="1645076" y="1400156"/>
                    <a:pt x="1640741" y="1402323"/>
                    <a:pt x="1638573" y="1400156"/>
                  </a:cubicBezTo>
                  <a:cubicBezTo>
                    <a:pt x="1636406" y="1397989"/>
                    <a:pt x="1634238" y="1393654"/>
                    <a:pt x="1636406" y="1391486"/>
                  </a:cubicBezTo>
                  <a:cubicBezTo>
                    <a:pt x="1638573" y="1389319"/>
                    <a:pt x="1642908" y="1387151"/>
                    <a:pt x="1645076" y="1389319"/>
                  </a:cubicBezTo>
                  <a:cubicBezTo>
                    <a:pt x="1649410" y="1389319"/>
                    <a:pt x="1649410" y="1393654"/>
                    <a:pt x="1647243" y="1397989"/>
                  </a:cubicBezTo>
                  <a:lnTo>
                    <a:pt x="1647243" y="1397989"/>
                  </a:lnTo>
                  <a:close/>
                  <a:moveTo>
                    <a:pt x="1751279" y="1187748"/>
                  </a:moveTo>
                  <a:lnTo>
                    <a:pt x="1751279" y="1187748"/>
                  </a:lnTo>
                  <a:cubicBezTo>
                    <a:pt x="1749112" y="1192083"/>
                    <a:pt x="1746944" y="1194251"/>
                    <a:pt x="1742610" y="1192083"/>
                  </a:cubicBezTo>
                  <a:cubicBezTo>
                    <a:pt x="1738275" y="1189916"/>
                    <a:pt x="1736107" y="1187748"/>
                    <a:pt x="1738275" y="1183414"/>
                  </a:cubicBezTo>
                  <a:cubicBezTo>
                    <a:pt x="1740442" y="1179079"/>
                    <a:pt x="1742610" y="1176911"/>
                    <a:pt x="1746944" y="1179079"/>
                  </a:cubicBezTo>
                  <a:cubicBezTo>
                    <a:pt x="1749112" y="1179079"/>
                    <a:pt x="1751279" y="1183414"/>
                    <a:pt x="1751279" y="1187748"/>
                  </a:cubicBezTo>
                  <a:lnTo>
                    <a:pt x="1751279" y="1187748"/>
                  </a:lnTo>
                  <a:close/>
                  <a:moveTo>
                    <a:pt x="1796795" y="955834"/>
                  </a:moveTo>
                  <a:lnTo>
                    <a:pt x="1796795" y="955834"/>
                  </a:lnTo>
                  <a:cubicBezTo>
                    <a:pt x="1796795" y="960169"/>
                    <a:pt x="1792460" y="962336"/>
                    <a:pt x="1790293" y="962336"/>
                  </a:cubicBezTo>
                  <a:cubicBezTo>
                    <a:pt x="1785958" y="962336"/>
                    <a:pt x="1783791" y="958001"/>
                    <a:pt x="1783791" y="955834"/>
                  </a:cubicBezTo>
                  <a:cubicBezTo>
                    <a:pt x="1783791" y="951499"/>
                    <a:pt x="1788126" y="949332"/>
                    <a:pt x="1790293" y="949332"/>
                  </a:cubicBezTo>
                  <a:cubicBezTo>
                    <a:pt x="1792460" y="949332"/>
                    <a:pt x="1796795" y="953667"/>
                    <a:pt x="1796795" y="955834"/>
                  </a:cubicBezTo>
                  <a:lnTo>
                    <a:pt x="1796795" y="955834"/>
                  </a:lnTo>
                  <a:close/>
                  <a:moveTo>
                    <a:pt x="1779456" y="721752"/>
                  </a:moveTo>
                  <a:lnTo>
                    <a:pt x="1779456" y="721752"/>
                  </a:lnTo>
                  <a:cubicBezTo>
                    <a:pt x="1779456" y="726087"/>
                    <a:pt x="1777288" y="728254"/>
                    <a:pt x="1775121" y="730422"/>
                  </a:cubicBezTo>
                  <a:cubicBezTo>
                    <a:pt x="1770786" y="730422"/>
                    <a:pt x="1768619" y="728254"/>
                    <a:pt x="1766451" y="726087"/>
                  </a:cubicBezTo>
                  <a:cubicBezTo>
                    <a:pt x="1766451" y="721752"/>
                    <a:pt x="1768619" y="719585"/>
                    <a:pt x="1772953" y="717417"/>
                  </a:cubicBezTo>
                  <a:cubicBezTo>
                    <a:pt x="1775121" y="715250"/>
                    <a:pt x="1779456" y="719585"/>
                    <a:pt x="1779456" y="721752"/>
                  </a:cubicBezTo>
                  <a:lnTo>
                    <a:pt x="1779456" y="721752"/>
                  </a:lnTo>
                  <a:close/>
                  <a:moveTo>
                    <a:pt x="1703596" y="500675"/>
                  </a:moveTo>
                  <a:lnTo>
                    <a:pt x="1703596" y="500675"/>
                  </a:lnTo>
                  <a:cubicBezTo>
                    <a:pt x="1705763" y="505010"/>
                    <a:pt x="1703596" y="509345"/>
                    <a:pt x="1701429" y="509345"/>
                  </a:cubicBezTo>
                  <a:cubicBezTo>
                    <a:pt x="1697094" y="511512"/>
                    <a:pt x="1694926" y="509345"/>
                    <a:pt x="1692759" y="507177"/>
                  </a:cubicBezTo>
                  <a:cubicBezTo>
                    <a:pt x="1690591" y="502842"/>
                    <a:pt x="1692759" y="500675"/>
                    <a:pt x="1694926" y="498508"/>
                  </a:cubicBezTo>
                  <a:cubicBezTo>
                    <a:pt x="1699261" y="496340"/>
                    <a:pt x="1703596" y="496340"/>
                    <a:pt x="1703596" y="500675"/>
                  </a:cubicBezTo>
                  <a:lnTo>
                    <a:pt x="1703596" y="500675"/>
                  </a:lnTo>
                  <a:close/>
                  <a:moveTo>
                    <a:pt x="1573550" y="305607"/>
                  </a:moveTo>
                  <a:lnTo>
                    <a:pt x="1573550" y="305607"/>
                  </a:lnTo>
                  <a:cubicBezTo>
                    <a:pt x="1575718" y="307774"/>
                    <a:pt x="1575718" y="312109"/>
                    <a:pt x="1573550" y="316444"/>
                  </a:cubicBezTo>
                  <a:cubicBezTo>
                    <a:pt x="1571383" y="318611"/>
                    <a:pt x="1567048" y="318611"/>
                    <a:pt x="1562713" y="316444"/>
                  </a:cubicBezTo>
                  <a:cubicBezTo>
                    <a:pt x="1560546" y="314276"/>
                    <a:pt x="1560546" y="309942"/>
                    <a:pt x="1562713" y="305607"/>
                  </a:cubicBezTo>
                  <a:cubicBezTo>
                    <a:pt x="1567048" y="303439"/>
                    <a:pt x="1571383" y="303439"/>
                    <a:pt x="1573550" y="305607"/>
                  </a:cubicBezTo>
                  <a:lnTo>
                    <a:pt x="1573550" y="305607"/>
                  </a:lnTo>
                  <a:close/>
                  <a:moveTo>
                    <a:pt x="1397989" y="151720"/>
                  </a:moveTo>
                  <a:lnTo>
                    <a:pt x="1397989" y="151720"/>
                  </a:lnTo>
                  <a:cubicBezTo>
                    <a:pt x="1400156" y="153887"/>
                    <a:pt x="1402324" y="158222"/>
                    <a:pt x="1400156" y="160389"/>
                  </a:cubicBezTo>
                  <a:cubicBezTo>
                    <a:pt x="1397989" y="162557"/>
                    <a:pt x="1393654" y="164724"/>
                    <a:pt x="1391487" y="162557"/>
                  </a:cubicBezTo>
                  <a:cubicBezTo>
                    <a:pt x="1389319" y="160389"/>
                    <a:pt x="1387152" y="156055"/>
                    <a:pt x="1389319" y="153887"/>
                  </a:cubicBezTo>
                  <a:cubicBezTo>
                    <a:pt x="1389319" y="149552"/>
                    <a:pt x="1393654" y="149552"/>
                    <a:pt x="1397989" y="151720"/>
                  </a:cubicBezTo>
                  <a:lnTo>
                    <a:pt x="1397989" y="151720"/>
                  </a:lnTo>
                  <a:close/>
                  <a:moveTo>
                    <a:pt x="1187749" y="47683"/>
                  </a:moveTo>
                  <a:lnTo>
                    <a:pt x="1187749" y="47683"/>
                  </a:lnTo>
                  <a:cubicBezTo>
                    <a:pt x="1192084" y="49851"/>
                    <a:pt x="1194251" y="52018"/>
                    <a:pt x="1192084" y="56353"/>
                  </a:cubicBezTo>
                  <a:cubicBezTo>
                    <a:pt x="1189916" y="60688"/>
                    <a:pt x="1187749" y="62855"/>
                    <a:pt x="1183414" y="60688"/>
                  </a:cubicBezTo>
                  <a:cubicBezTo>
                    <a:pt x="1179079" y="58520"/>
                    <a:pt x="1176912" y="56353"/>
                    <a:pt x="1179079" y="52018"/>
                  </a:cubicBezTo>
                  <a:cubicBezTo>
                    <a:pt x="1179079" y="47683"/>
                    <a:pt x="1183414" y="45516"/>
                    <a:pt x="1187749" y="47683"/>
                  </a:cubicBezTo>
                  <a:lnTo>
                    <a:pt x="1187749" y="47683"/>
                  </a:lnTo>
                  <a:close/>
                  <a:moveTo>
                    <a:pt x="838793" y="2167"/>
                  </a:moveTo>
                  <a:lnTo>
                    <a:pt x="838793" y="2167"/>
                  </a:lnTo>
                  <a:cubicBezTo>
                    <a:pt x="843128" y="2167"/>
                    <a:pt x="845296" y="4335"/>
                    <a:pt x="845296" y="8670"/>
                  </a:cubicBezTo>
                  <a:cubicBezTo>
                    <a:pt x="845296" y="13005"/>
                    <a:pt x="843128" y="15172"/>
                    <a:pt x="838793" y="15172"/>
                  </a:cubicBezTo>
                  <a:cubicBezTo>
                    <a:pt x="834459" y="15172"/>
                    <a:pt x="832291" y="13005"/>
                    <a:pt x="832291" y="8670"/>
                  </a:cubicBezTo>
                  <a:cubicBezTo>
                    <a:pt x="832291" y="6502"/>
                    <a:pt x="834459" y="2167"/>
                    <a:pt x="838793" y="2167"/>
                  </a:cubicBezTo>
                  <a:lnTo>
                    <a:pt x="838793" y="2167"/>
                  </a:lnTo>
                  <a:close/>
                  <a:moveTo>
                    <a:pt x="609046" y="49851"/>
                  </a:moveTo>
                  <a:lnTo>
                    <a:pt x="609046" y="49851"/>
                  </a:lnTo>
                  <a:cubicBezTo>
                    <a:pt x="613381" y="47683"/>
                    <a:pt x="615549" y="49851"/>
                    <a:pt x="617716" y="54186"/>
                  </a:cubicBezTo>
                  <a:cubicBezTo>
                    <a:pt x="619884" y="58520"/>
                    <a:pt x="617716" y="60688"/>
                    <a:pt x="613381" y="62855"/>
                  </a:cubicBezTo>
                  <a:cubicBezTo>
                    <a:pt x="609046" y="65023"/>
                    <a:pt x="606879" y="62855"/>
                    <a:pt x="604712" y="58520"/>
                  </a:cubicBezTo>
                  <a:cubicBezTo>
                    <a:pt x="602544" y="54186"/>
                    <a:pt x="604712" y="49851"/>
                    <a:pt x="609046" y="49851"/>
                  </a:cubicBezTo>
                  <a:lnTo>
                    <a:pt x="609046" y="49851"/>
                  </a:lnTo>
                  <a:close/>
                  <a:moveTo>
                    <a:pt x="398806" y="153887"/>
                  </a:moveTo>
                  <a:lnTo>
                    <a:pt x="398806" y="153887"/>
                  </a:lnTo>
                  <a:cubicBezTo>
                    <a:pt x="400974" y="151720"/>
                    <a:pt x="405308" y="151720"/>
                    <a:pt x="407476" y="156055"/>
                  </a:cubicBezTo>
                  <a:cubicBezTo>
                    <a:pt x="409643" y="158222"/>
                    <a:pt x="409643" y="162557"/>
                    <a:pt x="405308" y="164724"/>
                  </a:cubicBezTo>
                  <a:cubicBezTo>
                    <a:pt x="403141" y="166892"/>
                    <a:pt x="398806" y="166892"/>
                    <a:pt x="396639" y="162557"/>
                  </a:cubicBezTo>
                  <a:cubicBezTo>
                    <a:pt x="394471" y="160389"/>
                    <a:pt x="394471" y="156055"/>
                    <a:pt x="398806" y="153887"/>
                  </a:cubicBezTo>
                  <a:lnTo>
                    <a:pt x="398806" y="153887"/>
                  </a:lnTo>
                  <a:close/>
                  <a:moveTo>
                    <a:pt x="223245" y="307774"/>
                  </a:moveTo>
                  <a:lnTo>
                    <a:pt x="223245" y="307774"/>
                  </a:lnTo>
                  <a:cubicBezTo>
                    <a:pt x="225412" y="305607"/>
                    <a:pt x="229747" y="305607"/>
                    <a:pt x="234082" y="307774"/>
                  </a:cubicBezTo>
                  <a:cubicBezTo>
                    <a:pt x="236249" y="309942"/>
                    <a:pt x="236249" y="314276"/>
                    <a:pt x="234082" y="318611"/>
                  </a:cubicBezTo>
                  <a:cubicBezTo>
                    <a:pt x="231914" y="320779"/>
                    <a:pt x="227580" y="320779"/>
                    <a:pt x="223245" y="318611"/>
                  </a:cubicBezTo>
                  <a:cubicBezTo>
                    <a:pt x="221077" y="314276"/>
                    <a:pt x="218910" y="309942"/>
                    <a:pt x="223245" y="307774"/>
                  </a:cubicBezTo>
                  <a:lnTo>
                    <a:pt x="223245" y="307774"/>
                  </a:lnTo>
                  <a:close/>
                  <a:moveTo>
                    <a:pt x="93199" y="502842"/>
                  </a:moveTo>
                  <a:lnTo>
                    <a:pt x="93199" y="502842"/>
                  </a:lnTo>
                  <a:cubicBezTo>
                    <a:pt x="95367" y="498508"/>
                    <a:pt x="99702" y="498508"/>
                    <a:pt x="101869" y="500675"/>
                  </a:cubicBezTo>
                  <a:cubicBezTo>
                    <a:pt x="106204" y="502842"/>
                    <a:pt x="106204" y="507177"/>
                    <a:pt x="104036" y="509345"/>
                  </a:cubicBezTo>
                  <a:cubicBezTo>
                    <a:pt x="101869" y="513679"/>
                    <a:pt x="97534" y="513679"/>
                    <a:pt x="95367" y="511512"/>
                  </a:cubicBezTo>
                  <a:cubicBezTo>
                    <a:pt x="93199" y="511512"/>
                    <a:pt x="91032" y="507177"/>
                    <a:pt x="93199" y="502842"/>
                  </a:cubicBezTo>
                  <a:lnTo>
                    <a:pt x="93199" y="502842"/>
                  </a:lnTo>
                  <a:close/>
                  <a:moveTo>
                    <a:pt x="17339" y="726087"/>
                  </a:moveTo>
                  <a:lnTo>
                    <a:pt x="17339" y="726087"/>
                  </a:lnTo>
                  <a:cubicBezTo>
                    <a:pt x="17339" y="721752"/>
                    <a:pt x="21674" y="719585"/>
                    <a:pt x="26009" y="719585"/>
                  </a:cubicBezTo>
                  <a:cubicBezTo>
                    <a:pt x="30344" y="719585"/>
                    <a:pt x="32511" y="723920"/>
                    <a:pt x="32511" y="728254"/>
                  </a:cubicBezTo>
                  <a:cubicBezTo>
                    <a:pt x="32511" y="732589"/>
                    <a:pt x="28177" y="734757"/>
                    <a:pt x="23842" y="734757"/>
                  </a:cubicBezTo>
                  <a:cubicBezTo>
                    <a:pt x="19507" y="732589"/>
                    <a:pt x="17339" y="730422"/>
                    <a:pt x="17339" y="726087"/>
                  </a:cubicBezTo>
                  <a:lnTo>
                    <a:pt x="17339" y="726087"/>
                  </a:lnTo>
                  <a:close/>
                  <a:moveTo>
                    <a:pt x="2167" y="960169"/>
                  </a:moveTo>
                  <a:lnTo>
                    <a:pt x="2167" y="960169"/>
                  </a:lnTo>
                  <a:cubicBezTo>
                    <a:pt x="2167" y="955834"/>
                    <a:pt x="4335" y="953667"/>
                    <a:pt x="8670" y="953667"/>
                  </a:cubicBezTo>
                  <a:cubicBezTo>
                    <a:pt x="13005" y="953667"/>
                    <a:pt x="15172" y="955834"/>
                    <a:pt x="15172" y="960169"/>
                  </a:cubicBezTo>
                  <a:cubicBezTo>
                    <a:pt x="15172" y="964504"/>
                    <a:pt x="13005" y="966671"/>
                    <a:pt x="8670" y="966671"/>
                  </a:cubicBezTo>
                  <a:cubicBezTo>
                    <a:pt x="6502" y="966671"/>
                    <a:pt x="2167" y="964504"/>
                    <a:pt x="2167" y="960169"/>
                  </a:cubicBezTo>
                  <a:lnTo>
                    <a:pt x="2167" y="960169"/>
                  </a:lnTo>
                  <a:close/>
                  <a:moveTo>
                    <a:pt x="49851" y="1189916"/>
                  </a:moveTo>
                  <a:lnTo>
                    <a:pt x="49851" y="1189916"/>
                  </a:lnTo>
                  <a:cubicBezTo>
                    <a:pt x="47683" y="1185581"/>
                    <a:pt x="49851" y="1183414"/>
                    <a:pt x="54186" y="1181246"/>
                  </a:cubicBezTo>
                  <a:cubicBezTo>
                    <a:pt x="58520" y="1179079"/>
                    <a:pt x="60688" y="1181246"/>
                    <a:pt x="62855" y="1185581"/>
                  </a:cubicBezTo>
                  <a:cubicBezTo>
                    <a:pt x="65023" y="1189916"/>
                    <a:pt x="62855" y="1192083"/>
                    <a:pt x="58520" y="1194251"/>
                  </a:cubicBezTo>
                  <a:cubicBezTo>
                    <a:pt x="54186" y="1196418"/>
                    <a:pt x="49851" y="1194251"/>
                    <a:pt x="49851" y="1189916"/>
                  </a:cubicBezTo>
                  <a:lnTo>
                    <a:pt x="49851" y="1189916"/>
                  </a:lnTo>
                  <a:close/>
                  <a:moveTo>
                    <a:pt x="153887" y="1400156"/>
                  </a:moveTo>
                  <a:lnTo>
                    <a:pt x="153887" y="1400156"/>
                  </a:lnTo>
                  <a:cubicBezTo>
                    <a:pt x="151720" y="1397989"/>
                    <a:pt x="151720" y="1393654"/>
                    <a:pt x="156055" y="1391486"/>
                  </a:cubicBezTo>
                  <a:cubicBezTo>
                    <a:pt x="158222" y="1389319"/>
                    <a:pt x="162557" y="1389319"/>
                    <a:pt x="164724" y="1393654"/>
                  </a:cubicBezTo>
                  <a:cubicBezTo>
                    <a:pt x="166892" y="1395821"/>
                    <a:pt x="166892" y="1400156"/>
                    <a:pt x="162557" y="1402323"/>
                  </a:cubicBezTo>
                  <a:cubicBezTo>
                    <a:pt x="160389" y="1404491"/>
                    <a:pt x="156055" y="1402323"/>
                    <a:pt x="153887" y="1400156"/>
                  </a:cubicBezTo>
                  <a:lnTo>
                    <a:pt x="153887" y="1400156"/>
                  </a:lnTo>
                  <a:close/>
                  <a:moveTo>
                    <a:pt x="307774" y="1575717"/>
                  </a:moveTo>
                  <a:lnTo>
                    <a:pt x="307774" y="1575717"/>
                  </a:lnTo>
                  <a:cubicBezTo>
                    <a:pt x="305607" y="1573550"/>
                    <a:pt x="305607" y="1569215"/>
                    <a:pt x="307774" y="1564880"/>
                  </a:cubicBezTo>
                  <a:cubicBezTo>
                    <a:pt x="309942" y="1562713"/>
                    <a:pt x="314277" y="1562713"/>
                    <a:pt x="318611" y="1564880"/>
                  </a:cubicBezTo>
                  <a:cubicBezTo>
                    <a:pt x="320779" y="1567048"/>
                    <a:pt x="320779" y="1571382"/>
                    <a:pt x="318611" y="1575717"/>
                  </a:cubicBezTo>
                  <a:cubicBezTo>
                    <a:pt x="314277" y="1577885"/>
                    <a:pt x="309942" y="1577885"/>
                    <a:pt x="307774" y="1575717"/>
                  </a:cubicBezTo>
                  <a:lnTo>
                    <a:pt x="307774" y="1575717"/>
                  </a:lnTo>
                  <a:close/>
                  <a:moveTo>
                    <a:pt x="502843" y="1705763"/>
                  </a:moveTo>
                  <a:lnTo>
                    <a:pt x="502843" y="1705763"/>
                  </a:lnTo>
                  <a:cubicBezTo>
                    <a:pt x="498508" y="1703595"/>
                    <a:pt x="498508" y="1699260"/>
                    <a:pt x="500675" y="1697093"/>
                  </a:cubicBezTo>
                  <a:cubicBezTo>
                    <a:pt x="502843" y="1692758"/>
                    <a:pt x="507177" y="1692758"/>
                    <a:pt x="509345" y="1694926"/>
                  </a:cubicBezTo>
                  <a:cubicBezTo>
                    <a:pt x="513680" y="1697093"/>
                    <a:pt x="513680" y="1701428"/>
                    <a:pt x="511512" y="1703595"/>
                  </a:cubicBezTo>
                  <a:cubicBezTo>
                    <a:pt x="511512" y="1705763"/>
                    <a:pt x="507177" y="1707930"/>
                    <a:pt x="502843" y="1705763"/>
                  </a:cubicBezTo>
                  <a:lnTo>
                    <a:pt x="502843" y="1705763"/>
                  </a:lnTo>
                  <a:close/>
                  <a:moveTo>
                    <a:pt x="726087" y="1781623"/>
                  </a:moveTo>
                  <a:lnTo>
                    <a:pt x="726087" y="1781623"/>
                  </a:lnTo>
                  <a:cubicBezTo>
                    <a:pt x="721753" y="1781623"/>
                    <a:pt x="719585" y="1777288"/>
                    <a:pt x="719585" y="1772953"/>
                  </a:cubicBezTo>
                  <a:cubicBezTo>
                    <a:pt x="719585" y="1768618"/>
                    <a:pt x="723920" y="1766451"/>
                    <a:pt x="728255" y="1766451"/>
                  </a:cubicBezTo>
                  <a:cubicBezTo>
                    <a:pt x="732590" y="1766451"/>
                    <a:pt x="734757" y="1770785"/>
                    <a:pt x="734757" y="1775120"/>
                  </a:cubicBezTo>
                  <a:cubicBezTo>
                    <a:pt x="732590" y="1779455"/>
                    <a:pt x="730422" y="1781623"/>
                    <a:pt x="726087" y="1781623"/>
                  </a:cubicBezTo>
                  <a:lnTo>
                    <a:pt x="726087" y="1781623"/>
                  </a:lnTo>
                  <a:close/>
                  <a:moveTo>
                    <a:pt x="960169" y="1796795"/>
                  </a:moveTo>
                  <a:lnTo>
                    <a:pt x="960169" y="1796795"/>
                  </a:lnTo>
                  <a:cubicBezTo>
                    <a:pt x="955834" y="1796795"/>
                    <a:pt x="953667" y="1794627"/>
                    <a:pt x="953667" y="1790292"/>
                  </a:cubicBezTo>
                  <a:cubicBezTo>
                    <a:pt x="953667" y="1785957"/>
                    <a:pt x="955834" y="1783790"/>
                    <a:pt x="960169" y="1783790"/>
                  </a:cubicBezTo>
                  <a:cubicBezTo>
                    <a:pt x="964504" y="1783790"/>
                    <a:pt x="966671" y="1785957"/>
                    <a:pt x="966671" y="1790292"/>
                  </a:cubicBezTo>
                  <a:cubicBezTo>
                    <a:pt x="966671" y="1792460"/>
                    <a:pt x="964504" y="1794627"/>
                    <a:pt x="960169" y="1796795"/>
                  </a:cubicBezTo>
                  <a:lnTo>
                    <a:pt x="960169" y="1796795"/>
                  </a:lnTo>
                  <a:close/>
                  <a:moveTo>
                    <a:pt x="1189916" y="1749111"/>
                  </a:moveTo>
                  <a:lnTo>
                    <a:pt x="1189916" y="1749111"/>
                  </a:lnTo>
                  <a:cubicBezTo>
                    <a:pt x="1185581" y="1751279"/>
                    <a:pt x="1183414" y="1749111"/>
                    <a:pt x="1181247" y="1744776"/>
                  </a:cubicBezTo>
                  <a:cubicBezTo>
                    <a:pt x="1179079" y="1740441"/>
                    <a:pt x="1181247" y="1738274"/>
                    <a:pt x="1185581" y="1736107"/>
                  </a:cubicBezTo>
                  <a:cubicBezTo>
                    <a:pt x="1189916" y="1733939"/>
                    <a:pt x="1192084" y="1736107"/>
                    <a:pt x="1194251" y="1740441"/>
                  </a:cubicBezTo>
                  <a:cubicBezTo>
                    <a:pt x="1196419" y="1744776"/>
                    <a:pt x="1194251" y="1749111"/>
                    <a:pt x="1189916" y="1749111"/>
                  </a:cubicBezTo>
                  <a:lnTo>
                    <a:pt x="1189916" y="1749111"/>
                  </a:lnTo>
                  <a:close/>
                  <a:moveTo>
                    <a:pt x="1400156" y="1645075"/>
                  </a:moveTo>
                  <a:lnTo>
                    <a:pt x="1400156" y="1645075"/>
                  </a:lnTo>
                  <a:cubicBezTo>
                    <a:pt x="1397989" y="1647242"/>
                    <a:pt x="1393654" y="1647242"/>
                    <a:pt x="1391487" y="1642907"/>
                  </a:cubicBezTo>
                  <a:cubicBezTo>
                    <a:pt x="1389319" y="1640740"/>
                    <a:pt x="1389319" y="1636405"/>
                    <a:pt x="1393654" y="1634238"/>
                  </a:cubicBezTo>
                  <a:cubicBezTo>
                    <a:pt x="1395822" y="1632070"/>
                    <a:pt x="1400156" y="1632070"/>
                    <a:pt x="1402324" y="1636405"/>
                  </a:cubicBezTo>
                  <a:cubicBezTo>
                    <a:pt x="1404491" y="1638573"/>
                    <a:pt x="1402324" y="1642907"/>
                    <a:pt x="1400156" y="1645075"/>
                  </a:cubicBezTo>
                  <a:lnTo>
                    <a:pt x="1400156" y="1645075"/>
                  </a:lnTo>
                  <a:close/>
                  <a:moveTo>
                    <a:pt x="1575718" y="1491188"/>
                  </a:moveTo>
                  <a:lnTo>
                    <a:pt x="1575718" y="1491188"/>
                  </a:lnTo>
                  <a:cubicBezTo>
                    <a:pt x="1573550" y="1493355"/>
                    <a:pt x="1569216" y="1493355"/>
                    <a:pt x="1564881" y="1491188"/>
                  </a:cubicBezTo>
                  <a:cubicBezTo>
                    <a:pt x="1562713" y="1489020"/>
                    <a:pt x="1562713" y="1484685"/>
                    <a:pt x="1564881" y="1480351"/>
                  </a:cubicBezTo>
                  <a:cubicBezTo>
                    <a:pt x="1567048" y="1478183"/>
                    <a:pt x="1571383" y="1478183"/>
                    <a:pt x="1575718" y="1480351"/>
                  </a:cubicBezTo>
                  <a:cubicBezTo>
                    <a:pt x="1577885" y="1482518"/>
                    <a:pt x="1577885" y="1486853"/>
                    <a:pt x="1575718" y="1491188"/>
                  </a:cubicBezTo>
                  <a:lnTo>
                    <a:pt x="1575718" y="1491188"/>
                  </a:lnTo>
                  <a:close/>
                  <a:moveTo>
                    <a:pt x="1705763" y="1296120"/>
                  </a:moveTo>
                  <a:lnTo>
                    <a:pt x="1705763" y="1296120"/>
                  </a:lnTo>
                  <a:cubicBezTo>
                    <a:pt x="1703596" y="1300454"/>
                    <a:pt x="1699261" y="1300454"/>
                    <a:pt x="1697094" y="1298287"/>
                  </a:cubicBezTo>
                  <a:cubicBezTo>
                    <a:pt x="1692759" y="1296120"/>
                    <a:pt x="1692759" y="1291785"/>
                    <a:pt x="1692759" y="1289617"/>
                  </a:cubicBezTo>
                  <a:cubicBezTo>
                    <a:pt x="1694926" y="1285282"/>
                    <a:pt x="1699261" y="1285282"/>
                    <a:pt x="1701429" y="1287450"/>
                  </a:cubicBezTo>
                  <a:cubicBezTo>
                    <a:pt x="1705763" y="1287450"/>
                    <a:pt x="1707931" y="1291785"/>
                    <a:pt x="1705763" y="1296120"/>
                  </a:cubicBezTo>
                  <a:lnTo>
                    <a:pt x="1705763" y="1296120"/>
                  </a:lnTo>
                  <a:close/>
                  <a:moveTo>
                    <a:pt x="1781623" y="1072875"/>
                  </a:moveTo>
                  <a:lnTo>
                    <a:pt x="1781623" y="1072875"/>
                  </a:lnTo>
                  <a:cubicBezTo>
                    <a:pt x="1781623" y="1077210"/>
                    <a:pt x="1777288" y="1079377"/>
                    <a:pt x="1772953" y="1079377"/>
                  </a:cubicBezTo>
                  <a:cubicBezTo>
                    <a:pt x="1768619" y="1079377"/>
                    <a:pt x="1766451" y="1075042"/>
                    <a:pt x="1766451" y="1070707"/>
                  </a:cubicBezTo>
                  <a:cubicBezTo>
                    <a:pt x="1766451" y="1066373"/>
                    <a:pt x="1770786" y="1064205"/>
                    <a:pt x="1775121" y="1064205"/>
                  </a:cubicBezTo>
                  <a:cubicBezTo>
                    <a:pt x="1779456" y="1066373"/>
                    <a:pt x="1781623" y="1068540"/>
                    <a:pt x="1781623" y="1072875"/>
                  </a:cubicBezTo>
                  <a:lnTo>
                    <a:pt x="1781623" y="1072875"/>
                  </a:lnTo>
                  <a:close/>
                  <a:moveTo>
                    <a:pt x="1796795" y="838793"/>
                  </a:moveTo>
                  <a:lnTo>
                    <a:pt x="1796795" y="838793"/>
                  </a:lnTo>
                  <a:cubicBezTo>
                    <a:pt x="1796795" y="843128"/>
                    <a:pt x="1794628" y="845295"/>
                    <a:pt x="1790293" y="845295"/>
                  </a:cubicBezTo>
                  <a:cubicBezTo>
                    <a:pt x="1785958" y="845295"/>
                    <a:pt x="1783791" y="843128"/>
                    <a:pt x="1783791" y="838793"/>
                  </a:cubicBezTo>
                  <a:cubicBezTo>
                    <a:pt x="1783791" y="834458"/>
                    <a:pt x="1785958" y="832291"/>
                    <a:pt x="1790293" y="832291"/>
                  </a:cubicBezTo>
                  <a:cubicBezTo>
                    <a:pt x="1792460" y="832291"/>
                    <a:pt x="1794628" y="834458"/>
                    <a:pt x="1796795" y="838793"/>
                  </a:cubicBezTo>
                  <a:lnTo>
                    <a:pt x="1796795" y="838793"/>
                  </a:lnTo>
                  <a:close/>
                  <a:moveTo>
                    <a:pt x="1749112" y="609046"/>
                  </a:moveTo>
                  <a:lnTo>
                    <a:pt x="1749112" y="609046"/>
                  </a:lnTo>
                  <a:cubicBezTo>
                    <a:pt x="1751279" y="613381"/>
                    <a:pt x="1749112" y="615548"/>
                    <a:pt x="1744777" y="617716"/>
                  </a:cubicBezTo>
                  <a:cubicBezTo>
                    <a:pt x="1740442" y="619883"/>
                    <a:pt x="1738275" y="617716"/>
                    <a:pt x="1736107" y="613381"/>
                  </a:cubicBezTo>
                  <a:cubicBezTo>
                    <a:pt x="1733940" y="609046"/>
                    <a:pt x="1736107" y="606879"/>
                    <a:pt x="1740442" y="604711"/>
                  </a:cubicBezTo>
                  <a:cubicBezTo>
                    <a:pt x="1744777" y="602544"/>
                    <a:pt x="1749112" y="604711"/>
                    <a:pt x="1749112" y="609046"/>
                  </a:cubicBezTo>
                  <a:lnTo>
                    <a:pt x="1749112" y="609046"/>
                  </a:lnTo>
                  <a:close/>
                  <a:moveTo>
                    <a:pt x="1645076" y="398806"/>
                  </a:moveTo>
                  <a:lnTo>
                    <a:pt x="1645076" y="398806"/>
                  </a:lnTo>
                  <a:cubicBezTo>
                    <a:pt x="1647243" y="400973"/>
                    <a:pt x="1647243" y="405308"/>
                    <a:pt x="1642908" y="407476"/>
                  </a:cubicBezTo>
                  <a:cubicBezTo>
                    <a:pt x="1640741" y="409643"/>
                    <a:pt x="1636406" y="409643"/>
                    <a:pt x="1634238" y="405308"/>
                  </a:cubicBezTo>
                  <a:cubicBezTo>
                    <a:pt x="1632071" y="403141"/>
                    <a:pt x="1632071" y="398806"/>
                    <a:pt x="1636406" y="396639"/>
                  </a:cubicBezTo>
                  <a:cubicBezTo>
                    <a:pt x="1638573" y="394471"/>
                    <a:pt x="1642908" y="394471"/>
                    <a:pt x="1645076" y="398806"/>
                  </a:cubicBezTo>
                  <a:lnTo>
                    <a:pt x="1645076" y="398806"/>
                  </a:lnTo>
                  <a:close/>
                  <a:moveTo>
                    <a:pt x="1491188" y="223245"/>
                  </a:moveTo>
                  <a:lnTo>
                    <a:pt x="1491188" y="223245"/>
                  </a:lnTo>
                  <a:cubicBezTo>
                    <a:pt x="1493356" y="225412"/>
                    <a:pt x="1493356" y="229747"/>
                    <a:pt x="1491188" y="234082"/>
                  </a:cubicBezTo>
                  <a:cubicBezTo>
                    <a:pt x="1489021" y="236249"/>
                    <a:pt x="1484686" y="236249"/>
                    <a:pt x="1482519" y="234082"/>
                  </a:cubicBezTo>
                  <a:cubicBezTo>
                    <a:pt x="1480351" y="231914"/>
                    <a:pt x="1480351" y="227580"/>
                    <a:pt x="1482519" y="225412"/>
                  </a:cubicBezTo>
                  <a:cubicBezTo>
                    <a:pt x="1482519" y="221077"/>
                    <a:pt x="1486853" y="218910"/>
                    <a:pt x="1491188" y="223245"/>
                  </a:cubicBezTo>
                  <a:lnTo>
                    <a:pt x="1491188" y="223245"/>
                  </a:lnTo>
                  <a:close/>
                  <a:moveTo>
                    <a:pt x="1296120" y="93199"/>
                  </a:moveTo>
                  <a:lnTo>
                    <a:pt x="1296120" y="93199"/>
                  </a:lnTo>
                  <a:cubicBezTo>
                    <a:pt x="1300455" y="95367"/>
                    <a:pt x="1300455" y="99702"/>
                    <a:pt x="1298288" y="101869"/>
                  </a:cubicBezTo>
                  <a:cubicBezTo>
                    <a:pt x="1296120" y="106204"/>
                    <a:pt x="1291785" y="106204"/>
                    <a:pt x="1289618" y="104036"/>
                  </a:cubicBezTo>
                  <a:cubicBezTo>
                    <a:pt x="1285283" y="101869"/>
                    <a:pt x="1285283" y="97534"/>
                    <a:pt x="1287450" y="95367"/>
                  </a:cubicBezTo>
                  <a:cubicBezTo>
                    <a:pt x="1287450" y="93199"/>
                    <a:pt x="1291785" y="91032"/>
                    <a:pt x="1296120" y="93199"/>
                  </a:cubicBezTo>
                  <a:lnTo>
                    <a:pt x="1296120" y="93199"/>
                  </a:lnTo>
                  <a:close/>
                  <a:moveTo>
                    <a:pt x="1072875" y="17339"/>
                  </a:moveTo>
                  <a:lnTo>
                    <a:pt x="1072875" y="17339"/>
                  </a:lnTo>
                  <a:cubicBezTo>
                    <a:pt x="1077210" y="17339"/>
                    <a:pt x="1079378" y="21674"/>
                    <a:pt x="1079378" y="26009"/>
                  </a:cubicBezTo>
                  <a:cubicBezTo>
                    <a:pt x="1079378" y="30344"/>
                    <a:pt x="1075043" y="32511"/>
                    <a:pt x="1070708" y="32511"/>
                  </a:cubicBezTo>
                  <a:cubicBezTo>
                    <a:pt x="1066373" y="32511"/>
                    <a:pt x="1064206" y="28177"/>
                    <a:pt x="1064206" y="23842"/>
                  </a:cubicBezTo>
                  <a:cubicBezTo>
                    <a:pt x="1066373" y="19507"/>
                    <a:pt x="1068541" y="17339"/>
                    <a:pt x="1072875" y="17339"/>
                  </a:cubicBezTo>
                  <a:lnTo>
                    <a:pt x="1072875" y="17339"/>
                  </a:lnTo>
                  <a:close/>
                  <a:moveTo>
                    <a:pt x="780273" y="8670"/>
                  </a:moveTo>
                  <a:lnTo>
                    <a:pt x="780273" y="8670"/>
                  </a:lnTo>
                  <a:cubicBezTo>
                    <a:pt x="784608" y="8670"/>
                    <a:pt x="786775" y="10837"/>
                    <a:pt x="788943" y="15172"/>
                  </a:cubicBezTo>
                  <a:cubicBezTo>
                    <a:pt x="788943" y="19507"/>
                    <a:pt x="786775" y="21674"/>
                    <a:pt x="782440" y="23842"/>
                  </a:cubicBezTo>
                  <a:cubicBezTo>
                    <a:pt x="778106" y="23842"/>
                    <a:pt x="775938" y="21674"/>
                    <a:pt x="773771" y="17339"/>
                  </a:cubicBezTo>
                  <a:cubicBezTo>
                    <a:pt x="773771" y="13005"/>
                    <a:pt x="775938" y="8670"/>
                    <a:pt x="780273" y="8670"/>
                  </a:cubicBezTo>
                  <a:lnTo>
                    <a:pt x="780273" y="8670"/>
                  </a:lnTo>
                  <a:close/>
                  <a:moveTo>
                    <a:pt x="552693" y="69358"/>
                  </a:moveTo>
                  <a:lnTo>
                    <a:pt x="552693" y="69358"/>
                  </a:lnTo>
                  <a:cubicBezTo>
                    <a:pt x="557028" y="67190"/>
                    <a:pt x="559196" y="69358"/>
                    <a:pt x="561363" y="73692"/>
                  </a:cubicBezTo>
                  <a:cubicBezTo>
                    <a:pt x="563531" y="78027"/>
                    <a:pt x="561363" y="82362"/>
                    <a:pt x="557028" y="82362"/>
                  </a:cubicBezTo>
                  <a:cubicBezTo>
                    <a:pt x="552693" y="84530"/>
                    <a:pt x="550526" y="82362"/>
                    <a:pt x="548359" y="78027"/>
                  </a:cubicBezTo>
                  <a:cubicBezTo>
                    <a:pt x="548359" y="75860"/>
                    <a:pt x="550526" y="71525"/>
                    <a:pt x="552693" y="69358"/>
                  </a:cubicBezTo>
                  <a:lnTo>
                    <a:pt x="552693" y="69358"/>
                  </a:lnTo>
                  <a:close/>
                  <a:moveTo>
                    <a:pt x="351123" y="188566"/>
                  </a:moveTo>
                  <a:lnTo>
                    <a:pt x="351123" y="188566"/>
                  </a:lnTo>
                  <a:cubicBezTo>
                    <a:pt x="353290" y="186398"/>
                    <a:pt x="357625" y="186398"/>
                    <a:pt x="359793" y="190733"/>
                  </a:cubicBezTo>
                  <a:cubicBezTo>
                    <a:pt x="361960" y="192901"/>
                    <a:pt x="361960" y="197236"/>
                    <a:pt x="357625" y="199403"/>
                  </a:cubicBezTo>
                  <a:cubicBezTo>
                    <a:pt x="355458" y="201570"/>
                    <a:pt x="351123" y="201570"/>
                    <a:pt x="348955" y="197236"/>
                  </a:cubicBezTo>
                  <a:cubicBezTo>
                    <a:pt x="346788" y="195068"/>
                    <a:pt x="346788" y="190733"/>
                    <a:pt x="351123" y="188566"/>
                  </a:cubicBezTo>
                  <a:lnTo>
                    <a:pt x="351123" y="188566"/>
                  </a:lnTo>
                  <a:close/>
                  <a:moveTo>
                    <a:pt x="184231" y="353290"/>
                  </a:moveTo>
                  <a:lnTo>
                    <a:pt x="184231" y="353290"/>
                  </a:lnTo>
                  <a:cubicBezTo>
                    <a:pt x="186399" y="351123"/>
                    <a:pt x="190733" y="348955"/>
                    <a:pt x="192901" y="351123"/>
                  </a:cubicBezTo>
                  <a:cubicBezTo>
                    <a:pt x="195068" y="353290"/>
                    <a:pt x="197236" y="357625"/>
                    <a:pt x="195068" y="359792"/>
                  </a:cubicBezTo>
                  <a:cubicBezTo>
                    <a:pt x="192901" y="361960"/>
                    <a:pt x="188566" y="364127"/>
                    <a:pt x="186399" y="361960"/>
                  </a:cubicBezTo>
                  <a:cubicBezTo>
                    <a:pt x="182064" y="361960"/>
                    <a:pt x="182064" y="357625"/>
                    <a:pt x="184231" y="353290"/>
                  </a:cubicBezTo>
                  <a:lnTo>
                    <a:pt x="184231" y="353290"/>
                  </a:lnTo>
                  <a:close/>
                  <a:moveTo>
                    <a:pt x="67190" y="557028"/>
                  </a:moveTo>
                  <a:lnTo>
                    <a:pt x="67190" y="557028"/>
                  </a:lnTo>
                  <a:cubicBezTo>
                    <a:pt x="69358" y="552693"/>
                    <a:pt x="73692" y="552693"/>
                    <a:pt x="75860" y="552693"/>
                  </a:cubicBezTo>
                  <a:cubicBezTo>
                    <a:pt x="80195" y="554861"/>
                    <a:pt x="80195" y="559195"/>
                    <a:pt x="80195" y="561363"/>
                  </a:cubicBezTo>
                  <a:cubicBezTo>
                    <a:pt x="78027" y="565698"/>
                    <a:pt x="73692" y="565698"/>
                    <a:pt x="71525" y="565698"/>
                  </a:cubicBezTo>
                  <a:cubicBezTo>
                    <a:pt x="69358" y="565698"/>
                    <a:pt x="67190" y="561363"/>
                    <a:pt x="67190" y="557028"/>
                  </a:cubicBezTo>
                  <a:lnTo>
                    <a:pt x="67190" y="557028"/>
                  </a:lnTo>
                  <a:close/>
                  <a:moveTo>
                    <a:pt x="8670" y="784607"/>
                  </a:moveTo>
                  <a:lnTo>
                    <a:pt x="8670" y="784607"/>
                  </a:lnTo>
                  <a:cubicBezTo>
                    <a:pt x="8670" y="780273"/>
                    <a:pt x="13005" y="778105"/>
                    <a:pt x="17339" y="778105"/>
                  </a:cubicBezTo>
                  <a:cubicBezTo>
                    <a:pt x="21674" y="778105"/>
                    <a:pt x="23842" y="782440"/>
                    <a:pt x="23842" y="786775"/>
                  </a:cubicBezTo>
                  <a:cubicBezTo>
                    <a:pt x="23842" y="791110"/>
                    <a:pt x="19507" y="793277"/>
                    <a:pt x="15172" y="793277"/>
                  </a:cubicBezTo>
                  <a:cubicBezTo>
                    <a:pt x="10837" y="791110"/>
                    <a:pt x="6502" y="788942"/>
                    <a:pt x="8670" y="784607"/>
                  </a:cubicBezTo>
                  <a:lnTo>
                    <a:pt x="8670" y="784607"/>
                  </a:lnTo>
                  <a:close/>
                  <a:moveTo>
                    <a:pt x="8670" y="1018689"/>
                  </a:moveTo>
                  <a:lnTo>
                    <a:pt x="8670" y="1018689"/>
                  </a:lnTo>
                  <a:cubicBezTo>
                    <a:pt x="8670" y="1014354"/>
                    <a:pt x="10837" y="1012187"/>
                    <a:pt x="15172" y="1010020"/>
                  </a:cubicBezTo>
                  <a:cubicBezTo>
                    <a:pt x="19507" y="1010020"/>
                    <a:pt x="21674" y="1012187"/>
                    <a:pt x="23842" y="1016522"/>
                  </a:cubicBezTo>
                  <a:cubicBezTo>
                    <a:pt x="23842" y="1020857"/>
                    <a:pt x="21674" y="1023024"/>
                    <a:pt x="17339" y="1025192"/>
                  </a:cubicBezTo>
                  <a:cubicBezTo>
                    <a:pt x="13005" y="1025192"/>
                    <a:pt x="8670" y="1023024"/>
                    <a:pt x="8670" y="1018689"/>
                  </a:cubicBezTo>
                  <a:lnTo>
                    <a:pt x="8670" y="1018689"/>
                  </a:lnTo>
                  <a:close/>
                  <a:moveTo>
                    <a:pt x="69358" y="1246269"/>
                  </a:moveTo>
                  <a:lnTo>
                    <a:pt x="69358" y="1246269"/>
                  </a:lnTo>
                  <a:cubicBezTo>
                    <a:pt x="67190" y="1241934"/>
                    <a:pt x="69358" y="1239767"/>
                    <a:pt x="73692" y="1237599"/>
                  </a:cubicBezTo>
                  <a:cubicBezTo>
                    <a:pt x="78027" y="1235432"/>
                    <a:pt x="82362" y="1237599"/>
                    <a:pt x="82362" y="1241934"/>
                  </a:cubicBezTo>
                  <a:cubicBezTo>
                    <a:pt x="84530" y="1246269"/>
                    <a:pt x="82362" y="1248436"/>
                    <a:pt x="78027" y="1250604"/>
                  </a:cubicBezTo>
                  <a:cubicBezTo>
                    <a:pt x="75860" y="1250604"/>
                    <a:pt x="71525" y="1248436"/>
                    <a:pt x="69358" y="1246269"/>
                  </a:cubicBezTo>
                  <a:lnTo>
                    <a:pt x="69358" y="1246269"/>
                  </a:lnTo>
                  <a:close/>
                  <a:moveTo>
                    <a:pt x="188566" y="1447839"/>
                  </a:moveTo>
                  <a:lnTo>
                    <a:pt x="188566" y="1447839"/>
                  </a:lnTo>
                  <a:cubicBezTo>
                    <a:pt x="186399" y="1445672"/>
                    <a:pt x="186399" y="1441337"/>
                    <a:pt x="190733" y="1439170"/>
                  </a:cubicBezTo>
                  <a:cubicBezTo>
                    <a:pt x="192901" y="1437002"/>
                    <a:pt x="197236" y="1437002"/>
                    <a:pt x="199403" y="1441337"/>
                  </a:cubicBezTo>
                  <a:cubicBezTo>
                    <a:pt x="201571" y="1443504"/>
                    <a:pt x="201571" y="1447839"/>
                    <a:pt x="197236" y="1450007"/>
                  </a:cubicBezTo>
                  <a:cubicBezTo>
                    <a:pt x="195068" y="1452174"/>
                    <a:pt x="190733" y="1452174"/>
                    <a:pt x="188566" y="1447839"/>
                  </a:cubicBezTo>
                  <a:lnTo>
                    <a:pt x="188566" y="1447839"/>
                  </a:lnTo>
                  <a:close/>
                  <a:moveTo>
                    <a:pt x="353290" y="1614731"/>
                  </a:moveTo>
                  <a:lnTo>
                    <a:pt x="353290" y="1614731"/>
                  </a:lnTo>
                  <a:cubicBezTo>
                    <a:pt x="351123" y="1612564"/>
                    <a:pt x="348955" y="1608229"/>
                    <a:pt x="351123" y="1606061"/>
                  </a:cubicBezTo>
                  <a:cubicBezTo>
                    <a:pt x="353290" y="1603894"/>
                    <a:pt x="357625" y="1601726"/>
                    <a:pt x="359793" y="1603894"/>
                  </a:cubicBezTo>
                  <a:cubicBezTo>
                    <a:pt x="361960" y="1606061"/>
                    <a:pt x="364127" y="1610396"/>
                    <a:pt x="361960" y="1612564"/>
                  </a:cubicBezTo>
                  <a:cubicBezTo>
                    <a:pt x="361960" y="1614731"/>
                    <a:pt x="357625" y="1616898"/>
                    <a:pt x="353290" y="1614731"/>
                  </a:cubicBezTo>
                  <a:lnTo>
                    <a:pt x="353290" y="1614731"/>
                  </a:lnTo>
                  <a:close/>
                  <a:moveTo>
                    <a:pt x="557028" y="1729604"/>
                  </a:moveTo>
                  <a:lnTo>
                    <a:pt x="557028" y="1729604"/>
                  </a:lnTo>
                  <a:cubicBezTo>
                    <a:pt x="552693" y="1727437"/>
                    <a:pt x="552693" y="1723102"/>
                    <a:pt x="552693" y="1720935"/>
                  </a:cubicBezTo>
                  <a:cubicBezTo>
                    <a:pt x="554861" y="1716600"/>
                    <a:pt x="559196" y="1716600"/>
                    <a:pt x="561363" y="1716600"/>
                  </a:cubicBezTo>
                  <a:cubicBezTo>
                    <a:pt x="565698" y="1718767"/>
                    <a:pt x="565698" y="1723102"/>
                    <a:pt x="565698" y="1725270"/>
                  </a:cubicBezTo>
                  <a:cubicBezTo>
                    <a:pt x="565698" y="1729604"/>
                    <a:pt x="561363" y="1731772"/>
                    <a:pt x="557028" y="1729604"/>
                  </a:cubicBezTo>
                  <a:lnTo>
                    <a:pt x="557028" y="1729604"/>
                  </a:lnTo>
                  <a:close/>
                  <a:moveTo>
                    <a:pt x="784608" y="1790292"/>
                  </a:moveTo>
                  <a:lnTo>
                    <a:pt x="784608" y="1790292"/>
                  </a:lnTo>
                  <a:cubicBezTo>
                    <a:pt x="780273" y="1790292"/>
                    <a:pt x="778106" y="1785957"/>
                    <a:pt x="778106" y="1781623"/>
                  </a:cubicBezTo>
                  <a:cubicBezTo>
                    <a:pt x="778106" y="1777288"/>
                    <a:pt x="782440" y="1775120"/>
                    <a:pt x="786775" y="1775120"/>
                  </a:cubicBezTo>
                  <a:cubicBezTo>
                    <a:pt x="791110" y="1775120"/>
                    <a:pt x="793278" y="1779455"/>
                    <a:pt x="793278" y="1783790"/>
                  </a:cubicBezTo>
                  <a:cubicBezTo>
                    <a:pt x="791110" y="1788125"/>
                    <a:pt x="788943" y="1790292"/>
                    <a:pt x="784608" y="1790292"/>
                  </a:cubicBezTo>
                  <a:lnTo>
                    <a:pt x="784608" y="1790292"/>
                  </a:lnTo>
                  <a:close/>
                  <a:moveTo>
                    <a:pt x="1018690" y="1790292"/>
                  </a:moveTo>
                  <a:lnTo>
                    <a:pt x="1018690" y="1790292"/>
                  </a:lnTo>
                  <a:cubicBezTo>
                    <a:pt x="1014355" y="1790292"/>
                    <a:pt x="1012187" y="1788125"/>
                    <a:pt x="1010020" y="1783790"/>
                  </a:cubicBezTo>
                  <a:cubicBezTo>
                    <a:pt x="1010020" y="1779455"/>
                    <a:pt x="1012187" y="1777288"/>
                    <a:pt x="1016522" y="1775120"/>
                  </a:cubicBezTo>
                  <a:cubicBezTo>
                    <a:pt x="1020857" y="1775120"/>
                    <a:pt x="1023025" y="1777288"/>
                    <a:pt x="1025192" y="1781623"/>
                  </a:cubicBezTo>
                  <a:cubicBezTo>
                    <a:pt x="1025192" y="1785957"/>
                    <a:pt x="1023025" y="1790292"/>
                    <a:pt x="1018690" y="1790292"/>
                  </a:cubicBezTo>
                  <a:lnTo>
                    <a:pt x="1018690" y="1790292"/>
                  </a:lnTo>
                  <a:close/>
                  <a:moveTo>
                    <a:pt x="1246269" y="1729604"/>
                  </a:moveTo>
                  <a:lnTo>
                    <a:pt x="1246269" y="1729604"/>
                  </a:lnTo>
                  <a:cubicBezTo>
                    <a:pt x="1241934" y="1731772"/>
                    <a:pt x="1239767" y="1729604"/>
                    <a:pt x="1237600" y="1725270"/>
                  </a:cubicBezTo>
                  <a:cubicBezTo>
                    <a:pt x="1235432" y="1720935"/>
                    <a:pt x="1237600" y="1718767"/>
                    <a:pt x="1241934" y="1716600"/>
                  </a:cubicBezTo>
                  <a:cubicBezTo>
                    <a:pt x="1246269" y="1714432"/>
                    <a:pt x="1248437" y="1716600"/>
                    <a:pt x="1250604" y="1720935"/>
                  </a:cubicBezTo>
                  <a:cubicBezTo>
                    <a:pt x="1250604" y="1723102"/>
                    <a:pt x="1248437" y="1727437"/>
                    <a:pt x="1246269" y="1729604"/>
                  </a:cubicBezTo>
                  <a:lnTo>
                    <a:pt x="1246269" y="1729604"/>
                  </a:lnTo>
                  <a:close/>
                  <a:moveTo>
                    <a:pt x="1447840" y="1610396"/>
                  </a:moveTo>
                  <a:lnTo>
                    <a:pt x="1447840" y="1610396"/>
                  </a:lnTo>
                  <a:cubicBezTo>
                    <a:pt x="1445672" y="1612564"/>
                    <a:pt x="1441338" y="1612564"/>
                    <a:pt x="1439170" y="1608229"/>
                  </a:cubicBezTo>
                  <a:cubicBezTo>
                    <a:pt x="1437003" y="1606061"/>
                    <a:pt x="1437003" y="1601726"/>
                    <a:pt x="1441338" y="1599559"/>
                  </a:cubicBezTo>
                  <a:cubicBezTo>
                    <a:pt x="1443505" y="1597391"/>
                    <a:pt x="1447840" y="1597391"/>
                    <a:pt x="1450007" y="1601726"/>
                  </a:cubicBezTo>
                  <a:cubicBezTo>
                    <a:pt x="1452175" y="1603894"/>
                    <a:pt x="1452175" y="1608229"/>
                    <a:pt x="1447840" y="1610396"/>
                  </a:cubicBezTo>
                  <a:lnTo>
                    <a:pt x="1447840" y="1610396"/>
                  </a:lnTo>
                  <a:close/>
                  <a:moveTo>
                    <a:pt x="1614732" y="1443504"/>
                  </a:moveTo>
                  <a:lnTo>
                    <a:pt x="1614732" y="1443504"/>
                  </a:lnTo>
                  <a:cubicBezTo>
                    <a:pt x="1612564" y="1445672"/>
                    <a:pt x="1608229" y="1447839"/>
                    <a:pt x="1606062" y="1445672"/>
                  </a:cubicBezTo>
                  <a:cubicBezTo>
                    <a:pt x="1603894" y="1443504"/>
                    <a:pt x="1601727" y="1439170"/>
                    <a:pt x="1603894" y="1437002"/>
                  </a:cubicBezTo>
                  <a:cubicBezTo>
                    <a:pt x="1606062" y="1434835"/>
                    <a:pt x="1610397" y="1432667"/>
                    <a:pt x="1612564" y="1434835"/>
                  </a:cubicBezTo>
                  <a:cubicBezTo>
                    <a:pt x="1614732" y="1437002"/>
                    <a:pt x="1616899" y="1441337"/>
                    <a:pt x="1614732" y="1443504"/>
                  </a:cubicBezTo>
                  <a:lnTo>
                    <a:pt x="1614732" y="1443504"/>
                  </a:lnTo>
                  <a:close/>
                  <a:moveTo>
                    <a:pt x="1729605" y="1241934"/>
                  </a:moveTo>
                  <a:lnTo>
                    <a:pt x="1729605" y="1241934"/>
                  </a:lnTo>
                  <a:cubicBezTo>
                    <a:pt x="1727438" y="1246269"/>
                    <a:pt x="1723103" y="1246269"/>
                    <a:pt x="1720935" y="1246269"/>
                  </a:cubicBezTo>
                  <a:cubicBezTo>
                    <a:pt x="1716600" y="1244101"/>
                    <a:pt x="1716600" y="1239767"/>
                    <a:pt x="1716600" y="1237599"/>
                  </a:cubicBezTo>
                  <a:cubicBezTo>
                    <a:pt x="1718768" y="1233264"/>
                    <a:pt x="1723103" y="1233264"/>
                    <a:pt x="1725270" y="1233264"/>
                  </a:cubicBezTo>
                  <a:cubicBezTo>
                    <a:pt x="1729605" y="1233264"/>
                    <a:pt x="1731773" y="1237599"/>
                    <a:pt x="1729605" y="1241934"/>
                  </a:cubicBezTo>
                  <a:lnTo>
                    <a:pt x="1729605" y="1241934"/>
                  </a:lnTo>
                  <a:close/>
                  <a:moveTo>
                    <a:pt x="1790293" y="1014354"/>
                  </a:moveTo>
                  <a:lnTo>
                    <a:pt x="1790293" y="1014354"/>
                  </a:lnTo>
                  <a:cubicBezTo>
                    <a:pt x="1790293" y="1018689"/>
                    <a:pt x="1785958" y="1020857"/>
                    <a:pt x="1781623" y="1020857"/>
                  </a:cubicBezTo>
                  <a:cubicBezTo>
                    <a:pt x="1777288" y="1020857"/>
                    <a:pt x="1775121" y="1016522"/>
                    <a:pt x="1775121" y="1012187"/>
                  </a:cubicBezTo>
                  <a:cubicBezTo>
                    <a:pt x="1775121" y="1007852"/>
                    <a:pt x="1779456" y="1005685"/>
                    <a:pt x="1783791" y="1005685"/>
                  </a:cubicBezTo>
                  <a:cubicBezTo>
                    <a:pt x="1788126" y="1007852"/>
                    <a:pt x="1790293" y="1010020"/>
                    <a:pt x="1790293" y="1014354"/>
                  </a:cubicBezTo>
                  <a:lnTo>
                    <a:pt x="1790293" y="1014354"/>
                  </a:lnTo>
                  <a:close/>
                  <a:moveTo>
                    <a:pt x="1790293" y="780273"/>
                  </a:moveTo>
                  <a:lnTo>
                    <a:pt x="1790293" y="780273"/>
                  </a:lnTo>
                  <a:cubicBezTo>
                    <a:pt x="1790293" y="784607"/>
                    <a:pt x="1788126" y="786775"/>
                    <a:pt x="1783791" y="788942"/>
                  </a:cubicBezTo>
                  <a:cubicBezTo>
                    <a:pt x="1779456" y="788942"/>
                    <a:pt x="1777288" y="786775"/>
                    <a:pt x="1775121" y="782440"/>
                  </a:cubicBezTo>
                  <a:cubicBezTo>
                    <a:pt x="1775121" y="778105"/>
                    <a:pt x="1777288" y="775938"/>
                    <a:pt x="1781623" y="773770"/>
                  </a:cubicBezTo>
                  <a:cubicBezTo>
                    <a:pt x="1785958" y="773770"/>
                    <a:pt x="1790293" y="775938"/>
                    <a:pt x="1790293" y="780273"/>
                  </a:cubicBezTo>
                  <a:lnTo>
                    <a:pt x="1790293" y="780273"/>
                  </a:lnTo>
                  <a:close/>
                  <a:moveTo>
                    <a:pt x="1729605" y="552693"/>
                  </a:moveTo>
                  <a:lnTo>
                    <a:pt x="1729605" y="552693"/>
                  </a:lnTo>
                  <a:cubicBezTo>
                    <a:pt x="1731773" y="557028"/>
                    <a:pt x="1729605" y="559195"/>
                    <a:pt x="1725270" y="561363"/>
                  </a:cubicBezTo>
                  <a:cubicBezTo>
                    <a:pt x="1720935" y="563530"/>
                    <a:pt x="1718768" y="561363"/>
                    <a:pt x="1716600" y="557028"/>
                  </a:cubicBezTo>
                  <a:cubicBezTo>
                    <a:pt x="1714433" y="552693"/>
                    <a:pt x="1716600" y="550526"/>
                    <a:pt x="1720935" y="548358"/>
                  </a:cubicBezTo>
                  <a:cubicBezTo>
                    <a:pt x="1723103" y="548358"/>
                    <a:pt x="1727438" y="550526"/>
                    <a:pt x="1729605" y="552693"/>
                  </a:cubicBezTo>
                  <a:lnTo>
                    <a:pt x="1729605" y="552693"/>
                  </a:lnTo>
                  <a:close/>
                  <a:moveTo>
                    <a:pt x="1610397" y="351123"/>
                  </a:moveTo>
                  <a:lnTo>
                    <a:pt x="1610397" y="351123"/>
                  </a:lnTo>
                  <a:cubicBezTo>
                    <a:pt x="1612564" y="353290"/>
                    <a:pt x="1612564" y="357625"/>
                    <a:pt x="1608229" y="359792"/>
                  </a:cubicBezTo>
                  <a:cubicBezTo>
                    <a:pt x="1606062" y="361960"/>
                    <a:pt x="1601727" y="361960"/>
                    <a:pt x="1599559" y="357625"/>
                  </a:cubicBezTo>
                  <a:cubicBezTo>
                    <a:pt x="1597392" y="355458"/>
                    <a:pt x="1597392" y="351123"/>
                    <a:pt x="1601727" y="348955"/>
                  </a:cubicBezTo>
                  <a:cubicBezTo>
                    <a:pt x="1603894" y="346788"/>
                    <a:pt x="1608229" y="346788"/>
                    <a:pt x="1610397" y="351123"/>
                  </a:cubicBezTo>
                  <a:lnTo>
                    <a:pt x="1610397" y="351123"/>
                  </a:lnTo>
                  <a:close/>
                  <a:moveTo>
                    <a:pt x="1443505" y="184231"/>
                  </a:moveTo>
                  <a:lnTo>
                    <a:pt x="1443505" y="184231"/>
                  </a:lnTo>
                  <a:cubicBezTo>
                    <a:pt x="1445672" y="186398"/>
                    <a:pt x="1447840" y="190733"/>
                    <a:pt x="1445672" y="192901"/>
                  </a:cubicBezTo>
                  <a:cubicBezTo>
                    <a:pt x="1443505" y="195068"/>
                    <a:pt x="1439170" y="197236"/>
                    <a:pt x="1437003" y="195068"/>
                  </a:cubicBezTo>
                  <a:cubicBezTo>
                    <a:pt x="1434835" y="192901"/>
                    <a:pt x="1432668" y="188566"/>
                    <a:pt x="1434835" y="186398"/>
                  </a:cubicBezTo>
                  <a:cubicBezTo>
                    <a:pt x="1437003" y="182064"/>
                    <a:pt x="1441338" y="182064"/>
                    <a:pt x="1443505" y="184231"/>
                  </a:cubicBezTo>
                  <a:lnTo>
                    <a:pt x="1443505" y="184231"/>
                  </a:lnTo>
                  <a:close/>
                  <a:moveTo>
                    <a:pt x="1241934" y="67190"/>
                  </a:moveTo>
                  <a:lnTo>
                    <a:pt x="1241934" y="67190"/>
                  </a:lnTo>
                  <a:cubicBezTo>
                    <a:pt x="1246269" y="69358"/>
                    <a:pt x="1246269" y="73692"/>
                    <a:pt x="1246269" y="75860"/>
                  </a:cubicBezTo>
                  <a:cubicBezTo>
                    <a:pt x="1244102" y="80195"/>
                    <a:pt x="1239767" y="80195"/>
                    <a:pt x="1237600" y="80195"/>
                  </a:cubicBezTo>
                  <a:cubicBezTo>
                    <a:pt x="1233265" y="78027"/>
                    <a:pt x="1233265" y="73692"/>
                    <a:pt x="1233265" y="71525"/>
                  </a:cubicBezTo>
                  <a:cubicBezTo>
                    <a:pt x="1233265" y="69358"/>
                    <a:pt x="1237600" y="67190"/>
                    <a:pt x="1241934" y="67190"/>
                  </a:cubicBezTo>
                  <a:lnTo>
                    <a:pt x="1241934" y="67190"/>
                  </a:lnTo>
                  <a:close/>
                  <a:moveTo>
                    <a:pt x="1014355" y="8670"/>
                  </a:moveTo>
                  <a:lnTo>
                    <a:pt x="1014355" y="8670"/>
                  </a:lnTo>
                  <a:cubicBezTo>
                    <a:pt x="1018690" y="8670"/>
                    <a:pt x="1020857" y="13005"/>
                    <a:pt x="1020857" y="17339"/>
                  </a:cubicBezTo>
                  <a:cubicBezTo>
                    <a:pt x="1020857" y="21674"/>
                    <a:pt x="1016522" y="23842"/>
                    <a:pt x="1012187" y="23842"/>
                  </a:cubicBezTo>
                  <a:cubicBezTo>
                    <a:pt x="1007853" y="23842"/>
                    <a:pt x="1005685" y="19507"/>
                    <a:pt x="1005685" y="15172"/>
                  </a:cubicBezTo>
                  <a:cubicBezTo>
                    <a:pt x="1007853" y="10837"/>
                    <a:pt x="1010020" y="6502"/>
                    <a:pt x="1014355" y="8670"/>
                  </a:cubicBezTo>
                  <a:lnTo>
                    <a:pt x="1014355" y="8670"/>
                  </a:lnTo>
                  <a:close/>
                  <a:moveTo>
                    <a:pt x="667567" y="30344"/>
                  </a:moveTo>
                  <a:lnTo>
                    <a:pt x="667567" y="30344"/>
                  </a:lnTo>
                  <a:cubicBezTo>
                    <a:pt x="671902" y="30344"/>
                    <a:pt x="674069" y="32511"/>
                    <a:pt x="676237" y="34679"/>
                  </a:cubicBezTo>
                  <a:cubicBezTo>
                    <a:pt x="676237" y="39014"/>
                    <a:pt x="674069" y="41181"/>
                    <a:pt x="671902" y="43348"/>
                  </a:cubicBezTo>
                  <a:cubicBezTo>
                    <a:pt x="667567" y="43348"/>
                    <a:pt x="665399" y="41181"/>
                    <a:pt x="663232" y="39014"/>
                  </a:cubicBezTo>
                  <a:cubicBezTo>
                    <a:pt x="661065" y="36846"/>
                    <a:pt x="663232" y="32511"/>
                    <a:pt x="667567" y="30344"/>
                  </a:cubicBezTo>
                  <a:lnTo>
                    <a:pt x="667567" y="30344"/>
                  </a:lnTo>
                  <a:close/>
                  <a:moveTo>
                    <a:pt x="450824" y="121376"/>
                  </a:moveTo>
                  <a:lnTo>
                    <a:pt x="450824" y="121376"/>
                  </a:lnTo>
                  <a:cubicBezTo>
                    <a:pt x="455159" y="119208"/>
                    <a:pt x="457327" y="121376"/>
                    <a:pt x="459494" y="123543"/>
                  </a:cubicBezTo>
                  <a:cubicBezTo>
                    <a:pt x="461662" y="127878"/>
                    <a:pt x="459494" y="130045"/>
                    <a:pt x="457327" y="132213"/>
                  </a:cubicBezTo>
                  <a:cubicBezTo>
                    <a:pt x="452992" y="134380"/>
                    <a:pt x="450824" y="132213"/>
                    <a:pt x="448657" y="130045"/>
                  </a:cubicBezTo>
                  <a:cubicBezTo>
                    <a:pt x="444322" y="127878"/>
                    <a:pt x="446490" y="123543"/>
                    <a:pt x="450824" y="121376"/>
                  </a:cubicBezTo>
                  <a:lnTo>
                    <a:pt x="450824" y="121376"/>
                  </a:lnTo>
                  <a:close/>
                  <a:moveTo>
                    <a:pt x="264426" y="264426"/>
                  </a:moveTo>
                  <a:lnTo>
                    <a:pt x="264426" y="264426"/>
                  </a:lnTo>
                  <a:cubicBezTo>
                    <a:pt x="266593" y="262258"/>
                    <a:pt x="270928" y="262258"/>
                    <a:pt x="275263" y="264426"/>
                  </a:cubicBezTo>
                  <a:cubicBezTo>
                    <a:pt x="277430" y="266593"/>
                    <a:pt x="277430" y="270928"/>
                    <a:pt x="275263" y="275263"/>
                  </a:cubicBezTo>
                  <a:cubicBezTo>
                    <a:pt x="273096" y="277430"/>
                    <a:pt x="268761" y="277430"/>
                    <a:pt x="264426" y="275263"/>
                  </a:cubicBezTo>
                  <a:cubicBezTo>
                    <a:pt x="260091" y="270928"/>
                    <a:pt x="260091" y="266593"/>
                    <a:pt x="264426" y="264426"/>
                  </a:cubicBezTo>
                  <a:lnTo>
                    <a:pt x="264426" y="264426"/>
                  </a:lnTo>
                  <a:close/>
                  <a:moveTo>
                    <a:pt x="121376" y="450824"/>
                  </a:moveTo>
                  <a:lnTo>
                    <a:pt x="121376" y="450824"/>
                  </a:lnTo>
                  <a:cubicBezTo>
                    <a:pt x="123543" y="446489"/>
                    <a:pt x="127878" y="446489"/>
                    <a:pt x="130045" y="448657"/>
                  </a:cubicBezTo>
                  <a:cubicBezTo>
                    <a:pt x="134380" y="450824"/>
                    <a:pt x="134380" y="455159"/>
                    <a:pt x="132213" y="457326"/>
                  </a:cubicBezTo>
                  <a:cubicBezTo>
                    <a:pt x="130045" y="461661"/>
                    <a:pt x="125711" y="461661"/>
                    <a:pt x="123543" y="459494"/>
                  </a:cubicBezTo>
                  <a:cubicBezTo>
                    <a:pt x="119208" y="457326"/>
                    <a:pt x="119208" y="452992"/>
                    <a:pt x="121376" y="450824"/>
                  </a:cubicBezTo>
                  <a:lnTo>
                    <a:pt x="121376" y="450824"/>
                  </a:lnTo>
                  <a:close/>
                  <a:moveTo>
                    <a:pt x="30344" y="667567"/>
                  </a:moveTo>
                  <a:lnTo>
                    <a:pt x="30344" y="667567"/>
                  </a:lnTo>
                  <a:cubicBezTo>
                    <a:pt x="30344" y="663232"/>
                    <a:pt x="34679" y="661064"/>
                    <a:pt x="39014" y="663232"/>
                  </a:cubicBezTo>
                  <a:cubicBezTo>
                    <a:pt x="43348" y="663232"/>
                    <a:pt x="45516" y="667567"/>
                    <a:pt x="43348" y="671901"/>
                  </a:cubicBezTo>
                  <a:cubicBezTo>
                    <a:pt x="43348" y="676236"/>
                    <a:pt x="39014" y="678404"/>
                    <a:pt x="34679" y="676236"/>
                  </a:cubicBezTo>
                  <a:cubicBezTo>
                    <a:pt x="32511" y="674069"/>
                    <a:pt x="30344" y="669734"/>
                    <a:pt x="30344" y="667567"/>
                  </a:cubicBezTo>
                  <a:lnTo>
                    <a:pt x="30344" y="667567"/>
                  </a:lnTo>
                  <a:close/>
                  <a:moveTo>
                    <a:pt x="0" y="899481"/>
                  </a:moveTo>
                  <a:lnTo>
                    <a:pt x="0" y="899481"/>
                  </a:lnTo>
                  <a:cubicBezTo>
                    <a:pt x="0" y="895146"/>
                    <a:pt x="2167" y="892979"/>
                    <a:pt x="6502" y="892979"/>
                  </a:cubicBezTo>
                  <a:cubicBezTo>
                    <a:pt x="10837" y="892979"/>
                    <a:pt x="13005" y="895146"/>
                    <a:pt x="13005" y="899481"/>
                  </a:cubicBezTo>
                  <a:cubicBezTo>
                    <a:pt x="13005" y="903816"/>
                    <a:pt x="10837" y="905983"/>
                    <a:pt x="6502" y="905983"/>
                  </a:cubicBezTo>
                  <a:cubicBezTo>
                    <a:pt x="4335" y="905983"/>
                    <a:pt x="0" y="903816"/>
                    <a:pt x="0" y="899481"/>
                  </a:cubicBezTo>
                  <a:lnTo>
                    <a:pt x="0" y="899481"/>
                  </a:lnTo>
                  <a:close/>
                  <a:moveTo>
                    <a:pt x="30344" y="1131395"/>
                  </a:moveTo>
                  <a:lnTo>
                    <a:pt x="30344" y="1131395"/>
                  </a:lnTo>
                  <a:cubicBezTo>
                    <a:pt x="30344" y="1127061"/>
                    <a:pt x="32511" y="1124893"/>
                    <a:pt x="34679" y="1122726"/>
                  </a:cubicBezTo>
                  <a:cubicBezTo>
                    <a:pt x="39014" y="1122726"/>
                    <a:pt x="41181" y="1124893"/>
                    <a:pt x="43348" y="1127061"/>
                  </a:cubicBezTo>
                  <a:cubicBezTo>
                    <a:pt x="43348" y="1131395"/>
                    <a:pt x="41181" y="1133563"/>
                    <a:pt x="39014" y="1135730"/>
                  </a:cubicBezTo>
                  <a:cubicBezTo>
                    <a:pt x="36846" y="1137898"/>
                    <a:pt x="32511" y="1135730"/>
                    <a:pt x="30344" y="1131395"/>
                  </a:cubicBezTo>
                  <a:lnTo>
                    <a:pt x="30344" y="1131395"/>
                  </a:lnTo>
                  <a:close/>
                  <a:moveTo>
                    <a:pt x="121376" y="1348138"/>
                  </a:moveTo>
                  <a:lnTo>
                    <a:pt x="121376" y="1348138"/>
                  </a:lnTo>
                  <a:cubicBezTo>
                    <a:pt x="119208" y="1343803"/>
                    <a:pt x="121376" y="1341636"/>
                    <a:pt x="123543" y="1339468"/>
                  </a:cubicBezTo>
                  <a:cubicBezTo>
                    <a:pt x="127878" y="1337301"/>
                    <a:pt x="130045" y="1339468"/>
                    <a:pt x="132213" y="1341636"/>
                  </a:cubicBezTo>
                  <a:cubicBezTo>
                    <a:pt x="134380" y="1345970"/>
                    <a:pt x="132213" y="1348138"/>
                    <a:pt x="130045" y="1350305"/>
                  </a:cubicBezTo>
                  <a:cubicBezTo>
                    <a:pt x="127878" y="1352473"/>
                    <a:pt x="123543" y="1352473"/>
                    <a:pt x="121376" y="1348138"/>
                  </a:cubicBezTo>
                  <a:lnTo>
                    <a:pt x="121376" y="1348138"/>
                  </a:lnTo>
                  <a:close/>
                  <a:moveTo>
                    <a:pt x="264426" y="1534536"/>
                  </a:moveTo>
                  <a:lnTo>
                    <a:pt x="264426" y="1534536"/>
                  </a:lnTo>
                  <a:cubicBezTo>
                    <a:pt x="262258" y="1532369"/>
                    <a:pt x="262258" y="1528034"/>
                    <a:pt x="264426" y="1523699"/>
                  </a:cubicBezTo>
                  <a:cubicBezTo>
                    <a:pt x="266593" y="1521532"/>
                    <a:pt x="270928" y="1521532"/>
                    <a:pt x="275263" y="1523699"/>
                  </a:cubicBezTo>
                  <a:cubicBezTo>
                    <a:pt x="277430" y="1525867"/>
                    <a:pt x="277430" y="1530201"/>
                    <a:pt x="275263" y="1534536"/>
                  </a:cubicBezTo>
                  <a:cubicBezTo>
                    <a:pt x="270928" y="1536704"/>
                    <a:pt x="266593" y="1536704"/>
                    <a:pt x="264426" y="1534536"/>
                  </a:cubicBezTo>
                  <a:lnTo>
                    <a:pt x="264426" y="1534536"/>
                  </a:lnTo>
                  <a:close/>
                  <a:moveTo>
                    <a:pt x="450824" y="1677586"/>
                  </a:moveTo>
                  <a:lnTo>
                    <a:pt x="450824" y="1677586"/>
                  </a:lnTo>
                  <a:cubicBezTo>
                    <a:pt x="446490" y="1675419"/>
                    <a:pt x="446490" y="1671084"/>
                    <a:pt x="448657" y="1668917"/>
                  </a:cubicBezTo>
                  <a:cubicBezTo>
                    <a:pt x="450824" y="1664582"/>
                    <a:pt x="455159" y="1664582"/>
                    <a:pt x="457327" y="1666749"/>
                  </a:cubicBezTo>
                  <a:cubicBezTo>
                    <a:pt x="461662" y="1668917"/>
                    <a:pt x="461662" y="1673251"/>
                    <a:pt x="459494" y="1675419"/>
                  </a:cubicBezTo>
                  <a:cubicBezTo>
                    <a:pt x="457327" y="1677586"/>
                    <a:pt x="452992" y="1679754"/>
                    <a:pt x="450824" y="1677586"/>
                  </a:cubicBezTo>
                  <a:lnTo>
                    <a:pt x="450824" y="1677586"/>
                  </a:lnTo>
                  <a:close/>
                  <a:moveTo>
                    <a:pt x="667567" y="1766451"/>
                  </a:moveTo>
                  <a:lnTo>
                    <a:pt x="667567" y="1766451"/>
                  </a:lnTo>
                  <a:cubicBezTo>
                    <a:pt x="663232" y="1766451"/>
                    <a:pt x="661065" y="1762116"/>
                    <a:pt x="663232" y="1757781"/>
                  </a:cubicBezTo>
                  <a:cubicBezTo>
                    <a:pt x="663232" y="1753446"/>
                    <a:pt x="667567" y="1751279"/>
                    <a:pt x="671902" y="1753446"/>
                  </a:cubicBezTo>
                  <a:cubicBezTo>
                    <a:pt x="676237" y="1753446"/>
                    <a:pt x="678404" y="1757781"/>
                    <a:pt x="676237" y="1762116"/>
                  </a:cubicBezTo>
                  <a:cubicBezTo>
                    <a:pt x="674069" y="1766451"/>
                    <a:pt x="669734" y="1768618"/>
                    <a:pt x="667567" y="1766451"/>
                  </a:cubicBezTo>
                  <a:lnTo>
                    <a:pt x="667567" y="1766451"/>
                  </a:lnTo>
                  <a:close/>
                  <a:moveTo>
                    <a:pt x="899481" y="1798962"/>
                  </a:moveTo>
                  <a:lnTo>
                    <a:pt x="899481" y="1798962"/>
                  </a:lnTo>
                  <a:cubicBezTo>
                    <a:pt x="895146" y="1798962"/>
                    <a:pt x="892979" y="1796795"/>
                    <a:pt x="892979" y="1792460"/>
                  </a:cubicBezTo>
                  <a:cubicBezTo>
                    <a:pt x="892979" y="1788125"/>
                    <a:pt x="895146" y="1785957"/>
                    <a:pt x="899481" y="1785957"/>
                  </a:cubicBezTo>
                  <a:cubicBezTo>
                    <a:pt x="903816" y="1785957"/>
                    <a:pt x="905984" y="1788125"/>
                    <a:pt x="905984" y="1792460"/>
                  </a:cubicBezTo>
                  <a:cubicBezTo>
                    <a:pt x="905984" y="1794627"/>
                    <a:pt x="903816" y="1798962"/>
                    <a:pt x="899481" y="1798962"/>
                  </a:cubicBezTo>
                  <a:lnTo>
                    <a:pt x="899481" y="1798962"/>
                  </a:lnTo>
                  <a:close/>
                  <a:moveTo>
                    <a:pt x="1131396" y="1766451"/>
                  </a:moveTo>
                  <a:lnTo>
                    <a:pt x="1131396" y="1766451"/>
                  </a:lnTo>
                  <a:cubicBezTo>
                    <a:pt x="1127061" y="1766451"/>
                    <a:pt x="1124894" y="1764283"/>
                    <a:pt x="1122726" y="1762116"/>
                  </a:cubicBezTo>
                  <a:cubicBezTo>
                    <a:pt x="1122726" y="1757781"/>
                    <a:pt x="1124894" y="1755613"/>
                    <a:pt x="1127061" y="1753446"/>
                  </a:cubicBezTo>
                  <a:cubicBezTo>
                    <a:pt x="1131396" y="1753446"/>
                    <a:pt x="1133563" y="1755613"/>
                    <a:pt x="1135731" y="1757781"/>
                  </a:cubicBezTo>
                  <a:cubicBezTo>
                    <a:pt x="1137898" y="1762116"/>
                    <a:pt x="1135731" y="1766451"/>
                    <a:pt x="1131396" y="1766451"/>
                  </a:cubicBezTo>
                  <a:lnTo>
                    <a:pt x="1131396" y="1766451"/>
                  </a:lnTo>
                  <a:close/>
                  <a:moveTo>
                    <a:pt x="1348138" y="1677586"/>
                  </a:moveTo>
                  <a:lnTo>
                    <a:pt x="1348138" y="1677586"/>
                  </a:lnTo>
                  <a:cubicBezTo>
                    <a:pt x="1343803" y="1679754"/>
                    <a:pt x="1341636" y="1677586"/>
                    <a:pt x="1339469" y="1675419"/>
                  </a:cubicBezTo>
                  <a:cubicBezTo>
                    <a:pt x="1337301" y="1671084"/>
                    <a:pt x="1339469" y="1668917"/>
                    <a:pt x="1341636" y="1666749"/>
                  </a:cubicBezTo>
                  <a:cubicBezTo>
                    <a:pt x="1345971" y="1664582"/>
                    <a:pt x="1348138" y="1666749"/>
                    <a:pt x="1350306" y="1668917"/>
                  </a:cubicBezTo>
                  <a:cubicBezTo>
                    <a:pt x="1352473" y="1671084"/>
                    <a:pt x="1352473" y="1675419"/>
                    <a:pt x="1348138" y="1677586"/>
                  </a:cubicBezTo>
                  <a:lnTo>
                    <a:pt x="1348138" y="1677586"/>
                  </a:lnTo>
                  <a:close/>
                  <a:moveTo>
                    <a:pt x="1534537" y="1534536"/>
                  </a:moveTo>
                  <a:lnTo>
                    <a:pt x="1534537" y="1534536"/>
                  </a:lnTo>
                  <a:cubicBezTo>
                    <a:pt x="1532369" y="1536704"/>
                    <a:pt x="1528035" y="1536704"/>
                    <a:pt x="1523700" y="1534536"/>
                  </a:cubicBezTo>
                  <a:cubicBezTo>
                    <a:pt x="1521532" y="1532369"/>
                    <a:pt x="1521532" y="1528034"/>
                    <a:pt x="1523700" y="1523699"/>
                  </a:cubicBezTo>
                  <a:cubicBezTo>
                    <a:pt x="1525867" y="1521532"/>
                    <a:pt x="1530202" y="1521532"/>
                    <a:pt x="1534537" y="1523699"/>
                  </a:cubicBezTo>
                  <a:cubicBezTo>
                    <a:pt x="1536704" y="1528034"/>
                    <a:pt x="1536704" y="1532369"/>
                    <a:pt x="1534537" y="1534536"/>
                  </a:cubicBezTo>
                  <a:lnTo>
                    <a:pt x="1534537" y="1534536"/>
                  </a:lnTo>
                  <a:close/>
                  <a:moveTo>
                    <a:pt x="1677587" y="1348138"/>
                  </a:moveTo>
                  <a:lnTo>
                    <a:pt x="1677587" y="1348138"/>
                  </a:lnTo>
                  <a:cubicBezTo>
                    <a:pt x="1675419" y="1352473"/>
                    <a:pt x="1671085" y="1352473"/>
                    <a:pt x="1668917" y="1350305"/>
                  </a:cubicBezTo>
                  <a:cubicBezTo>
                    <a:pt x="1664582" y="1348138"/>
                    <a:pt x="1664582" y="1343803"/>
                    <a:pt x="1666750" y="1341636"/>
                  </a:cubicBezTo>
                  <a:cubicBezTo>
                    <a:pt x="1668917" y="1337301"/>
                    <a:pt x="1673252" y="1337301"/>
                    <a:pt x="1675419" y="1339468"/>
                  </a:cubicBezTo>
                  <a:cubicBezTo>
                    <a:pt x="1677587" y="1341636"/>
                    <a:pt x="1679754" y="1345970"/>
                    <a:pt x="1677587" y="1348138"/>
                  </a:cubicBezTo>
                  <a:lnTo>
                    <a:pt x="1677587" y="1348138"/>
                  </a:lnTo>
                  <a:close/>
                  <a:moveTo>
                    <a:pt x="1766451" y="1131395"/>
                  </a:moveTo>
                  <a:lnTo>
                    <a:pt x="1766451" y="1131395"/>
                  </a:lnTo>
                  <a:cubicBezTo>
                    <a:pt x="1766451" y="1135730"/>
                    <a:pt x="1762116" y="1137898"/>
                    <a:pt x="1757782" y="1135730"/>
                  </a:cubicBezTo>
                  <a:cubicBezTo>
                    <a:pt x="1753447" y="1135730"/>
                    <a:pt x="1751279" y="1131395"/>
                    <a:pt x="1753447" y="1127061"/>
                  </a:cubicBezTo>
                  <a:cubicBezTo>
                    <a:pt x="1753447" y="1122726"/>
                    <a:pt x="1757782" y="1120558"/>
                    <a:pt x="1762116" y="1122726"/>
                  </a:cubicBezTo>
                  <a:cubicBezTo>
                    <a:pt x="1766451" y="1124893"/>
                    <a:pt x="1768619" y="1127061"/>
                    <a:pt x="1766451" y="1131395"/>
                  </a:cubicBezTo>
                  <a:lnTo>
                    <a:pt x="1766451" y="1131395"/>
                  </a:lnTo>
                  <a:close/>
                  <a:moveTo>
                    <a:pt x="1798963" y="899481"/>
                  </a:moveTo>
                  <a:lnTo>
                    <a:pt x="1798963" y="899481"/>
                  </a:lnTo>
                  <a:cubicBezTo>
                    <a:pt x="1798963" y="903816"/>
                    <a:pt x="1796795" y="905983"/>
                    <a:pt x="1792460" y="905983"/>
                  </a:cubicBezTo>
                  <a:cubicBezTo>
                    <a:pt x="1788126" y="905983"/>
                    <a:pt x="1785958" y="903816"/>
                    <a:pt x="1785958" y="899481"/>
                  </a:cubicBezTo>
                  <a:cubicBezTo>
                    <a:pt x="1785958" y="895146"/>
                    <a:pt x="1788126" y="892979"/>
                    <a:pt x="1792460" y="892979"/>
                  </a:cubicBezTo>
                  <a:cubicBezTo>
                    <a:pt x="1794628" y="892979"/>
                    <a:pt x="1798963" y="895146"/>
                    <a:pt x="1798963" y="899481"/>
                  </a:cubicBezTo>
                  <a:lnTo>
                    <a:pt x="1798963" y="899481"/>
                  </a:lnTo>
                  <a:close/>
                  <a:moveTo>
                    <a:pt x="1766451" y="667567"/>
                  </a:moveTo>
                  <a:lnTo>
                    <a:pt x="1766451" y="667567"/>
                  </a:lnTo>
                  <a:cubicBezTo>
                    <a:pt x="1766451" y="671901"/>
                    <a:pt x="1764284" y="674069"/>
                    <a:pt x="1762116" y="676236"/>
                  </a:cubicBezTo>
                  <a:cubicBezTo>
                    <a:pt x="1757782" y="676236"/>
                    <a:pt x="1755614" y="674069"/>
                    <a:pt x="1753447" y="671901"/>
                  </a:cubicBezTo>
                  <a:cubicBezTo>
                    <a:pt x="1753447" y="667567"/>
                    <a:pt x="1755614" y="665399"/>
                    <a:pt x="1757782" y="663232"/>
                  </a:cubicBezTo>
                  <a:cubicBezTo>
                    <a:pt x="1762116" y="661064"/>
                    <a:pt x="1766451" y="663232"/>
                    <a:pt x="1766451" y="667567"/>
                  </a:cubicBezTo>
                  <a:lnTo>
                    <a:pt x="1766451" y="667567"/>
                  </a:lnTo>
                  <a:close/>
                  <a:moveTo>
                    <a:pt x="1677587" y="450824"/>
                  </a:moveTo>
                  <a:lnTo>
                    <a:pt x="1677587" y="450824"/>
                  </a:lnTo>
                  <a:cubicBezTo>
                    <a:pt x="1679754" y="455159"/>
                    <a:pt x="1677587" y="457326"/>
                    <a:pt x="1675419" y="459494"/>
                  </a:cubicBezTo>
                  <a:cubicBezTo>
                    <a:pt x="1671085" y="461661"/>
                    <a:pt x="1668917" y="459494"/>
                    <a:pt x="1666750" y="457326"/>
                  </a:cubicBezTo>
                  <a:cubicBezTo>
                    <a:pt x="1664582" y="452992"/>
                    <a:pt x="1666750" y="450824"/>
                    <a:pt x="1668917" y="448657"/>
                  </a:cubicBezTo>
                  <a:cubicBezTo>
                    <a:pt x="1671085" y="444322"/>
                    <a:pt x="1675419" y="446489"/>
                    <a:pt x="1677587" y="450824"/>
                  </a:cubicBezTo>
                  <a:lnTo>
                    <a:pt x="1677587" y="450824"/>
                  </a:lnTo>
                  <a:close/>
                  <a:moveTo>
                    <a:pt x="1534537" y="264426"/>
                  </a:moveTo>
                  <a:lnTo>
                    <a:pt x="1534537" y="264426"/>
                  </a:lnTo>
                  <a:cubicBezTo>
                    <a:pt x="1536704" y="266593"/>
                    <a:pt x="1536704" y="270928"/>
                    <a:pt x="1534537" y="275263"/>
                  </a:cubicBezTo>
                  <a:cubicBezTo>
                    <a:pt x="1532369" y="277430"/>
                    <a:pt x="1528035" y="277430"/>
                    <a:pt x="1523700" y="275263"/>
                  </a:cubicBezTo>
                  <a:cubicBezTo>
                    <a:pt x="1521532" y="273095"/>
                    <a:pt x="1521532" y="268761"/>
                    <a:pt x="1523700" y="264426"/>
                  </a:cubicBezTo>
                  <a:cubicBezTo>
                    <a:pt x="1528035" y="260091"/>
                    <a:pt x="1532369" y="260091"/>
                    <a:pt x="1534537" y="264426"/>
                  </a:cubicBezTo>
                  <a:lnTo>
                    <a:pt x="1534537" y="264426"/>
                  </a:lnTo>
                  <a:close/>
                  <a:moveTo>
                    <a:pt x="1348138" y="121376"/>
                  </a:moveTo>
                  <a:lnTo>
                    <a:pt x="1348138" y="121376"/>
                  </a:lnTo>
                  <a:cubicBezTo>
                    <a:pt x="1352473" y="123543"/>
                    <a:pt x="1352473" y="127878"/>
                    <a:pt x="1350306" y="130045"/>
                  </a:cubicBezTo>
                  <a:cubicBezTo>
                    <a:pt x="1348138" y="134380"/>
                    <a:pt x="1343803" y="134380"/>
                    <a:pt x="1341636" y="132213"/>
                  </a:cubicBezTo>
                  <a:cubicBezTo>
                    <a:pt x="1337301" y="130045"/>
                    <a:pt x="1337301" y="125711"/>
                    <a:pt x="1339469" y="123543"/>
                  </a:cubicBezTo>
                  <a:cubicBezTo>
                    <a:pt x="1341636" y="119208"/>
                    <a:pt x="1345971" y="119208"/>
                    <a:pt x="1348138" y="121376"/>
                  </a:cubicBezTo>
                  <a:lnTo>
                    <a:pt x="1348138" y="121376"/>
                  </a:lnTo>
                  <a:close/>
                  <a:moveTo>
                    <a:pt x="1131396" y="30344"/>
                  </a:moveTo>
                  <a:lnTo>
                    <a:pt x="1131396" y="30344"/>
                  </a:lnTo>
                  <a:cubicBezTo>
                    <a:pt x="1135731" y="30344"/>
                    <a:pt x="1137898" y="34679"/>
                    <a:pt x="1135731" y="39014"/>
                  </a:cubicBezTo>
                  <a:cubicBezTo>
                    <a:pt x="1135731" y="43348"/>
                    <a:pt x="1131396" y="45516"/>
                    <a:pt x="1127061" y="43348"/>
                  </a:cubicBezTo>
                  <a:cubicBezTo>
                    <a:pt x="1122726" y="43348"/>
                    <a:pt x="1120559" y="39014"/>
                    <a:pt x="1122726" y="34679"/>
                  </a:cubicBezTo>
                  <a:cubicBezTo>
                    <a:pt x="1124894" y="32511"/>
                    <a:pt x="1127061" y="30344"/>
                    <a:pt x="1131396" y="30344"/>
                  </a:cubicBezTo>
                  <a:close/>
                </a:path>
              </a:pathLst>
            </a:custGeom>
            <a:solidFill>
              <a:srgbClr val="A07734"/>
            </a:solidFill>
            <a:ln w="216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grpSp>
      <p:grpSp>
        <p:nvGrpSpPr>
          <p:cNvPr id="40" name="组合 39">
            <a:extLst>
              <a:ext uri="{FF2B5EF4-FFF2-40B4-BE49-F238E27FC236}">
                <a16:creationId xmlns:a16="http://schemas.microsoft.com/office/drawing/2014/main" id="{50E0FD5D-FEB6-434D-8B8A-9875C7CB0295}"/>
              </a:ext>
            </a:extLst>
          </p:cNvPr>
          <p:cNvGrpSpPr/>
          <p:nvPr/>
        </p:nvGrpSpPr>
        <p:grpSpPr>
          <a:xfrm>
            <a:off x="6200287" y="1428545"/>
            <a:ext cx="2477090" cy="2391670"/>
            <a:chOff x="4345450" y="3667671"/>
            <a:chExt cx="2913576" cy="2813104"/>
          </a:xfrm>
          <a:effectLst>
            <a:outerShdw blurRad="482600" dist="381000" dir="4200000" sx="96000" sy="96000" algn="tl" rotWithShape="0">
              <a:srgbClr val="AF7A2B">
                <a:alpha val="31000"/>
              </a:srgbClr>
            </a:outerShdw>
          </a:effectLst>
        </p:grpSpPr>
        <p:sp>
          <p:nvSpPr>
            <p:cNvPr id="41" name="任意多边形: 形状 523">
              <a:extLst>
                <a:ext uri="{FF2B5EF4-FFF2-40B4-BE49-F238E27FC236}">
                  <a16:creationId xmlns:a16="http://schemas.microsoft.com/office/drawing/2014/main" id="{8E7AD457-AA55-4123-8ECB-DFE03DBC4475}"/>
                </a:ext>
              </a:extLst>
            </p:cNvPr>
            <p:cNvSpPr/>
            <p:nvPr/>
          </p:nvSpPr>
          <p:spPr>
            <a:xfrm>
              <a:off x="4345450" y="3667671"/>
              <a:ext cx="2913576" cy="2813104"/>
            </a:xfrm>
            <a:custGeom>
              <a:avLst/>
              <a:gdLst>
                <a:gd name="connsiteX0" fmla="*/ 1025192 w 1508527"/>
                <a:gd name="connsiteY0" fmla="*/ 110539 h 1456508"/>
                <a:gd name="connsiteX1" fmla="*/ 973174 w 1508527"/>
                <a:gd name="connsiteY1" fmla="*/ 123543 h 1456508"/>
                <a:gd name="connsiteX2" fmla="*/ 916821 w 1508527"/>
                <a:gd name="connsiteY2" fmla="*/ 125711 h 1456508"/>
                <a:gd name="connsiteX3" fmla="*/ 927658 w 1508527"/>
                <a:gd name="connsiteY3" fmla="*/ 119208 h 1456508"/>
                <a:gd name="connsiteX4" fmla="*/ 962337 w 1508527"/>
                <a:gd name="connsiteY4" fmla="*/ 106204 h 1456508"/>
                <a:gd name="connsiteX5" fmla="*/ 992681 w 1508527"/>
                <a:gd name="connsiteY5" fmla="*/ 106204 h 1456508"/>
                <a:gd name="connsiteX6" fmla="*/ 992681 w 1508527"/>
                <a:gd name="connsiteY6" fmla="*/ 106204 h 1456508"/>
                <a:gd name="connsiteX7" fmla="*/ 992681 w 1508527"/>
                <a:gd name="connsiteY7" fmla="*/ 106204 h 1456508"/>
                <a:gd name="connsiteX8" fmla="*/ 962337 w 1508527"/>
                <a:gd name="connsiteY8" fmla="*/ 106204 h 1456508"/>
                <a:gd name="connsiteX9" fmla="*/ 938495 w 1508527"/>
                <a:gd name="connsiteY9" fmla="*/ 112706 h 1456508"/>
                <a:gd name="connsiteX10" fmla="*/ 981843 w 1508527"/>
                <a:gd name="connsiteY10" fmla="*/ 91032 h 1456508"/>
                <a:gd name="connsiteX11" fmla="*/ 1025192 w 1508527"/>
                <a:gd name="connsiteY11" fmla="*/ 110539 h 1456508"/>
                <a:gd name="connsiteX12" fmla="*/ 1025192 w 1508527"/>
                <a:gd name="connsiteY12" fmla="*/ 110539 h 1456508"/>
                <a:gd name="connsiteX13" fmla="*/ 717418 w 1508527"/>
                <a:gd name="connsiteY13" fmla="*/ 1376314 h 1456508"/>
                <a:gd name="connsiteX14" fmla="*/ 717418 w 1508527"/>
                <a:gd name="connsiteY14" fmla="*/ 1376314 h 1456508"/>
                <a:gd name="connsiteX15" fmla="*/ 788943 w 1508527"/>
                <a:gd name="connsiteY15" fmla="*/ 1376314 h 1456508"/>
                <a:gd name="connsiteX16" fmla="*/ 806282 w 1508527"/>
                <a:gd name="connsiteY16" fmla="*/ 1393654 h 1456508"/>
                <a:gd name="connsiteX17" fmla="*/ 788943 w 1508527"/>
                <a:gd name="connsiteY17" fmla="*/ 1410993 h 1456508"/>
                <a:gd name="connsiteX18" fmla="*/ 717418 w 1508527"/>
                <a:gd name="connsiteY18" fmla="*/ 1410993 h 1456508"/>
                <a:gd name="connsiteX19" fmla="*/ 700078 w 1508527"/>
                <a:gd name="connsiteY19" fmla="*/ 1393654 h 1456508"/>
                <a:gd name="connsiteX20" fmla="*/ 717418 w 1508527"/>
                <a:gd name="connsiteY20" fmla="*/ 1376314 h 1456508"/>
                <a:gd name="connsiteX21" fmla="*/ 717418 w 1508527"/>
                <a:gd name="connsiteY21" fmla="*/ 1376314 h 1456508"/>
                <a:gd name="connsiteX22" fmla="*/ 528852 w 1508527"/>
                <a:gd name="connsiteY22" fmla="*/ 75860 h 1456508"/>
                <a:gd name="connsiteX23" fmla="*/ 528852 w 1508527"/>
                <a:gd name="connsiteY23" fmla="*/ 75860 h 1456508"/>
                <a:gd name="connsiteX24" fmla="*/ 570033 w 1508527"/>
                <a:gd name="connsiteY24" fmla="*/ 41181 h 1456508"/>
                <a:gd name="connsiteX25" fmla="*/ 619884 w 1508527"/>
                <a:gd name="connsiteY25" fmla="*/ 13005 h 1456508"/>
                <a:gd name="connsiteX26" fmla="*/ 613381 w 1508527"/>
                <a:gd name="connsiteY26" fmla="*/ 23842 h 1456508"/>
                <a:gd name="connsiteX27" fmla="*/ 587372 w 1508527"/>
                <a:gd name="connsiteY27" fmla="*/ 52018 h 1456508"/>
                <a:gd name="connsiteX28" fmla="*/ 559196 w 1508527"/>
                <a:gd name="connsiteY28" fmla="*/ 67190 h 1456508"/>
                <a:gd name="connsiteX29" fmla="*/ 559196 w 1508527"/>
                <a:gd name="connsiteY29" fmla="*/ 67190 h 1456508"/>
                <a:gd name="connsiteX30" fmla="*/ 561363 w 1508527"/>
                <a:gd name="connsiteY30" fmla="*/ 67190 h 1456508"/>
                <a:gd name="connsiteX31" fmla="*/ 589540 w 1508527"/>
                <a:gd name="connsiteY31" fmla="*/ 54186 h 1456508"/>
                <a:gd name="connsiteX32" fmla="*/ 609046 w 1508527"/>
                <a:gd name="connsiteY32" fmla="*/ 36846 h 1456508"/>
                <a:gd name="connsiteX33" fmla="*/ 578702 w 1508527"/>
                <a:gd name="connsiteY33" fmla="*/ 73692 h 1456508"/>
                <a:gd name="connsiteX34" fmla="*/ 528852 w 1508527"/>
                <a:gd name="connsiteY34" fmla="*/ 75860 h 1456508"/>
                <a:gd name="connsiteX35" fmla="*/ 528852 w 1508527"/>
                <a:gd name="connsiteY35" fmla="*/ 75860 h 1456508"/>
                <a:gd name="connsiteX36" fmla="*/ 981843 w 1508527"/>
                <a:gd name="connsiteY36" fmla="*/ 75860 h 1456508"/>
                <a:gd name="connsiteX37" fmla="*/ 981843 w 1508527"/>
                <a:gd name="connsiteY37" fmla="*/ 75860 h 1456508"/>
                <a:gd name="connsiteX38" fmla="*/ 940662 w 1508527"/>
                <a:gd name="connsiteY38" fmla="*/ 41181 h 1456508"/>
                <a:gd name="connsiteX39" fmla="*/ 890812 w 1508527"/>
                <a:gd name="connsiteY39" fmla="*/ 13005 h 1456508"/>
                <a:gd name="connsiteX40" fmla="*/ 897314 w 1508527"/>
                <a:gd name="connsiteY40" fmla="*/ 23842 h 1456508"/>
                <a:gd name="connsiteX41" fmla="*/ 923323 w 1508527"/>
                <a:gd name="connsiteY41" fmla="*/ 52018 h 1456508"/>
                <a:gd name="connsiteX42" fmla="*/ 951500 w 1508527"/>
                <a:gd name="connsiteY42" fmla="*/ 67190 h 1456508"/>
                <a:gd name="connsiteX43" fmla="*/ 951500 w 1508527"/>
                <a:gd name="connsiteY43" fmla="*/ 67190 h 1456508"/>
                <a:gd name="connsiteX44" fmla="*/ 949332 w 1508527"/>
                <a:gd name="connsiteY44" fmla="*/ 67190 h 1456508"/>
                <a:gd name="connsiteX45" fmla="*/ 921156 w 1508527"/>
                <a:gd name="connsiteY45" fmla="*/ 54186 h 1456508"/>
                <a:gd name="connsiteX46" fmla="*/ 901649 w 1508527"/>
                <a:gd name="connsiteY46" fmla="*/ 36846 h 1456508"/>
                <a:gd name="connsiteX47" fmla="*/ 931993 w 1508527"/>
                <a:gd name="connsiteY47" fmla="*/ 73692 h 1456508"/>
                <a:gd name="connsiteX48" fmla="*/ 981843 w 1508527"/>
                <a:gd name="connsiteY48" fmla="*/ 75860 h 1456508"/>
                <a:gd name="connsiteX49" fmla="*/ 981843 w 1508527"/>
                <a:gd name="connsiteY49" fmla="*/ 75860 h 1456508"/>
                <a:gd name="connsiteX50" fmla="*/ 682739 w 1508527"/>
                <a:gd name="connsiteY50" fmla="*/ 1402323 h 1456508"/>
                <a:gd name="connsiteX51" fmla="*/ 682739 w 1508527"/>
                <a:gd name="connsiteY51" fmla="*/ 1402323 h 1456508"/>
                <a:gd name="connsiteX52" fmla="*/ 637223 w 1508527"/>
                <a:gd name="connsiteY52" fmla="*/ 1432667 h 1456508"/>
                <a:gd name="connsiteX53" fmla="*/ 585205 w 1508527"/>
                <a:gd name="connsiteY53" fmla="*/ 1456509 h 1456508"/>
                <a:gd name="connsiteX54" fmla="*/ 593874 w 1508527"/>
                <a:gd name="connsiteY54" fmla="*/ 1447839 h 1456508"/>
                <a:gd name="connsiteX55" fmla="*/ 622051 w 1508527"/>
                <a:gd name="connsiteY55" fmla="*/ 1421830 h 1456508"/>
                <a:gd name="connsiteX56" fmla="*/ 650227 w 1508527"/>
                <a:gd name="connsiteY56" fmla="*/ 1410993 h 1456508"/>
                <a:gd name="connsiteX57" fmla="*/ 650227 w 1508527"/>
                <a:gd name="connsiteY57" fmla="*/ 1410993 h 1456508"/>
                <a:gd name="connsiteX58" fmla="*/ 648060 w 1508527"/>
                <a:gd name="connsiteY58" fmla="*/ 1410993 h 1456508"/>
                <a:gd name="connsiteX59" fmla="*/ 619884 w 1508527"/>
                <a:gd name="connsiteY59" fmla="*/ 1421830 h 1456508"/>
                <a:gd name="connsiteX60" fmla="*/ 598209 w 1508527"/>
                <a:gd name="connsiteY60" fmla="*/ 1437002 h 1456508"/>
                <a:gd name="connsiteX61" fmla="*/ 630721 w 1508527"/>
                <a:gd name="connsiteY61" fmla="*/ 1402323 h 1456508"/>
                <a:gd name="connsiteX62" fmla="*/ 682739 w 1508527"/>
                <a:gd name="connsiteY62" fmla="*/ 1402323 h 1456508"/>
                <a:gd name="connsiteX63" fmla="*/ 682739 w 1508527"/>
                <a:gd name="connsiteY63" fmla="*/ 1402323 h 1456508"/>
                <a:gd name="connsiteX64" fmla="*/ 684906 w 1508527"/>
                <a:gd name="connsiteY64" fmla="*/ 1384984 h 1456508"/>
                <a:gd name="connsiteX65" fmla="*/ 684906 w 1508527"/>
                <a:gd name="connsiteY65" fmla="*/ 1384984 h 1456508"/>
                <a:gd name="connsiteX66" fmla="*/ 645893 w 1508527"/>
                <a:gd name="connsiteY66" fmla="*/ 1348138 h 1456508"/>
                <a:gd name="connsiteX67" fmla="*/ 598209 w 1508527"/>
                <a:gd name="connsiteY67" fmla="*/ 1317794 h 1456508"/>
                <a:gd name="connsiteX68" fmla="*/ 604712 w 1508527"/>
                <a:gd name="connsiteY68" fmla="*/ 1328631 h 1456508"/>
                <a:gd name="connsiteX69" fmla="*/ 628553 w 1508527"/>
                <a:gd name="connsiteY69" fmla="*/ 1356807 h 1456508"/>
                <a:gd name="connsiteX70" fmla="*/ 654562 w 1508527"/>
                <a:gd name="connsiteY70" fmla="*/ 1371979 h 1456508"/>
                <a:gd name="connsiteX71" fmla="*/ 654562 w 1508527"/>
                <a:gd name="connsiteY71" fmla="*/ 1371979 h 1456508"/>
                <a:gd name="connsiteX72" fmla="*/ 652395 w 1508527"/>
                <a:gd name="connsiteY72" fmla="*/ 1371979 h 1456508"/>
                <a:gd name="connsiteX73" fmla="*/ 626386 w 1508527"/>
                <a:gd name="connsiteY73" fmla="*/ 1356807 h 1456508"/>
                <a:gd name="connsiteX74" fmla="*/ 609046 w 1508527"/>
                <a:gd name="connsiteY74" fmla="*/ 1339468 h 1456508"/>
                <a:gd name="connsiteX75" fmla="*/ 637223 w 1508527"/>
                <a:gd name="connsiteY75" fmla="*/ 1378482 h 1456508"/>
                <a:gd name="connsiteX76" fmla="*/ 684906 w 1508527"/>
                <a:gd name="connsiteY76" fmla="*/ 1384984 h 1456508"/>
                <a:gd name="connsiteX77" fmla="*/ 684906 w 1508527"/>
                <a:gd name="connsiteY77" fmla="*/ 1384984 h 1456508"/>
                <a:gd name="connsiteX78" fmla="*/ 611214 w 1508527"/>
                <a:gd name="connsiteY78" fmla="*/ 1391486 h 1456508"/>
                <a:gd name="connsiteX79" fmla="*/ 611214 w 1508527"/>
                <a:gd name="connsiteY79" fmla="*/ 1391486 h 1456508"/>
                <a:gd name="connsiteX80" fmla="*/ 561363 w 1508527"/>
                <a:gd name="connsiteY80" fmla="*/ 1382817 h 1456508"/>
                <a:gd name="connsiteX81" fmla="*/ 524517 w 1508527"/>
                <a:gd name="connsiteY81" fmla="*/ 1413160 h 1456508"/>
                <a:gd name="connsiteX82" fmla="*/ 546191 w 1508527"/>
                <a:gd name="connsiteY82" fmla="*/ 1400156 h 1456508"/>
                <a:gd name="connsiteX83" fmla="*/ 576535 w 1508527"/>
                <a:gd name="connsiteY83" fmla="*/ 1393654 h 1456508"/>
                <a:gd name="connsiteX84" fmla="*/ 578702 w 1508527"/>
                <a:gd name="connsiteY84" fmla="*/ 1393654 h 1456508"/>
                <a:gd name="connsiteX85" fmla="*/ 578702 w 1508527"/>
                <a:gd name="connsiteY85" fmla="*/ 1393654 h 1456508"/>
                <a:gd name="connsiteX86" fmla="*/ 548359 w 1508527"/>
                <a:gd name="connsiteY86" fmla="*/ 1402323 h 1456508"/>
                <a:gd name="connsiteX87" fmla="*/ 518015 w 1508527"/>
                <a:gd name="connsiteY87" fmla="*/ 1423998 h 1456508"/>
                <a:gd name="connsiteX88" fmla="*/ 509345 w 1508527"/>
                <a:gd name="connsiteY88" fmla="*/ 1432667 h 1456508"/>
                <a:gd name="connsiteX89" fmla="*/ 563530 w 1508527"/>
                <a:gd name="connsiteY89" fmla="*/ 1415328 h 1456508"/>
                <a:gd name="connsiteX90" fmla="*/ 611214 w 1508527"/>
                <a:gd name="connsiteY90" fmla="*/ 1391486 h 1456508"/>
                <a:gd name="connsiteX91" fmla="*/ 611214 w 1508527"/>
                <a:gd name="connsiteY91" fmla="*/ 1391486 h 1456508"/>
                <a:gd name="connsiteX92" fmla="*/ 615549 w 1508527"/>
                <a:gd name="connsiteY92" fmla="*/ 1374147 h 1456508"/>
                <a:gd name="connsiteX93" fmla="*/ 615549 w 1508527"/>
                <a:gd name="connsiteY93" fmla="*/ 1374147 h 1456508"/>
                <a:gd name="connsiteX94" fmla="*/ 580870 w 1508527"/>
                <a:gd name="connsiteY94" fmla="*/ 1332966 h 1456508"/>
                <a:gd name="connsiteX95" fmla="*/ 535354 w 1508527"/>
                <a:gd name="connsiteY95" fmla="*/ 1296120 h 1456508"/>
                <a:gd name="connsiteX96" fmla="*/ 539689 w 1508527"/>
                <a:gd name="connsiteY96" fmla="*/ 1306957 h 1456508"/>
                <a:gd name="connsiteX97" fmla="*/ 559196 w 1508527"/>
                <a:gd name="connsiteY97" fmla="*/ 1339468 h 1456508"/>
                <a:gd name="connsiteX98" fmla="*/ 585205 w 1508527"/>
                <a:gd name="connsiteY98" fmla="*/ 1358975 h 1456508"/>
                <a:gd name="connsiteX99" fmla="*/ 585205 w 1508527"/>
                <a:gd name="connsiteY99" fmla="*/ 1358975 h 1456508"/>
                <a:gd name="connsiteX100" fmla="*/ 585205 w 1508527"/>
                <a:gd name="connsiteY100" fmla="*/ 1358975 h 1456508"/>
                <a:gd name="connsiteX101" fmla="*/ 559196 w 1508527"/>
                <a:gd name="connsiteY101" fmla="*/ 1341635 h 1456508"/>
                <a:gd name="connsiteX102" fmla="*/ 541856 w 1508527"/>
                <a:gd name="connsiteY102" fmla="*/ 1322129 h 1456508"/>
                <a:gd name="connsiteX103" fmla="*/ 565698 w 1508527"/>
                <a:gd name="connsiteY103" fmla="*/ 1365477 h 1456508"/>
                <a:gd name="connsiteX104" fmla="*/ 615549 w 1508527"/>
                <a:gd name="connsiteY104" fmla="*/ 1374147 h 1456508"/>
                <a:gd name="connsiteX105" fmla="*/ 615549 w 1508527"/>
                <a:gd name="connsiteY105" fmla="*/ 1374147 h 1456508"/>
                <a:gd name="connsiteX106" fmla="*/ 544024 w 1508527"/>
                <a:gd name="connsiteY106" fmla="*/ 1371979 h 1456508"/>
                <a:gd name="connsiteX107" fmla="*/ 544024 w 1508527"/>
                <a:gd name="connsiteY107" fmla="*/ 1371979 h 1456508"/>
                <a:gd name="connsiteX108" fmla="*/ 494173 w 1508527"/>
                <a:gd name="connsiteY108" fmla="*/ 1391486 h 1456508"/>
                <a:gd name="connsiteX109" fmla="*/ 437820 w 1508527"/>
                <a:gd name="connsiteY109" fmla="*/ 1402323 h 1456508"/>
                <a:gd name="connsiteX110" fmla="*/ 446490 w 1508527"/>
                <a:gd name="connsiteY110" fmla="*/ 1395821 h 1456508"/>
                <a:gd name="connsiteX111" fmla="*/ 479001 w 1508527"/>
                <a:gd name="connsiteY111" fmla="*/ 1376314 h 1456508"/>
                <a:gd name="connsiteX112" fmla="*/ 509345 w 1508527"/>
                <a:gd name="connsiteY112" fmla="*/ 1371979 h 1456508"/>
                <a:gd name="connsiteX113" fmla="*/ 509345 w 1508527"/>
                <a:gd name="connsiteY113" fmla="*/ 1371979 h 1456508"/>
                <a:gd name="connsiteX114" fmla="*/ 507177 w 1508527"/>
                <a:gd name="connsiteY114" fmla="*/ 1371979 h 1456508"/>
                <a:gd name="connsiteX115" fmla="*/ 476833 w 1508527"/>
                <a:gd name="connsiteY115" fmla="*/ 1376314 h 1456508"/>
                <a:gd name="connsiteX116" fmla="*/ 452992 w 1508527"/>
                <a:gd name="connsiteY116" fmla="*/ 1387151 h 1456508"/>
                <a:gd name="connsiteX117" fmla="*/ 492005 w 1508527"/>
                <a:gd name="connsiteY117" fmla="*/ 1358975 h 1456508"/>
                <a:gd name="connsiteX118" fmla="*/ 544024 w 1508527"/>
                <a:gd name="connsiteY118" fmla="*/ 1371979 h 1456508"/>
                <a:gd name="connsiteX119" fmla="*/ 544024 w 1508527"/>
                <a:gd name="connsiteY119" fmla="*/ 1371979 h 1456508"/>
                <a:gd name="connsiteX120" fmla="*/ 548359 w 1508527"/>
                <a:gd name="connsiteY120" fmla="*/ 1356807 h 1456508"/>
                <a:gd name="connsiteX121" fmla="*/ 548359 w 1508527"/>
                <a:gd name="connsiteY121" fmla="*/ 1356807 h 1456508"/>
                <a:gd name="connsiteX122" fmla="*/ 500675 w 1508527"/>
                <a:gd name="connsiteY122" fmla="*/ 1341635 h 1456508"/>
                <a:gd name="connsiteX123" fmla="*/ 483336 w 1508527"/>
                <a:gd name="connsiteY123" fmla="*/ 1296120 h 1456508"/>
                <a:gd name="connsiteX124" fmla="*/ 498508 w 1508527"/>
                <a:gd name="connsiteY124" fmla="*/ 1317794 h 1456508"/>
                <a:gd name="connsiteX125" fmla="*/ 522349 w 1508527"/>
                <a:gd name="connsiteY125" fmla="*/ 1337301 h 1456508"/>
                <a:gd name="connsiteX126" fmla="*/ 522349 w 1508527"/>
                <a:gd name="connsiteY126" fmla="*/ 1337301 h 1456508"/>
                <a:gd name="connsiteX127" fmla="*/ 522349 w 1508527"/>
                <a:gd name="connsiteY127" fmla="*/ 1337301 h 1456508"/>
                <a:gd name="connsiteX128" fmla="*/ 498508 w 1508527"/>
                <a:gd name="connsiteY128" fmla="*/ 1315626 h 1456508"/>
                <a:gd name="connsiteX129" fmla="*/ 481168 w 1508527"/>
                <a:gd name="connsiteY129" fmla="*/ 1283115 h 1456508"/>
                <a:gd name="connsiteX130" fmla="*/ 476833 w 1508527"/>
                <a:gd name="connsiteY130" fmla="*/ 1272278 h 1456508"/>
                <a:gd name="connsiteX131" fmla="*/ 518015 w 1508527"/>
                <a:gd name="connsiteY131" fmla="*/ 1313459 h 1456508"/>
                <a:gd name="connsiteX132" fmla="*/ 548359 w 1508527"/>
                <a:gd name="connsiteY132" fmla="*/ 1356807 h 1456508"/>
                <a:gd name="connsiteX133" fmla="*/ 548359 w 1508527"/>
                <a:gd name="connsiteY133" fmla="*/ 1356807 h 1456508"/>
                <a:gd name="connsiteX134" fmla="*/ 476833 w 1508527"/>
                <a:gd name="connsiteY134" fmla="*/ 1348138 h 1456508"/>
                <a:gd name="connsiteX135" fmla="*/ 476833 w 1508527"/>
                <a:gd name="connsiteY135" fmla="*/ 1348138 h 1456508"/>
                <a:gd name="connsiteX136" fmla="*/ 429150 w 1508527"/>
                <a:gd name="connsiteY136" fmla="*/ 1328631 h 1456508"/>
                <a:gd name="connsiteX137" fmla="*/ 385802 w 1508527"/>
                <a:gd name="connsiteY137" fmla="*/ 1352473 h 1456508"/>
                <a:gd name="connsiteX138" fmla="*/ 409643 w 1508527"/>
                <a:gd name="connsiteY138" fmla="*/ 1343803 h 1456508"/>
                <a:gd name="connsiteX139" fmla="*/ 439987 w 1508527"/>
                <a:gd name="connsiteY139" fmla="*/ 1343803 h 1456508"/>
                <a:gd name="connsiteX140" fmla="*/ 442155 w 1508527"/>
                <a:gd name="connsiteY140" fmla="*/ 1343803 h 1456508"/>
                <a:gd name="connsiteX141" fmla="*/ 442155 w 1508527"/>
                <a:gd name="connsiteY141" fmla="*/ 1343803 h 1456508"/>
                <a:gd name="connsiteX142" fmla="*/ 411811 w 1508527"/>
                <a:gd name="connsiteY142" fmla="*/ 1345970 h 1456508"/>
                <a:gd name="connsiteX143" fmla="*/ 377132 w 1508527"/>
                <a:gd name="connsiteY143" fmla="*/ 1361142 h 1456508"/>
                <a:gd name="connsiteX144" fmla="*/ 366295 w 1508527"/>
                <a:gd name="connsiteY144" fmla="*/ 1367645 h 1456508"/>
                <a:gd name="connsiteX145" fmla="*/ 422648 w 1508527"/>
                <a:gd name="connsiteY145" fmla="*/ 1361142 h 1456508"/>
                <a:gd name="connsiteX146" fmla="*/ 476833 w 1508527"/>
                <a:gd name="connsiteY146" fmla="*/ 1348138 h 1456508"/>
                <a:gd name="connsiteX147" fmla="*/ 476833 w 1508527"/>
                <a:gd name="connsiteY147" fmla="*/ 1348138 h 1456508"/>
                <a:gd name="connsiteX148" fmla="*/ 483336 w 1508527"/>
                <a:gd name="connsiteY148" fmla="*/ 1330798 h 1456508"/>
                <a:gd name="connsiteX149" fmla="*/ 483336 w 1508527"/>
                <a:gd name="connsiteY149" fmla="*/ 1330798 h 1456508"/>
                <a:gd name="connsiteX150" fmla="*/ 457327 w 1508527"/>
                <a:gd name="connsiteY150" fmla="*/ 1283115 h 1456508"/>
                <a:gd name="connsiteX151" fmla="*/ 420480 w 1508527"/>
                <a:gd name="connsiteY151" fmla="*/ 1239767 h 1456508"/>
                <a:gd name="connsiteX152" fmla="*/ 422648 w 1508527"/>
                <a:gd name="connsiteY152" fmla="*/ 1250604 h 1456508"/>
                <a:gd name="connsiteX153" fmla="*/ 435652 w 1508527"/>
                <a:gd name="connsiteY153" fmla="*/ 1285282 h 1456508"/>
                <a:gd name="connsiteX154" fmla="*/ 455159 w 1508527"/>
                <a:gd name="connsiteY154" fmla="*/ 1309124 h 1456508"/>
                <a:gd name="connsiteX155" fmla="*/ 455159 w 1508527"/>
                <a:gd name="connsiteY155" fmla="*/ 1309124 h 1456508"/>
                <a:gd name="connsiteX156" fmla="*/ 455159 w 1508527"/>
                <a:gd name="connsiteY156" fmla="*/ 1309124 h 1456508"/>
                <a:gd name="connsiteX157" fmla="*/ 433485 w 1508527"/>
                <a:gd name="connsiteY157" fmla="*/ 1287450 h 1456508"/>
                <a:gd name="connsiteX158" fmla="*/ 422648 w 1508527"/>
                <a:gd name="connsiteY158" fmla="*/ 1263608 h 1456508"/>
                <a:gd name="connsiteX159" fmla="*/ 435652 w 1508527"/>
                <a:gd name="connsiteY159" fmla="*/ 1309124 h 1456508"/>
                <a:gd name="connsiteX160" fmla="*/ 483336 w 1508527"/>
                <a:gd name="connsiteY160" fmla="*/ 1330798 h 1456508"/>
                <a:gd name="connsiteX161" fmla="*/ 483336 w 1508527"/>
                <a:gd name="connsiteY161" fmla="*/ 1330798 h 1456508"/>
                <a:gd name="connsiteX162" fmla="*/ 411811 w 1508527"/>
                <a:gd name="connsiteY162" fmla="*/ 1315626 h 1456508"/>
                <a:gd name="connsiteX163" fmla="*/ 411811 w 1508527"/>
                <a:gd name="connsiteY163" fmla="*/ 1315626 h 1456508"/>
                <a:gd name="connsiteX164" fmla="*/ 357625 w 1508527"/>
                <a:gd name="connsiteY164" fmla="*/ 1324296 h 1456508"/>
                <a:gd name="connsiteX165" fmla="*/ 301272 w 1508527"/>
                <a:gd name="connsiteY165" fmla="*/ 1324296 h 1456508"/>
                <a:gd name="connsiteX166" fmla="*/ 312109 w 1508527"/>
                <a:gd name="connsiteY166" fmla="*/ 1319961 h 1456508"/>
                <a:gd name="connsiteX167" fmla="*/ 346788 w 1508527"/>
                <a:gd name="connsiteY167" fmla="*/ 1309124 h 1456508"/>
                <a:gd name="connsiteX168" fmla="*/ 377132 w 1508527"/>
                <a:gd name="connsiteY168" fmla="*/ 1311292 h 1456508"/>
                <a:gd name="connsiteX169" fmla="*/ 377132 w 1508527"/>
                <a:gd name="connsiteY169" fmla="*/ 1311292 h 1456508"/>
                <a:gd name="connsiteX170" fmla="*/ 377132 w 1508527"/>
                <a:gd name="connsiteY170" fmla="*/ 1311292 h 1456508"/>
                <a:gd name="connsiteX171" fmla="*/ 346788 w 1508527"/>
                <a:gd name="connsiteY171" fmla="*/ 1309124 h 1456508"/>
                <a:gd name="connsiteX172" fmla="*/ 320779 w 1508527"/>
                <a:gd name="connsiteY172" fmla="*/ 1313459 h 1456508"/>
                <a:gd name="connsiteX173" fmla="*/ 366295 w 1508527"/>
                <a:gd name="connsiteY173" fmla="*/ 1296120 h 1456508"/>
                <a:gd name="connsiteX174" fmla="*/ 411811 w 1508527"/>
                <a:gd name="connsiteY174" fmla="*/ 1315626 h 1456508"/>
                <a:gd name="connsiteX175" fmla="*/ 411811 w 1508527"/>
                <a:gd name="connsiteY175" fmla="*/ 1315626 h 1456508"/>
                <a:gd name="connsiteX176" fmla="*/ 420480 w 1508527"/>
                <a:gd name="connsiteY176" fmla="*/ 1300455 h 1456508"/>
                <a:gd name="connsiteX177" fmla="*/ 420480 w 1508527"/>
                <a:gd name="connsiteY177" fmla="*/ 1300455 h 1456508"/>
                <a:gd name="connsiteX178" fmla="*/ 398806 w 1508527"/>
                <a:gd name="connsiteY178" fmla="*/ 1250604 h 1456508"/>
                <a:gd name="connsiteX179" fmla="*/ 368462 w 1508527"/>
                <a:gd name="connsiteY179" fmla="*/ 1202920 h 1456508"/>
                <a:gd name="connsiteX180" fmla="*/ 370630 w 1508527"/>
                <a:gd name="connsiteY180" fmla="*/ 1215925 h 1456508"/>
                <a:gd name="connsiteX181" fmla="*/ 379299 w 1508527"/>
                <a:gd name="connsiteY181" fmla="*/ 1252771 h 1456508"/>
                <a:gd name="connsiteX182" fmla="*/ 396639 w 1508527"/>
                <a:gd name="connsiteY182" fmla="*/ 1278780 h 1456508"/>
                <a:gd name="connsiteX183" fmla="*/ 396639 w 1508527"/>
                <a:gd name="connsiteY183" fmla="*/ 1278780 h 1456508"/>
                <a:gd name="connsiteX184" fmla="*/ 396639 w 1508527"/>
                <a:gd name="connsiteY184" fmla="*/ 1278780 h 1456508"/>
                <a:gd name="connsiteX185" fmla="*/ 377132 w 1508527"/>
                <a:gd name="connsiteY185" fmla="*/ 1254938 h 1456508"/>
                <a:gd name="connsiteX186" fmla="*/ 368462 w 1508527"/>
                <a:gd name="connsiteY186" fmla="*/ 1231097 h 1456508"/>
                <a:gd name="connsiteX187" fmla="*/ 377132 w 1508527"/>
                <a:gd name="connsiteY187" fmla="*/ 1278780 h 1456508"/>
                <a:gd name="connsiteX188" fmla="*/ 420480 w 1508527"/>
                <a:gd name="connsiteY188" fmla="*/ 1300455 h 1456508"/>
                <a:gd name="connsiteX189" fmla="*/ 420480 w 1508527"/>
                <a:gd name="connsiteY189" fmla="*/ 1300455 h 1456508"/>
                <a:gd name="connsiteX190" fmla="*/ 351123 w 1508527"/>
                <a:gd name="connsiteY190" fmla="*/ 1276613 h 1456508"/>
                <a:gd name="connsiteX191" fmla="*/ 351123 w 1508527"/>
                <a:gd name="connsiteY191" fmla="*/ 1276613 h 1456508"/>
                <a:gd name="connsiteX192" fmla="*/ 296937 w 1508527"/>
                <a:gd name="connsiteY192" fmla="*/ 1280948 h 1456508"/>
                <a:gd name="connsiteX193" fmla="*/ 240584 w 1508527"/>
                <a:gd name="connsiteY193" fmla="*/ 1274445 h 1456508"/>
                <a:gd name="connsiteX194" fmla="*/ 251421 w 1508527"/>
                <a:gd name="connsiteY194" fmla="*/ 1270111 h 1456508"/>
                <a:gd name="connsiteX195" fmla="*/ 288268 w 1508527"/>
                <a:gd name="connsiteY195" fmla="*/ 1261441 h 1456508"/>
                <a:gd name="connsiteX196" fmla="*/ 318611 w 1508527"/>
                <a:gd name="connsiteY196" fmla="*/ 1265776 h 1456508"/>
                <a:gd name="connsiteX197" fmla="*/ 318611 w 1508527"/>
                <a:gd name="connsiteY197" fmla="*/ 1265776 h 1456508"/>
                <a:gd name="connsiteX198" fmla="*/ 318611 w 1508527"/>
                <a:gd name="connsiteY198" fmla="*/ 1265776 h 1456508"/>
                <a:gd name="connsiteX199" fmla="*/ 288268 w 1508527"/>
                <a:gd name="connsiteY199" fmla="*/ 1259273 h 1456508"/>
                <a:gd name="connsiteX200" fmla="*/ 262258 w 1508527"/>
                <a:gd name="connsiteY200" fmla="*/ 1261441 h 1456508"/>
                <a:gd name="connsiteX201" fmla="*/ 307774 w 1508527"/>
                <a:gd name="connsiteY201" fmla="*/ 1248436 h 1456508"/>
                <a:gd name="connsiteX202" fmla="*/ 351123 w 1508527"/>
                <a:gd name="connsiteY202" fmla="*/ 1276613 h 1456508"/>
                <a:gd name="connsiteX203" fmla="*/ 351123 w 1508527"/>
                <a:gd name="connsiteY203" fmla="*/ 1276613 h 1456508"/>
                <a:gd name="connsiteX204" fmla="*/ 361960 w 1508527"/>
                <a:gd name="connsiteY204" fmla="*/ 1261441 h 1456508"/>
                <a:gd name="connsiteX205" fmla="*/ 361960 w 1508527"/>
                <a:gd name="connsiteY205" fmla="*/ 1261441 h 1456508"/>
                <a:gd name="connsiteX206" fmla="*/ 346788 w 1508527"/>
                <a:gd name="connsiteY206" fmla="*/ 1209423 h 1456508"/>
                <a:gd name="connsiteX207" fmla="*/ 320779 w 1508527"/>
                <a:gd name="connsiteY207" fmla="*/ 1157404 h 1456508"/>
                <a:gd name="connsiteX208" fmla="*/ 320779 w 1508527"/>
                <a:gd name="connsiteY208" fmla="*/ 1170409 h 1456508"/>
                <a:gd name="connsiteX209" fmla="*/ 325114 w 1508527"/>
                <a:gd name="connsiteY209" fmla="*/ 1207255 h 1456508"/>
                <a:gd name="connsiteX210" fmla="*/ 340286 w 1508527"/>
                <a:gd name="connsiteY210" fmla="*/ 1235432 h 1456508"/>
                <a:gd name="connsiteX211" fmla="*/ 340286 w 1508527"/>
                <a:gd name="connsiteY211" fmla="*/ 1235432 h 1456508"/>
                <a:gd name="connsiteX212" fmla="*/ 340286 w 1508527"/>
                <a:gd name="connsiteY212" fmla="*/ 1235432 h 1456508"/>
                <a:gd name="connsiteX213" fmla="*/ 325114 w 1508527"/>
                <a:gd name="connsiteY213" fmla="*/ 1209423 h 1456508"/>
                <a:gd name="connsiteX214" fmla="*/ 318611 w 1508527"/>
                <a:gd name="connsiteY214" fmla="*/ 1185581 h 1456508"/>
                <a:gd name="connsiteX215" fmla="*/ 322946 w 1508527"/>
                <a:gd name="connsiteY215" fmla="*/ 1233264 h 1456508"/>
                <a:gd name="connsiteX216" fmla="*/ 361960 w 1508527"/>
                <a:gd name="connsiteY216" fmla="*/ 1261441 h 1456508"/>
                <a:gd name="connsiteX217" fmla="*/ 361960 w 1508527"/>
                <a:gd name="connsiteY217" fmla="*/ 1261441 h 1456508"/>
                <a:gd name="connsiteX218" fmla="*/ 296937 w 1508527"/>
                <a:gd name="connsiteY218" fmla="*/ 1231097 h 1456508"/>
                <a:gd name="connsiteX219" fmla="*/ 296937 w 1508527"/>
                <a:gd name="connsiteY219" fmla="*/ 1231097 h 1456508"/>
                <a:gd name="connsiteX220" fmla="*/ 242752 w 1508527"/>
                <a:gd name="connsiteY220" fmla="*/ 1228929 h 1456508"/>
                <a:gd name="connsiteX221" fmla="*/ 186399 w 1508527"/>
                <a:gd name="connsiteY221" fmla="*/ 1215925 h 1456508"/>
                <a:gd name="connsiteX222" fmla="*/ 197236 w 1508527"/>
                <a:gd name="connsiteY222" fmla="*/ 1213758 h 1456508"/>
                <a:gd name="connsiteX223" fmla="*/ 234082 w 1508527"/>
                <a:gd name="connsiteY223" fmla="*/ 1209423 h 1456508"/>
                <a:gd name="connsiteX224" fmla="*/ 264426 w 1508527"/>
                <a:gd name="connsiteY224" fmla="*/ 1218092 h 1456508"/>
                <a:gd name="connsiteX225" fmla="*/ 264426 w 1508527"/>
                <a:gd name="connsiteY225" fmla="*/ 1218092 h 1456508"/>
                <a:gd name="connsiteX226" fmla="*/ 264426 w 1508527"/>
                <a:gd name="connsiteY226" fmla="*/ 1218092 h 1456508"/>
                <a:gd name="connsiteX227" fmla="*/ 234082 w 1508527"/>
                <a:gd name="connsiteY227" fmla="*/ 1209423 h 1456508"/>
                <a:gd name="connsiteX228" fmla="*/ 208073 w 1508527"/>
                <a:gd name="connsiteY228" fmla="*/ 1209423 h 1456508"/>
                <a:gd name="connsiteX229" fmla="*/ 255756 w 1508527"/>
                <a:gd name="connsiteY229" fmla="*/ 1200753 h 1456508"/>
                <a:gd name="connsiteX230" fmla="*/ 296937 w 1508527"/>
                <a:gd name="connsiteY230" fmla="*/ 1231097 h 1456508"/>
                <a:gd name="connsiteX231" fmla="*/ 296937 w 1508527"/>
                <a:gd name="connsiteY231" fmla="*/ 1231097 h 1456508"/>
                <a:gd name="connsiteX232" fmla="*/ 307774 w 1508527"/>
                <a:gd name="connsiteY232" fmla="*/ 1218092 h 1456508"/>
                <a:gd name="connsiteX233" fmla="*/ 307774 w 1508527"/>
                <a:gd name="connsiteY233" fmla="*/ 1218092 h 1456508"/>
                <a:gd name="connsiteX234" fmla="*/ 296937 w 1508527"/>
                <a:gd name="connsiteY234" fmla="*/ 1163907 h 1456508"/>
                <a:gd name="connsiteX235" fmla="*/ 277430 w 1508527"/>
                <a:gd name="connsiteY235" fmla="*/ 1109721 h 1456508"/>
                <a:gd name="connsiteX236" fmla="*/ 275263 w 1508527"/>
                <a:gd name="connsiteY236" fmla="*/ 1122726 h 1456508"/>
                <a:gd name="connsiteX237" fmla="*/ 277430 w 1508527"/>
                <a:gd name="connsiteY237" fmla="*/ 1159572 h 1456508"/>
                <a:gd name="connsiteX238" fmla="*/ 290435 w 1508527"/>
                <a:gd name="connsiteY238" fmla="*/ 1187748 h 1456508"/>
                <a:gd name="connsiteX239" fmla="*/ 290435 w 1508527"/>
                <a:gd name="connsiteY239" fmla="*/ 1187748 h 1456508"/>
                <a:gd name="connsiteX240" fmla="*/ 290435 w 1508527"/>
                <a:gd name="connsiteY240" fmla="*/ 1187748 h 1456508"/>
                <a:gd name="connsiteX241" fmla="*/ 277430 w 1508527"/>
                <a:gd name="connsiteY241" fmla="*/ 1159572 h 1456508"/>
                <a:gd name="connsiteX242" fmla="*/ 273096 w 1508527"/>
                <a:gd name="connsiteY242" fmla="*/ 1133563 h 1456508"/>
                <a:gd name="connsiteX243" fmla="*/ 270928 w 1508527"/>
                <a:gd name="connsiteY243" fmla="*/ 1181246 h 1456508"/>
                <a:gd name="connsiteX244" fmla="*/ 307774 w 1508527"/>
                <a:gd name="connsiteY244" fmla="*/ 1218092 h 1456508"/>
                <a:gd name="connsiteX245" fmla="*/ 307774 w 1508527"/>
                <a:gd name="connsiteY245" fmla="*/ 1218092 h 1456508"/>
                <a:gd name="connsiteX246" fmla="*/ 244919 w 1508527"/>
                <a:gd name="connsiteY246" fmla="*/ 1179079 h 1456508"/>
                <a:gd name="connsiteX247" fmla="*/ 244919 w 1508527"/>
                <a:gd name="connsiteY247" fmla="*/ 1179079 h 1456508"/>
                <a:gd name="connsiteX248" fmla="*/ 190733 w 1508527"/>
                <a:gd name="connsiteY248" fmla="*/ 1170409 h 1456508"/>
                <a:gd name="connsiteX249" fmla="*/ 136548 w 1508527"/>
                <a:gd name="connsiteY249" fmla="*/ 1153070 h 1456508"/>
                <a:gd name="connsiteX250" fmla="*/ 149552 w 1508527"/>
                <a:gd name="connsiteY250" fmla="*/ 1150902 h 1456508"/>
                <a:gd name="connsiteX251" fmla="*/ 186399 w 1508527"/>
                <a:gd name="connsiteY251" fmla="*/ 1150902 h 1456508"/>
                <a:gd name="connsiteX252" fmla="*/ 216742 w 1508527"/>
                <a:gd name="connsiteY252" fmla="*/ 1161739 h 1456508"/>
                <a:gd name="connsiteX253" fmla="*/ 216742 w 1508527"/>
                <a:gd name="connsiteY253" fmla="*/ 1161739 h 1456508"/>
                <a:gd name="connsiteX254" fmla="*/ 216742 w 1508527"/>
                <a:gd name="connsiteY254" fmla="*/ 1161739 h 1456508"/>
                <a:gd name="connsiteX255" fmla="*/ 188566 w 1508527"/>
                <a:gd name="connsiteY255" fmla="*/ 1150902 h 1456508"/>
                <a:gd name="connsiteX256" fmla="*/ 162557 w 1508527"/>
                <a:gd name="connsiteY256" fmla="*/ 1148735 h 1456508"/>
                <a:gd name="connsiteX257" fmla="*/ 210240 w 1508527"/>
                <a:gd name="connsiteY257" fmla="*/ 1144400 h 1456508"/>
                <a:gd name="connsiteX258" fmla="*/ 244919 w 1508527"/>
                <a:gd name="connsiteY258" fmla="*/ 1179079 h 1456508"/>
                <a:gd name="connsiteX259" fmla="*/ 244919 w 1508527"/>
                <a:gd name="connsiteY259" fmla="*/ 1179079 h 1456508"/>
                <a:gd name="connsiteX260" fmla="*/ 257924 w 1508527"/>
                <a:gd name="connsiteY260" fmla="*/ 1168242 h 1456508"/>
                <a:gd name="connsiteX261" fmla="*/ 257924 w 1508527"/>
                <a:gd name="connsiteY261" fmla="*/ 1168242 h 1456508"/>
                <a:gd name="connsiteX262" fmla="*/ 253589 w 1508527"/>
                <a:gd name="connsiteY262" fmla="*/ 1114056 h 1456508"/>
                <a:gd name="connsiteX263" fmla="*/ 238417 w 1508527"/>
                <a:gd name="connsiteY263" fmla="*/ 1059870 h 1456508"/>
                <a:gd name="connsiteX264" fmla="*/ 236249 w 1508527"/>
                <a:gd name="connsiteY264" fmla="*/ 1070707 h 1456508"/>
                <a:gd name="connsiteX265" fmla="*/ 234082 w 1508527"/>
                <a:gd name="connsiteY265" fmla="*/ 1107554 h 1456508"/>
                <a:gd name="connsiteX266" fmla="*/ 242752 w 1508527"/>
                <a:gd name="connsiteY266" fmla="*/ 1137898 h 1456508"/>
                <a:gd name="connsiteX267" fmla="*/ 242752 w 1508527"/>
                <a:gd name="connsiteY267" fmla="*/ 1137898 h 1456508"/>
                <a:gd name="connsiteX268" fmla="*/ 242752 w 1508527"/>
                <a:gd name="connsiteY268" fmla="*/ 1137898 h 1456508"/>
                <a:gd name="connsiteX269" fmla="*/ 231914 w 1508527"/>
                <a:gd name="connsiteY269" fmla="*/ 1109721 h 1456508"/>
                <a:gd name="connsiteX270" fmla="*/ 229747 w 1508527"/>
                <a:gd name="connsiteY270" fmla="*/ 1083712 h 1456508"/>
                <a:gd name="connsiteX271" fmla="*/ 223245 w 1508527"/>
                <a:gd name="connsiteY271" fmla="*/ 1131395 h 1456508"/>
                <a:gd name="connsiteX272" fmla="*/ 257924 w 1508527"/>
                <a:gd name="connsiteY272" fmla="*/ 1168242 h 1456508"/>
                <a:gd name="connsiteX273" fmla="*/ 257924 w 1508527"/>
                <a:gd name="connsiteY273" fmla="*/ 1168242 h 1456508"/>
                <a:gd name="connsiteX274" fmla="*/ 199403 w 1508527"/>
                <a:gd name="connsiteY274" fmla="*/ 1124893 h 1456508"/>
                <a:gd name="connsiteX275" fmla="*/ 199403 w 1508527"/>
                <a:gd name="connsiteY275" fmla="*/ 1124893 h 1456508"/>
                <a:gd name="connsiteX276" fmla="*/ 147385 w 1508527"/>
                <a:gd name="connsiteY276" fmla="*/ 1111889 h 1456508"/>
                <a:gd name="connsiteX277" fmla="*/ 95367 w 1508527"/>
                <a:gd name="connsiteY277" fmla="*/ 1088047 h 1456508"/>
                <a:gd name="connsiteX278" fmla="*/ 108371 w 1508527"/>
                <a:gd name="connsiteY278" fmla="*/ 1088047 h 1456508"/>
                <a:gd name="connsiteX279" fmla="*/ 145217 w 1508527"/>
                <a:gd name="connsiteY279" fmla="*/ 1092382 h 1456508"/>
                <a:gd name="connsiteX280" fmla="*/ 173394 w 1508527"/>
                <a:gd name="connsiteY280" fmla="*/ 1105386 h 1456508"/>
                <a:gd name="connsiteX281" fmla="*/ 173394 w 1508527"/>
                <a:gd name="connsiteY281" fmla="*/ 1105386 h 1456508"/>
                <a:gd name="connsiteX282" fmla="*/ 173394 w 1508527"/>
                <a:gd name="connsiteY282" fmla="*/ 1105386 h 1456508"/>
                <a:gd name="connsiteX283" fmla="*/ 147385 w 1508527"/>
                <a:gd name="connsiteY283" fmla="*/ 1090214 h 1456508"/>
                <a:gd name="connsiteX284" fmla="*/ 121376 w 1508527"/>
                <a:gd name="connsiteY284" fmla="*/ 1083712 h 1456508"/>
                <a:gd name="connsiteX285" fmla="*/ 169059 w 1508527"/>
                <a:gd name="connsiteY285" fmla="*/ 1085880 h 1456508"/>
                <a:gd name="connsiteX286" fmla="*/ 199403 w 1508527"/>
                <a:gd name="connsiteY286" fmla="*/ 1124893 h 1456508"/>
                <a:gd name="connsiteX287" fmla="*/ 199403 w 1508527"/>
                <a:gd name="connsiteY287" fmla="*/ 1124893 h 1456508"/>
                <a:gd name="connsiteX288" fmla="*/ 212408 w 1508527"/>
                <a:gd name="connsiteY288" fmla="*/ 1114056 h 1456508"/>
                <a:gd name="connsiteX289" fmla="*/ 212408 w 1508527"/>
                <a:gd name="connsiteY289" fmla="*/ 1114056 h 1456508"/>
                <a:gd name="connsiteX290" fmla="*/ 212408 w 1508527"/>
                <a:gd name="connsiteY290" fmla="*/ 1059870 h 1456508"/>
                <a:gd name="connsiteX291" fmla="*/ 203738 w 1508527"/>
                <a:gd name="connsiteY291" fmla="*/ 1003517 h 1456508"/>
                <a:gd name="connsiteX292" fmla="*/ 199403 w 1508527"/>
                <a:gd name="connsiteY292" fmla="*/ 1014354 h 1456508"/>
                <a:gd name="connsiteX293" fmla="*/ 192901 w 1508527"/>
                <a:gd name="connsiteY293" fmla="*/ 1051201 h 1456508"/>
                <a:gd name="connsiteX294" fmla="*/ 199403 w 1508527"/>
                <a:gd name="connsiteY294" fmla="*/ 1081545 h 1456508"/>
                <a:gd name="connsiteX295" fmla="*/ 199403 w 1508527"/>
                <a:gd name="connsiteY295" fmla="*/ 1081545 h 1456508"/>
                <a:gd name="connsiteX296" fmla="*/ 199403 w 1508527"/>
                <a:gd name="connsiteY296" fmla="*/ 1081545 h 1456508"/>
                <a:gd name="connsiteX297" fmla="*/ 192901 w 1508527"/>
                <a:gd name="connsiteY297" fmla="*/ 1051201 h 1456508"/>
                <a:gd name="connsiteX298" fmla="*/ 195068 w 1508527"/>
                <a:gd name="connsiteY298" fmla="*/ 1025192 h 1456508"/>
                <a:gd name="connsiteX299" fmla="*/ 184231 w 1508527"/>
                <a:gd name="connsiteY299" fmla="*/ 1072875 h 1456508"/>
                <a:gd name="connsiteX300" fmla="*/ 212408 w 1508527"/>
                <a:gd name="connsiteY300" fmla="*/ 1114056 h 1456508"/>
                <a:gd name="connsiteX301" fmla="*/ 212408 w 1508527"/>
                <a:gd name="connsiteY301" fmla="*/ 1114056 h 1456508"/>
                <a:gd name="connsiteX302" fmla="*/ 160389 w 1508527"/>
                <a:gd name="connsiteY302" fmla="*/ 1064205 h 1456508"/>
                <a:gd name="connsiteX303" fmla="*/ 160389 w 1508527"/>
                <a:gd name="connsiteY303" fmla="*/ 1064205 h 1456508"/>
                <a:gd name="connsiteX304" fmla="*/ 110539 w 1508527"/>
                <a:gd name="connsiteY304" fmla="*/ 1044698 h 1456508"/>
                <a:gd name="connsiteX305" fmla="*/ 60688 w 1508527"/>
                <a:gd name="connsiteY305" fmla="*/ 1016522 h 1456508"/>
                <a:gd name="connsiteX306" fmla="*/ 73692 w 1508527"/>
                <a:gd name="connsiteY306" fmla="*/ 1016522 h 1456508"/>
                <a:gd name="connsiteX307" fmla="*/ 110539 w 1508527"/>
                <a:gd name="connsiteY307" fmla="*/ 1025192 h 1456508"/>
                <a:gd name="connsiteX308" fmla="*/ 136548 w 1508527"/>
                <a:gd name="connsiteY308" fmla="*/ 1042531 h 1456508"/>
                <a:gd name="connsiteX309" fmla="*/ 136548 w 1508527"/>
                <a:gd name="connsiteY309" fmla="*/ 1042531 h 1456508"/>
                <a:gd name="connsiteX310" fmla="*/ 136548 w 1508527"/>
                <a:gd name="connsiteY310" fmla="*/ 1042531 h 1456508"/>
                <a:gd name="connsiteX311" fmla="*/ 110539 w 1508527"/>
                <a:gd name="connsiteY311" fmla="*/ 1025192 h 1456508"/>
                <a:gd name="connsiteX312" fmla="*/ 86697 w 1508527"/>
                <a:gd name="connsiteY312" fmla="*/ 1016522 h 1456508"/>
                <a:gd name="connsiteX313" fmla="*/ 134380 w 1508527"/>
                <a:gd name="connsiteY313" fmla="*/ 1023024 h 1456508"/>
                <a:gd name="connsiteX314" fmla="*/ 160389 w 1508527"/>
                <a:gd name="connsiteY314" fmla="*/ 1064205 h 1456508"/>
                <a:gd name="connsiteX315" fmla="*/ 160389 w 1508527"/>
                <a:gd name="connsiteY315" fmla="*/ 1064205 h 1456508"/>
                <a:gd name="connsiteX316" fmla="*/ 175561 w 1508527"/>
                <a:gd name="connsiteY316" fmla="*/ 1055536 h 1456508"/>
                <a:gd name="connsiteX317" fmla="*/ 175561 w 1508527"/>
                <a:gd name="connsiteY317" fmla="*/ 1055536 h 1456508"/>
                <a:gd name="connsiteX318" fmla="*/ 182064 w 1508527"/>
                <a:gd name="connsiteY318" fmla="*/ 1001350 h 1456508"/>
                <a:gd name="connsiteX319" fmla="*/ 179896 w 1508527"/>
                <a:gd name="connsiteY319" fmla="*/ 944997 h 1456508"/>
                <a:gd name="connsiteX320" fmla="*/ 175561 w 1508527"/>
                <a:gd name="connsiteY320" fmla="*/ 955834 h 1456508"/>
                <a:gd name="connsiteX321" fmla="*/ 164724 w 1508527"/>
                <a:gd name="connsiteY321" fmla="*/ 992680 h 1456508"/>
                <a:gd name="connsiteX322" fmla="*/ 166892 w 1508527"/>
                <a:gd name="connsiteY322" fmla="*/ 1023024 h 1456508"/>
                <a:gd name="connsiteX323" fmla="*/ 166892 w 1508527"/>
                <a:gd name="connsiteY323" fmla="*/ 1023024 h 1456508"/>
                <a:gd name="connsiteX324" fmla="*/ 166892 w 1508527"/>
                <a:gd name="connsiteY324" fmla="*/ 1023024 h 1456508"/>
                <a:gd name="connsiteX325" fmla="*/ 162557 w 1508527"/>
                <a:gd name="connsiteY325" fmla="*/ 992680 h 1456508"/>
                <a:gd name="connsiteX326" fmla="*/ 166892 w 1508527"/>
                <a:gd name="connsiteY326" fmla="*/ 966671 h 1456508"/>
                <a:gd name="connsiteX327" fmla="*/ 151720 w 1508527"/>
                <a:gd name="connsiteY327" fmla="*/ 1012187 h 1456508"/>
                <a:gd name="connsiteX328" fmla="*/ 175561 w 1508527"/>
                <a:gd name="connsiteY328" fmla="*/ 1055536 h 1456508"/>
                <a:gd name="connsiteX329" fmla="*/ 175561 w 1508527"/>
                <a:gd name="connsiteY329" fmla="*/ 1055536 h 1456508"/>
                <a:gd name="connsiteX330" fmla="*/ 127878 w 1508527"/>
                <a:gd name="connsiteY330" fmla="*/ 999183 h 1456508"/>
                <a:gd name="connsiteX331" fmla="*/ 127878 w 1508527"/>
                <a:gd name="connsiteY331" fmla="*/ 999183 h 1456508"/>
                <a:gd name="connsiteX332" fmla="*/ 80195 w 1508527"/>
                <a:gd name="connsiteY332" fmla="*/ 975341 h 1456508"/>
                <a:gd name="connsiteX333" fmla="*/ 34679 w 1508527"/>
                <a:gd name="connsiteY333" fmla="*/ 940662 h 1456508"/>
                <a:gd name="connsiteX334" fmla="*/ 47683 w 1508527"/>
                <a:gd name="connsiteY334" fmla="*/ 942830 h 1456508"/>
                <a:gd name="connsiteX335" fmla="*/ 82362 w 1508527"/>
                <a:gd name="connsiteY335" fmla="*/ 953667 h 1456508"/>
                <a:gd name="connsiteX336" fmla="*/ 106204 w 1508527"/>
                <a:gd name="connsiteY336" fmla="*/ 973173 h 1456508"/>
                <a:gd name="connsiteX337" fmla="*/ 106204 w 1508527"/>
                <a:gd name="connsiteY337" fmla="*/ 973173 h 1456508"/>
                <a:gd name="connsiteX338" fmla="*/ 106204 w 1508527"/>
                <a:gd name="connsiteY338" fmla="*/ 973173 h 1456508"/>
                <a:gd name="connsiteX339" fmla="*/ 82362 w 1508527"/>
                <a:gd name="connsiteY339" fmla="*/ 953667 h 1456508"/>
                <a:gd name="connsiteX340" fmla="*/ 58520 w 1508527"/>
                <a:gd name="connsiteY340" fmla="*/ 942830 h 1456508"/>
                <a:gd name="connsiteX341" fmla="*/ 106204 w 1508527"/>
                <a:gd name="connsiteY341" fmla="*/ 953667 h 1456508"/>
                <a:gd name="connsiteX342" fmla="*/ 127878 w 1508527"/>
                <a:gd name="connsiteY342" fmla="*/ 999183 h 1456508"/>
                <a:gd name="connsiteX343" fmla="*/ 127878 w 1508527"/>
                <a:gd name="connsiteY343" fmla="*/ 999183 h 1456508"/>
                <a:gd name="connsiteX344" fmla="*/ 143050 w 1508527"/>
                <a:gd name="connsiteY344" fmla="*/ 992680 h 1456508"/>
                <a:gd name="connsiteX345" fmla="*/ 143050 w 1508527"/>
                <a:gd name="connsiteY345" fmla="*/ 992680 h 1456508"/>
                <a:gd name="connsiteX346" fmla="*/ 121376 w 1508527"/>
                <a:gd name="connsiteY346" fmla="*/ 944997 h 1456508"/>
                <a:gd name="connsiteX347" fmla="*/ 143050 w 1508527"/>
                <a:gd name="connsiteY347" fmla="*/ 901648 h 1456508"/>
                <a:gd name="connsiteX348" fmla="*/ 136548 w 1508527"/>
                <a:gd name="connsiteY348" fmla="*/ 927657 h 1456508"/>
                <a:gd name="connsiteX349" fmla="*/ 136548 w 1508527"/>
                <a:gd name="connsiteY349" fmla="*/ 958001 h 1456508"/>
                <a:gd name="connsiteX350" fmla="*/ 136548 w 1508527"/>
                <a:gd name="connsiteY350" fmla="*/ 958001 h 1456508"/>
                <a:gd name="connsiteX351" fmla="*/ 136548 w 1508527"/>
                <a:gd name="connsiteY351" fmla="*/ 958001 h 1456508"/>
                <a:gd name="connsiteX352" fmla="*/ 136548 w 1508527"/>
                <a:gd name="connsiteY352" fmla="*/ 927657 h 1456508"/>
                <a:gd name="connsiteX353" fmla="*/ 149552 w 1508527"/>
                <a:gd name="connsiteY353" fmla="*/ 892979 h 1456508"/>
                <a:gd name="connsiteX354" fmla="*/ 156055 w 1508527"/>
                <a:gd name="connsiteY354" fmla="*/ 882142 h 1456508"/>
                <a:gd name="connsiteX355" fmla="*/ 153887 w 1508527"/>
                <a:gd name="connsiteY355" fmla="*/ 938495 h 1456508"/>
                <a:gd name="connsiteX356" fmla="*/ 143050 w 1508527"/>
                <a:gd name="connsiteY356" fmla="*/ 992680 h 1456508"/>
                <a:gd name="connsiteX357" fmla="*/ 143050 w 1508527"/>
                <a:gd name="connsiteY357" fmla="*/ 992680 h 1456508"/>
                <a:gd name="connsiteX358" fmla="*/ 101869 w 1508527"/>
                <a:gd name="connsiteY358" fmla="*/ 934160 h 1456508"/>
                <a:gd name="connsiteX359" fmla="*/ 101869 w 1508527"/>
                <a:gd name="connsiteY359" fmla="*/ 934160 h 1456508"/>
                <a:gd name="connsiteX360" fmla="*/ 56353 w 1508527"/>
                <a:gd name="connsiteY360" fmla="*/ 905983 h 1456508"/>
                <a:gd name="connsiteX361" fmla="*/ 15172 w 1508527"/>
                <a:gd name="connsiteY361" fmla="*/ 866970 h 1456508"/>
                <a:gd name="connsiteX362" fmla="*/ 26009 w 1508527"/>
                <a:gd name="connsiteY362" fmla="*/ 871304 h 1456508"/>
                <a:gd name="connsiteX363" fmla="*/ 60688 w 1508527"/>
                <a:gd name="connsiteY363" fmla="*/ 886476 h 1456508"/>
                <a:gd name="connsiteX364" fmla="*/ 82362 w 1508527"/>
                <a:gd name="connsiteY364" fmla="*/ 908151 h 1456508"/>
                <a:gd name="connsiteX365" fmla="*/ 82362 w 1508527"/>
                <a:gd name="connsiteY365" fmla="*/ 908151 h 1456508"/>
                <a:gd name="connsiteX366" fmla="*/ 82362 w 1508527"/>
                <a:gd name="connsiteY366" fmla="*/ 908151 h 1456508"/>
                <a:gd name="connsiteX367" fmla="*/ 60688 w 1508527"/>
                <a:gd name="connsiteY367" fmla="*/ 886476 h 1456508"/>
                <a:gd name="connsiteX368" fmla="*/ 39014 w 1508527"/>
                <a:gd name="connsiteY368" fmla="*/ 873472 h 1456508"/>
                <a:gd name="connsiteX369" fmla="*/ 84530 w 1508527"/>
                <a:gd name="connsiteY369" fmla="*/ 890811 h 1456508"/>
                <a:gd name="connsiteX370" fmla="*/ 101869 w 1508527"/>
                <a:gd name="connsiteY370" fmla="*/ 934160 h 1456508"/>
                <a:gd name="connsiteX371" fmla="*/ 101869 w 1508527"/>
                <a:gd name="connsiteY371" fmla="*/ 934160 h 1456508"/>
                <a:gd name="connsiteX372" fmla="*/ 119208 w 1508527"/>
                <a:gd name="connsiteY372" fmla="*/ 927657 h 1456508"/>
                <a:gd name="connsiteX373" fmla="*/ 119208 w 1508527"/>
                <a:gd name="connsiteY373" fmla="*/ 927657 h 1456508"/>
                <a:gd name="connsiteX374" fmla="*/ 136548 w 1508527"/>
                <a:gd name="connsiteY374" fmla="*/ 875639 h 1456508"/>
                <a:gd name="connsiteX375" fmla="*/ 145217 w 1508527"/>
                <a:gd name="connsiteY375" fmla="*/ 819286 h 1456508"/>
                <a:gd name="connsiteX376" fmla="*/ 138715 w 1508527"/>
                <a:gd name="connsiteY376" fmla="*/ 830123 h 1456508"/>
                <a:gd name="connsiteX377" fmla="*/ 121376 w 1508527"/>
                <a:gd name="connsiteY377" fmla="*/ 862635 h 1456508"/>
                <a:gd name="connsiteX378" fmla="*/ 117041 w 1508527"/>
                <a:gd name="connsiteY378" fmla="*/ 892979 h 1456508"/>
                <a:gd name="connsiteX379" fmla="*/ 117041 w 1508527"/>
                <a:gd name="connsiteY379" fmla="*/ 892979 h 1456508"/>
                <a:gd name="connsiteX380" fmla="*/ 117041 w 1508527"/>
                <a:gd name="connsiteY380" fmla="*/ 892979 h 1456508"/>
                <a:gd name="connsiteX381" fmla="*/ 119208 w 1508527"/>
                <a:gd name="connsiteY381" fmla="*/ 862635 h 1456508"/>
                <a:gd name="connsiteX382" fmla="*/ 127878 w 1508527"/>
                <a:gd name="connsiteY382" fmla="*/ 838793 h 1456508"/>
                <a:gd name="connsiteX383" fmla="*/ 101869 w 1508527"/>
                <a:gd name="connsiteY383" fmla="*/ 879974 h 1456508"/>
                <a:gd name="connsiteX384" fmla="*/ 119208 w 1508527"/>
                <a:gd name="connsiteY384" fmla="*/ 927657 h 1456508"/>
                <a:gd name="connsiteX385" fmla="*/ 119208 w 1508527"/>
                <a:gd name="connsiteY385" fmla="*/ 927657 h 1456508"/>
                <a:gd name="connsiteX386" fmla="*/ 84530 w 1508527"/>
                <a:gd name="connsiteY386" fmla="*/ 864802 h 1456508"/>
                <a:gd name="connsiteX387" fmla="*/ 84530 w 1508527"/>
                <a:gd name="connsiteY387" fmla="*/ 864802 h 1456508"/>
                <a:gd name="connsiteX388" fmla="*/ 41181 w 1508527"/>
                <a:gd name="connsiteY388" fmla="*/ 830123 h 1456508"/>
                <a:gd name="connsiteX389" fmla="*/ 4335 w 1508527"/>
                <a:gd name="connsiteY389" fmla="*/ 786775 h 1456508"/>
                <a:gd name="connsiteX390" fmla="*/ 15172 w 1508527"/>
                <a:gd name="connsiteY390" fmla="*/ 791110 h 1456508"/>
                <a:gd name="connsiteX391" fmla="*/ 47683 w 1508527"/>
                <a:gd name="connsiteY391" fmla="*/ 810617 h 1456508"/>
                <a:gd name="connsiteX392" fmla="*/ 67190 w 1508527"/>
                <a:gd name="connsiteY392" fmla="*/ 834458 h 1456508"/>
                <a:gd name="connsiteX393" fmla="*/ 67190 w 1508527"/>
                <a:gd name="connsiteY393" fmla="*/ 834458 h 1456508"/>
                <a:gd name="connsiteX394" fmla="*/ 67190 w 1508527"/>
                <a:gd name="connsiteY394" fmla="*/ 834458 h 1456508"/>
                <a:gd name="connsiteX395" fmla="*/ 47683 w 1508527"/>
                <a:gd name="connsiteY395" fmla="*/ 810617 h 1456508"/>
                <a:gd name="connsiteX396" fmla="*/ 26009 w 1508527"/>
                <a:gd name="connsiteY396" fmla="*/ 795445 h 1456508"/>
                <a:gd name="connsiteX397" fmla="*/ 69358 w 1508527"/>
                <a:gd name="connsiteY397" fmla="*/ 817119 h 1456508"/>
                <a:gd name="connsiteX398" fmla="*/ 84530 w 1508527"/>
                <a:gd name="connsiteY398" fmla="*/ 864802 h 1456508"/>
                <a:gd name="connsiteX399" fmla="*/ 84530 w 1508527"/>
                <a:gd name="connsiteY399" fmla="*/ 864802 h 1456508"/>
                <a:gd name="connsiteX400" fmla="*/ 99702 w 1508527"/>
                <a:gd name="connsiteY400" fmla="*/ 860467 h 1456508"/>
                <a:gd name="connsiteX401" fmla="*/ 99702 w 1508527"/>
                <a:gd name="connsiteY401" fmla="*/ 860467 h 1456508"/>
                <a:gd name="connsiteX402" fmla="*/ 88864 w 1508527"/>
                <a:gd name="connsiteY402" fmla="*/ 810617 h 1456508"/>
                <a:gd name="connsiteX403" fmla="*/ 119208 w 1508527"/>
                <a:gd name="connsiteY403" fmla="*/ 771603 h 1456508"/>
                <a:gd name="connsiteX404" fmla="*/ 108371 w 1508527"/>
                <a:gd name="connsiteY404" fmla="*/ 795445 h 1456508"/>
                <a:gd name="connsiteX405" fmla="*/ 101869 w 1508527"/>
                <a:gd name="connsiteY405" fmla="*/ 825789 h 1456508"/>
                <a:gd name="connsiteX406" fmla="*/ 101869 w 1508527"/>
                <a:gd name="connsiteY406" fmla="*/ 827956 h 1456508"/>
                <a:gd name="connsiteX407" fmla="*/ 101869 w 1508527"/>
                <a:gd name="connsiteY407" fmla="*/ 827956 h 1456508"/>
                <a:gd name="connsiteX408" fmla="*/ 108371 w 1508527"/>
                <a:gd name="connsiteY408" fmla="*/ 797612 h 1456508"/>
                <a:gd name="connsiteX409" fmla="*/ 130045 w 1508527"/>
                <a:gd name="connsiteY409" fmla="*/ 767268 h 1456508"/>
                <a:gd name="connsiteX410" fmla="*/ 138715 w 1508527"/>
                <a:gd name="connsiteY410" fmla="*/ 758598 h 1456508"/>
                <a:gd name="connsiteX411" fmla="*/ 123543 w 1508527"/>
                <a:gd name="connsiteY411" fmla="*/ 812784 h 1456508"/>
                <a:gd name="connsiteX412" fmla="*/ 99702 w 1508527"/>
                <a:gd name="connsiteY412" fmla="*/ 860467 h 1456508"/>
                <a:gd name="connsiteX413" fmla="*/ 99702 w 1508527"/>
                <a:gd name="connsiteY413" fmla="*/ 860467 h 1456508"/>
                <a:gd name="connsiteX414" fmla="*/ 73692 w 1508527"/>
                <a:gd name="connsiteY414" fmla="*/ 793277 h 1456508"/>
                <a:gd name="connsiteX415" fmla="*/ 73692 w 1508527"/>
                <a:gd name="connsiteY415" fmla="*/ 793277 h 1456508"/>
                <a:gd name="connsiteX416" fmla="*/ 65023 w 1508527"/>
                <a:gd name="connsiteY416" fmla="*/ 743426 h 1456508"/>
                <a:gd name="connsiteX417" fmla="*/ 23842 w 1508527"/>
                <a:gd name="connsiteY417" fmla="*/ 717417 h 1456508"/>
                <a:gd name="connsiteX418" fmla="*/ 43348 w 1508527"/>
                <a:gd name="connsiteY418" fmla="*/ 734757 h 1456508"/>
                <a:gd name="connsiteX419" fmla="*/ 58520 w 1508527"/>
                <a:gd name="connsiteY419" fmla="*/ 760766 h 1456508"/>
                <a:gd name="connsiteX420" fmla="*/ 58520 w 1508527"/>
                <a:gd name="connsiteY420" fmla="*/ 760766 h 1456508"/>
                <a:gd name="connsiteX421" fmla="*/ 58520 w 1508527"/>
                <a:gd name="connsiteY421" fmla="*/ 760766 h 1456508"/>
                <a:gd name="connsiteX422" fmla="*/ 41181 w 1508527"/>
                <a:gd name="connsiteY422" fmla="*/ 734757 h 1456508"/>
                <a:gd name="connsiteX423" fmla="*/ 10837 w 1508527"/>
                <a:gd name="connsiteY423" fmla="*/ 713083 h 1456508"/>
                <a:gd name="connsiteX424" fmla="*/ 0 w 1508527"/>
                <a:gd name="connsiteY424" fmla="*/ 706580 h 1456508"/>
                <a:gd name="connsiteX425" fmla="*/ 32511 w 1508527"/>
                <a:gd name="connsiteY425" fmla="*/ 754264 h 1456508"/>
                <a:gd name="connsiteX426" fmla="*/ 73692 w 1508527"/>
                <a:gd name="connsiteY426" fmla="*/ 793277 h 1456508"/>
                <a:gd name="connsiteX427" fmla="*/ 73692 w 1508527"/>
                <a:gd name="connsiteY427" fmla="*/ 793277 h 1456508"/>
                <a:gd name="connsiteX428" fmla="*/ 88864 w 1508527"/>
                <a:gd name="connsiteY428" fmla="*/ 791110 h 1456508"/>
                <a:gd name="connsiteX429" fmla="*/ 88864 w 1508527"/>
                <a:gd name="connsiteY429" fmla="*/ 791110 h 1456508"/>
                <a:gd name="connsiteX430" fmla="*/ 117041 w 1508527"/>
                <a:gd name="connsiteY430" fmla="*/ 745594 h 1456508"/>
                <a:gd name="connsiteX431" fmla="*/ 136548 w 1508527"/>
                <a:gd name="connsiteY431" fmla="*/ 691408 h 1456508"/>
                <a:gd name="connsiteX432" fmla="*/ 127878 w 1508527"/>
                <a:gd name="connsiteY432" fmla="*/ 700078 h 1456508"/>
                <a:gd name="connsiteX433" fmla="*/ 104036 w 1508527"/>
                <a:gd name="connsiteY433" fmla="*/ 728255 h 1456508"/>
                <a:gd name="connsiteX434" fmla="*/ 93199 w 1508527"/>
                <a:gd name="connsiteY434" fmla="*/ 758598 h 1456508"/>
                <a:gd name="connsiteX435" fmla="*/ 93199 w 1508527"/>
                <a:gd name="connsiteY435" fmla="*/ 758598 h 1456508"/>
                <a:gd name="connsiteX436" fmla="*/ 93199 w 1508527"/>
                <a:gd name="connsiteY436" fmla="*/ 756431 h 1456508"/>
                <a:gd name="connsiteX437" fmla="*/ 101869 w 1508527"/>
                <a:gd name="connsiteY437" fmla="*/ 726087 h 1456508"/>
                <a:gd name="connsiteX438" fmla="*/ 114874 w 1508527"/>
                <a:gd name="connsiteY438" fmla="*/ 704413 h 1456508"/>
                <a:gd name="connsiteX439" fmla="*/ 82362 w 1508527"/>
                <a:gd name="connsiteY439" fmla="*/ 739092 h 1456508"/>
                <a:gd name="connsiteX440" fmla="*/ 88864 w 1508527"/>
                <a:gd name="connsiteY440" fmla="*/ 791110 h 1456508"/>
                <a:gd name="connsiteX441" fmla="*/ 88864 w 1508527"/>
                <a:gd name="connsiteY441" fmla="*/ 791110 h 1456508"/>
                <a:gd name="connsiteX442" fmla="*/ 69358 w 1508527"/>
                <a:gd name="connsiteY442" fmla="*/ 721752 h 1456508"/>
                <a:gd name="connsiteX443" fmla="*/ 69358 w 1508527"/>
                <a:gd name="connsiteY443" fmla="*/ 721752 h 1456508"/>
                <a:gd name="connsiteX444" fmla="*/ 34679 w 1508527"/>
                <a:gd name="connsiteY444" fmla="*/ 680571 h 1456508"/>
                <a:gd name="connsiteX445" fmla="*/ 6502 w 1508527"/>
                <a:gd name="connsiteY445" fmla="*/ 630720 h 1456508"/>
                <a:gd name="connsiteX446" fmla="*/ 17339 w 1508527"/>
                <a:gd name="connsiteY446" fmla="*/ 637223 h 1456508"/>
                <a:gd name="connsiteX447" fmla="*/ 45516 w 1508527"/>
                <a:gd name="connsiteY447" fmla="*/ 661064 h 1456508"/>
                <a:gd name="connsiteX448" fmla="*/ 60688 w 1508527"/>
                <a:gd name="connsiteY448" fmla="*/ 689241 h 1456508"/>
                <a:gd name="connsiteX449" fmla="*/ 60688 w 1508527"/>
                <a:gd name="connsiteY449" fmla="*/ 689241 h 1456508"/>
                <a:gd name="connsiteX450" fmla="*/ 60688 w 1508527"/>
                <a:gd name="connsiteY450" fmla="*/ 687073 h 1456508"/>
                <a:gd name="connsiteX451" fmla="*/ 47683 w 1508527"/>
                <a:gd name="connsiteY451" fmla="*/ 658897 h 1456508"/>
                <a:gd name="connsiteX452" fmla="*/ 30344 w 1508527"/>
                <a:gd name="connsiteY452" fmla="*/ 639390 h 1456508"/>
                <a:gd name="connsiteX453" fmla="*/ 69358 w 1508527"/>
                <a:gd name="connsiteY453" fmla="*/ 669734 h 1456508"/>
                <a:gd name="connsiteX454" fmla="*/ 69358 w 1508527"/>
                <a:gd name="connsiteY454" fmla="*/ 721752 h 1456508"/>
                <a:gd name="connsiteX455" fmla="*/ 69358 w 1508527"/>
                <a:gd name="connsiteY455" fmla="*/ 721752 h 1456508"/>
                <a:gd name="connsiteX456" fmla="*/ 84530 w 1508527"/>
                <a:gd name="connsiteY456" fmla="*/ 721752 h 1456508"/>
                <a:gd name="connsiteX457" fmla="*/ 84530 w 1508527"/>
                <a:gd name="connsiteY457" fmla="*/ 721752 h 1456508"/>
                <a:gd name="connsiteX458" fmla="*/ 84530 w 1508527"/>
                <a:gd name="connsiteY458" fmla="*/ 669734 h 1456508"/>
                <a:gd name="connsiteX459" fmla="*/ 121376 w 1508527"/>
                <a:gd name="connsiteY459" fmla="*/ 639390 h 1456508"/>
                <a:gd name="connsiteX460" fmla="*/ 106204 w 1508527"/>
                <a:gd name="connsiteY460" fmla="*/ 658897 h 1456508"/>
                <a:gd name="connsiteX461" fmla="*/ 93199 w 1508527"/>
                <a:gd name="connsiteY461" fmla="*/ 687073 h 1456508"/>
                <a:gd name="connsiteX462" fmla="*/ 93199 w 1508527"/>
                <a:gd name="connsiteY462" fmla="*/ 689241 h 1456508"/>
                <a:gd name="connsiteX463" fmla="*/ 93199 w 1508527"/>
                <a:gd name="connsiteY463" fmla="*/ 689241 h 1456508"/>
                <a:gd name="connsiteX464" fmla="*/ 106204 w 1508527"/>
                <a:gd name="connsiteY464" fmla="*/ 661064 h 1456508"/>
                <a:gd name="connsiteX465" fmla="*/ 132213 w 1508527"/>
                <a:gd name="connsiteY465" fmla="*/ 635055 h 1456508"/>
                <a:gd name="connsiteX466" fmla="*/ 143050 w 1508527"/>
                <a:gd name="connsiteY466" fmla="*/ 628553 h 1456508"/>
                <a:gd name="connsiteX467" fmla="*/ 117041 w 1508527"/>
                <a:gd name="connsiteY467" fmla="*/ 680571 h 1456508"/>
                <a:gd name="connsiteX468" fmla="*/ 84530 w 1508527"/>
                <a:gd name="connsiteY468" fmla="*/ 721752 h 1456508"/>
                <a:gd name="connsiteX469" fmla="*/ 84530 w 1508527"/>
                <a:gd name="connsiteY469" fmla="*/ 721752 h 1456508"/>
                <a:gd name="connsiteX470" fmla="*/ 71525 w 1508527"/>
                <a:gd name="connsiteY470" fmla="*/ 650227 h 1456508"/>
                <a:gd name="connsiteX471" fmla="*/ 71525 w 1508527"/>
                <a:gd name="connsiteY471" fmla="*/ 650227 h 1456508"/>
                <a:gd name="connsiteX472" fmla="*/ 73692 w 1508527"/>
                <a:gd name="connsiteY472" fmla="*/ 600376 h 1456508"/>
                <a:gd name="connsiteX473" fmla="*/ 39014 w 1508527"/>
                <a:gd name="connsiteY473" fmla="*/ 567865 h 1456508"/>
                <a:gd name="connsiteX474" fmla="*/ 54186 w 1508527"/>
                <a:gd name="connsiteY474" fmla="*/ 589539 h 1456508"/>
                <a:gd name="connsiteX475" fmla="*/ 65023 w 1508527"/>
                <a:gd name="connsiteY475" fmla="*/ 617716 h 1456508"/>
                <a:gd name="connsiteX476" fmla="*/ 65023 w 1508527"/>
                <a:gd name="connsiteY476" fmla="*/ 619883 h 1456508"/>
                <a:gd name="connsiteX477" fmla="*/ 65023 w 1508527"/>
                <a:gd name="connsiteY477" fmla="*/ 619883 h 1456508"/>
                <a:gd name="connsiteX478" fmla="*/ 54186 w 1508527"/>
                <a:gd name="connsiteY478" fmla="*/ 591707 h 1456508"/>
                <a:gd name="connsiteX479" fmla="*/ 28177 w 1508527"/>
                <a:gd name="connsiteY479" fmla="*/ 563530 h 1456508"/>
                <a:gd name="connsiteX480" fmla="*/ 19507 w 1508527"/>
                <a:gd name="connsiteY480" fmla="*/ 554861 h 1456508"/>
                <a:gd name="connsiteX481" fmla="*/ 41181 w 1508527"/>
                <a:gd name="connsiteY481" fmla="*/ 606879 h 1456508"/>
                <a:gd name="connsiteX482" fmla="*/ 71525 w 1508527"/>
                <a:gd name="connsiteY482" fmla="*/ 650227 h 1456508"/>
                <a:gd name="connsiteX483" fmla="*/ 71525 w 1508527"/>
                <a:gd name="connsiteY483" fmla="*/ 650227 h 1456508"/>
                <a:gd name="connsiteX484" fmla="*/ 88864 w 1508527"/>
                <a:gd name="connsiteY484" fmla="*/ 650227 h 1456508"/>
                <a:gd name="connsiteX485" fmla="*/ 88864 w 1508527"/>
                <a:gd name="connsiteY485" fmla="*/ 650227 h 1456508"/>
                <a:gd name="connsiteX486" fmla="*/ 125711 w 1508527"/>
                <a:gd name="connsiteY486" fmla="*/ 611214 h 1456508"/>
                <a:gd name="connsiteX487" fmla="*/ 156055 w 1508527"/>
                <a:gd name="connsiteY487" fmla="*/ 563530 h 1456508"/>
                <a:gd name="connsiteX488" fmla="*/ 145217 w 1508527"/>
                <a:gd name="connsiteY488" fmla="*/ 570033 h 1456508"/>
                <a:gd name="connsiteX489" fmla="*/ 114874 w 1508527"/>
                <a:gd name="connsiteY489" fmla="*/ 593874 h 1456508"/>
                <a:gd name="connsiteX490" fmla="*/ 99702 w 1508527"/>
                <a:gd name="connsiteY490" fmla="*/ 619883 h 1456508"/>
                <a:gd name="connsiteX491" fmla="*/ 99702 w 1508527"/>
                <a:gd name="connsiteY491" fmla="*/ 619883 h 1456508"/>
                <a:gd name="connsiteX492" fmla="*/ 99702 w 1508527"/>
                <a:gd name="connsiteY492" fmla="*/ 619883 h 1456508"/>
                <a:gd name="connsiteX493" fmla="*/ 114874 w 1508527"/>
                <a:gd name="connsiteY493" fmla="*/ 593874 h 1456508"/>
                <a:gd name="connsiteX494" fmla="*/ 132213 w 1508527"/>
                <a:gd name="connsiteY494" fmla="*/ 576535 h 1456508"/>
                <a:gd name="connsiteX495" fmla="*/ 93199 w 1508527"/>
                <a:gd name="connsiteY495" fmla="*/ 604711 h 1456508"/>
                <a:gd name="connsiteX496" fmla="*/ 88864 w 1508527"/>
                <a:gd name="connsiteY496" fmla="*/ 650227 h 1456508"/>
                <a:gd name="connsiteX497" fmla="*/ 88864 w 1508527"/>
                <a:gd name="connsiteY497" fmla="*/ 650227 h 1456508"/>
                <a:gd name="connsiteX498" fmla="*/ 84530 w 1508527"/>
                <a:gd name="connsiteY498" fmla="*/ 578702 h 1456508"/>
                <a:gd name="connsiteX499" fmla="*/ 84530 w 1508527"/>
                <a:gd name="connsiteY499" fmla="*/ 578702 h 1456508"/>
                <a:gd name="connsiteX500" fmla="*/ 58520 w 1508527"/>
                <a:gd name="connsiteY500" fmla="*/ 531019 h 1456508"/>
                <a:gd name="connsiteX501" fmla="*/ 41181 w 1508527"/>
                <a:gd name="connsiteY501" fmla="*/ 476833 h 1456508"/>
                <a:gd name="connsiteX502" fmla="*/ 49851 w 1508527"/>
                <a:gd name="connsiteY502" fmla="*/ 485503 h 1456508"/>
                <a:gd name="connsiteX503" fmla="*/ 71525 w 1508527"/>
                <a:gd name="connsiteY503" fmla="*/ 515847 h 1456508"/>
                <a:gd name="connsiteX504" fmla="*/ 80195 w 1508527"/>
                <a:gd name="connsiteY504" fmla="*/ 546191 h 1456508"/>
                <a:gd name="connsiteX505" fmla="*/ 80195 w 1508527"/>
                <a:gd name="connsiteY505" fmla="*/ 546191 h 1456508"/>
                <a:gd name="connsiteX506" fmla="*/ 80195 w 1508527"/>
                <a:gd name="connsiteY506" fmla="*/ 544023 h 1456508"/>
                <a:gd name="connsiteX507" fmla="*/ 73692 w 1508527"/>
                <a:gd name="connsiteY507" fmla="*/ 513680 h 1456508"/>
                <a:gd name="connsiteX508" fmla="*/ 60688 w 1508527"/>
                <a:gd name="connsiteY508" fmla="*/ 492005 h 1456508"/>
                <a:gd name="connsiteX509" fmla="*/ 91032 w 1508527"/>
                <a:gd name="connsiteY509" fmla="*/ 528852 h 1456508"/>
                <a:gd name="connsiteX510" fmla="*/ 84530 w 1508527"/>
                <a:gd name="connsiteY510" fmla="*/ 578702 h 1456508"/>
                <a:gd name="connsiteX511" fmla="*/ 84530 w 1508527"/>
                <a:gd name="connsiteY511" fmla="*/ 578702 h 1456508"/>
                <a:gd name="connsiteX512" fmla="*/ 99702 w 1508527"/>
                <a:gd name="connsiteY512" fmla="*/ 583037 h 1456508"/>
                <a:gd name="connsiteX513" fmla="*/ 99702 w 1508527"/>
                <a:gd name="connsiteY513" fmla="*/ 583037 h 1456508"/>
                <a:gd name="connsiteX514" fmla="*/ 110539 w 1508527"/>
                <a:gd name="connsiteY514" fmla="*/ 533186 h 1456508"/>
                <a:gd name="connsiteX515" fmla="*/ 153887 w 1508527"/>
                <a:gd name="connsiteY515" fmla="*/ 509345 h 1456508"/>
                <a:gd name="connsiteX516" fmla="*/ 134380 w 1508527"/>
                <a:gd name="connsiteY516" fmla="*/ 526684 h 1456508"/>
                <a:gd name="connsiteX517" fmla="*/ 117041 w 1508527"/>
                <a:gd name="connsiteY517" fmla="*/ 552693 h 1456508"/>
                <a:gd name="connsiteX518" fmla="*/ 117041 w 1508527"/>
                <a:gd name="connsiteY518" fmla="*/ 552693 h 1456508"/>
                <a:gd name="connsiteX519" fmla="*/ 117041 w 1508527"/>
                <a:gd name="connsiteY519" fmla="*/ 552693 h 1456508"/>
                <a:gd name="connsiteX520" fmla="*/ 136548 w 1508527"/>
                <a:gd name="connsiteY520" fmla="*/ 526684 h 1456508"/>
                <a:gd name="connsiteX521" fmla="*/ 169059 w 1508527"/>
                <a:gd name="connsiteY521" fmla="*/ 507177 h 1456508"/>
                <a:gd name="connsiteX522" fmla="*/ 179896 w 1508527"/>
                <a:gd name="connsiteY522" fmla="*/ 502842 h 1456508"/>
                <a:gd name="connsiteX523" fmla="*/ 143050 w 1508527"/>
                <a:gd name="connsiteY523" fmla="*/ 548358 h 1456508"/>
                <a:gd name="connsiteX524" fmla="*/ 99702 w 1508527"/>
                <a:gd name="connsiteY524" fmla="*/ 583037 h 1456508"/>
                <a:gd name="connsiteX525" fmla="*/ 99702 w 1508527"/>
                <a:gd name="connsiteY525" fmla="*/ 583037 h 1456508"/>
                <a:gd name="connsiteX526" fmla="*/ 101869 w 1508527"/>
                <a:gd name="connsiteY526" fmla="*/ 509345 h 1456508"/>
                <a:gd name="connsiteX527" fmla="*/ 101869 w 1508527"/>
                <a:gd name="connsiteY527" fmla="*/ 509345 h 1456508"/>
                <a:gd name="connsiteX528" fmla="*/ 114874 w 1508527"/>
                <a:gd name="connsiteY528" fmla="*/ 459494 h 1456508"/>
                <a:gd name="connsiteX529" fmla="*/ 88864 w 1508527"/>
                <a:gd name="connsiteY529" fmla="*/ 420480 h 1456508"/>
                <a:gd name="connsiteX530" fmla="*/ 99702 w 1508527"/>
                <a:gd name="connsiteY530" fmla="*/ 444322 h 1456508"/>
                <a:gd name="connsiteX531" fmla="*/ 104036 w 1508527"/>
                <a:gd name="connsiteY531" fmla="*/ 474666 h 1456508"/>
                <a:gd name="connsiteX532" fmla="*/ 104036 w 1508527"/>
                <a:gd name="connsiteY532" fmla="*/ 476833 h 1456508"/>
                <a:gd name="connsiteX533" fmla="*/ 104036 w 1508527"/>
                <a:gd name="connsiteY533" fmla="*/ 476833 h 1456508"/>
                <a:gd name="connsiteX534" fmla="*/ 99702 w 1508527"/>
                <a:gd name="connsiteY534" fmla="*/ 446489 h 1456508"/>
                <a:gd name="connsiteX535" fmla="*/ 80195 w 1508527"/>
                <a:gd name="connsiteY535" fmla="*/ 413978 h 1456508"/>
                <a:gd name="connsiteX536" fmla="*/ 73692 w 1508527"/>
                <a:gd name="connsiteY536" fmla="*/ 405308 h 1456508"/>
                <a:gd name="connsiteX537" fmla="*/ 84530 w 1508527"/>
                <a:gd name="connsiteY537" fmla="*/ 461661 h 1456508"/>
                <a:gd name="connsiteX538" fmla="*/ 101869 w 1508527"/>
                <a:gd name="connsiteY538" fmla="*/ 509345 h 1456508"/>
                <a:gd name="connsiteX539" fmla="*/ 101869 w 1508527"/>
                <a:gd name="connsiteY539" fmla="*/ 509345 h 1456508"/>
                <a:gd name="connsiteX540" fmla="*/ 119208 w 1508527"/>
                <a:gd name="connsiteY540" fmla="*/ 513680 h 1456508"/>
                <a:gd name="connsiteX541" fmla="*/ 119208 w 1508527"/>
                <a:gd name="connsiteY541" fmla="*/ 513680 h 1456508"/>
                <a:gd name="connsiteX542" fmla="*/ 162557 w 1508527"/>
                <a:gd name="connsiteY542" fmla="*/ 483336 h 1456508"/>
                <a:gd name="connsiteX543" fmla="*/ 203738 w 1508527"/>
                <a:gd name="connsiteY543" fmla="*/ 442155 h 1456508"/>
                <a:gd name="connsiteX544" fmla="*/ 192901 w 1508527"/>
                <a:gd name="connsiteY544" fmla="*/ 446489 h 1456508"/>
                <a:gd name="connsiteX545" fmla="*/ 160389 w 1508527"/>
                <a:gd name="connsiteY545" fmla="*/ 463829 h 1456508"/>
                <a:gd name="connsiteX546" fmla="*/ 138715 w 1508527"/>
                <a:gd name="connsiteY546" fmla="*/ 487670 h 1456508"/>
                <a:gd name="connsiteX547" fmla="*/ 138715 w 1508527"/>
                <a:gd name="connsiteY547" fmla="*/ 487670 h 1456508"/>
                <a:gd name="connsiteX548" fmla="*/ 138715 w 1508527"/>
                <a:gd name="connsiteY548" fmla="*/ 487670 h 1456508"/>
                <a:gd name="connsiteX549" fmla="*/ 158222 w 1508527"/>
                <a:gd name="connsiteY549" fmla="*/ 463829 h 1456508"/>
                <a:gd name="connsiteX550" fmla="*/ 179896 w 1508527"/>
                <a:gd name="connsiteY550" fmla="*/ 450824 h 1456508"/>
                <a:gd name="connsiteX551" fmla="*/ 134380 w 1508527"/>
                <a:gd name="connsiteY551" fmla="*/ 468164 h 1456508"/>
                <a:gd name="connsiteX552" fmla="*/ 119208 w 1508527"/>
                <a:gd name="connsiteY552" fmla="*/ 513680 h 1456508"/>
                <a:gd name="connsiteX553" fmla="*/ 119208 w 1508527"/>
                <a:gd name="connsiteY553" fmla="*/ 513680 h 1456508"/>
                <a:gd name="connsiteX554" fmla="*/ 127878 w 1508527"/>
                <a:gd name="connsiteY554" fmla="*/ 442155 h 1456508"/>
                <a:gd name="connsiteX555" fmla="*/ 127878 w 1508527"/>
                <a:gd name="connsiteY555" fmla="*/ 442155 h 1456508"/>
                <a:gd name="connsiteX556" fmla="*/ 112706 w 1508527"/>
                <a:gd name="connsiteY556" fmla="*/ 390136 h 1456508"/>
                <a:gd name="connsiteX557" fmla="*/ 108371 w 1508527"/>
                <a:gd name="connsiteY557" fmla="*/ 333783 h 1456508"/>
                <a:gd name="connsiteX558" fmla="*/ 114874 w 1508527"/>
                <a:gd name="connsiteY558" fmla="*/ 344620 h 1456508"/>
                <a:gd name="connsiteX559" fmla="*/ 130045 w 1508527"/>
                <a:gd name="connsiteY559" fmla="*/ 379299 h 1456508"/>
                <a:gd name="connsiteX560" fmla="*/ 132213 w 1508527"/>
                <a:gd name="connsiteY560" fmla="*/ 409643 h 1456508"/>
                <a:gd name="connsiteX561" fmla="*/ 132213 w 1508527"/>
                <a:gd name="connsiteY561" fmla="*/ 409643 h 1456508"/>
                <a:gd name="connsiteX562" fmla="*/ 132213 w 1508527"/>
                <a:gd name="connsiteY562" fmla="*/ 409643 h 1456508"/>
                <a:gd name="connsiteX563" fmla="*/ 132213 w 1508527"/>
                <a:gd name="connsiteY563" fmla="*/ 379299 h 1456508"/>
                <a:gd name="connsiteX564" fmla="*/ 123543 w 1508527"/>
                <a:gd name="connsiteY564" fmla="*/ 355458 h 1456508"/>
                <a:gd name="connsiteX565" fmla="*/ 145217 w 1508527"/>
                <a:gd name="connsiteY565" fmla="*/ 398806 h 1456508"/>
                <a:gd name="connsiteX566" fmla="*/ 127878 w 1508527"/>
                <a:gd name="connsiteY566" fmla="*/ 442155 h 1456508"/>
                <a:gd name="connsiteX567" fmla="*/ 127878 w 1508527"/>
                <a:gd name="connsiteY567" fmla="*/ 442155 h 1456508"/>
                <a:gd name="connsiteX568" fmla="*/ 143050 w 1508527"/>
                <a:gd name="connsiteY568" fmla="*/ 448657 h 1456508"/>
                <a:gd name="connsiteX569" fmla="*/ 143050 w 1508527"/>
                <a:gd name="connsiteY569" fmla="*/ 448657 h 1456508"/>
                <a:gd name="connsiteX570" fmla="*/ 164724 w 1508527"/>
                <a:gd name="connsiteY570" fmla="*/ 403141 h 1456508"/>
                <a:gd name="connsiteX571" fmla="*/ 210240 w 1508527"/>
                <a:gd name="connsiteY571" fmla="*/ 390136 h 1456508"/>
                <a:gd name="connsiteX572" fmla="*/ 186399 w 1508527"/>
                <a:gd name="connsiteY572" fmla="*/ 400973 h 1456508"/>
                <a:gd name="connsiteX573" fmla="*/ 164724 w 1508527"/>
                <a:gd name="connsiteY573" fmla="*/ 422648 h 1456508"/>
                <a:gd name="connsiteX574" fmla="*/ 164724 w 1508527"/>
                <a:gd name="connsiteY574" fmla="*/ 422648 h 1456508"/>
                <a:gd name="connsiteX575" fmla="*/ 164724 w 1508527"/>
                <a:gd name="connsiteY575" fmla="*/ 422648 h 1456508"/>
                <a:gd name="connsiteX576" fmla="*/ 188566 w 1508527"/>
                <a:gd name="connsiteY576" fmla="*/ 403141 h 1456508"/>
                <a:gd name="connsiteX577" fmla="*/ 223245 w 1508527"/>
                <a:gd name="connsiteY577" fmla="*/ 390136 h 1456508"/>
                <a:gd name="connsiteX578" fmla="*/ 234082 w 1508527"/>
                <a:gd name="connsiteY578" fmla="*/ 387969 h 1456508"/>
                <a:gd name="connsiteX579" fmla="*/ 188566 w 1508527"/>
                <a:gd name="connsiteY579" fmla="*/ 424815 h 1456508"/>
                <a:gd name="connsiteX580" fmla="*/ 143050 w 1508527"/>
                <a:gd name="connsiteY580" fmla="*/ 448657 h 1456508"/>
                <a:gd name="connsiteX581" fmla="*/ 143050 w 1508527"/>
                <a:gd name="connsiteY581" fmla="*/ 448657 h 1456508"/>
                <a:gd name="connsiteX582" fmla="*/ 160389 w 1508527"/>
                <a:gd name="connsiteY582" fmla="*/ 379299 h 1456508"/>
                <a:gd name="connsiteX583" fmla="*/ 160389 w 1508527"/>
                <a:gd name="connsiteY583" fmla="*/ 379299 h 1456508"/>
                <a:gd name="connsiteX584" fmla="*/ 151720 w 1508527"/>
                <a:gd name="connsiteY584" fmla="*/ 325114 h 1456508"/>
                <a:gd name="connsiteX585" fmla="*/ 151720 w 1508527"/>
                <a:gd name="connsiteY585" fmla="*/ 268761 h 1456508"/>
                <a:gd name="connsiteX586" fmla="*/ 156055 w 1508527"/>
                <a:gd name="connsiteY586" fmla="*/ 279598 h 1456508"/>
                <a:gd name="connsiteX587" fmla="*/ 166892 w 1508527"/>
                <a:gd name="connsiteY587" fmla="*/ 314276 h 1456508"/>
                <a:gd name="connsiteX588" fmla="*/ 164724 w 1508527"/>
                <a:gd name="connsiteY588" fmla="*/ 344620 h 1456508"/>
                <a:gd name="connsiteX589" fmla="*/ 164724 w 1508527"/>
                <a:gd name="connsiteY589" fmla="*/ 344620 h 1456508"/>
                <a:gd name="connsiteX590" fmla="*/ 164724 w 1508527"/>
                <a:gd name="connsiteY590" fmla="*/ 344620 h 1456508"/>
                <a:gd name="connsiteX591" fmla="*/ 166892 w 1508527"/>
                <a:gd name="connsiteY591" fmla="*/ 314276 h 1456508"/>
                <a:gd name="connsiteX592" fmla="*/ 162557 w 1508527"/>
                <a:gd name="connsiteY592" fmla="*/ 288267 h 1456508"/>
                <a:gd name="connsiteX593" fmla="*/ 179896 w 1508527"/>
                <a:gd name="connsiteY593" fmla="*/ 333783 h 1456508"/>
                <a:gd name="connsiteX594" fmla="*/ 160389 w 1508527"/>
                <a:gd name="connsiteY594" fmla="*/ 379299 h 1456508"/>
                <a:gd name="connsiteX595" fmla="*/ 160389 w 1508527"/>
                <a:gd name="connsiteY595" fmla="*/ 379299 h 1456508"/>
                <a:gd name="connsiteX596" fmla="*/ 175561 w 1508527"/>
                <a:gd name="connsiteY596" fmla="*/ 385801 h 1456508"/>
                <a:gd name="connsiteX597" fmla="*/ 175561 w 1508527"/>
                <a:gd name="connsiteY597" fmla="*/ 385801 h 1456508"/>
                <a:gd name="connsiteX598" fmla="*/ 225412 w 1508527"/>
                <a:gd name="connsiteY598" fmla="*/ 364127 h 1456508"/>
                <a:gd name="connsiteX599" fmla="*/ 273096 w 1508527"/>
                <a:gd name="connsiteY599" fmla="*/ 333783 h 1456508"/>
                <a:gd name="connsiteX600" fmla="*/ 260091 w 1508527"/>
                <a:gd name="connsiteY600" fmla="*/ 335951 h 1456508"/>
                <a:gd name="connsiteX601" fmla="*/ 223245 w 1508527"/>
                <a:gd name="connsiteY601" fmla="*/ 344620 h 1456508"/>
                <a:gd name="connsiteX602" fmla="*/ 197236 w 1508527"/>
                <a:gd name="connsiteY602" fmla="*/ 361960 h 1456508"/>
                <a:gd name="connsiteX603" fmla="*/ 197236 w 1508527"/>
                <a:gd name="connsiteY603" fmla="*/ 361960 h 1456508"/>
                <a:gd name="connsiteX604" fmla="*/ 197236 w 1508527"/>
                <a:gd name="connsiteY604" fmla="*/ 361960 h 1456508"/>
                <a:gd name="connsiteX605" fmla="*/ 221077 w 1508527"/>
                <a:gd name="connsiteY605" fmla="*/ 342453 h 1456508"/>
                <a:gd name="connsiteX606" fmla="*/ 244919 w 1508527"/>
                <a:gd name="connsiteY606" fmla="*/ 333783 h 1456508"/>
                <a:gd name="connsiteX607" fmla="*/ 197236 w 1508527"/>
                <a:gd name="connsiteY607" fmla="*/ 342453 h 1456508"/>
                <a:gd name="connsiteX608" fmla="*/ 175561 w 1508527"/>
                <a:gd name="connsiteY608" fmla="*/ 385801 h 1456508"/>
                <a:gd name="connsiteX609" fmla="*/ 175561 w 1508527"/>
                <a:gd name="connsiteY609" fmla="*/ 385801 h 1456508"/>
                <a:gd name="connsiteX610" fmla="*/ 199403 w 1508527"/>
                <a:gd name="connsiteY610" fmla="*/ 318611 h 1456508"/>
                <a:gd name="connsiteX611" fmla="*/ 199403 w 1508527"/>
                <a:gd name="connsiteY611" fmla="*/ 318611 h 1456508"/>
                <a:gd name="connsiteX612" fmla="*/ 195068 w 1508527"/>
                <a:gd name="connsiteY612" fmla="*/ 264426 h 1456508"/>
                <a:gd name="connsiteX613" fmla="*/ 201570 w 1508527"/>
                <a:gd name="connsiteY613" fmla="*/ 208073 h 1456508"/>
                <a:gd name="connsiteX614" fmla="*/ 205905 w 1508527"/>
                <a:gd name="connsiteY614" fmla="*/ 218910 h 1456508"/>
                <a:gd name="connsiteX615" fmla="*/ 214575 w 1508527"/>
                <a:gd name="connsiteY615" fmla="*/ 255756 h 1456508"/>
                <a:gd name="connsiteX616" fmla="*/ 210240 w 1508527"/>
                <a:gd name="connsiteY616" fmla="*/ 286100 h 1456508"/>
                <a:gd name="connsiteX617" fmla="*/ 210240 w 1508527"/>
                <a:gd name="connsiteY617" fmla="*/ 286100 h 1456508"/>
                <a:gd name="connsiteX618" fmla="*/ 210240 w 1508527"/>
                <a:gd name="connsiteY618" fmla="*/ 286100 h 1456508"/>
                <a:gd name="connsiteX619" fmla="*/ 216742 w 1508527"/>
                <a:gd name="connsiteY619" fmla="*/ 255756 h 1456508"/>
                <a:gd name="connsiteX620" fmla="*/ 214575 w 1508527"/>
                <a:gd name="connsiteY620" fmla="*/ 229747 h 1456508"/>
                <a:gd name="connsiteX621" fmla="*/ 227580 w 1508527"/>
                <a:gd name="connsiteY621" fmla="*/ 275263 h 1456508"/>
                <a:gd name="connsiteX622" fmla="*/ 199403 w 1508527"/>
                <a:gd name="connsiteY622" fmla="*/ 318611 h 1456508"/>
                <a:gd name="connsiteX623" fmla="*/ 199403 w 1508527"/>
                <a:gd name="connsiteY623" fmla="*/ 318611 h 1456508"/>
                <a:gd name="connsiteX624" fmla="*/ 212408 w 1508527"/>
                <a:gd name="connsiteY624" fmla="*/ 327281 h 1456508"/>
                <a:gd name="connsiteX625" fmla="*/ 212408 w 1508527"/>
                <a:gd name="connsiteY625" fmla="*/ 327281 h 1456508"/>
                <a:gd name="connsiteX626" fmla="*/ 264426 w 1508527"/>
                <a:gd name="connsiteY626" fmla="*/ 312109 h 1456508"/>
                <a:gd name="connsiteX627" fmla="*/ 316444 w 1508527"/>
                <a:gd name="connsiteY627" fmla="*/ 286100 h 1456508"/>
                <a:gd name="connsiteX628" fmla="*/ 303439 w 1508527"/>
                <a:gd name="connsiteY628" fmla="*/ 286100 h 1456508"/>
                <a:gd name="connsiteX629" fmla="*/ 266593 w 1508527"/>
                <a:gd name="connsiteY629" fmla="*/ 290435 h 1456508"/>
                <a:gd name="connsiteX630" fmla="*/ 238417 w 1508527"/>
                <a:gd name="connsiteY630" fmla="*/ 305607 h 1456508"/>
                <a:gd name="connsiteX631" fmla="*/ 238417 w 1508527"/>
                <a:gd name="connsiteY631" fmla="*/ 305607 h 1456508"/>
                <a:gd name="connsiteX632" fmla="*/ 238417 w 1508527"/>
                <a:gd name="connsiteY632" fmla="*/ 305607 h 1456508"/>
                <a:gd name="connsiteX633" fmla="*/ 264426 w 1508527"/>
                <a:gd name="connsiteY633" fmla="*/ 290435 h 1456508"/>
                <a:gd name="connsiteX634" fmla="*/ 288268 w 1508527"/>
                <a:gd name="connsiteY634" fmla="*/ 283933 h 1456508"/>
                <a:gd name="connsiteX635" fmla="*/ 240584 w 1508527"/>
                <a:gd name="connsiteY635" fmla="*/ 288267 h 1456508"/>
                <a:gd name="connsiteX636" fmla="*/ 212408 w 1508527"/>
                <a:gd name="connsiteY636" fmla="*/ 327281 h 1456508"/>
                <a:gd name="connsiteX637" fmla="*/ 212408 w 1508527"/>
                <a:gd name="connsiteY637" fmla="*/ 327281 h 1456508"/>
                <a:gd name="connsiteX638" fmla="*/ 244919 w 1508527"/>
                <a:gd name="connsiteY638" fmla="*/ 262258 h 1456508"/>
                <a:gd name="connsiteX639" fmla="*/ 244919 w 1508527"/>
                <a:gd name="connsiteY639" fmla="*/ 262258 h 1456508"/>
                <a:gd name="connsiteX640" fmla="*/ 247086 w 1508527"/>
                <a:gd name="connsiteY640" fmla="*/ 208073 h 1456508"/>
                <a:gd name="connsiteX641" fmla="*/ 260091 w 1508527"/>
                <a:gd name="connsiteY641" fmla="*/ 151720 h 1456508"/>
                <a:gd name="connsiteX642" fmla="*/ 262258 w 1508527"/>
                <a:gd name="connsiteY642" fmla="*/ 162557 h 1456508"/>
                <a:gd name="connsiteX643" fmla="*/ 266593 w 1508527"/>
                <a:gd name="connsiteY643" fmla="*/ 199403 h 1456508"/>
                <a:gd name="connsiteX644" fmla="*/ 257924 w 1508527"/>
                <a:gd name="connsiteY644" fmla="*/ 229747 h 1456508"/>
                <a:gd name="connsiteX645" fmla="*/ 257924 w 1508527"/>
                <a:gd name="connsiteY645" fmla="*/ 229747 h 1456508"/>
                <a:gd name="connsiteX646" fmla="*/ 257924 w 1508527"/>
                <a:gd name="connsiteY646" fmla="*/ 229747 h 1456508"/>
                <a:gd name="connsiteX647" fmla="*/ 266593 w 1508527"/>
                <a:gd name="connsiteY647" fmla="*/ 199403 h 1456508"/>
                <a:gd name="connsiteX648" fmla="*/ 266593 w 1508527"/>
                <a:gd name="connsiteY648" fmla="*/ 173394 h 1456508"/>
                <a:gd name="connsiteX649" fmla="*/ 275263 w 1508527"/>
                <a:gd name="connsiteY649" fmla="*/ 221077 h 1456508"/>
                <a:gd name="connsiteX650" fmla="*/ 244919 w 1508527"/>
                <a:gd name="connsiteY650" fmla="*/ 262258 h 1456508"/>
                <a:gd name="connsiteX651" fmla="*/ 244919 w 1508527"/>
                <a:gd name="connsiteY651" fmla="*/ 262258 h 1456508"/>
                <a:gd name="connsiteX652" fmla="*/ 257924 w 1508527"/>
                <a:gd name="connsiteY652" fmla="*/ 273095 h 1456508"/>
                <a:gd name="connsiteX653" fmla="*/ 257924 w 1508527"/>
                <a:gd name="connsiteY653" fmla="*/ 273095 h 1456508"/>
                <a:gd name="connsiteX654" fmla="*/ 312109 w 1508527"/>
                <a:gd name="connsiteY654" fmla="*/ 262258 h 1456508"/>
                <a:gd name="connsiteX655" fmla="*/ 366295 w 1508527"/>
                <a:gd name="connsiteY655" fmla="*/ 242752 h 1456508"/>
                <a:gd name="connsiteX656" fmla="*/ 353290 w 1508527"/>
                <a:gd name="connsiteY656" fmla="*/ 240584 h 1456508"/>
                <a:gd name="connsiteX657" fmla="*/ 316444 w 1508527"/>
                <a:gd name="connsiteY657" fmla="*/ 242752 h 1456508"/>
                <a:gd name="connsiteX658" fmla="*/ 288268 w 1508527"/>
                <a:gd name="connsiteY658" fmla="*/ 255756 h 1456508"/>
                <a:gd name="connsiteX659" fmla="*/ 288268 w 1508527"/>
                <a:gd name="connsiteY659" fmla="*/ 255756 h 1456508"/>
                <a:gd name="connsiteX660" fmla="*/ 288268 w 1508527"/>
                <a:gd name="connsiteY660" fmla="*/ 255756 h 1456508"/>
                <a:gd name="connsiteX661" fmla="*/ 316444 w 1508527"/>
                <a:gd name="connsiteY661" fmla="*/ 242752 h 1456508"/>
                <a:gd name="connsiteX662" fmla="*/ 342453 w 1508527"/>
                <a:gd name="connsiteY662" fmla="*/ 238417 h 1456508"/>
                <a:gd name="connsiteX663" fmla="*/ 294770 w 1508527"/>
                <a:gd name="connsiteY663" fmla="*/ 236249 h 1456508"/>
                <a:gd name="connsiteX664" fmla="*/ 257924 w 1508527"/>
                <a:gd name="connsiteY664" fmla="*/ 273095 h 1456508"/>
                <a:gd name="connsiteX665" fmla="*/ 257924 w 1508527"/>
                <a:gd name="connsiteY665" fmla="*/ 273095 h 1456508"/>
                <a:gd name="connsiteX666" fmla="*/ 294770 w 1508527"/>
                <a:gd name="connsiteY666" fmla="*/ 212408 h 1456508"/>
                <a:gd name="connsiteX667" fmla="*/ 294770 w 1508527"/>
                <a:gd name="connsiteY667" fmla="*/ 212408 h 1456508"/>
                <a:gd name="connsiteX668" fmla="*/ 303439 w 1508527"/>
                <a:gd name="connsiteY668" fmla="*/ 158222 h 1456508"/>
                <a:gd name="connsiteX669" fmla="*/ 320779 w 1508527"/>
                <a:gd name="connsiteY669" fmla="*/ 104036 h 1456508"/>
                <a:gd name="connsiteX670" fmla="*/ 322946 w 1508527"/>
                <a:gd name="connsiteY670" fmla="*/ 117041 h 1456508"/>
                <a:gd name="connsiteX671" fmla="*/ 322946 w 1508527"/>
                <a:gd name="connsiteY671" fmla="*/ 153887 h 1456508"/>
                <a:gd name="connsiteX672" fmla="*/ 312109 w 1508527"/>
                <a:gd name="connsiteY672" fmla="*/ 184231 h 1456508"/>
                <a:gd name="connsiteX673" fmla="*/ 312109 w 1508527"/>
                <a:gd name="connsiteY673" fmla="*/ 184231 h 1456508"/>
                <a:gd name="connsiteX674" fmla="*/ 312109 w 1508527"/>
                <a:gd name="connsiteY674" fmla="*/ 184231 h 1456508"/>
                <a:gd name="connsiteX675" fmla="*/ 322946 w 1508527"/>
                <a:gd name="connsiteY675" fmla="*/ 156055 h 1456508"/>
                <a:gd name="connsiteX676" fmla="*/ 325114 w 1508527"/>
                <a:gd name="connsiteY676" fmla="*/ 130045 h 1456508"/>
                <a:gd name="connsiteX677" fmla="*/ 329449 w 1508527"/>
                <a:gd name="connsiteY677" fmla="*/ 177729 h 1456508"/>
                <a:gd name="connsiteX678" fmla="*/ 294770 w 1508527"/>
                <a:gd name="connsiteY678" fmla="*/ 212408 h 1456508"/>
                <a:gd name="connsiteX679" fmla="*/ 294770 w 1508527"/>
                <a:gd name="connsiteY679" fmla="*/ 212408 h 1456508"/>
                <a:gd name="connsiteX680" fmla="*/ 307774 w 1508527"/>
                <a:gd name="connsiteY680" fmla="*/ 223245 h 1456508"/>
                <a:gd name="connsiteX681" fmla="*/ 307774 w 1508527"/>
                <a:gd name="connsiteY681" fmla="*/ 223245 h 1456508"/>
                <a:gd name="connsiteX682" fmla="*/ 361960 w 1508527"/>
                <a:gd name="connsiteY682" fmla="*/ 218910 h 1456508"/>
                <a:gd name="connsiteX683" fmla="*/ 416146 w 1508527"/>
                <a:gd name="connsiteY683" fmla="*/ 203738 h 1456508"/>
                <a:gd name="connsiteX684" fmla="*/ 405308 w 1508527"/>
                <a:gd name="connsiteY684" fmla="*/ 201570 h 1456508"/>
                <a:gd name="connsiteX685" fmla="*/ 366295 w 1508527"/>
                <a:gd name="connsiteY685" fmla="*/ 199403 h 1456508"/>
                <a:gd name="connsiteX686" fmla="*/ 335951 w 1508527"/>
                <a:gd name="connsiteY686" fmla="*/ 208073 h 1456508"/>
                <a:gd name="connsiteX687" fmla="*/ 335951 w 1508527"/>
                <a:gd name="connsiteY687" fmla="*/ 208073 h 1456508"/>
                <a:gd name="connsiteX688" fmla="*/ 335951 w 1508527"/>
                <a:gd name="connsiteY688" fmla="*/ 208073 h 1456508"/>
                <a:gd name="connsiteX689" fmla="*/ 364127 w 1508527"/>
                <a:gd name="connsiteY689" fmla="*/ 197236 h 1456508"/>
                <a:gd name="connsiteX690" fmla="*/ 390136 w 1508527"/>
                <a:gd name="connsiteY690" fmla="*/ 195068 h 1456508"/>
                <a:gd name="connsiteX691" fmla="*/ 342453 w 1508527"/>
                <a:gd name="connsiteY691" fmla="*/ 188566 h 1456508"/>
                <a:gd name="connsiteX692" fmla="*/ 307774 w 1508527"/>
                <a:gd name="connsiteY692" fmla="*/ 223245 h 1456508"/>
                <a:gd name="connsiteX693" fmla="*/ 307774 w 1508527"/>
                <a:gd name="connsiteY693" fmla="*/ 223245 h 1456508"/>
                <a:gd name="connsiteX694" fmla="*/ 351123 w 1508527"/>
                <a:gd name="connsiteY694" fmla="*/ 166892 h 1456508"/>
                <a:gd name="connsiteX695" fmla="*/ 351123 w 1508527"/>
                <a:gd name="connsiteY695" fmla="*/ 166892 h 1456508"/>
                <a:gd name="connsiteX696" fmla="*/ 364127 w 1508527"/>
                <a:gd name="connsiteY696" fmla="*/ 114873 h 1456508"/>
                <a:gd name="connsiteX697" fmla="*/ 387969 w 1508527"/>
                <a:gd name="connsiteY697" fmla="*/ 62855 h 1456508"/>
                <a:gd name="connsiteX698" fmla="*/ 387969 w 1508527"/>
                <a:gd name="connsiteY698" fmla="*/ 75860 h 1456508"/>
                <a:gd name="connsiteX699" fmla="*/ 383634 w 1508527"/>
                <a:gd name="connsiteY699" fmla="*/ 112706 h 1456508"/>
                <a:gd name="connsiteX700" fmla="*/ 370630 w 1508527"/>
                <a:gd name="connsiteY700" fmla="*/ 140883 h 1456508"/>
                <a:gd name="connsiteX701" fmla="*/ 370630 w 1508527"/>
                <a:gd name="connsiteY701" fmla="*/ 140883 h 1456508"/>
                <a:gd name="connsiteX702" fmla="*/ 370630 w 1508527"/>
                <a:gd name="connsiteY702" fmla="*/ 140883 h 1456508"/>
                <a:gd name="connsiteX703" fmla="*/ 385802 w 1508527"/>
                <a:gd name="connsiteY703" fmla="*/ 114873 h 1456508"/>
                <a:gd name="connsiteX704" fmla="*/ 392304 w 1508527"/>
                <a:gd name="connsiteY704" fmla="*/ 88864 h 1456508"/>
                <a:gd name="connsiteX705" fmla="*/ 390136 w 1508527"/>
                <a:gd name="connsiteY705" fmla="*/ 136548 h 1456508"/>
                <a:gd name="connsiteX706" fmla="*/ 351123 w 1508527"/>
                <a:gd name="connsiteY706" fmla="*/ 166892 h 1456508"/>
                <a:gd name="connsiteX707" fmla="*/ 351123 w 1508527"/>
                <a:gd name="connsiteY707" fmla="*/ 166892 h 1456508"/>
                <a:gd name="connsiteX708" fmla="*/ 361960 w 1508527"/>
                <a:gd name="connsiteY708" fmla="*/ 179896 h 1456508"/>
                <a:gd name="connsiteX709" fmla="*/ 361960 w 1508527"/>
                <a:gd name="connsiteY709" fmla="*/ 179896 h 1456508"/>
                <a:gd name="connsiteX710" fmla="*/ 416146 w 1508527"/>
                <a:gd name="connsiteY710" fmla="*/ 179896 h 1456508"/>
                <a:gd name="connsiteX711" fmla="*/ 472499 w 1508527"/>
                <a:gd name="connsiteY711" fmla="*/ 171227 h 1456508"/>
                <a:gd name="connsiteX712" fmla="*/ 461662 w 1508527"/>
                <a:gd name="connsiteY712" fmla="*/ 166892 h 1456508"/>
                <a:gd name="connsiteX713" fmla="*/ 424815 w 1508527"/>
                <a:gd name="connsiteY713" fmla="*/ 160389 h 1456508"/>
                <a:gd name="connsiteX714" fmla="*/ 394471 w 1508527"/>
                <a:gd name="connsiteY714" fmla="*/ 166892 h 1456508"/>
                <a:gd name="connsiteX715" fmla="*/ 394471 w 1508527"/>
                <a:gd name="connsiteY715" fmla="*/ 166892 h 1456508"/>
                <a:gd name="connsiteX716" fmla="*/ 394471 w 1508527"/>
                <a:gd name="connsiteY716" fmla="*/ 166892 h 1456508"/>
                <a:gd name="connsiteX717" fmla="*/ 424815 w 1508527"/>
                <a:gd name="connsiteY717" fmla="*/ 160389 h 1456508"/>
                <a:gd name="connsiteX718" fmla="*/ 450824 w 1508527"/>
                <a:gd name="connsiteY718" fmla="*/ 162557 h 1456508"/>
                <a:gd name="connsiteX719" fmla="*/ 403141 w 1508527"/>
                <a:gd name="connsiteY719" fmla="*/ 151720 h 1456508"/>
                <a:gd name="connsiteX720" fmla="*/ 361960 w 1508527"/>
                <a:gd name="connsiteY720" fmla="*/ 179896 h 1456508"/>
                <a:gd name="connsiteX721" fmla="*/ 361960 w 1508527"/>
                <a:gd name="connsiteY721" fmla="*/ 179896 h 1456508"/>
                <a:gd name="connsiteX722" fmla="*/ 411811 w 1508527"/>
                <a:gd name="connsiteY722" fmla="*/ 127878 h 1456508"/>
                <a:gd name="connsiteX723" fmla="*/ 411811 w 1508527"/>
                <a:gd name="connsiteY723" fmla="*/ 127878 h 1456508"/>
                <a:gd name="connsiteX724" fmla="*/ 431318 w 1508527"/>
                <a:gd name="connsiteY724" fmla="*/ 78027 h 1456508"/>
                <a:gd name="connsiteX725" fmla="*/ 459494 w 1508527"/>
                <a:gd name="connsiteY725" fmla="*/ 28177 h 1456508"/>
                <a:gd name="connsiteX726" fmla="*/ 459494 w 1508527"/>
                <a:gd name="connsiteY726" fmla="*/ 41181 h 1456508"/>
                <a:gd name="connsiteX727" fmla="*/ 450824 w 1508527"/>
                <a:gd name="connsiteY727" fmla="*/ 78027 h 1456508"/>
                <a:gd name="connsiteX728" fmla="*/ 433485 w 1508527"/>
                <a:gd name="connsiteY728" fmla="*/ 104036 h 1456508"/>
                <a:gd name="connsiteX729" fmla="*/ 433485 w 1508527"/>
                <a:gd name="connsiteY729" fmla="*/ 104036 h 1456508"/>
                <a:gd name="connsiteX730" fmla="*/ 433485 w 1508527"/>
                <a:gd name="connsiteY730" fmla="*/ 104036 h 1456508"/>
                <a:gd name="connsiteX731" fmla="*/ 450824 w 1508527"/>
                <a:gd name="connsiteY731" fmla="*/ 78027 h 1456508"/>
                <a:gd name="connsiteX732" fmla="*/ 459494 w 1508527"/>
                <a:gd name="connsiteY732" fmla="*/ 54186 h 1456508"/>
                <a:gd name="connsiteX733" fmla="*/ 452992 w 1508527"/>
                <a:gd name="connsiteY733" fmla="*/ 101869 h 1456508"/>
                <a:gd name="connsiteX734" fmla="*/ 411811 w 1508527"/>
                <a:gd name="connsiteY734" fmla="*/ 127878 h 1456508"/>
                <a:gd name="connsiteX735" fmla="*/ 411811 w 1508527"/>
                <a:gd name="connsiteY735" fmla="*/ 127878 h 1456508"/>
                <a:gd name="connsiteX736" fmla="*/ 420480 w 1508527"/>
                <a:gd name="connsiteY736" fmla="*/ 143050 h 1456508"/>
                <a:gd name="connsiteX737" fmla="*/ 420480 w 1508527"/>
                <a:gd name="connsiteY737" fmla="*/ 143050 h 1456508"/>
                <a:gd name="connsiteX738" fmla="*/ 474666 w 1508527"/>
                <a:gd name="connsiteY738" fmla="*/ 149552 h 1456508"/>
                <a:gd name="connsiteX739" fmla="*/ 531019 w 1508527"/>
                <a:gd name="connsiteY739" fmla="*/ 147385 h 1456508"/>
                <a:gd name="connsiteX740" fmla="*/ 520182 w 1508527"/>
                <a:gd name="connsiteY740" fmla="*/ 143050 h 1456508"/>
                <a:gd name="connsiteX741" fmla="*/ 483336 w 1508527"/>
                <a:gd name="connsiteY741" fmla="*/ 132213 h 1456508"/>
                <a:gd name="connsiteX742" fmla="*/ 452992 w 1508527"/>
                <a:gd name="connsiteY742" fmla="*/ 134380 h 1456508"/>
                <a:gd name="connsiteX743" fmla="*/ 452992 w 1508527"/>
                <a:gd name="connsiteY743" fmla="*/ 134380 h 1456508"/>
                <a:gd name="connsiteX744" fmla="*/ 452992 w 1508527"/>
                <a:gd name="connsiteY744" fmla="*/ 134380 h 1456508"/>
                <a:gd name="connsiteX745" fmla="*/ 483336 w 1508527"/>
                <a:gd name="connsiteY745" fmla="*/ 130045 h 1456508"/>
                <a:gd name="connsiteX746" fmla="*/ 509345 w 1508527"/>
                <a:gd name="connsiteY746" fmla="*/ 134380 h 1456508"/>
                <a:gd name="connsiteX747" fmla="*/ 463829 w 1508527"/>
                <a:gd name="connsiteY747" fmla="*/ 117041 h 1456508"/>
                <a:gd name="connsiteX748" fmla="*/ 420480 w 1508527"/>
                <a:gd name="connsiteY748" fmla="*/ 143050 h 1456508"/>
                <a:gd name="connsiteX749" fmla="*/ 420480 w 1508527"/>
                <a:gd name="connsiteY749" fmla="*/ 143050 h 1456508"/>
                <a:gd name="connsiteX750" fmla="*/ 474666 w 1508527"/>
                <a:gd name="connsiteY750" fmla="*/ 95367 h 1456508"/>
                <a:gd name="connsiteX751" fmla="*/ 474666 w 1508527"/>
                <a:gd name="connsiteY751" fmla="*/ 95367 h 1456508"/>
                <a:gd name="connsiteX752" fmla="*/ 520182 w 1508527"/>
                <a:gd name="connsiteY752" fmla="*/ 71525 h 1456508"/>
                <a:gd name="connsiteX753" fmla="*/ 531019 w 1508527"/>
                <a:gd name="connsiteY753" fmla="*/ 23842 h 1456508"/>
                <a:gd name="connsiteX754" fmla="*/ 520182 w 1508527"/>
                <a:gd name="connsiteY754" fmla="*/ 47683 h 1456508"/>
                <a:gd name="connsiteX755" fmla="*/ 500675 w 1508527"/>
                <a:gd name="connsiteY755" fmla="*/ 71525 h 1456508"/>
                <a:gd name="connsiteX756" fmla="*/ 500675 w 1508527"/>
                <a:gd name="connsiteY756" fmla="*/ 71525 h 1456508"/>
                <a:gd name="connsiteX757" fmla="*/ 500675 w 1508527"/>
                <a:gd name="connsiteY757" fmla="*/ 71525 h 1456508"/>
                <a:gd name="connsiteX758" fmla="*/ 520182 w 1508527"/>
                <a:gd name="connsiteY758" fmla="*/ 47683 h 1456508"/>
                <a:gd name="connsiteX759" fmla="*/ 531019 w 1508527"/>
                <a:gd name="connsiteY759" fmla="*/ 13005 h 1456508"/>
                <a:gd name="connsiteX760" fmla="*/ 533187 w 1508527"/>
                <a:gd name="connsiteY760" fmla="*/ 0 h 1456508"/>
                <a:gd name="connsiteX761" fmla="*/ 498508 w 1508527"/>
                <a:gd name="connsiteY761" fmla="*/ 45516 h 1456508"/>
                <a:gd name="connsiteX762" fmla="*/ 474666 w 1508527"/>
                <a:gd name="connsiteY762" fmla="*/ 95367 h 1456508"/>
                <a:gd name="connsiteX763" fmla="*/ 474666 w 1508527"/>
                <a:gd name="connsiteY763" fmla="*/ 95367 h 1456508"/>
                <a:gd name="connsiteX764" fmla="*/ 481168 w 1508527"/>
                <a:gd name="connsiteY764" fmla="*/ 110539 h 1456508"/>
                <a:gd name="connsiteX765" fmla="*/ 481168 w 1508527"/>
                <a:gd name="connsiteY765" fmla="*/ 110539 h 1456508"/>
                <a:gd name="connsiteX766" fmla="*/ 533187 w 1508527"/>
                <a:gd name="connsiteY766" fmla="*/ 123543 h 1456508"/>
                <a:gd name="connsiteX767" fmla="*/ 589540 w 1508527"/>
                <a:gd name="connsiteY767" fmla="*/ 125711 h 1456508"/>
                <a:gd name="connsiteX768" fmla="*/ 578702 w 1508527"/>
                <a:gd name="connsiteY768" fmla="*/ 119208 h 1456508"/>
                <a:gd name="connsiteX769" fmla="*/ 544024 w 1508527"/>
                <a:gd name="connsiteY769" fmla="*/ 106204 h 1456508"/>
                <a:gd name="connsiteX770" fmla="*/ 513680 w 1508527"/>
                <a:gd name="connsiteY770" fmla="*/ 106204 h 1456508"/>
                <a:gd name="connsiteX771" fmla="*/ 513680 w 1508527"/>
                <a:gd name="connsiteY771" fmla="*/ 106204 h 1456508"/>
                <a:gd name="connsiteX772" fmla="*/ 513680 w 1508527"/>
                <a:gd name="connsiteY772" fmla="*/ 106204 h 1456508"/>
                <a:gd name="connsiteX773" fmla="*/ 544024 w 1508527"/>
                <a:gd name="connsiteY773" fmla="*/ 106204 h 1456508"/>
                <a:gd name="connsiteX774" fmla="*/ 570033 w 1508527"/>
                <a:gd name="connsiteY774" fmla="*/ 112706 h 1456508"/>
                <a:gd name="connsiteX775" fmla="*/ 526684 w 1508527"/>
                <a:gd name="connsiteY775" fmla="*/ 91032 h 1456508"/>
                <a:gd name="connsiteX776" fmla="*/ 481168 w 1508527"/>
                <a:gd name="connsiteY776" fmla="*/ 110539 h 1456508"/>
                <a:gd name="connsiteX777" fmla="*/ 481168 w 1508527"/>
                <a:gd name="connsiteY777" fmla="*/ 110539 h 1456508"/>
                <a:gd name="connsiteX778" fmla="*/ 825789 w 1508527"/>
                <a:gd name="connsiteY778" fmla="*/ 1402323 h 1456508"/>
                <a:gd name="connsiteX779" fmla="*/ 825789 w 1508527"/>
                <a:gd name="connsiteY779" fmla="*/ 1402323 h 1456508"/>
                <a:gd name="connsiteX780" fmla="*/ 871305 w 1508527"/>
                <a:gd name="connsiteY780" fmla="*/ 1432667 h 1456508"/>
                <a:gd name="connsiteX781" fmla="*/ 923323 w 1508527"/>
                <a:gd name="connsiteY781" fmla="*/ 1456509 h 1456508"/>
                <a:gd name="connsiteX782" fmla="*/ 914653 w 1508527"/>
                <a:gd name="connsiteY782" fmla="*/ 1447839 h 1456508"/>
                <a:gd name="connsiteX783" fmla="*/ 886477 w 1508527"/>
                <a:gd name="connsiteY783" fmla="*/ 1421830 h 1456508"/>
                <a:gd name="connsiteX784" fmla="*/ 858300 w 1508527"/>
                <a:gd name="connsiteY784" fmla="*/ 1410993 h 1456508"/>
                <a:gd name="connsiteX785" fmla="*/ 858300 w 1508527"/>
                <a:gd name="connsiteY785" fmla="*/ 1410993 h 1456508"/>
                <a:gd name="connsiteX786" fmla="*/ 860468 w 1508527"/>
                <a:gd name="connsiteY786" fmla="*/ 1410993 h 1456508"/>
                <a:gd name="connsiteX787" fmla="*/ 888644 w 1508527"/>
                <a:gd name="connsiteY787" fmla="*/ 1421830 h 1456508"/>
                <a:gd name="connsiteX788" fmla="*/ 910318 w 1508527"/>
                <a:gd name="connsiteY788" fmla="*/ 1437002 h 1456508"/>
                <a:gd name="connsiteX789" fmla="*/ 877807 w 1508527"/>
                <a:gd name="connsiteY789" fmla="*/ 1402323 h 1456508"/>
                <a:gd name="connsiteX790" fmla="*/ 825789 w 1508527"/>
                <a:gd name="connsiteY790" fmla="*/ 1402323 h 1456508"/>
                <a:gd name="connsiteX791" fmla="*/ 825789 w 1508527"/>
                <a:gd name="connsiteY791" fmla="*/ 1402323 h 1456508"/>
                <a:gd name="connsiteX792" fmla="*/ 823621 w 1508527"/>
                <a:gd name="connsiteY792" fmla="*/ 1384984 h 1456508"/>
                <a:gd name="connsiteX793" fmla="*/ 823621 w 1508527"/>
                <a:gd name="connsiteY793" fmla="*/ 1384984 h 1456508"/>
                <a:gd name="connsiteX794" fmla="*/ 862635 w 1508527"/>
                <a:gd name="connsiteY794" fmla="*/ 1348138 h 1456508"/>
                <a:gd name="connsiteX795" fmla="*/ 910318 w 1508527"/>
                <a:gd name="connsiteY795" fmla="*/ 1317794 h 1456508"/>
                <a:gd name="connsiteX796" fmla="*/ 903816 w 1508527"/>
                <a:gd name="connsiteY796" fmla="*/ 1328631 h 1456508"/>
                <a:gd name="connsiteX797" fmla="*/ 879974 w 1508527"/>
                <a:gd name="connsiteY797" fmla="*/ 1356807 h 1456508"/>
                <a:gd name="connsiteX798" fmla="*/ 853965 w 1508527"/>
                <a:gd name="connsiteY798" fmla="*/ 1371979 h 1456508"/>
                <a:gd name="connsiteX799" fmla="*/ 853965 w 1508527"/>
                <a:gd name="connsiteY799" fmla="*/ 1371979 h 1456508"/>
                <a:gd name="connsiteX800" fmla="*/ 853965 w 1508527"/>
                <a:gd name="connsiteY800" fmla="*/ 1371979 h 1456508"/>
                <a:gd name="connsiteX801" fmla="*/ 879974 w 1508527"/>
                <a:gd name="connsiteY801" fmla="*/ 1356807 h 1456508"/>
                <a:gd name="connsiteX802" fmla="*/ 897314 w 1508527"/>
                <a:gd name="connsiteY802" fmla="*/ 1339468 h 1456508"/>
                <a:gd name="connsiteX803" fmla="*/ 869137 w 1508527"/>
                <a:gd name="connsiteY803" fmla="*/ 1378482 h 1456508"/>
                <a:gd name="connsiteX804" fmla="*/ 823621 w 1508527"/>
                <a:gd name="connsiteY804" fmla="*/ 1384984 h 1456508"/>
                <a:gd name="connsiteX805" fmla="*/ 823621 w 1508527"/>
                <a:gd name="connsiteY805" fmla="*/ 1384984 h 1456508"/>
                <a:gd name="connsiteX806" fmla="*/ 895146 w 1508527"/>
                <a:gd name="connsiteY806" fmla="*/ 1391486 h 1456508"/>
                <a:gd name="connsiteX807" fmla="*/ 895146 w 1508527"/>
                <a:gd name="connsiteY807" fmla="*/ 1391486 h 1456508"/>
                <a:gd name="connsiteX808" fmla="*/ 944997 w 1508527"/>
                <a:gd name="connsiteY808" fmla="*/ 1382817 h 1456508"/>
                <a:gd name="connsiteX809" fmla="*/ 981843 w 1508527"/>
                <a:gd name="connsiteY809" fmla="*/ 1413160 h 1456508"/>
                <a:gd name="connsiteX810" fmla="*/ 960169 w 1508527"/>
                <a:gd name="connsiteY810" fmla="*/ 1400156 h 1456508"/>
                <a:gd name="connsiteX811" fmla="*/ 929825 w 1508527"/>
                <a:gd name="connsiteY811" fmla="*/ 1393654 h 1456508"/>
                <a:gd name="connsiteX812" fmla="*/ 927658 w 1508527"/>
                <a:gd name="connsiteY812" fmla="*/ 1393654 h 1456508"/>
                <a:gd name="connsiteX813" fmla="*/ 927658 w 1508527"/>
                <a:gd name="connsiteY813" fmla="*/ 1393654 h 1456508"/>
                <a:gd name="connsiteX814" fmla="*/ 958002 w 1508527"/>
                <a:gd name="connsiteY814" fmla="*/ 1402323 h 1456508"/>
                <a:gd name="connsiteX815" fmla="*/ 988346 w 1508527"/>
                <a:gd name="connsiteY815" fmla="*/ 1423998 h 1456508"/>
                <a:gd name="connsiteX816" fmla="*/ 997015 w 1508527"/>
                <a:gd name="connsiteY816" fmla="*/ 1432667 h 1456508"/>
                <a:gd name="connsiteX817" fmla="*/ 942830 w 1508527"/>
                <a:gd name="connsiteY817" fmla="*/ 1415328 h 1456508"/>
                <a:gd name="connsiteX818" fmla="*/ 895146 w 1508527"/>
                <a:gd name="connsiteY818" fmla="*/ 1391486 h 1456508"/>
                <a:gd name="connsiteX819" fmla="*/ 895146 w 1508527"/>
                <a:gd name="connsiteY819" fmla="*/ 1391486 h 1456508"/>
                <a:gd name="connsiteX820" fmla="*/ 892979 w 1508527"/>
                <a:gd name="connsiteY820" fmla="*/ 1374147 h 1456508"/>
                <a:gd name="connsiteX821" fmla="*/ 892979 w 1508527"/>
                <a:gd name="connsiteY821" fmla="*/ 1374147 h 1456508"/>
                <a:gd name="connsiteX822" fmla="*/ 927658 w 1508527"/>
                <a:gd name="connsiteY822" fmla="*/ 1332966 h 1456508"/>
                <a:gd name="connsiteX823" fmla="*/ 973174 w 1508527"/>
                <a:gd name="connsiteY823" fmla="*/ 1296120 h 1456508"/>
                <a:gd name="connsiteX824" fmla="*/ 968839 w 1508527"/>
                <a:gd name="connsiteY824" fmla="*/ 1306957 h 1456508"/>
                <a:gd name="connsiteX825" fmla="*/ 949332 w 1508527"/>
                <a:gd name="connsiteY825" fmla="*/ 1339468 h 1456508"/>
                <a:gd name="connsiteX826" fmla="*/ 923323 w 1508527"/>
                <a:gd name="connsiteY826" fmla="*/ 1358975 h 1456508"/>
                <a:gd name="connsiteX827" fmla="*/ 923323 w 1508527"/>
                <a:gd name="connsiteY827" fmla="*/ 1358975 h 1456508"/>
                <a:gd name="connsiteX828" fmla="*/ 923323 w 1508527"/>
                <a:gd name="connsiteY828" fmla="*/ 1358975 h 1456508"/>
                <a:gd name="connsiteX829" fmla="*/ 949332 w 1508527"/>
                <a:gd name="connsiteY829" fmla="*/ 1341635 h 1456508"/>
                <a:gd name="connsiteX830" fmla="*/ 966671 w 1508527"/>
                <a:gd name="connsiteY830" fmla="*/ 1322129 h 1456508"/>
                <a:gd name="connsiteX831" fmla="*/ 942830 w 1508527"/>
                <a:gd name="connsiteY831" fmla="*/ 1365477 h 1456508"/>
                <a:gd name="connsiteX832" fmla="*/ 892979 w 1508527"/>
                <a:gd name="connsiteY832" fmla="*/ 1374147 h 1456508"/>
                <a:gd name="connsiteX833" fmla="*/ 892979 w 1508527"/>
                <a:gd name="connsiteY833" fmla="*/ 1374147 h 1456508"/>
                <a:gd name="connsiteX834" fmla="*/ 964504 w 1508527"/>
                <a:gd name="connsiteY834" fmla="*/ 1371979 h 1456508"/>
                <a:gd name="connsiteX835" fmla="*/ 964504 w 1508527"/>
                <a:gd name="connsiteY835" fmla="*/ 1371979 h 1456508"/>
                <a:gd name="connsiteX836" fmla="*/ 1014355 w 1508527"/>
                <a:gd name="connsiteY836" fmla="*/ 1391486 h 1456508"/>
                <a:gd name="connsiteX837" fmla="*/ 1070708 w 1508527"/>
                <a:gd name="connsiteY837" fmla="*/ 1402323 h 1456508"/>
                <a:gd name="connsiteX838" fmla="*/ 1062038 w 1508527"/>
                <a:gd name="connsiteY838" fmla="*/ 1395821 h 1456508"/>
                <a:gd name="connsiteX839" fmla="*/ 1029527 w 1508527"/>
                <a:gd name="connsiteY839" fmla="*/ 1376314 h 1456508"/>
                <a:gd name="connsiteX840" fmla="*/ 999183 w 1508527"/>
                <a:gd name="connsiteY840" fmla="*/ 1371979 h 1456508"/>
                <a:gd name="connsiteX841" fmla="*/ 999183 w 1508527"/>
                <a:gd name="connsiteY841" fmla="*/ 1371979 h 1456508"/>
                <a:gd name="connsiteX842" fmla="*/ 1001350 w 1508527"/>
                <a:gd name="connsiteY842" fmla="*/ 1371979 h 1456508"/>
                <a:gd name="connsiteX843" fmla="*/ 1031694 w 1508527"/>
                <a:gd name="connsiteY843" fmla="*/ 1376314 h 1456508"/>
                <a:gd name="connsiteX844" fmla="*/ 1055536 w 1508527"/>
                <a:gd name="connsiteY844" fmla="*/ 1387151 h 1456508"/>
                <a:gd name="connsiteX845" fmla="*/ 1016522 w 1508527"/>
                <a:gd name="connsiteY845" fmla="*/ 1358975 h 1456508"/>
                <a:gd name="connsiteX846" fmla="*/ 964504 w 1508527"/>
                <a:gd name="connsiteY846" fmla="*/ 1371979 h 1456508"/>
                <a:gd name="connsiteX847" fmla="*/ 964504 w 1508527"/>
                <a:gd name="connsiteY847" fmla="*/ 1371979 h 1456508"/>
                <a:gd name="connsiteX848" fmla="*/ 960169 w 1508527"/>
                <a:gd name="connsiteY848" fmla="*/ 1356807 h 1456508"/>
                <a:gd name="connsiteX849" fmla="*/ 960169 w 1508527"/>
                <a:gd name="connsiteY849" fmla="*/ 1356807 h 1456508"/>
                <a:gd name="connsiteX850" fmla="*/ 1007853 w 1508527"/>
                <a:gd name="connsiteY850" fmla="*/ 1341635 h 1456508"/>
                <a:gd name="connsiteX851" fmla="*/ 1025192 w 1508527"/>
                <a:gd name="connsiteY851" fmla="*/ 1296120 h 1456508"/>
                <a:gd name="connsiteX852" fmla="*/ 1010020 w 1508527"/>
                <a:gd name="connsiteY852" fmla="*/ 1317794 h 1456508"/>
                <a:gd name="connsiteX853" fmla="*/ 986178 w 1508527"/>
                <a:gd name="connsiteY853" fmla="*/ 1337301 h 1456508"/>
                <a:gd name="connsiteX854" fmla="*/ 986178 w 1508527"/>
                <a:gd name="connsiteY854" fmla="*/ 1337301 h 1456508"/>
                <a:gd name="connsiteX855" fmla="*/ 986178 w 1508527"/>
                <a:gd name="connsiteY855" fmla="*/ 1337301 h 1456508"/>
                <a:gd name="connsiteX856" fmla="*/ 1010020 w 1508527"/>
                <a:gd name="connsiteY856" fmla="*/ 1315626 h 1456508"/>
                <a:gd name="connsiteX857" fmla="*/ 1027359 w 1508527"/>
                <a:gd name="connsiteY857" fmla="*/ 1283115 h 1456508"/>
                <a:gd name="connsiteX858" fmla="*/ 1031694 w 1508527"/>
                <a:gd name="connsiteY858" fmla="*/ 1272278 h 1456508"/>
                <a:gd name="connsiteX859" fmla="*/ 990513 w 1508527"/>
                <a:gd name="connsiteY859" fmla="*/ 1313459 h 1456508"/>
                <a:gd name="connsiteX860" fmla="*/ 960169 w 1508527"/>
                <a:gd name="connsiteY860" fmla="*/ 1356807 h 1456508"/>
                <a:gd name="connsiteX861" fmla="*/ 960169 w 1508527"/>
                <a:gd name="connsiteY861" fmla="*/ 1356807 h 1456508"/>
                <a:gd name="connsiteX862" fmla="*/ 1031694 w 1508527"/>
                <a:gd name="connsiteY862" fmla="*/ 1348138 h 1456508"/>
                <a:gd name="connsiteX863" fmla="*/ 1031694 w 1508527"/>
                <a:gd name="connsiteY863" fmla="*/ 1348138 h 1456508"/>
                <a:gd name="connsiteX864" fmla="*/ 1079378 w 1508527"/>
                <a:gd name="connsiteY864" fmla="*/ 1328631 h 1456508"/>
                <a:gd name="connsiteX865" fmla="*/ 1122726 w 1508527"/>
                <a:gd name="connsiteY865" fmla="*/ 1352473 h 1456508"/>
                <a:gd name="connsiteX866" fmla="*/ 1098884 w 1508527"/>
                <a:gd name="connsiteY866" fmla="*/ 1343803 h 1456508"/>
                <a:gd name="connsiteX867" fmla="*/ 1068541 w 1508527"/>
                <a:gd name="connsiteY867" fmla="*/ 1343803 h 1456508"/>
                <a:gd name="connsiteX868" fmla="*/ 1068541 w 1508527"/>
                <a:gd name="connsiteY868" fmla="*/ 1343803 h 1456508"/>
                <a:gd name="connsiteX869" fmla="*/ 1068541 w 1508527"/>
                <a:gd name="connsiteY869" fmla="*/ 1343803 h 1456508"/>
                <a:gd name="connsiteX870" fmla="*/ 1098884 w 1508527"/>
                <a:gd name="connsiteY870" fmla="*/ 1345970 h 1456508"/>
                <a:gd name="connsiteX871" fmla="*/ 1133563 w 1508527"/>
                <a:gd name="connsiteY871" fmla="*/ 1361142 h 1456508"/>
                <a:gd name="connsiteX872" fmla="*/ 1144400 w 1508527"/>
                <a:gd name="connsiteY872" fmla="*/ 1367645 h 1456508"/>
                <a:gd name="connsiteX873" fmla="*/ 1088047 w 1508527"/>
                <a:gd name="connsiteY873" fmla="*/ 1361142 h 1456508"/>
                <a:gd name="connsiteX874" fmla="*/ 1031694 w 1508527"/>
                <a:gd name="connsiteY874" fmla="*/ 1348138 h 1456508"/>
                <a:gd name="connsiteX875" fmla="*/ 1031694 w 1508527"/>
                <a:gd name="connsiteY875" fmla="*/ 1348138 h 1456508"/>
                <a:gd name="connsiteX876" fmla="*/ 1025192 w 1508527"/>
                <a:gd name="connsiteY876" fmla="*/ 1330798 h 1456508"/>
                <a:gd name="connsiteX877" fmla="*/ 1025192 w 1508527"/>
                <a:gd name="connsiteY877" fmla="*/ 1330798 h 1456508"/>
                <a:gd name="connsiteX878" fmla="*/ 1051201 w 1508527"/>
                <a:gd name="connsiteY878" fmla="*/ 1283115 h 1456508"/>
                <a:gd name="connsiteX879" fmla="*/ 1088047 w 1508527"/>
                <a:gd name="connsiteY879" fmla="*/ 1239767 h 1456508"/>
                <a:gd name="connsiteX880" fmla="*/ 1085880 w 1508527"/>
                <a:gd name="connsiteY880" fmla="*/ 1250604 h 1456508"/>
                <a:gd name="connsiteX881" fmla="*/ 1072875 w 1508527"/>
                <a:gd name="connsiteY881" fmla="*/ 1285282 h 1456508"/>
                <a:gd name="connsiteX882" fmla="*/ 1053368 w 1508527"/>
                <a:gd name="connsiteY882" fmla="*/ 1309124 h 1456508"/>
                <a:gd name="connsiteX883" fmla="*/ 1053368 w 1508527"/>
                <a:gd name="connsiteY883" fmla="*/ 1309124 h 1456508"/>
                <a:gd name="connsiteX884" fmla="*/ 1053368 w 1508527"/>
                <a:gd name="connsiteY884" fmla="*/ 1309124 h 1456508"/>
                <a:gd name="connsiteX885" fmla="*/ 1075043 w 1508527"/>
                <a:gd name="connsiteY885" fmla="*/ 1287450 h 1456508"/>
                <a:gd name="connsiteX886" fmla="*/ 1085880 w 1508527"/>
                <a:gd name="connsiteY886" fmla="*/ 1263608 h 1456508"/>
                <a:gd name="connsiteX887" fmla="*/ 1072875 w 1508527"/>
                <a:gd name="connsiteY887" fmla="*/ 1309124 h 1456508"/>
                <a:gd name="connsiteX888" fmla="*/ 1025192 w 1508527"/>
                <a:gd name="connsiteY888" fmla="*/ 1330798 h 1456508"/>
                <a:gd name="connsiteX889" fmla="*/ 1025192 w 1508527"/>
                <a:gd name="connsiteY889" fmla="*/ 1330798 h 1456508"/>
                <a:gd name="connsiteX890" fmla="*/ 1096717 w 1508527"/>
                <a:gd name="connsiteY890" fmla="*/ 1315626 h 1456508"/>
                <a:gd name="connsiteX891" fmla="*/ 1096717 w 1508527"/>
                <a:gd name="connsiteY891" fmla="*/ 1315626 h 1456508"/>
                <a:gd name="connsiteX892" fmla="*/ 1150903 w 1508527"/>
                <a:gd name="connsiteY892" fmla="*/ 1324296 h 1456508"/>
                <a:gd name="connsiteX893" fmla="*/ 1207256 w 1508527"/>
                <a:gd name="connsiteY893" fmla="*/ 1324296 h 1456508"/>
                <a:gd name="connsiteX894" fmla="*/ 1196419 w 1508527"/>
                <a:gd name="connsiteY894" fmla="*/ 1319961 h 1456508"/>
                <a:gd name="connsiteX895" fmla="*/ 1161740 w 1508527"/>
                <a:gd name="connsiteY895" fmla="*/ 1309124 h 1456508"/>
                <a:gd name="connsiteX896" fmla="*/ 1131396 w 1508527"/>
                <a:gd name="connsiteY896" fmla="*/ 1311292 h 1456508"/>
                <a:gd name="connsiteX897" fmla="*/ 1131396 w 1508527"/>
                <a:gd name="connsiteY897" fmla="*/ 1311292 h 1456508"/>
                <a:gd name="connsiteX898" fmla="*/ 1131396 w 1508527"/>
                <a:gd name="connsiteY898" fmla="*/ 1311292 h 1456508"/>
                <a:gd name="connsiteX899" fmla="*/ 1161740 w 1508527"/>
                <a:gd name="connsiteY899" fmla="*/ 1309124 h 1456508"/>
                <a:gd name="connsiteX900" fmla="*/ 1187749 w 1508527"/>
                <a:gd name="connsiteY900" fmla="*/ 1313459 h 1456508"/>
                <a:gd name="connsiteX901" fmla="*/ 1142233 w 1508527"/>
                <a:gd name="connsiteY901" fmla="*/ 1296120 h 1456508"/>
                <a:gd name="connsiteX902" fmla="*/ 1096717 w 1508527"/>
                <a:gd name="connsiteY902" fmla="*/ 1315626 h 1456508"/>
                <a:gd name="connsiteX903" fmla="*/ 1096717 w 1508527"/>
                <a:gd name="connsiteY903" fmla="*/ 1315626 h 1456508"/>
                <a:gd name="connsiteX904" fmla="*/ 1088047 w 1508527"/>
                <a:gd name="connsiteY904" fmla="*/ 1300455 h 1456508"/>
                <a:gd name="connsiteX905" fmla="*/ 1088047 w 1508527"/>
                <a:gd name="connsiteY905" fmla="*/ 1300455 h 1456508"/>
                <a:gd name="connsiteX906" fmla="*/ 1109722 w 1508527"/>
                <a:gd name="connsiteY906" fmla="*/ 1250604 h 1456508"/>
                <a:gd name="connsiteX907" fmla="*/ 1140065 w 1508527"/>
                <a:gd name="connsiteY907" fmla="*/ 1202920 h 1456508"/>
                <a:gd name="connsiteX908" fmla="*/ 1137898 w 1508527"/>
                <a:gd name="connsiteY908" fmla="*/ 1215925 h 1456508"/>
                <a:gd name="connsiteX909" fmla="*/ 1129228 w 1508527"/>
                <a:gd name="connsiteY909" fmla="*/ 1252771 h 1456508"/>
                <a:gd name="connsiteX910" fmla="*/ 1111889 w 1508527"/>
                <a:gd name="connsiteY910" fmla="*/ 1278780 h 1456508"/>
                <a:gd name="connsiteX911" fmla="*/ 1111889 w 1508527"/>
                <a:gd name="connsiteY911" fmla="*/ 1278780 h 1456508"/>
                <a:gd name="connsiteX912" fmla="*/ 1111889 w 1508527"/>
                <a:gd name="connsiteY912" fmla="*/ 1278780 h 1456508"/>
                <a:gd name="connsiteX913" fmla="*/ 1131396 w 1508527"/>
                <a:gd name="connsiteY913" fmla="*/ 1254938 h 1456508"/>
                <a:gd name="connsiteX914" fmla="*/ 1140065 w 1508527"/>
                <a:gd name="connsiteY914" fmla="*/ 1231097 h 1456508"/>
                <a:gd name="connsiteX915" fmla="*/ 1131396 w 1508527"/>
                <a:gd name="connsiteY915" fmla="*/ 1278780 h 1456508"/>
                <a:gd name="connsiteX916" fmla="*/ 1088047 w 1508527"/>
                <a:gd name="connsiteY916" fmla="*/ 1300455 h 1456508"/>
                <a:gd name="connsiteX917" fmla="*/ 1088047 w 1508527"/>
                <a:gd name="connsiteY917" fmla="*/ 1300455 h 1456508"/>
                <a:gd name="connsiteX918" fmla="*/ 1155237 w 1508527"/>
                <a:gd name="connsiteY918" fmla="*/ 1276613 h 1456508"/>
                <a:gd name="connsiteX919" fmla="*/ 1155237 w 1508527"/>
                <a:gd name="connsiteY919" fmla="*/ 1276613 h 1456508"/>
                <a:gd name="connsiteX920" fmla="*/ 1209423 w 1508527"/>
                <a:gd name="connsiteY920" fmla="*/ 1280948 h 1456508"/>
                <a:gd name="connsiteX921" fmla="*/ 1265776 w 1508527"/>
                <a:gd name="connsiteY921" fmla="*/ 1274445 h 1456508"/>
                <a:gd name="connsiteX922" fmla="*/ 1254939 w 1508527"/>
                <a:gd name="connsiteY922" fmla="*/ 1270111 h 1456508"/>
                <a:gd name="connsiteX923" fmla="*/ 1218093 w 1508527"/>
                <a:gd name="connsiteY923" fmla="*/ 1261441 h 1456508"/>
                <a:gd name="connsiteX924" fmla="*/ 1187749 w 1508527"/>
                <a:gd name="connsiteY924" fmla="*/ 1265776 h 1456508"/>
                <a:gd name="connsiteX925" fmla="*/ 1187749 w 1508527"/>
                <a:gd name="connsiteY925" fmla="*/ 1265776 h 1456508"/>
                <a:gd name="connsiteX926" fmla="*/ 1187749 w 1508527"/>
                <a:gd name="connsiteY926" fmla="*/ 1265776 h 1456508"/>
                <a:gd name="connsiteX927" fmla="*/ 1218093 w 1508527"/>
                <a:gd name="connsiteY927" fmla="*/ 1259273 h 1456508"/>
                <a:gd name="connsiteX928" fmla="*/ 1244102 w 1508527"/>
                <a:gd name="connsiteY928" fmla="*/ 1261441 h 1456508"/>
                <a:gd name="connsiteX929" fmla="*/ 1198586 w 1508527"/>
                <a:gd name="connsiteY929" fmla="*/ 1248436 h 1456508"/>
                <a:gd name="connsiteX930" fmla="*/ 1155237 w 1508527"/>
                <a:gd name="connsiteY930" fmla="*/ 1276613 h 1456508"/>
                <a:gd name="connsiteX931" fmla="*/ 1155237 w 1508527"/>
                <a:gd name="connsiteY931" fmla="*/ 1276613 h 1456508"/>
                <a:gd name="connsiteX932" fmla="*/ 1146568 w 1508527"/>
                <a:gd name="connsiteY932" fmla="*/ 1261441 h 1456508"/>
                <a:gd name="connsiteX933" fmla="*/ 1146568 w 1508527"/>
                <a:gd name="connsiteY933" fmla="*/ 1261441 h 1456508"/>
                <a:gd name="connsiteX934" fmla="*/ 1161740 w 1508527"/>
                <a:gd name="connsiteY934" fmla="*/ 1209423 h 1456508"/>
                <a:gd name="connsiteX935" fmla="*/ 1187749 w 1508527"/>
                <a:gd name="connsiteY935" fmla="*/ 1157404 h 1456508"/>
                <a:gd name="connsiteX936" fmla="*/ 1187749 w 1508527"/>
                <a:gd name="connsiteY936" fmla="*/ 1170409 h 1456508"/>
                <a:gd name="connsiteX937" fmla="*/ 1183414 w 1508527"/>
                <a:gd name="connsiteY937" fmla="*/ 1207255 h 1456508"/>
                <a:gd name="connsiteX938" fmla="*/ 1168242 w 1508527"/>
                <a:gd name="connsiteY938" fmla="*/ 1235432 h 1456508"/>
                <a:gd name="connsiteX939" fmla="*/ 1168242 w 1508527"/>
                <a:gd name="connsiteY939" fmla="*/ 1235432 h 1456508"/>
                <a:gd name="connsiteX940" fmla="*/ 1168242 w 1508527"/>
                <a:gd name="connsiteY940" fmla="*/ 1235432 h 1456508"/>
                <a:gd name="connsiteX941" fmla="*/ 1183414 w 1508527"/>
                <a:gd name="connsiteY941" fmla="*/ 1209423 h 1456508"/>
                <a:gd name="connsiteX942" fmla="*/ 1189916 w 1508527"/>
                <a:gd name="connsiteY942" fmla="*/ 1185581 h 1456508"/>
                <a:gd name="connsiteX943" fmla="*/ 1185581 w 1508527"/>
                <a:gd name="connsiteY943" fmla="*/ 1233264 h 1456508"/>
                <a:gd name="connsiteX944" fmla="*/ 1146568 w 1508527"/>
                <a:gd name="connsiteY944" fmla="*/ 1261441 h 1456508"/>
                <a:gd name="connsiteX945" fmla="*/ 1146568 w 1508527"/>
                <a:gd name="connsiteY945" fmla="*/ 1261441 h 1456508"/>
                <a:gd name="connsiteX946" fmla="*/ 1211591 w 1508527"/>
                <a:gd name="connsiteY946" fmla="*/ 1231097 h 1456508"/>
                <a:gd name="connsiteX947" fmla="*/ 1211591 w 1508527"/>
                <a:gd name="connsiteY947" fmla="*/ 1231097 h 1456508"/>
                <a:gd name="connsiteX948" fmla="*/ 1265776 w 1508527"/>
                <a:gd name="connsiteY948" fmla="*/ 1228929 h 1456508"/>
                <a:gd name="connsiteX949" fmla="*/ 1322129 w 1508527"/>
                <a:gd name="connsiteY949" fmla="*/ 1215925 h 1456508"/>
                <a:gd name="connsiteX950" fmla="*/ 1311292 w 1508527"/>
                <a:gd name="connsiteY950" fmla="*/ 1213758 h 1456508"/>
                <a:gd name="connsiteX951" fmla="*/ 1274446 w 1508527"/>
                <a:gd name="connsiteY951" fmla="*/ 1209423 h 1456508"/>
                <a:gd name="connsiteX952" fmla="*/ 1244102 w 1508527"/>
                <a:gd name="connsiteY952" fmla="*/ 1218092 h 1456508"/>
                <a:gd name="connsiteX953" fmla="*/ 1244102 w 1508527"/>
                <a:gd name="connsiteY953" fmla="*/ 1218092 h 1456508"/>
                <a:gd name="connsiteX954" fmla="*/ 1244102 w 1508527"/>
                <a:gd name="connsiteY954" fmla="*/ 1218092 h 1456508"/>
                <a:gd name="connsiteX955" fmla="*/ 1274446 w 1508527"/>
                <a:gd name="connsiteY955" fmla="*/ 1209423 h 1456508"/>
                <a:gd name="connsiteX956" fmla="*/ 1300455 w 1508527"/>
                <a:gd name="connsiteY956" fmla="*/ 1209423 h 1456508"/>
                <a:gd name="connsiteX957" fmla="*/ 1252772 w 1508527"/>
                <a:gd name="connsiteY957" fmla="*/ 1200753 h 1456508"/>
                <a:gd name="connsiteX958" fmla="*/ 1211591 w 1508527"/>
                <a:gd name="connsiteY958" fmla="*/ 1231097 h 1456508"/>
                <a:gd name="connsiteX959" fmla="*/ 1211591 w 1508527"/>
                <a:gd name="connsiteY959" fmla="*/ 1231097 h 1456508"/>
                <a:gd name="connsiteX960" fmla="*/ 1200753 w 1508527"/>
                <a:gd name="connsiteY960" fmla="*/ 1218092 h 1456508"/>
                <a:gd name="connsiteX961" fmla="*/ 1200753 w 1508527"/>
                <a:gd name="connsiteY961" fmla="*/ 1218092 h 1456508"/>
                <a:gd name="connsiteX962" fmla="*/ 1211591 w 1508527"/>
                <a:gd name="connsiteY962" fmla="*/ 1163907 h 1456508"/>
                <a:gd name="connsiteX963" fmla="*/ 1231097 w 1508527"/>
                <a:gd name="connsiteY963" fmla="*/ 1109721 h 1456508"/>
                <a:gd name="connsiteX964" fmla="*/ 1233265 w 1508527"/>
                <a:gd name="connsiteY964" fmla="*/ 1122726 h 1456508"/>
                <a:gd name="connsiteX965" fmla="*/ 1231097 w 1508527"/>
                <a:gd name="connsiteY965" fmla="*/ 1159572 h 1456508"/>
                <a:gd name="connsiteX966" fmla="*/ 1218093 w 1508527"/>
                <a:gd name="connsiteY966" fmla="*/ 1187748 h 1456508"/>
                <a:gd name="connsiteX967" fmla="*/ 1218093 w 1508527"/>
                <a:gd name="connsiteY967" fmla="*/ 1187748 h 1456508"/>
                <a:gd name="connsiteX968" fmla="*/ 1218093 w 1508527"/>
                <a:gd name="connsiteY968" fmla="*/ 1187748 h 1456508"/>
                <a:gd name="connsiteX969" fmla="*/ 1231097 w 1508527"/>
                <a:gd name="connsiteY969" fmla="*/ 1159572 h 1456508"/>
                <a:gd name="connsiteX970" fmla="*/ 1235432 w 1508527"/>
                <a:gd name="connsiteY970" fmla="*/ 1133563 h 1456508"/>
                <a:gd name="connsiteX971" fmla="*/ 1237600 w 1508527"/>
                <a:gd name="connsiteY971" fmla="*/ 1181246 h 1456508"/>
                <a:gd name="connsiteX972" fmla="*/ 1200753 w 1508527"/>
                <a:gd name="connsiteY972" fmla="*/ 1218092 h 1456508"/>
                <a:gd name="connsiteX973" fmla="*/ 1200753 w 1508527"/>
                <a:gd name="connsiteY973" fmla="*/ 1218092 h 1456508"/>
                <a:gd name="connsiteX974" fmla="*/ 1263609 w 1508527"/>
                <a:gd name="connsiteY974" fmla="*/ 1179079 h 1456508"/>
                <a:gd name="connsiteX975" fmla="*/ 1263609 w 1508527"/>
                <a:gd name="connsiteY975" fmla="*/ 1179079 h 1456508"/>
                <a:gd name="connsiteX976" fmla="*/ 1317794 w 1508527"/>
                <a:gd name="connsiteY976" fmla="*/ 1170409 h 1456508"/>
                <a:gd name="connsiteX977" fmla="*/ 1371980 w 1508527"/>
                <a:gd name="connsiteY977" fmla="*/ 1153070 h 1456508"/>
                <a:gd name="connsiteX978" fmla="*/ 1358975 w 1508527"/>
                <a:gd name="connsiteY978" fmla="*/ 1150902 h 1456508"/>
                <a:gd name="connsiteX979" fmla="*/ 1322129 w 1508527"/>
                <a:gd name="connsiteY979" fmla="*/ 1150902 h 1456508"/>
                <a:gd name="connsiteX980" fmla="*/ 1291785 w 1508527"/>
                <a:gd name="connsiteY980" fmla="*/ 1161739 h 1456508"/>
                <a:gd name="connsiteX981" fmla="*/ 1291785 w 1508527"/>
                <a:gd name="connsiteY981" fmla="*/ 1161739 h 1456508"/>
                <a:gd name="connsiteX982" fmla="*/ 1291785 w 1508527"/>
                <a:gd name="connsiteY982" fmla="*/ 1161739 h 1456508"/>
                <a:gd name="connsiteX983" fmla="*/ 1319962 w 1508527"/>
                <a:gd name="connsiteY983" fmla="*/ 1150902 h 1456508"/>
                <a:gd name="connsiteX984" fmla="*/ 1345971 w 1508527"/>
                <a:gd name="connsiteY984" fmla="*/ 1148735 h 1456508"/>
                <a:gd name="connsiteX985" fmla="*/ 1298287 w 1508527"/>
                <a:gd name="connsiteY985" fmla="*/ 1144400 h 1456508"/>
                <a:gd name="connsiteX986" fmla="*/ 1263609 w 1508527"/>
                <a:gd name="connsiteY986" fmla="*/ 1179079 h 1456508"/>
                <a:gd name="connsiteX987" fmla="*/ 1263609 w 1508527"/>
                <a:gd name="connsiteY987" fmla="*/ 1179079 h 1456508"/>
                <a:gd name="connsiteX988" fmla="*/ 1250604 w 1508527"/>
                <a:gd name="connsiteY988" fmla="*/ 1168242 h 1456508"/>
                <a:gd name="connsiteX989" fmla="*/ 1250604 w 1508527"/>
                <a:gd name="connsiteY989" fmla="*/ 1168242 h 1456508"/>
                <a:gd name="connsiteX990" fmla="*/ 1254939 w 1508527"/>
                <a:gd name="connsiteY990" fmla="*/ 1114056 h 1456508"/>
                <a:gd name="connsiteX991" fmla="*/ 1270111 w 1508527"/>
                <a:gd name="connsiteY991" fmla="*/ 1059870 h 1456508"/>
                <a:gd name="connsiteX992" fmla="*/ 1272278 w 1508527"/>
                <a:gd name="connsiteY992" fmla="*/ 1070707 h 1456508"/>
                <a:gd name="connsiteX993" fmla="*/ 1274446 w 1508527"/>
                <a:gd name="connsiteY993" fmla="*/ 1107554 h 1456508"/>
                <a:gd name="connsiteX994" fmla="*/ 1265776 w 1508527"/>
                <a:gd name="connsiteY994" fmla="*/ 1137898 h 1456508"/>
                <a:gd name="connsiteX995" fmla="*/ 1265776 w 1508527"/>
                <a:gd name="connsiteY995" fmla="*/ 1137898 h 1456508"/>
                <a:gd name="connsiteX996" fmla="*/ 1265776 w 1508527"/>
                <a:gd name="connsiteY996" fmla="*/ 1137898 h 1456508"/>
                <a:gd name="connsiteX997" fmla="*/ 1276613 w 1508527"/>
                <a:gd name="connsiteY997" fmla="*/ 1109721 h 1456508"/>
                <a:gd name="connsiteX998" fmla="*/ 1278781 w 1508527"/>
                <a:gd name="connsiteY998" fmla="*/ 1083712 h 1456508"/>
                <a:gd name="connsiteX999" fmla="*/ 1285283 w 1508527"/>
                <a:gd name="connsiteY999" fmla="*/ 1131395 h 1456508"/>
                <a:gd name="connsiteX1000" fmla="*/ 1250604 w 1508527"/>
                <a:gd name="connsiteY1000" fmla="*/ 1168242 h 1456508"/>
                <a:gd name="connsiteX1001" fmla="*/ 1250604 w 1508527"/>
                <a:gd name="connsiteY1001" fmla="*/ 1168242 h 1456508"/>
                <a:gd name="connsiteX1002" fmla="*/ 1306957 w 1508527"/>
                <a:gd name="connsiteY1002" fmla="*/ 1124893 h 1456508"/>
                <a:gd name="connsiteX1003" fmla="*/ 1306957 w 1508527"/>
                <a:gd name="connsiteY1003" fmla="*/ 1124893 h 1456508"/>
                <a:gd name="connsiteX1004" fmla="*/ 1358975 w 1508527"/>
                <a:gd name="connsiteY1004" fmla="*/ 1111889 h 1456508"/>
                <a:gd name="connsiteX1005" fmla="*/ 1410994 w 1508527"/>
                <a:gd name="connsiteY1005" fmla="*/ 1088047 h 1456508"/>
                <a:gd name="connsiteX1006" fmla="*/ 1397989 w 1508527"/>
                <a:gd name="connsiteY1006" fmla="*/ 1088047 h 1456508"/>
                <a:gd name="connsiteX1007" fmla="*/ 1361143 w 1508527"/>
                <a:gd name="connsiteY1007" fmla="*/ 1092382 h 1456508"/>
                <a:gd name="connsiteX1008" fmla="*/ 1332966 w 1508527"/>
                <a:gd name="connsiteY1008" fmla="*/ 1105386 h 1456508"/>
                <a:gd name="connsiteX1009" fmla="*/ 1332966 w 1508527"/>
                <a:gd name="connsiteY1009" fmla="*/ 1105386 h 1456508"/>
                <a:gd name="connsiteX1010" fmla="*/ 1332966 w 1508527"/>
                <a:gd name="connsiteY1010" fmla="*/ 1105386 h 1456508"/>
                <a:gd name="connsiteX1011" fmla="*/ 1358975 w 1508527"/>
                <a:gd name="connsiteY1011" fmla="*/ 1090214 h 1456508"/>
                <a:gd name="connsiteX1012" fmla="*/ 1384984 w 1508527"/>
                <a:gd name="connsiteY1012" fmla="*/ 1083712 h 1456508"/>
                <a:gd name="connsiteX1013" fmla="*/ 1337301 w 1508527"/>
                <a:gd name="connsiteY1013" fmla="*/ 1085880 h 1456508"/>
                <a:gd name="connsiteX1014" fmla="*/ 1306957 w 1508527"/>
                <a:gd name="connsiteY1014" fmla="*/ 1124893 h 1456508"/>
                <a:gd name="connsiteX1015" fmla="*/ 1306957 w 1508527"/>
                <a:gd name="connsiteY1015" fmla="*/ 1124893 h 1456508"/>
                <a:gd name="connsiteX1016" fmla="*/ 1293953 w 1508527"/>
                <a:gd name="connsiteY1016" fmla="*/ 1114056 h 1456508"/>
                <a:gd name="connsiteX1017" fmla="*/ 1293953 w 1508527"/>
                <a:gd name="connsiteY1017" fmla="*/ 1114056 h 1456508"/>
                <a:gd name="connsiteX1018" fmla="*/ 1293953 w 1508527"/>
                <a:gd name="connsiteY1018" fmla="*/ 1059870 h 1456508"/>
                <a:gd name="connsiteX1019" fmla="*/ 1302622 w 1508527"/>
                <a:gd name="connsiteY1019" fmla="*/ 1003517 h 1456508"/>
                <a:gd name="connsiteX1020" fmla="*/ 1306957 w 1508527"/>
                <a:gd name="connsiteY1020" fmla="*/ 1014354 h 1456508"/>
                <a:gd name="connsiteX1021" fmla="*/ 1313459 w 1508527"/>
                <a:gd name="connsiteY1021" fmla="*/ 1051201 h 1456508"/>
                <a:gd name="connsiteX1022" fmla="*/ 1306957 w 1508527"/>
                <a:gd name="connsiteY1022" fmla="*/ 1081545 h 1456508"/>
                <a:gd name="connsiteX1023" fmla="*/ 1306957 w 1508527"/>
                <a:gd name="connsiteY1023" fmla="*/ 1081545 h 1456508"/>
                <a:gd name="connsiteX1024" fmla="*/ 1306957 w 1508527"/>
                <a:gd name="connsiteY1024" fmla="*/ 1081545 h 1456508"/>
                <a:gd name="connsiteX1025" fmla="*/ 1313459 w 1508527"/>
                <a:gd name="connsiteY1025" fmla="*/ 1051201 h 1456508"/>
                <a:gd name="connsiteX1026" fmla="*/ 1311292 w 1508527"/>
                <a:gd name="connsiteY1026" fmla="*/ 1025192 h 1456508"/>
                <a:gd name="connsiteX1027" fmla="*/ 1322129 w 1508527"/>
                <a:gd name="connsiteY1027" fmla="*/ 1072875 h 1456508"/>
                <a:gd name="connsiteX1028" fmla="*/ 1293953 w 1508527"/>
                <a:gd name="connsiteY1028" fmla="*/ 1114056 h 1456508"/>
                <a:gd name="connsiteX1029" fmla="*/ 1293953 w 1508527"/>
                <a:gd name="connsiteY1029" fmla="*/ 1114056 h 1456508"/>
                <a:gd name="connsiteX1030" fmla="*/ 1348138 w 1508527"/>
                <a:gd name="connsiteY1030" fmla="*/ 1064205 h 1456508"/>
                <a:gd name="connsiteX1031" fmla="*/ 1348138 w 1508527"/>
                <a:gd name="connsiteY1031" fmla="*/ 1064205 h 1456508"/>
                <a:gd name="connsiteX1032" fmla="*/ 1397989 w 1508527"/>
                <a:gd name="connsiteY1032" fmla="*/ 1044698 h 1456508"/>
                <a:gd name="connsiteX1033" fmla="*/ 1447840 w 1508527"/>
                <a:gd name="connsiteY1033" fmla="*/ 1016522 h 1456508"/>
                <a:gd name="connsiteX1034" fmla="*/ 1434835 w 1508527"/>
                <a:gd name="connsiteY1034" fmla="*/ 1016522 h 1456508"/>
                <a:gd name="connsiteX1035" fmla="*/ 1397989 w 1508527"/>
                <a:gd name="connsiteY1035" fmla="*/ 1025192 h 1456508"/>
                <a:gd name="connsiteX1036" fmla="*/ 1371980 w 1508527"/>
                <a:gd name="connsiteY1036" fmla="*/ 1042531 h 1456508"/>
                <a:gd name="connsiteX1037" fmla="*/ 1371980 w 1508527"/>
                <a:gd name="connsiteY1037" fmla="*/ 1042531 h 1456508"/>
                <a:gd name="connsiteX1038" fmla="*/ 1371980 w 1508527"/>
                <a:gd name="connsiteY1038" fmla="*/ 1042531 h 1456508"/>
                <a:gd name="connsiteX1039" fmla="*/ 1397989 w 1508527"/>
                <a:gd name="connsiteY1039" fmla="*/ 1025192 h 1456508"/>
                <a:gd name="connsiteX1040" fmla="*/ 1421831 w 1508527"/>
                <a:gd name="connsiteY1040" fmla="*/ 1016522 h 1456508"/>
                <a:gd name="connsiteX1041" fmla="*/ 1374147 w 1508527"/>
                <a:gd name="connsiteY1041" fmla="*/ 1023024 h 1456508"/>
                <a:gd name="connsiteX1042" fmla="*/ 1348138 w 1508527"/>
                <a:gd name="connsiteY1042" fmla="*/ 1064205 h 1456508"/>
                <a:gd name="connsiteX1043" fmla="*/ 1348138 w 1508527"/>
                <a:gd name="connsiteY1043" fmla="*/ 1064205 h 1456508"/>
                <a:gd name="connsiteX1044" fmla="*/ 1332966 w 1508527"/>
                <a:gd name="connsiteY1044" fmla="*/ 1055536 h 1456508"/>
                <a:gd name="connsiteX1045" fmla="*/ 1332966 w 1508527"/>
                <a:gd name="connsiteY1045" fmla="*/ 1055536 h 1456508"/>
                <a:gd name="connsiteX1046" fmla="*/ 1326464 w 1508527"/>
                <a:gd name="connsiteY1046" fmla="*/ 1001350 h 1456508"/>
                <a:gd name="connsiteX1047" fmla="*/ 1328631 w 1508527"/>
                <a:gd name="connsiteY1047" fmla="*/ 944997 h 1456508"/>
                <a:gd name="connsiteX1048" fmla="*/ 1332966 w 1508527"/>
                <a:gd name="connsiteY1048" fmla="*/ 955834 h 1456508"/>
                <a:gd name="connsiteX1049" fmla="*/ 1343803 w 1508527"/>
                <a:gd name="connsiteY1049" fmla="*/ 992680 h 1456508"/>
                <a:gd name="connsiteX1050" fmla="*/ 1341636 w 1508527"/>
                <a:gd name="connsiteY1050" fmla="*/ 1023024 h 1456508"/>
                <a:gd name="connsiteX1051" fmla="*/ 1341636 w 1508527"/>
                <a:gd name="connsiteY1051" fmla="*/ 1023024 h 1456508"/>
                <a:gd name="connsiteX1052" fmla="*/ 1341636 w 1508527"/>
                <a:gd name="connsiteY1052" fmla="*/ 1023024 h 1456508"/>
                <a:gd name="connsiteX1053" fmla="*/ 1345971 w 1508527"/>
                <a:gd name="connsiteY1053" fmla="*/ 992680 h 1456508"/>
                <a:gd name="connsiteX1054" fmla="*/ 1341636 w 1508527"/>
                <a:gd name="connsiteY1054" fmla="*/ 966671 h 1456508"/>
                <a:gd name="connsiteX1055" fmla="*/ 1356808 w 1508527"/>
                <a:gd name="connsiteY1055" fmla="*/ 1012187 h 1456508"/>
                <a:gd name="connsiteX1056" fmla="*/ 1332966 w 1508527"/>
                <a:gd name="connsiteY1056" fmla="*/ 1055536 h 1456508"/>
                <a:gd name="connsiteX1057" fmla="*/ 1332966 w 1508527"/>
                <a:gd name="connsiteY1057" fmla="*/ 1055536 h 1456508"/>
                <a:gd name="connsiteX1058" fmla="*/ 1380650 w 1508527"/>
                <a:gd name="connsiteY1058" fmla="*/ 999183 h 1456508"/>
                <a:gd name="connsiteX1059" fmla="*/ 1380650 w 1508527"/>
                <a:gd name="connsiteY1059" fmla="*/ 999183 h 1456508"/>
                <a:gd name="connsiteX1060" fmla="*/ 1428333 w 1508527"/>
                <a:gd name="connsiteY1060" fmla="*/ 975341 h 1456508"/>
                <a:gd name="connsiteX1061" fmla="*/ 1473849 w 1508527"/>
                <a:gd name="connsiteY1061" fmla="*/ 940662 h 1456508"/>
                <a:gd name="connsiteX1062" fmla="*/ 1460844 w 1508527"/>
                <a:gd name="connsiteY1062" fmla="*/ 942830 h 1456508"/>
                <a:gd name="connsiteX1063" fmla="*/ 1426166 w 1508527"/>
                <a:gd name="connsiteY1063" fmla="*/ 953667 h 1456508"/>
                <a:gd name="connsiteX1064" fmla="*/ 1402324 w 1508527"/>
                <a:gd name="connsiteY1064" fmla="*/ 973173 h 1456508"/>
                <a:gd name="connsiteX1065" fmla="*/ 1402324 w 1508527"/>
                <a:gd name="connsiteY1065" fmla="*/ 973173 h 1456508"/>
                <a:gd name="connsiteX1066" fmla="*/ 1402324 w 1508527"/>
                <a:gd name="connsiteY1066" fmla="*/ 973173 h 1456508"/>
                <a:gd name="connsiteX1067" fmla="*/ 1426166 w 1508527"/>
                <a:gd name="connsiteY1067" fmla="*/ 953667 h 1456508"/>
                <a:gd name="connsiteX1068" fmla="*/ 1450007 w 1508527"/>
                <a:gd name="connsiteY1068" fmla="*/ 942830 h 1456508"/>
                <a:gd name="connsiteX1069" fmla="*/ 1402324 w 1508527"/>
                <a:gd name="connsiteY1069" fmla="*/ 953667 h 1456508"/>
                <a:gd name="connsiteX1070" fmla="*/ 1380650 w 1508527"/>
                <a:gd name="connsiteY1070" fmla="*/ 999183 h 1456508"/>
                <a:gd name="connsiteX1071" fmla="*/ 1380650 w 1508527"/>
                <a:gd name="connsiteY1071" fmla="*/ 999183 h 1456508"/>
                <a:gd name="connsiteX1072" fmla="*/ 1365478 w 1508527"/>
                <a:gd name="connsiteY1072" fmla="*/ 992680 h 1456508"/>
                <a:gd name="connsiteX1073" fmla="*/ 1365478 w 1508527"/>
                <a:gd name="connsiteY1073" fmla="*/ 992680 h 1456508"/>
                <a:gd name="connsiteX1074" fmla="*/ 1387152 w 1508527"/>
                <a:gd name="connsiteY1074" fmla="*/ 944997 h 1456508"/>
                <a:gd name="connsiteX1075" fmla="*/ 1365478 w 1508527"/>
                <a:gd name="connsiteY1075" fmla="*/ 901648 h 1456508"/>
                <a:gd name="connsiteX1076" fmla="*/ 1371980 w 1508527"/>
                <a:gd name="connsiteY1076" fmla="*/ 927657 h 1456508"/>
                <a:gd name="connsiteX1077" fmla="*/ 1371980 w 1508527"/>
                <a:gd name="connsiteY1077" fmla="*/ 958001 h 1456508"/>
                <a:gd name="connsiteX1078" fmla="*/ 1371980 w 1508527"/>
                <a:gd name="connsiteY1078" fmla="*/ 958001 h 1456508"/>
                <a:gd name="connsiteX1079" fmla="*/ 1371980 w 1508527"/>
                <a:gd name="connsiteY1079" fmla="*/ 958001 h 1456508"/>
                <a:gd name="connsiteX1080" fmla="*/ 1371980 w 1508527"/>
                <a:gd name="connsiteY1080" fmla="*/ 927657 h 1456508"/>
                <a:gd name="connsiteX1081" fmla="*/ 1358975 w 1508527"/>
                <a:gd name="connsiteY1081" fmla="*/ 892979 h 1456508"/>
                <a:gd name="connsiteX1082" fmla="*/ 1352473 w 1508527"/>
                <a:gd name="connsiteY1082" fmla="*/ 882142 h 1456508"/>
                <a:gd name="connsiteX1083" fmla="*/ 1354641 w 1508527"/>
                <a:gd name="connsiteY1083" fmla="*/ 938495 h 1456508"/>
                <a:gd name="connsiteX1084" fmla="*/ 1365478 w 1508527"/>
                <a:gd name="connsiteY1084" fmla="*/ 992680 h 1456508"/>
                <a:gd name="connsiteX1085" fmla="*/ 1365478 w 1508527"/>
                <a:gd name="connsiteY1085" fmla="*/ 992680 h 1456508"/>
                <a:gd name="connsiteX1086" fmla="*/ 1404491 w 1508527"/>
                <a:gd name="connsiteY1086" fmla="*/ 934160 h 1456508"/>
                <a:gd name="connsiteX1087" fmla="*/ 1404491 w 1508527"/>
                <a:gd name="connsiteY1087" fmla="*/ 934160 h 1456508"/>
                <a:gd name="connsiteX1088" fmla="*/ 1450007 w 1508527"/>
                <a:gd name="connsiteY1088" fmla="*/ 905983 h 1456508"/>
                <a:gd name="connsiteX1089" fmla="*/ 1491188 w 1508527"/>
                <a:gd name="connsiteY1089" fmla="*/ 866970 h 1456508"/>
                <a:gd name="connsiteX1090" fmla="*/ 1480351 w 1508527"/>
                <a:gd name="connsiteY1090" fmla="*/ 871304 h 1456508"/>
                <a:gd name="connsiteX1091" fmla="*/ 1445672 w 1508527"/>
                <a:gd name="connsiteY1091" fmla="*/ 886476 h 1456508"/>
                <a:gd name="connsiteX1092" fmla="*/ 1423998 w 1508527"/>
                <a:gd name="connsiteY1092" fmla="*/ 908151 h 1456508"/>
                <a:gd name="connsiteX1093" fmla="*/ 1423998 w 1508527"/>
                <a:gd name="connsiteY1093" fmla="*/ 908151 h 1456508"/>
                <a:gd name="connsiteX1094" fmla="*/ 1423998 w 1508527"/>
                <a:gd name="connsiteY1094" fmla="*/ 908151 h 1456508"/>
                <a:gd name="connsiteX1095" fmla="*/ 1445672 w 1508527"/>
                <a:gd name="connsiteY1095" fmla="*/ 886476 h 1456508"/>
                <a:gd name="connsiteX1096" fmla="*/ 1467347 w 1508527"/>
                <a:gd name="connsiteY1096" fmla="*/ 873472 h 1456508"/>
                <a:gd name="connsiteX1097" fmla="*/ 1421831 w 1508527"/>
                <a:gd name="connsiteY1097" fmla="*/ 890811 h 1456508"/>
                <a:gd name="connsiteX1098" fmla="*/ 1404491 w 1508527"/>
                <a:gd name="connsiteY1098" fmla="*/ 934160 h 1456508"/>
                <a:gd name="connsiteX1099" fmla="*/ 1404491 w 1508527"/>
                <a:gd name="connsiteY1099" fmla="*/ 934160 h 1456508"/>
                <a:gd name="connsiteX1100" fmla="*/ 1389319 w 1508527"/>
                <a:gd name="connsiteY1100" fmla="*/ 927657 h 1456508"/>
                <a:gd name="connsiteX1101" fmla="*/ 1389319 w 1508527"/>
                <a:gd name="connsiteY1101" fmla="*/ 927657 h 1456508"/>
                <a:gd name="connsiteX1102" fmla="*/ 1371980 w 1508527"/>
                <a:gd name="connsiteY1102" fmla="*/ 875639 h 1456508"/>
                <a:gd name="connsiteX1103" fmla="*/ 1363310 w 1508527"/>
                <a:gd name="connsiteY1103" fmla="*/ 819286 h 1456508"/>
                <a:gd name="connsiteX1104" fmla="*/ 1369813 w 1508527"/>
                <a:gd name="connsiteY1104" fmla="*/ 830123 h 1456508"/>
                <a:gd name="connsiteX1105" fmla="*/ 1387152 w 1508527"/>
                <a:gd name="connsiteY1105" fmla="*/ 862635 h 1456508"/>
                <a:gd name="connsiteX1106" fmla="*/ 1391487 w 1508527"/>
                <a:gd name="connsiteY1106" fmla="*/ 892979 h 1456508"/>
                <a:gd name="connsiteX1107" fmla="*/ 1391487 w 1508527"/>
                <a:gd name="connsiteY1107" fmla="*/ 892979 h 1456508"/>
                <a:gd name="connsiteX1108" fmla="*/ 1391487 w 1508527"/>
                <a:gd name="connsiteY1108" fmla="*/ 892979 h 1456508"/>
                <a:gd name="connsiteX1109" fmla="*/ 1389319 w 1508527"/>
                <a:gd name="connsiteY1109" fmla="*/ 862635 h 1456508"/>
                <a:gd name="connsiteX1110" fmla="*/ 1380650 w 1508527"/>
                <a:gd name="connsiteY1110" fmla="*/ 838793 h 1456508"/>
                <a:gd name="connsiteX1111" fmla="*/ 1406659 w 1508527"/>
                <a:gd name="connsiteY1111" fmla="*/ 879974 h 1456508"/>
                <a:gd name="connsiteX1112" fmla="*/ 1389319 w 1508527"/>
                <a:gd name="connsiteY1112" fmla="*/ 927657 h 1456508"/>
                <a:gd name="connsiteX1113" fmla="*/ 1389319 w 1508527"/>
                <a:gd name="connsiteY1113" fmla="*/ 927657 h 1456508"/>
                <a:gd name="connsiteX1114" fmla="*/ 1423998 w 1508527"/>
                <a:gd name="connsiteY1114" fmla="*/ 864802 h 1456508"/>
                <a:gd name="connsiteX1115" fmla="*/ 1423998 w 1508527"/>
                <a:gd name="connsiteY1115" fmla="*/ 864802 h 1456508"/>
                <a:gd name="connsiteX1116" fmla="*/ 1467347 w 1508527"/>
                <a:gd name="connsiteY1116" fmla="*/ 830123 h 1456508"/>
                <a:gd name="connsiteX1117" fmla="*/ 1504193 w 1508527"/>
                <a:gd name="connsiteY1117" fmla="*/ 786775 h 1456508"/>
                <a:gd name="connsiteX1118" fmla="*/ 1493356 w 1508527"/>
                <a:gd name="connsiteY1118" fmla="*/ 791110 h 1456508"/>
                <a:gd name="connsiteX1119" fmla="*/ 1460844 w 1508527"/>
                <a:gd name="connsiteY1119" fmla="*/ 810617 h 1456508"/>
                <a:gd name="connsiteX1120" fmla="*/ 1441337 w 1508527"/>
                <a:gd name="connsiteY1120" fmla="*/ 834458 h 1456508"/>
                <a:gd name="connsiteX1121" fmla="*/ 1441337 w 1508527"/>
                <a:gd name="connsiteY1121" fmla="*/ 834458 h 1456508"/>
                <a:gd name="connsiteX1122" fmla="*/ 1441337 w 1508527"/>
                <a:gd name="connsiteY1122" fmla="*/ 834458 h 1456508"/>
                <a:gd name="connsiteX1123" fmla="*/ 1460844 w 1508527"/>
                <a:gd name="connsiteY1123" fmla="*/ 810617 h 1456508"/>
                <a:gd name="connsiteX1124" fmla="*/ 1482519 w 1508527"/>
                <a:gd name="connsiteY1124" fmla="*/ 795445 h 1456508"/>
                <a:gd name="connsiteX1125" fmla="*/ 1439170 w 1508527"/>
                <a:gd name="connsiteY1125" fmla="*/ 817119 h 1456508"/>
                <a:gd name="connsiteX1126" fmla="*/ 1423998 w 1508527"/>
                <a:gd name="connsiteY1126" fmla="*/ 864802 h 1456508"/>
                <a:gd name="connsiteX1127" fmla="*/ 1423998 w 1508527"/>
                <a:gd name="connsiteY1127" fmla="*/ 864802 h 1456508"/>
                <a:gd name="connsiteX1128" fmla="*/ 1408826 w 1508527"/>
                <a:gd name="connsiteY1128" fmla="*/ 860467 h 1456508"/>
                <a:gd name="connsiteX1129" fmla="*/ 1408826 w 1508527"/>
                <a:gd name="connsiteY1129" fmla="*/ 860467 h 1456508"/>
                <a:gd name="connsiteX1130" fmla="*/ 1419663 w 1508527"/>
                <a:gd name="connsiteY1130" fmla="*/ 810617 h 1456508"/>
                <a:gd name="connsiteX1131" fmla="*/ 1389319 w 1508527"/>
                <a:gd name="connsiteY1131" fmla="*/ 771603 h 1456508"/>
                <a:gd name="connsiteX1132" fmla="*/ 1400156 w 1508527"/>
                <a:gd name="connsiteY1132" fmla="*/ 795445 h 1456508"/>
                <a:gd name="connsiteX1133" fmla="*/ 1406659 w 1508527"/>
                <a:gd name="connsiteY1133" fmla="*/ 825789 h 1456508"/>
                <a:gd name="connsiteX1134" fmla="*/ 1406659 w 1508527"/>
                <a:gd name="connsiteY1134" fmla="*/ 827956 h 1456508"/>
                <a:gd name="connsiteX1135" fmla="*/ 1406659 w 1508527"/>
                <a:gd name="connsiteY1135" fmla="*/ 827956 h 1456508"/>
                <a:gd name="connsiteX1136" fmla="*/ 1400156 w 1508527"/>
                <a:gd name="connsiteY1136" fmla="*/ 797612 h 1456508"/>
                <a:gd name="connsiteX1137" fmla="*/ 1378482 w 1508527"/>
                <a:gd name="connsiteY1137" fmla="*/ 767268 h 1456508"/>
                <a:gd name="connsiteX1138" fmla="*/ 1369813 w 1508527"/>
                <a:gd name="connsiteY1138" fmla="*/ 758598 h 1456508"/>
                <a:gd name="connsiteX1139" fmla="*/ 1384984 w 1508527"/>
                <a:gd name="connsiteY1139" fmla="*/ 812784 h 1456508"/>
                <a:gd name="connsiteX1140" fmla="*/ 1408826 w 1508527"/>
                <a:gd name="connsiteY1140" fmla="*/ 860467 h 1456508"/>
                <a:gd name="connsiteX1141" fmla="*/ 1408826 w 1508527"/>
                <a:gd name="connsiteY1141" fmla="*/ 860467 h 1456508"/>
                <a:gd name="connsiteX1142" fmla="*/ 1434835 w 1508527"/>
                <a:gd name="connsiteY1142" fmla="*/ 793277 h 1456508"/>
                <a:gd name="connsiteX1143" fmla="*/ 1434835 w 1508527"/>
                <a:gd name="connsiteY1143" fmla="*/ 793277 h 1456508"/>
                <a:gd name="connsiteX1144" fmla="*/ 1443505 w 1508527"/>
                <a:gd name="connsiteY1144" fmla="*/ 743426 h 1456508"/>
                <a:gd name="connsiteX1145" fmla="*/ 1484686 w 1508527"/>
                <a:gd name="connsiteY1145" fmla="*/ 717417 h 1456508"/>
                <a:gd name="connsiteX1146" fmla="*/ 1465179 w 1508527"/>
                <a:gd name="connsiteY1146" fmla="*/ 734757 h 1456508"/>
                <a:gd name="connsiteX1147" fmla="*/ 1450007 w 1508527"/>
                <a:gd name="connsiteY1147" fmla="*/ 760766 h 1456508"/>
                <a:gd name="connsiteX1148" fmla="*/ 1450007 w 1508527"/>
                <a:gd name="connsiteY1148" fmla="*/ 760766 h 1456508"/>
                <a:gd name="connsiteX1149" fmla="*/ 1450007 w 1508527"/>
                <a:gd name="connsiteY1149" fmla="*/ 760766 h 1456508"/>
                <a:gd name="connsiteX1150" fmla="*/ 1467347 w 1508527"/>
                <a:gd name="connsiteY1150" fmla="*/ 734757 h 1456508"/>
                <a:gd name="connsiteX1151" fmla="*/ 1497691 w 1508527"/>
                <a:gd name="connsiteY1151" fmla="*/ 713083 h 1456508"/>
                <a:gd name="connsiteX1152" fmla="*/ 1508528 w 1508527"/>
                <a:gd name="connsiteY1152" fmla="*/ 706580 h 1456508"/>
                <a:gd name="connsiteX1153" fmla="*/ 1476016 w 1508527"/>
                <a:gd name="connsiteY1153" fmla="*/ 754264 h 1456508"/>
                <a:gd name="connsiteX1154" fmla="*/ 1434835 w 1508527"/>
                <a:gd name="connsiteY1154" fmla="*/ 793277 h 1456508"/>
                <a:gd name="connsiteX1155" fmla="*/ 1434835 w 1508527"/>
                <a:gd name="connsiteY1155" fmla="*/ 793277 h 1456508"/>
                <a:gd name="connsiteX1156" fmla="*/ 1419663 w 1508527"/>
                <a:gd name="connsiteY1156" fmla="*/ 791110 h 1456508"/>
                <a:gd name="connsiteX1157" fmla="*/ 1419663 w 1508527"/>
                <a:gd name="connsiteY1157" fmla="*/ 791110 h 1456508"/>
                <a:gd name="connsiteX1158" fmla="*/ 1391487 w 1508527"/>
                <a:gd name="connsiteY1158" fmla="*/ 745594 h 1456508"/>
                <a:gd name="connsiteX1159" fmla="*/ 1371980 w 1508527"/>
                <a:gd name="connsiteY1159" fmla="*/ 691408 h 1456508"/>
                <a:gd name="connsiteX1160" fmla="*/ 1380650 w 1508527"/>
                <a:gd name="connsiteY1160" fmla="*/ 700078 h 1456508"/>
                <a:gd name="connsiteX1161" fmla="*/ 1404491 w 1508527"/>
                <a:gd name="connsiteY1161" fmla="*/ 728255 h 1456508"/>
                <a:gd name="connsiteX1162" fmla="*/ 1415328 w 1508527"/>
                <a:gd name="connsiteY1162" fmla="*/ 758598 h 1456508"/>
                <a:gd name="connsiteX1163" fmla="*/ 1415328 w 1508527"/>
                <a:gd name="connsiteY1163" fmla="*/ 758598 h 1456508"/>
                <a:gd name="connsiteX1164" fmla="*/ 1415328 w 1508527"/>
                <a:gd name="connsiteY1164" fmla="*/ 756431 h 1456508"/>
                <a:gd name="connsiteX1165" fmla="*/ 1406659 w 1508527"/>
                <a:gd name="connsiteY1165" fmla="*/ 726087 h 1456508"/>
                <a:gd name="connsiteX1166" fmla="*/ 1393654 w 1508527"/>
                <a:gd name="connsiteY1166" fmla="*/ 704413 h 1456508"/>
                <a:gd name="connsiteX1167" fmla="*/ 1426166 w 1508527"/>
                <a:gd name="connsiteY1167" fmla="*/ 739092 h 1456508"/>
                <a:gd name="connsiteX1168" fmla="*/ 1419663 w 1508527"/>
                <a:gd name="connsiteY1168" fmla="*/ 791110 h 1456508"/>
                <a:gd name="connsiteX1169" fmla="*/ 1419663 w 1508527"/>
                <a:gd name="connsiteY1169" fmla="*/ 791110 h 1456508"/>
                <a:gd name="connsiteX1170" fmla="*/ 1439170 w 1508527"/>
                <a:gd name="connsiteY1170" fmla="*/ 721752 h 1456508"/>
                <a:gd name="connsiteX1171" fmla="*/ 1439170 w 1508527"/>
                <a:gd name="connsiteY1171" fmla="*/ 721752 h 1456508"/>
                <a:gd name="connsiteX1172" fmla="*/ 1473849 w 1508527"/>
                <a:gd name="connsiteY1172" fmla="*/ 680571 h 1456508"/>
                <a:gd name="connsiteX1173" fmla="*/ 1502025 w 1508527"/>
                <a:gd name="connsiteY1173" fmla="*/ 630720 h 1456508"/>
                <a:gd name="connsiteX1174" fmla="*/ 1491188 w 1508527"/>
                <a:gd name="connsiteY1174" fmla="*/ 637223 h 1456508"/>
                <a:gd name="connsiteX1175" fmla="*/ 1463012 w 1508527"/>
                <a:gd name="connsiteY1175" fmla="*/ 661064 h 1456508"/>
                <a:gd name="connsiteX1176" fmla="*/ 1447840 w 1508527"/>
                <a:gd name="connsiteY1176" fmla="*/ 689241 h 1456508"/>
                <a:gd name="connsiteX1177" fmla="*/ 1447840 w 1508527"/>
                <a:gd name="connsiteY1177" fmla="*/ 689241 h 1456508"/>
                <a:gd name="connsiteX1178" fmla="*/ 1447840 w 1508527"/>
                <a:gd name="connsiteY1178" fmla="*/ 687073 h 1456508"/>
                <a:gd name="connsiteX1179" fmla="*/ 1460844 w 1508527"/>
                <a:gd name="connsiteY1179" fmla="*/ 658897 h 1456508"/>
                <a:gd name="connsiteX1180" fmla="*/ 1478184 w 1508527"/>
                <a:gd name="connsiteY1180" fmla="*/ 639390 h 1456508"/>
                <a:gd name="connsiteX1181" fmla="*/ 1439170 w 1508527"/>
                <a:gd name="connsiteY1181" fmla="*/ 669734 h 1456508"/>
                <a:gd name="connsiteX1182" fmla="*/ 1439170 w 1508527"/>
                <a:gd name="connsiteY1182" fmla="*/ 721752 h 1456508"/>
                <a:gd name="connsiteX1183" fmla="*/ 1439170 w 1508527"/>
                <a:gd name="connsiteY1183" fmla="*/ 721752 h 1456508"/>
                <a:gd name="connsiteX1184" fmla="*/ 1421831 w 1508527"/>
                <a:gd name="connsiteY1184" fmla="*/ 721752 h 1456508"/>
                <a:gd name="connsiteX1185" fmla="*/ 1421831 w 1508527"/>
                <a:gd name="connsiteY1185" fmla="*/ 721752 h 1456508"/>
                <a:gd name="connsiteX1186" fmla="*/ 1421831 w 1508527"/>
                <a:gd name="connsiteY1186" fmla="*/ 669734 h 1456508"/>
                <a:gd name="connsiteX1187" fmla="*/ 1384984 w 1508527"/>
                <a:gd name="connsiteY1187" fmla="*/ 639390 h 1456508"/>
                <a:gd name="connsiteX1188" fmla="*/ 1400156 w 1508527"/>
                <a:gd name="connsiteY1188" fmla="*/ 658897 h 1456508"/>
                <a:gd name="connsiteX1189" fmla="*/ 1413161 w 1508527"/>
                <a:gd name="connsiteY1189" fmla="*/ 687073 h 1456508"/>
                <a:gd name="connsiteX1190" fmla="*/ 1413161 w 1508527"/>
                <a:gd name="connsiteY1190" fmla="*/ 689241 h 1456508"/>
                <a:gd name="connsiteX1191" fmla="*/ 1413161 w 1508527"/>
                <a:gd name="connsiteY1191" fmla="*/ 689241 h 1456508"/>
                <a:gd name="connsiteX1192" fmla="*/ 1400156 w 1508527"/>
                <a:gd name="connsiteY1192" fmla="*/ 661064 h 1456508"/>
                <a:gd name="connsiteX1193" fmla="*/ 1374147 w 1508527"/>
                <a:gd name="connsiteY1193" fmla="*/ 635055 h 1456508"/>
                <a:gd name="connsiteX1194" fmla="*/ 1363310 w 1508527"/>
                <a:gd name="connsiteY1194" fmla="*/ 628553 h 1456508"/>
                <a:gd name="connsiteX1195" fmla="*/ 1389319 w 1508527"/>
                <a:gd name="connsiteY1195" fmla="*/ 680571 h 1456508"/>
                <a:gd name="connsiteX1196" fmla="*/ 1421831 w 1508527"/>
                <a:gd name="connsiteY1196" fmla="*/ 721752 h 1456508"/>
                <a:gd name="connsiteX1197" fmla="*/ 1421831 w 1508527"/>
                <a:gd name="connsiteY1197" fmla="*/ 721752 h 1456508"/>
                <a:gd name="connsiteX1198" fmla="*/ 1434835 w 1508527"/>
                <a:gd name="connsiteY1198" fmla="*/ 650227 h 1456508"/>
                <a:gd name="connsiteX1199" fmla="*/ 1434835 w 1508527"/>
                <a:gd name="connsiteY1199" fmla="*/ 650227 h 1456508"/>
                <a:gd name="connsiteX1200" fmla="*/ 1432668 w 1508527"/>
                <a:gd name="connsiteY1200" fmla="*/ 600376 h 1456508"/>
                <a:gd name="connsiteX1201" fmla="*/ 1467347 w 1508527"/>
                <a:gd name="connsiteY1201" fmla="*/ 567865 h 1456508"/>
                <a:gd name="connsiteX1202" fmla="*/ 1452175 w 1508527"/>
                <a:gd name="connsiteY1202" fmla="*/ 589539 h 1456508"/>
                <a:gd name="connsiteX1203" fmla="*/ 1441337 w 1508527"/>
                <a:gd name="connsiteY1203" fmla="*/ 617716 h 1456508"/>
                <a:gd name="connsiteX1204" fmla="*/ 1441337 w 1508527"/>
                <a:gd name="connsiteY1204" fmla="*/ 619883 h 1456508"/>
                <a:gd name="connsiteX1205" fmla="*/ 1441337 w 1508527"/>
                <a:gd name="connsiteY1205" fmla="*/ 619883 h 1456508"/>
                <a:gd name="connsiteX1206" fmla="*/ 1452175 w 1508527"/>
                <a:gd name="connsiteY1206" fmla="*/ 591707 h 1456508"/>
                <a:gd name="connsiteX1207" fmla="*/ 1478184 w 1508527"/>
                <a:gd name="connsiteY1207" fmla="*/ 563530 h 1456508"/>
                <a:gd name="connsiteX1208" fmla="*/ 1486853 w 1508527"/>
                <a:gd name="connsiteY1208" fmla="*/ 554861 h 1456508"/>
                <a:gd name="connsiteX1209" fmla="*/ 1465179 w 1508527"/>
                <a:gd name="connsiteY1209" fmla="*/ 606879 h 1456508"/>
                <a:gd name="connsiteX1210" fmla="*/ 1434835 w 1508527"/>
                <a:gd name="connsiteY1210" fmla="*/ 650227 h 1456508"/>
                <a:gd name="connsiteX1211" fmla="*/ 1434835 w 1508527"/>
                <a:gd name="connsiteY1211" fmla="*/ 650227 h 1456508"/>
                <a:gd name="connsiteX1212" fmla="*/ 1419663 w 1508527"/>
                <a:gd name="connsiteY1212" fmla="*/ 650227 h 1456508"/>
                <a:gd name="connsiteX1213" fmla="*/ 1419663 w 1508527"/>
                <a:gd name="connsiteY1213" fmla="*/ 650227 h 1456508"/>
                <a:gd name="connsiteX1214" fmla="*/ 1382817 w 1508527"/>
                <a:gd name="connsiteY1214" fmla="*/ 611214 h 1456508"/>
                <a:gd name="connsiteX1215" fmla="*/ 1352473 w 1508527"/>
                <a:gd name="connsiteY1215" fmla="*/ 563530 h 1456508"/>
                <a:gd name="connsiteX1216" fmla="*/ 1363310 w 1508527"/>
                <a:gd name="connsiteY1216" fmla="*/ 570033 h 1456508"/>
                <a:gd name="connsiteX1217" fmla="*/ 1393654 w 1508527"/>
                <a:gd name="connsiteY1217" fmla="*/ 593874 h 1456508"/>
                <a:gd name="connsiteX1218" fmla="*/ 1408826 w 1508527"/>
                <a:gd name="connsiteY1218" fmla="*/ 619883 h 1456508"/>
                <a:gd name="connsiteX1219" fmla="*/ 1408826 w 1508527"/>
                <a:gd name="connsiteY1219" fmla="*/ 619883 h 1456508"/>
                <a:gd name="connsiteX1220" fmla="*/ 1408826 w 1508527"/>
                <a:gd name="connsiteY1220" fmla="*/ 617716 h 1456508"/>
                <a:gd name="connsiteX1221" fmla="*/ 1393654 w 1508527"/>
                <a:gd name="connsiteY1221" fmla="*/ 591707 h 1456508"/>
                <a:gd name="connsiteX1222" fmla="*/ 1376315 w 1508527"/>
                <a:gd name="connsiteY1222" fmla="*/ 574367 h 1456508"/>
                <a:gd name="connsiteX1223" fmla="*/ 1415328 w 1508527"/>
                <a:gd name="connsiteY1223" fmla="*/ 602544 h 1456508"/>
                <a:gd name="connsiteX1224" fmla="*/ 1419663 w 1508527"/>
                <a:gd name="connsiteY1224" fmla="*/ 650227 h 1456508"/>
                <a:gd name="connsiteX1225" fmla="*/ 1419663 w 1508527"/>
                <a:gd name="connsiteY1225" fmla="*/ 650227 h 1456508"/>
                <a:gd name="connsiteX1226" fmla="*/ 1423998 w 1508527"/>
                <a:gd name="connsiteY1226" fmla="*/ 578702 h 1456508"/>
                <a:gd name="connsiteX1227" fmla="*/ 1423998 w 1508527"/>
                <a:gd name="connsiteY1227" fmla="*/ 578702 h 1456508"/>
                <a:gd name="connsiteX1228" fmla="*/ 1450007 w 1508527"/>
                <a:gd name="connsiteY1228" fmla="*/ 531019 h 1456508"/>
                <a:gd name="connsiteX1229" fmla="*/ 1467347 w 1508527"/>
                <a:gd name="connsiteY1229" fmla="*/ 476833 h 1456508"/>
                <a:gd name="connsiteX1230" fmla="*/ 1458677 w 1508527"/>
                <a:gd name="connsiteY1230" fmla="*/ 485503 h 1456508"/>
                <a:gd name="connsiteX1231" fmla="*/ 1437003 w 1508527"/>
                <a:gd name="connsiteY1231" fmla="*/ 515847 h 1456508"/>
                <a:gd name="connsiteX1232" fmla="*/ 1428333 w 1508527"/>
                <a:gd name="connsiteY1232" fmla="*/ 546191 h 1456508"/>
                <a:gd name="connsiteX1233" fmla="*/ 1428333 w 1508527"/>
                <a:gd name="connsiteY1233" fmla="*/ 546191 h 1456508"/>
                <a:gd name="connsiteX1234" fmla="*/ 1428333 w 1508527"/>
                <a:gd name="connsiteY1234" fmla="*/ 544023 h 1456508"/>
                <a:gd name="connsiteX1235" fmla="*/ 1434835 w 1508527"/>
                <a:gd name="connsiteY1235" fmla="*/ 513680 h 1456508"/>
                <a:gd name="connsiteX1236" fmla="*/ 1447840 w 1508527"/>
                <a:gd name="connsiteY1236" fmla="*/ 492005 h 1456508"/>
                <a:gd name="connsiteX1237" fmla="*/ 1417496 w 1508527"/>
                <a:gd name="connsiteY1237" fmla="*/ 528852 h 1456508"/>
                <a:gd name="connsiteX1238" fmla="*/ 1423998 w 1508527"/>
                <a:gd name="connsiteY1238" fmla="*/ 578702 h 1456508"/>
                <a:gd name="connsiteX1239" fmla="*/ 1423998 w 1508527"/>
                <a:gd name="connsiteY1239" fmla="*/ 578702 h 1456508"/>
                <a:gd name="connsiteX1240" fmla="*/ 1408826 w 1508527"/>
                <a:gd name="connsiteY1240" fmla="*/ 583037 h 1456508"/>
                <a:gd name="connsiteX1241" fmla="*/ 1408826 w 1508527"/>
                <a:gd name="connsiteY1241" fmla="*/ 583037 h 1456508"/>
                <a:gd name="connsiteX1242" fmla="*/ 1397989 w 1508527"/>
                <a:gd name="connsiteY1242" fmla="*/ 533186 h 1456508"/>
                <a:gd name="connsiteX1243" fmla="*/ 1354641 w 1508527"/>
                <a:gd name="connsiteY1243" fmla="*/ 509345 h 1456508"/>
                <a:gd name="connsiteX1244" fmla="*/ 1374147 w 1508527"/>
                <a:gd name="connsiteY1244" fmla="*/ 526684 h 1456508"/>
                <a:gd name="connsiteX1245" fmla="*/ 1391487 w 1508527"/>
                <a:gd name="connsiteY1245" fmla="*/ 552693 h 1456508"/>
                <a:gd name="connsiteX1246" fmla="*/ 1391487 w 1508527"/>
                <a:gd name="connsiteY1246" fmla="*/ 552693 h 1456508"/>
                <a:gd name="connsiteX1247" fmla="*/ 1391487 w 1508527"/>
                <a:gd name="connsiteY1247" fmla="*/ 552693 h 1456508"/>
                <a:gd name="connsiteX1248" fmla="*/ 1371980 w 1508527"/>
                <a:gd name="connsiteY1248" fmla="*/ 526684 h 1456508"/>
                <a:gd name="connsiteX1249" fmla="*/ 1339469 w 1508527"/>
                <a:gd name="connsiteY1249" fmla="*/ 507177 h 1456508"/>
                <a:gd name="connsiteX1250" fmla="*/ 1330799 w 1508527"/>
                <a:gd name="connsiteY1250" fmla="*/ 502842 h 1456508"/>
                <a:gd name="connsiteX1251" fmla="*/ 1367645 w 1508527"/>
                <a:gd name="connsiteY1251" fmla="*/ 548358 h 1456508"/>
                <a:gd name="connsiteX1252" fmla="*/ 1408826 w 1508527"/>
                <a:gd name="connsiteY1252" fmla="*/ 583037 h 1456508"/>
                <a:gd name="connsiteX1253" fmla="*/ 1408826 w 1508527"/>
                <a:gd name="connsiteY1253" fmla="*/ 583037 h 1456508"/>
                <a:gd name="connsiteX1254" fmla="*/ 1406659 w 1508527"/>
                <a:gd name="connsiteY1254" fmla="*/ 509345 h 1456508"/>
                <a:gd name="connsiteX1255" fmla="*/ 1406659 w 1508527"/>
                <a:gd name="connsiteY1255" fmla="*/ 509345 h 1456508"/>
                <a:gd name="connsiteX1256" fmla="*/ 1393654 w 1508527"/>
                <a:gd name="connsiteY1256" fmla="*/ 459494 h 1456508"/>
                <a:gd name="connsiteX1257" fmla="*/ 1419663 w 1508527"/>
                <a:gd name="connsiteY1257" fmla="*/ 420480 h 1456508"/>
                <a:gd name="connsiteX1258" fmla="*/ 1408826 w 1508527"/>
                <a:gd name="connsiteY1258" fmla="*/ 444322 h 1456508"/>
                <a:gd name="connsiteX1259" fmla="*/ 1404491 w 1508527"/>
                <a:gd name="connsiteY1259" fmla="*/ 474666 h 1456508"/>
                <a:gd name="connsiteX1260" fmla="*/ 1404491 w 1508527"/>
                <a:gd name="connsiteY1260" fmla="*/ 474666 h 1456508"/>
                <a:gd name="connsiteX1261" fmla="*/ 1404491 w 1508527"/>
                <a:gd name="connsiteY1261" fmla="*/ 474666 h 1456508"/>
                <a:gd name="connsiteX1262" fmla="*/ 1408826 w 1508527"/>
                <a:gd name="connsiteY1262" fmla="*/ 444322 h 1456508"/>
                <a:gd name="connsiteX1263" fmla="*/ 1428333 w 1508527"/>
                <a:gd name="connsiteY1263" fmla="*/ 411811 h 1456508"/>
                <a:gd name="connsiteX1264" fmla="*/ 1434835 w 1508527"/>
                <a:gd name="connsiteY1264" fmla="*/ 403141 h 1456508"/>
                <a:gd name="connsiteX1265" fmla="*/ 1423998 w 1508527"/>
                <a:gd name="connsiteY1265" fmla="*/ 459494 h 1456508"/>
                <a:gd name="connsiteX1266" fmla="*/ 1406659 w 1508527"/>
                <a:gd name="connsiteY1266" fmla="*/ 509345 h 1456508"/>
                <a:gd name="connsiteX1267" fmla="*/ 1406659 w 1508527"/>
                <a:gd name="connsiteY1267" fmla="*/ 509345 h 1456508"/>
                <a:gd name="connsiteX1268" fmla="*/ 1389319 w 1508527"/>
                <a:gd name="connsiteY1268" fmla="*/ 513680 h 1456508"/>
                <a:gd name="connsiteX1269" fmla="*/ 1389319 w 1508527"/>
                <a:gd name="connsiteY1269" fmla="*/ 513680 h 1456508"/>
                <a:gd name="connsiteX1270" fmla="*/ 1345971 w 1508527"/>
                <a:gd name="connsiteY1270" fmla="*/ 483336 h 1456508"/>
                <a:gd name="connsiteX1271" fmla="*/ 1304790 w 1508527"/>
                <a:gd name="connsiteY1271" fmla="*/ 442155 h 1456508"/>
                <a:gd name="connsiteX1272" fmla="*/ 1315627 w 1508527"/>
                <a:gd name="connsiteY1272" fmla="*/ 446489 h 1456508"/>
                <a:gd name="connsiteX1273" fmla="*/ 1348138 w 1508527"/>
                <a:gd name="connsiteY1273" fmla="*/ 463829 h 1456508"/>
                <a:gd name="connsiteX1274" fmla="*/ 1369813 w 1508527"/>
                <a:gd name="connsiteY1274" fmla="*/ 487670 h 1456508"/>
                <a:gd name="connsiteX1275" fmla="*/ 1369813 w 1508527"/>
                <a:gd name="connsiteY1275" fmla="*/ 487670 h 1456508"/>
                <a:gd name="connsiteX1276" fmla="*/ 1369813 w 1508527"/>
                <a:gd name="connsiteY1276" fmla="*/ 487670 h 1456508"/>
                <a:gd name="connsiteX1277" fmla="*/ 1350306 w 1508527"/>
                <a:gd name="connsiteY1277" fmla="*/ 463829 h 1456508"/>
                <a:gd name="connsiteX1278" fmla="*/ 1328631 w 1508527"/>
                <a:gd name="connsiteY1278" fmla="*/ 450824 h 1456508"/>
                <a:gd name="connsiteX1279" fmla="*/ 1374147 w 1508527"/>
                <a:gd name="connsiteY1279" fmla="*/ 468164 h 1456508"/>
                <a:gd name="connsiteX1280" fmla="*/ 1389319 w 1508527"/>
                <a:gd name="connsiteY1280" fmla="*/ 513680 h 1456508"/>
                <a:gd name="connsiteX1281" fmla="*/ 1389319 w 1508527"/>
                <a:gd name="connsiteY1281" fmla="*/ 513680 h 1456508"/>
                <a:gd name="connsiteX1282" fmla="*/ 1380650 w 1508527"/>
                <a:gd name="connsiteY1282" fmla="*/ 442155 h 1456508"/>
                <a:gd name="connsiteX1283" fmla="*/ 1380650 w 1508527"/>
                <a:gd name="connsiteY1283" fmla="*/ 442155 h 1456508"/>
                <a:gd name="connsiteX1284" fmla="*/ 1395822 w 1508527"/>
                <a:gd name="connsiteY1284" fmla="*/ 390136 h 1456508"/>
                <a:gd name="connsiteX1285" fmla="*/ 1400156 w 1508527"/>
                <a:gd name="connsiteY1285" fmla="*/ 333783 h 1456508"/>
                <a:gd name="connsiteX1286" fmla="*/ 1393654 w 1508527"/>
                <a:gd name="connsiteY1286" fmla="*/ 344620 h 1456508"/>
                <a:gd name="connsiteX1287" fmla="*/ 1378482 w 1508527"/>
                <a:gd name="connsiteY1287" fmla="*/ 379299 h 1456508"/>
                <a:gd name="connsiteX1288" fmla="*/ 1376315 w 1508527"/>
                <a:gd name="connsiteY1288" fmla="*/ 409643 h 1456508"/>
                <a:gd name="connsiteX1289" fmla="*/ 1376315 w 1508527"/>
                <a:gd name="connsiteY1289" fmla="*/ 409643 h 1456508"/>
                <a:gd name="connsiteX1290" fmla="*/ 1376315 w 1508527"/>
                <a:gd name="connsiteY1290" fmla="*/ 409643 h 1456508"/>
                <a:gd name="connsiteX1291" fmla="*/ 1376315 w 1508527"/>
                <a:gd name="connsiteY1291" fmla="*/ 379299 h 1456508"/>
                <a:gd name="connsiteX1292" fmla="*/ 1384984 w 1508527"/>
                <a:gd name="connsiteY1292" fmla="*/ 355458 h 1456508"/>
                <a:gd name="connsiteX1293" fmla="*/ 1363310 w 1508527"/>
                <a:gd name="connsiteY1293" fmla="*/ 398806 h 1456508"/>
                <a:gd name="connsiteX1294" fmla="*/ 1380650 w 1508527"/>
                <a:gd name="connsiteY1294" fmla="*/ 442155 h 1456508"/>
                <a:gd name="connsiteX1295" fmla="*/ 1380650 w 1508527"/>
                <a:gd name="connsiteY1295" fmla="*/ 442155 h 1456508"/>
                <a:gd name="connsiteX1296" fmla="*/ 1365478 w 1508527"/>
                <a:gd name="connsiteY1296" fmla="*/ 448657 h 1456508"/>
                <a:gd name="connsiteX1297" fmla="*/ 1365478 w 1508527"/>
                <a:gd name="connsiteY1297" fmla="*/ 448657 h 1456508"/>
                <a:gd name="connsiteX1298" fmla="*/ 1343803 w 1508527"/>
                <a:gd name="connsiteY1298" fmla="*/ 403141 h 1456508"/>
                <a:gd name="connsiteX1299" fmla="*/ 1298287 w 1508527"/>
                <a:gd name="connsiteY1299" fmla="*/ 390136 h 1456508"/>
                <a:gd name="connsiteX1300" fmla="*/ 1322129 w 1508527"/>
                <a:gd name="connsiteY1300" fmla="*/ 400973 h 1456508"/>
                <a:gd name="connsiteX1301" fmla="*/ 1343803 w 1508527"/>
                <a:gd name="connsiteY1301" fmla="*/ 422648 h 1456508"/>
                <a:gd name="connsiteX1302" fmla="*/ 1343803 w 1508527"/>
                <a:gd name="connsiteY1302" fmla="*/ 422648 h 1456508"/>
                <a:gd name="connsiteX1303" fmla="*/ 1343803 w 1508527"/>
                <a:gd name="connsiteY1303" fmla="*/ 422648 h 1456508"/>
                <a:gd name="connsiteX1304" fmla="*/ 1319962 w 1508527"/>
                <a:gd name="connsiteY1304" fmla="*/ 403141 h 1456508"/>
                <a:gd name="connsiteX1305" fmla="*/ 1285283 w 1508527"/>
                <a:gd name="connsiteY1305" fmla="*/ 390136 h 1456508"/>
                <a:gd name="connsiteX1306" fmla="*/ 1274446 w 1508527"/>
                <a:gd name="connsiteY1306" fmla="*/ 387969 h 1456508"/>
                <a:gd name="connsiteX1307" fmla="*/ 1319962 w 1508527"/>
                <a:gd name="connsiteY1307" fmla="*/ 424815 h 1456508"/>
                <a:gd name="connsiteX1308" fmla="*/ 1365478 w 1508527"/>
                <a:gd name="connsiteY1308" fmla="*/ 448657 h 1456508"/>
                <a:gd name="connsiteX1309" fmla="*/ 1365478 w 1508527"/>
                <a:gd name="connsiteY1309" fmla="*/ 448657 h 1456508"/>
                <a:gd name="connsiteX1310" fmla="*/ 1348138 w 1508527"/>
                <a:gd name="connsiteY1310" fmla="*/ 379299 h 1456508"/>
                <a:gd name="connsiteX1311" fmla="*/ 1348138 w 1508527"/>
                <a:gd name="connsiteY1311" fmla="*/ 379299 h 1456508"/>
                <a:gd name="connsiteX1312" fmla="*/ 1356808 w 1508527"/>
                <a:gd name="connsiteY1312" fmla="*/ 325114 h 1456508"/>
                <a:gd name="connsiteX1313" fmla="*/ 1356808 w 1508527"/>
                <a:gd name="connsiteY1313" fmla="*/ 268761 h 1456508"/>
                <a:gd name="connsiteX1314" fmla="*/ 1352473 w 1508527"/>
                <a:gd name="connsiteY1314" fmla="*/ 279598 h 1456508"/>
                <a:gd name="connsiteX1315" fmla="*/ 1341636 w 1508527"/>
                <a:gd name="connsiteY1315" fmla="*/ 314276 h 1456508"/>
                <a:gd name="connsiteX1316" fmla="*/ 1343803 w 1508527"/>
                <a:gd name="connsiteY1316" fmla="*/ 344620 h 1456508"/>
                <a:gd name="connsiteX1317" fmla="*/ 1343803 w 1508527"/>
                <a:gd name="connsiteY1317" fmla="*/ 344620 h 1456508"/>
                <a:gd name="connsiteX1318" fmla="*/ 1343803 w 1508527"/>
                <a:gd name="connsiteY1318" fmla="*/ 344620 h 1456508"/>
                <a:gd name="connsiteX1319" fmla="*/ 1341636 w 1508527"/>
                <a:gd name="connsiteY1319" fmla="*/ 314276 h 1456508"/>
                <a:gd name="connsiteX1320" fmla="*/ 1345971 w 1508527"/>
                <a:gd name="connsiteY1320" fmla="*/ 288267 h 1456508"/>
                <a:gd name="connsiteX1321" fmla="*/ 1328631 w 1508527"/>
                <a:gd name="connsiteY1321" fmla="*/ 333783 h 1456508"/>
                <a:gd name="connsiteX1322" fmla="*/ 1348138 w 1508527"/>
                <a:gd name="connsiteY1322" fmla="*/ 379299 h 1456508"/>
                <a:gd name="connsiteX1323" fmla="*/ 1348138 w 1508527"/>
                <a:gd name="connsiteY1323" fmla="*/ 379299 h 1456508"/>
                <a:gd name="connsiteX1324" fmla="*/ 1332966 w 1508527"/>
                <a:gd name="connsiteY1324" fmla="*/ 385801 h 1456508"/>
                <a:gd name="connsiteX1325" fmla="*/ 1332966 w 1508527"/>
                <a:gd name="connsiteY1325" fmla="*/ 385801 h 1456508"/>
                <a:gd name="connsiteX1326" fmla="*/ 1283116 w 1508527"/>
                <a:gd name="connsiteY1326" fmla="*/ 364127 h 1456508"/>
                <a:gd name="connsiteX1327" fmla="*/ 1235432 w 1508527"/>
                <a:gd name="connsiteY1327" fmla="*/ 333783 h 1456508"/>
                <a:gd name="connsiteX1328" fmla="*/ 1248437 w 1508527"/>
                <a:gd name="connsiteY1328" fmla="*/ 335951 h 1456508"/>
                <a:gd name="connsiteX1329" fmla="*/ 1285283 w 1508527"/>
                <a:gd name="connsiteY1329" fmla="*/ 344620 h 1456508"/>
                <a:gd name="connsiteX1330" fmla="*/ 1311292 w 1508527"/>
                <a:gd name="connsiteY1330" fmla="*/ 361960 h 1456508"/>
                <a:gd name="connsiteX1331" fmla="*/ 1311292 w 1508527"/>
                <a:gd name="connsiteY1331" fmla="*/ 361960 h 1456508"/>
                <a:gd name="connsiteX1332" fmla="*/ 1311292 w 1508527"/>
                <a:gd name="connsiteY1332" fmla="*/ 361960 h 1456508"/>
                <a:gd name="connsiteX1333" fmla="*/ 1287450 w 1508527"/>
                <a:gd name="connsiteY1333" fmla="*/ 342453 h 1456508"/>
                <a:gd name="connsiteX1334" fmla="*/ 1263609 w 1508527"/>
                <a:gd name="connsiteY1334" fmla="*/ 333783 h 1456508"/>
                <a:gd name="connsiteX1335" fmla="*/ 1311292 w 1508527"/>
                <a:gd name="connsiteY1335" fmla="*/ 342453 h 1456508"/>
                <a:gd name="connsiteX1336" fmla="*/ 1332966 w 1508527"/>
                <a:gd name="connsiteY1336" fmla="*/ 385801 h 1456508"/>
                <a:gd name="connsiteX1337" fmla="*/ 1332966 w 1508527"/>
                <a:gd name="connsiteY1337" fmla="*/ 385801 h 1456508"/>
                <a:gd name="connsiteX1338" fmla="*/ 1309125 w 1508527"/>
                <a:gd name="connsiteY1338" fmla="*/ 318611 h 1456508"/>
                <a:gd name="connsiteX1339" fmla="*/ 1309125 w 1508527"/>
                <a:gd name="connsiteY1339" fmla="*/ 318611 h 1456508"/>
                <a:gd name="connsiteX1340" fmla="*/ 1313459 w 1508527"/>
                <a:gd name="connsiteY1340" fmla="*/ 264426 h 1456508"/>
                <a:gd name="connsiteX1341" fmla="*/ 1306957 w 1508527"/>
                <a:gd name="connsiteY1341" fmla="*/ 208073 h 1456508"/>
                <a:gd name="connsiteX1342" fmla="*/ 1302622 w 1508527"/>
                <a:gd name="connsiteY1342" fmla="*/ 218910 h 1456508"/>
                <a:gd name="connsiteX1343" fmla="*/ 1293953 w 1508527"/>
                <a:gd name="connsiteY1343" fmla="*/ 255756 h 1456508"/>
                <a:gd name="connsiteX1344" fmla="*/ 1298287 w 1508527"/>
                <a:gd name="connsiteY1344" fmla="*/ 286100 h 1456508"/>
                <a:gd name="connsiteX1345" fmla="*/ 1298287 w 1508527"/>
                <a:gd name="connsiteY1345" fmla="*/ 286100 h 1456508"/>
                <a:gd name="connsiteX1346" fmla="*/ 1298287 w 1508527"/>
                <a:gd name="connsiteY1346" fmla="*/ 286100 h 1456508"/>
                <a:gd name="connsiteX1347" fmla="*/ 1291785 w 1508527"/>
                <a:gd name="connsiteY1347" fmla="*/ 255756 h 1456508"/>
                <a:gd name="connsiteX1348" fmla="*/ 1293953 w 1508527"/>
                <a:gd name="connsiteY1348" fmla="*/ 229747 h 1456508"/>
                <a:gd name="connsiteX1349" fmla="*/ 1280948 w 1508527"/>
                <a:gd name="connsiteY1349" fmla="*/ 275263 h 1456508"/>
                <a:gd name="connsiteX1350" fmla="*/ 1309125 w 1508527"/>
                <a:gd name="connsiteY1350" fmla="*/ 318611 h 1456508"/>
                <a:gd name="connsiteX1351" fmla="*/ 1309125 w 1508527"/>
                <a:gd name="connsiteY1351" fmla="*/ 318611 h 1456508"/>
                <a:gd name="connsiteX1352" fmla="*/ 1293953 w 1508527"/>
                <a:gd name="connsiteY1352" fmla="*/ 327281 h 1456508"/>
                <a:gd name="connsiteX1353" fmla="*/ 1293953 w 1508527"/>
                <a:gd name="connsiteY1353" fmla="*/ 327281 h 1456508"/>
                <a:gd name="connsiteX1354" fmla="*/ 1241934 w 1508527"/>
                <a:gd name="connsiteY1354" fmla="*/ 312109 h 1456508"/>
                <a:gd name="connsiteX1355" fmla="*/ 1189916 w 1508527"/>
                <a:gd name="connsiteY1355" fmla="*/ 286100 h 1456508"/>
                <a:gd name="connsiteX1356" fmla="*/ 1202921 w 1508527"/>
                <a:gd name="connsiteY1356" fmla="*/ 286100 h 1456508"/>
                <a:gd name="connsiteX1357" fmla="*/ 1239767 w 1508527"/>
                <a:gd name="connsiteY1357" fmla="*/ 290435 h 1456508"/>
                <a:gd name="connsiteX1358" fmla="*/ 1267944 w 1508527"/>
                <a:gd name="connsiteY1358" fmla="*/ 305607 h 1456508"/>
                <a:gd name="connsiteX1359" fmla="*/ 1267944 w 1508527"/>
                <a:gd name="connsiteY1359" fmla="*/ 305607 h 1456508"/>
                <a:gd name="connsiteX1360" fmla="*/ 1267944 w 1508527"/>
                <a:gd name="connsiteY1360" fmla="*/ 305607 h 1456508"/>
                <a:gd name="connsiteX1361" fmla="*/ 1241934 w 1508527"/>
                <a:gd name="connsiteY1361" fmla="*/ 290435 h 1456508"/>
                <a:gd name="connsiteX1362" fmla="*/ 1218093 w 1508527"/>
                <a:gd name="connsiteY1362" fmla="*/ 283933 h 1456508"/>
                <a:gd name="connsiteX1363" fmla="*/ 1265776 w 1508527"/>
                <a:gd name="connsiteY1363" fmla="*/ 288267 h 1456508"/>
                <a:gd name="connsiteX1364" fmla="*/ 1293953 w 1508527"/>
                <a:gd name="connsiteY1364" fmla="*/ 327281 h 1456508"/>
                <a:gd name="connsiteX1365" fmla="*/ 1293953 w 1508527"/>
                <a:gd name="connsiteY1365" fmla="*/ 327281 h 1456508"/>
                <a:gd name="connsiteX1366" fmla="*/ 1263609 w 1508527"/>
                <a:gd name="connsiteY1366" fmla="*/ 262258 h 1456508"/>
                <a:gd name="connsiteX1367" fmla="*/ 1263609 w 1508527"/>
                <a:gd name="connsiteY1367" fmla="*/ 262258 h 1456508"/>
                <a:gd name="connsiteX1368" fmla="*/ 1261441 w 1508527"/>
                <a:gd name="connsiteY1368" fmla="*/ 208073 h 1456508"/>
                <a:gd name="connsiteX1369" fmla="*/ 1248437 w 1508527"/>
                <a:gd name="connsiteY1369" fmla="*/ 151720 h 1456508"/>
                <a:gd name="connsiteX1370" fmla="*/ 1246269 w 1508527"/>
                <a:gd name="connsiteY1370" fmla="*/ 162557 h 1456508"/>
                <a:gd name="connsiteX1371" fmla="*/ 1241934 w 1508527"/>
                <a:gd name="connsiteY1371" fmla="*/ 199403 h 1456508"/>
                <a:gd name="connsiteX1372" fmla="*/ 1250604 w 1508527"/>
                <a:gd name="connsiteY1372" fmla="*/ 229747 h 1456508"/>
                <a:gd name="connsiteX1373" fmla="*/ 1250604 w 1508527"/>
                <a:gd name="connsiteY1373" fmla="*/ 229747 h 1456508"/>
                <a:gd name="connsiteX1374" fmla="*/ 1250604 w 1508527"/>
                <a:gd name="connsiteY1374" fmla="*/ 229747 h 1456508"/>
                <a:gd name="connsiteX1375" fmla="*/ 1241934 w 1508527"/>
                <a:gd name="connsiteY1375" fmla="*/ 199403 h 1456508"/>
                <a:gd name="connsiteX1376" fmla="*/ 1241934 w 1508527"/>
                <a:gd name="connsiteY1376" fmla="*/ 173394 h 1456508"/>
                <a:gd name="connsiteX1377" fmla="*/ 1233265 w 1508527"/>
                <a:gd name="connsiteY1377" fmla="*/ 221077 h 1456508"/>
                <a:gd name="connsiteX1378" fmla="*/ 1263609 w 1508527"/>
                <a:gd name="connsiteY1378" fmla="*/ 262258 h 1456508"/>
                <a:gd name="connsiteX1379" fmla="*/ 1263609 w 1508527"/>
                <a:gd name="connsiteY1379" fmla="*/ 262258 h 1456508"/>
                <a:gd name="connsiteX1380" fmla="*/ 1250604 w 1508527"/>
                <a:gd name="connsiteY1380" fmla="*/ 273095 h 1456508"/>
                <a:gd name="connsiteX1381" fmla="*/ 1250604 w 1508527"/>
                <a:gd name="connsiteY1381" fmla="*/ 273095 h 1456508"/>
                <a:gd name="connsiteX1382" fmla="*/ 1196419 w 1508527"/>
                <a:gd name="connsiteY1382" fmla="*/ 262258 h 1456508"/>
                <a:gd name="connsiteX1383" fmla="*/ 1142233 w 1508527"/>
                <a:gd name="connsiteY1383" fmla="*/ 242752 h 1456508"/>
                <a:gd name="connsiteX1384" fmla="*/ 1155237 w 1508527"/>
                <a:gd name="connsiteY1384" fmla="*/ 240584 h 1456508"/>
                <a:gd name="connsiteX1385" fmla="*/ 1192084 w 1508527"/>
                <a:gd name="connsiteY1385" fmla="*/ 242752 h 1456508"/>
                <a:gd name="connsiteX1386" fmla="*/ 1220260 w 1508527"/>
                <a:gd name="connsiteY1386" fmla="*/ 255756 h 1456508"/>
                <a:gd name="connsiteX1387" fmla="*/ 1220260 w 1508527"/>
                <a:gd name="connsiteY1387" fmla="*/ 255756 h 1456508"/>
                <a:gd name="connsiteX1388" fmla="*/ 1220260 w 1508527"/>
                <a:gd name="connsiteY1388" fmla="*/ 255756 h 1456508"/>
                <a:gd name="connsiteX1389" fmla="*/ 1192084 w 1508527"/>
                <a:gd name="connsiteY1389" fmla="*/ 242752 h 1456508"/>
                <a:gd name="connsiteX1390" fmla="*/ 1166075 w 1508527"/>
                <a:gd name="connsiteY1390" fmla="*/ 238417 h 1456508"/>
                <a:gd name="connsiteX1391" fmla="*/ 1213758 w 1508527"/>
                <a:gd name="connsiteY1391" fmla="*/ 236249 h 1456508"/>
                <a:gd name="connsiteX1392" fmla="*/ 1250604 w 1508527"/>
                <a:gd name="connsiteY1392" fmla="*/ 273095 h 1456508"/>
                <a:gd name="connsiteX1393" fmla="*/ 1250604 w 1508527"/>
                <a:gd name="connsiteY1393" fmla="*/ 273095 h 1456508"/>
                <a:gd name="connsiteX1394" fmla="*/ 1211591 w 1508527"/>
                <a:gd name="connsiteY1394" fmla="*/ 212408 h 1456508"/>
                <a:gd name="connsiteX1395" fmla="*/ 1211591 w 1508527"/>
                <a:gd name="connsiteY1395" fmla="*/ 212408 h 1456508"/>
                <a:gd name="connsiteX1396" fmla="*/ 1202921 w 1508527"/>
                <a:gd name="connsiteY1396" fmla="*/ 158222 h 1456508"/>
                <a:gd name="connsiteX1397" fmla="*/ 1185581 w 1508527"/>
                <a:gd name="connsiteY1397" fmla="*/ 104036 h 1456508"/>
                <a:gd name="connsiteX1398" fmla="*/ 1183414 w 1508527"/>
                <a:gd name="connsiteY1398" fmla="*/ 117041 h 1456508"/>
                <a:gd name="connsiteX1399" fmla="*/ 1183414 w 1508527"/>
                <a:gd name="connsiteY1399" fmla="*/ 153887 h 1456508"/>
                <a:gd name="connsiteX1400" fmla="*/ 1194251 w 1508527"/>
                <a:gd name="connsiteY1400" fmla="*/ 184231 h 1456508"/>
                <a:gd name="connsiteX1401" fmla="*/ 1194251 w 1508527"/>
                <a:gd name="connsiteY1401" fmla="*/ 184231 h 1456508"/>
                <a:gd name="connsiteX1402" fmla="*/ 1194251 w 1508527"/>
                <a:gd name="connsiteY1402" fmla="*/ 184231 h 1456508"/>
                <a:gd name="connsiteX1403" fmla="*/ 1183414 w 1508527"/>
                <a:gd name="connsiteY1403" fmla="*/ 156055 h 1456508"/>
                <a:gd name="connsiteX1404" fmla="*/ 1181247 w 1508527"/>
                <a:gd name="connsiteY1404" fmla="*/ 130045 h 1456508"/>
                <a:gd name="connsiteX1405" fmla="*/ 1176912 w 1508527"/>
                <a:gd name="connsiteY1405" fmla="*/ 177729 h 1456508"/>
                <a:gd name="connsiteX1406" fmla="*/ 1211591 w 1508527"/>
                <a:gd name="connsiteY1406" fmla="*/ 212408 h 1456508"/>
                <a:gd name="connsiteX1407" fmla="*/ 1211591 w 1508527"/>
                <a:gd name="connsiteY1407" fmla="*/ 212408 h 1456508"/>
                <a:gd name="connsiteX1408" fmla="*/ 1200753 w 1508527"/>
                <a:gd name="connsiteY1408" fmla="*/ 223245 h 1456508"/>
                <a:gd name="connsiteX1409" fmla="*/ 1200753 w 1508527"/>
                <a:gd name="connsiteY1409" fmla="*/ 223245 h 1456508"/>
                <a:gd name="connsiteX1410" fmla="*/ 1146568 w 1508527"/>
                <a:gd name="connsiteY1410" fmla="*/ 218910 h 1456508"/>
                <a:gd name="connsiteX1411" fmla="*/ 1092382 w 1508527"/>
                <a:gd name="connsiteY1411" fmla="*/ 203738 h 1456508"/>
                <a:gd name="connsiteX1412" fmla="*/ 1103219 w 1508527"/>
                <a:gd name="connsiteY1412" fmla="*/ 201570 h 1456508"/>
                <a:gd name="connsiteX1413" fmla="*/ 1140065 w 1508527"/>
                <a:gd name="connsiteY1413" fmla="*/ 199403 h 1456508"/>
                <a:gd name="connsiteX1414" fmla="*/ 1170409 w 1508527"/>
                <a:gd name="connsiteY1414" fmla="*/ 208073 h 1456508"/>
                <a:gd name="connsiteX1415" fmla="*/ 1170409 w 1508527"/>
                <a:gd name="connsiteY1415" fmla="*/ 208073 h 1456508"/>
                <a:gd name="connsiteX1416" fmla="*/ 1170409 w 1508527"/>
                <a:gd name="connsiteY1416" fmla="*/ 208073 h 1456508"/>
                <a:gd name="connsiteX1417" fmla="*/ 1142233 w 1508527"/>
                <a:gd name="connsiteY1417" fmla="*/ 197236 h 1456508"/>
                <a:gd name="connsiteX1418" fmla="*/ 1116224 w 1508527"/>
                <a:gd name="connsiteY1418" fmla="*/ 195068 h 1456508"/>
                <a:gd name="connsiteX1419" fmla="*/ 1163907 w 1508527"/>
                <a:gd name="connsiteY1419" fmla="*/ 188566 h 1456508"/>
                <a:gd name="connsiteX1420" fmla="*/ 1200753 w 1508527"/>
                <a:gd name="connsiteY1420" fmla="*/ 223245 h 1456508"/>
                <a:gd name="connsiteX1421" fmla="*/ 1200753 w 1508527"/>
                <a:gd name="connsiteY1421" fmla="*/ 223245 h 1456508"/>
                <a:gd name="connsiteX1422" fmla="*/ 1157405 w 1508527"/>
                <a:gd name="connsiteY1422" fmla="*/ 166892 h 1456508"/>
                <a:gd name="connsiteX1423" fmla="*/ 1157405 w 1508527"/>
                <a:gd name="connsiteY1423" fmla="*/ 166892 h 1456508"/>
                <a:gd name="connsiteX1424" fmla="*/ 1144400 w 1508527"/>
                <a:gd name="connsiteY1424" fmla="*/ 114873 h 1456508"/>
                <a:gd name="connsiteX1425" fmla="*/ 1120559 w 1508527"/>
                <a:gd name="connsiteY1425" fmla="*/ 62855 h 1456508"/>
                <a:gd name="connsiteX1426" fmla="*/ 1120559 w 1508527"/>
                <a:gd name="connsiteY1426" fmla="*/ 75860 h 1456508"/>
                <a:gd name="connsiteX1427" fmla="*/ 1124894 w 1508527"/>
                <a:gd name="connsiteY1427" fmla="*/ 112706 h 1456508"/>
                <a:gd name="connsiteX1428" fmla="*/ 1137898 w 1508527"/>
                <a:gd name="connsiteY1428" fmla="*/ 140883 h 1456508"/>
                <a:gd name="connsiteX1429" fmla="*/ 1137898 w 1508527"/>
                <a:gd name="connsiteY1429" fmla="*/ 140883 h 1456508"/>
                <a:gd name="connsiteX1430" fmla="*/ 1137898 w 1508527"/>
                <a:gd name="connsiteY1430" fmla="*/ 140883 h 1456508"/>
                <a:gd name="connsiteX1431" fmla="*/ 1122726 w 1508527"/>
                <a:gd name="connsiteY1431" fmla="*/ 114873 h 1456508"/>
                <a:gd name="connsiteX1432" fmla="*/ 1116224 w 1508527"/>
                <a:gd name="connsiteY1432" fmla="*/ 88864 h 1456508"/>
                <a:gd name="connsiteX1433" fmla="*/ 1118391 w 1508527"/>
                <a:gd name="connsiteY1433" fmla="*/ 136548 h 1456508"/>
                <a:gd name="connsiteX1434" fmla="*/ 1157405 w 1508527"/>
                <a:gd name="connsiteY1434" fmla="*/ 166892 h 1456508"/>
                <a:gd name="connsiteX1435" fmla="*/ 1157405 w 1508527"/>
                <a:gd name="connsiteY1435" fmla="*/ 166892 h 1456508"/>
                <a:gd name="connsiteX1436" fmla="*/ 1146568 w 1508527"/>
                <a:gd name="connsiteY1436" fmla="*/ 179896 h 1456508"/>
                <a:gd name="connsiteX1437" fmla="*/ 1146568 w 1508527"/>
                <a:gd name="connsiteY1437" fmla="*/ 179896 h 1456508"/>
                <a:gd name="connsiteX1438" fmla="*/ 1092382 w 1508527"/>
                <a:gd name="connsiteY1438" fmla="*/ 179896 h 1456508"/>
                <a:gd name="connsiteX1439" fmla="*/ 1036029 w 1508527"/>
                <a:gd name="connsiteY1439" fmla="*/ 171227 h 1456508"/>
                <a:gd name="connsiteX1440" fmla="*/ 1046866 w 1508527"/>
                <a:gd name="connsiteY1440" fmla="*/ 166892 h 1456508"/>
                <a:gd name="connsiteX1441" fmla="*/ 1083712 w 1508527"/>
                <a:gd name="connsiteY1441" fmla="*/ 160389 h 1456508"/>
                <a:gd name="connsiteX1442" fmla="*/ 1114056 w 1508527"/>
                <a:gd name="connsiteY1442" fmla="*/ 166892 h 1456508"/>
                <a:gd name="connsiteX1443" fmla="*/ 1114056 w 1508527"/>
                <a:gd name="connsiteY1443" fmla="*/ 166892 h 1456508"/>
                <a:gd name="connsiteX1444" fmla="*/ 1114056 w 1508527"/>
                <a:gd name="connsiteY1444" fmla="*/ 166892 h 1456508"/>
                <a:gd name="connsiteX1445" fmla="*/ 1083712 w 1508527"/>
                <a:gd name="connsiteY1445" fmla="*/ 160389 h 1456508"/>
                <a:gd name="connsiteX1446" fmla="*/ 1057703 w 1508527"/>
                <a:gd name="connsiteY1446" fmla="*/ 162557 h 1456508"/>
                <a:gd name="connsiteX1447" fmla="*/ 1105387 w 1508527"/>
                <a:gd name="connsiteY1447" fmla="*/ 151720 h 1456508"/>
                <a:gd name="connsiteX1448" fmla="*/ 1146568 w 1508527"/>
                <a:gd name="connsiteY1448" fmla="*/ 179896 h 1456508"/>
                <a:gd name="connsiteX1449" fmla="*/ 1146568 w 1508527"/>
                <a:gd name="connsiteY1449" fmla="*/ 179896 h 1456508"/>
                <a:gd name="connsiteX1450" fmla="*/ 1096717 w 1508527"/>
                <a:gd name="connsiteY1450" fmla="*/ 127878 h 1456508"/>
                <a:gd name="connsiteX1451" fmla="*/ 1096717 w 1508527"/>
                <a:gd name="connsiteY1451" fmla="*/ 127878 h 1456508"/>
                <a:gd name="connsiteX1452" fmla="*/ 1077210 w 1508527"/>
                <a:gd name="connsiteY1452" fmla="*/ 78027 h 1456508"/>
                <a:gd name="connsiteX1453" fmla="*/ 1049034 w 1508527"/>
                <a:gd name="connsiteY1453" fmla="*/ 28177 h 1456508"/>
                <a:gd name="connsiteX1454" fmla="*/ 1049034 w 1508527"/>
                <a:gd name="connsiteY1454" fmla="*/ 41181 h 1456508"/>
                <a:gd name="connsiteX1455" fmla="*/ 1057703 w 1508527"/>
                <a:gd name="connsiteY1455" fmla="*/ 78027 h 1456508"/>
                <a:gd name="connsiteX1456" fmla="*/ 1075043 w 1508527"/>
                <a:gd name="connsiteY1456" fmla="*/ 104036 h 1456508"/>
                <a:gd name="connsiteX1457" fmla="*/ 1075043 w 1508527"/>
                <a:gd name="connsiteY1457" fmla="*/ 104036 h 1456508"/>
                <a:gd name="connsiteX1458" fmla="*/ 1075043 w 1508527"/>
                <a:gd name="connsiteY1458" fmla="*/ 104036 h 1456508"/>
                <a:gd name="connsiteX1459" fmla="*/ 1057703 w 1508527"/>
                <a:gd name="connsiteY1459" fmla="*/ 78027 h 1456508"/>
                <a:gd name="connsiteX1460" fmla="*/ 1049034 w 1508527"/>
                <a:gd name="connsiteY1460" fmla="*/ 54186 h 1456508"/>
                <a:gd name="connsiteX1461" fmla="*/ 1055536 w 1508527"/>
                <a:gd name="connsiteY1461" fmla="*/ 101869 h 1456508"/>
                <a:gd name="connsiteX1462" fmla="*/ 1096717 w 1508527"/>
                <a:gd name="connsiteY1462" fmla="*/ 127878 h 1456508"/>
                <a:gd name="connsiteX1463" fmla="*/ 1096717 w 1508527"/>
                <a:gd name="connsiteY1463" fmla="*/ 127878 h 1456508"/>
                <a:gd name="connsiteX1464" fmla="*/ 1088047 w 1508527"/>
                <a:gd name="connsiteY1464" fmla="*/ 143050 h 1456508"/>
                <a:gd name="connsiteX1465" fmla="*/ 1088047 w 1508527"/>
                <a:gd name="connsiteY1465" fmla="*/ 143050 h 1456508"/>
                <a:gd name="connsiteX1466" fmla="*/ 1044699 w 1508527"/>
                <a:gd name="connsiteY1466" fmla="*/ 117041 h 1456508"/>
                <a:gd name="connsiteX1467" fmla="*/ 999183 w 1508527"/>
                <a:gd name="connsiteY1467" fmla="*/ 134380 h 1456508"/>
                <a:gd name="connsiteX1468" fmla="*/ 1025192 w 1508527"/>
                <a:gd name="connsiteY1468" fmla="*/ 130045 h 1456508"/>
                <a:gd name="connsiteX1469" fmla="*/ 1055536 w 1508527"/>
                <a:gd name="connsiteY1469" fmla="*/ 134380 h 1456508"/>
                <a:gd name="connsiteX1470" fmla="*/ 1055536 w 1508527"/>
                <a:gd name="connsiteY1470" fmla="*/ 134380 h 1456508"/>
                <a:gd name="connsiteX1471" fmla="*/ 1055536 w 1508527"/>
                <a:gd name="connsiteY1471" fmla="*/ 134380 h 1456508"/>
                <a:gd name="connsiteX1472" fmla="*/ 1025192 w 1508527"/>
                <a:gd name="connsiteY1472" fmla="*/ 132213 h 1456508"/>
                <a:gd name="connsiteX1473" fmla="*/ 988346 w 1508527"/>
                <a:gd name="connsiteY1473" fmla="*/ 143050 h 1456508"/>
                <a:gd name="connsiteX1474" fmla="*/ 977509 w 1508527"/>
                <a:gd name="connsiteY1474" fmla="*/ 147385 h 1456508"/>
                <a:gd name="connsiteX1475" fmla="*/ 1033862 w 1508527"/>
                <a:gd name="connsiteY1475" fmla="*/ 149552 h 1456508"/>
                <a:gd name="connsiteX1476" fmla="*/ 1088047 w 1508527"/>
                <a:gd name="connsiteY1476" fmla="*/ 143050 h 1456508"/>
                <a:gd name="connsiteX1477" fmla="*/ 1088047 w 1508527"/>
                <a:gd name="connsiteY1477" fmla="*/ 143050 h 1456508"/>
                <a:gd name="connsiteX1478" fmla="*/ 1033862 w 1508527"/>
                <a:gd name="connsiteY1478" fmla="*/ 95367 h 1456508"/>
                <a:gd name="connsiteX1479" fmla="*/ 1033862 w 1508527"/>
                <a:gd name="connsiteY1479" fmla="*/ 95367 h 1456508"/>
                <a:gd name="connsiteX1480" fmla="*/ 1010020 w 1508527"/>
                <a:gd name="connsiteY1480" fmla="*/ 47683 h 1456508"/>
                <a:gd name="connsiteX1481" fmla="*/ 975341 w 1508527"/>
                <a:gd name="connsiteY1481" fmla="*/ 2167 h 1456508"/>
                <a:gd name="connsiteX1482" fmla="*/ 977509 w 1508527"/>
                <a:gd name="connsiteY1482" fmla="*/ 15172 h 1456508"/>
                <a:gd name="connsiteX1483" fmla="*/ 988346 w 1508527"/>
                <a:gd name="connsiteY1483" fmla="*/ 49851 h 1456508"/>
                <a:gd name="connsiteX1484" fmla="*/ 1007853 w 1508527"/>
                <a:gd name="connsiteY1484" fmla="*/ 73692 h 1456508"/>
                <a:gd name="connsiteX1485" fmla="*/ 1007853 w 1508527"/>
                <a:gd name="connsiteY1485" fmla="*/ 73692 h 1456508"/>
                <a:gd name="connsiteX1486" fmla="*/ 1007853 w 1508527"/>
                <a:gd name="connsiteY1486" fmla="*/ 73692 h 1456508"/>
                <a:gd name="connsiteX1487" fmla="*/ 988346 w 1508527"/>
                <a:gd name="connsiteY1487" fmla="*/ 49851 h 1456508"/>
                <a:gd name="connsiteX1488" fmla="*/ 977509 w 1508527"/>
                <a:gd name="connsiteY1488" fmla="*/ 26009 h 1456508"/>
                <a:gd name="connsiteX1489" fmla="*/ 988346 w 1508527"/>
                <a:gd name="connsiteY1489" fmla="*/ 73692 h 1456508"/>
                <a:gd name="connsiteX1490" fmla="*/ 1033862 w 1508527"/>
                <a:gd name="connsiteY1490" fmla="*/ 95367 h 1456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Lst>
              <a:rect l="l" t="t" r="r" b="b"/>
              <a:pathLst>
                <a:path w="1508527" h="1456508">
                  <a:moveTo>
                    <a:pt x="1025192" y="110539"/>
                  </a:moveTo>
                  <a:cubicBezTo>
                    <a:pt x="1012187" y="93199"/>
                    <a:pt x="988346" y="121376"/>
                    <a:pt x="973174" y="123543"/>
                  </a:cubicBezTo>
                  <a:cubicBezTo>
                    <a:pt x="953667" y="125711"/>
                    <a:pt x="936328" y="121376"/>
                    <a:pt x="916821" y="125711"/>
                  </a:cubicBezTo>
                  <a:cubicBezTo>
                    <a:pt x="921156" y="123543"/>
                    <a:pt x="923323" y="121376"/>
                    <a:pt x="927658" y="119208"/>
                  </a:cubicBezTo>
                  <a:cubicBezTo>
                    <a:pt x="938495" y="112706"/>
                    <a:pt x="949332" y="108371"/>
                    <a:pt x="962337" y="106204"/>
                  </a:cubicBezTo>
                  <a:cubicBezTo>
                    <a:pt x="973174" y="104036"/>
                    <a:pt x="984011" y="101869"/>
                    <a:pt x="992681" y="106204"/>
                  </a:cubicBezTo>
                  <a:cubicBezTo>
                    <a:pt x="992681" y="106204"/>
                    <a:pt x="992681" y="106204"/>
                    <a:pt x="992681" y="106204"/>
                  </a:cubicBezTo>
                  <a:cubicBezTo>
                    <a:pt x="992681" y="106204"/>
                    <a:pt x="992681" y="106204"/>
                    <a:pt x="992681" y="106204"/>
                  </a:cubicBezTo>
                  <a:cubicBezTo>
                    <a:pt x="981843" y="104036"/>
                    <a:pt x="971006" y="104036"/>
                    <a:pt x="962337" y="106204"/>
                  </a:cubicBezTo>
                  <a:cubicBezTo>
                    <a:pt x="953667" y="108371"/>
                    <a:pt x="944997" y="110539"/>
                    <a:pt x="938495" y="112706"/>
                  </a:cubicBezTo>
                  <a:cubicBezTo>
                    <a:pt x="951500" y="104036"/>
                    <a:pt x="966671" y="93199"/>
                    <a:pt x="981843" y="91032"/>
                  </a:cubicBezTo>
                  <a:cubicBezTo>
                    <a:pt x="994848" y="86697"/>
                    <a:pt x="1020857" y="93199"/>
                    <a:pt x="1025192" y="110539"/>
                  </a:cubicBezTo>
                  <a:lnTo>
                    <a:pt x="1025192" y="110539"/>
                  </a:lnTo>
                  <a:close/>
                  <a:moveTo>
                    <a:pt x="717418" y="1376314"/>
                  </a:moveTo>
                  <a:lnTo>
                    <a:pt x="717418" y="1376314"/>
                  </a:lnTo>
                  <a:lnTo>
                    <a:pt x="788943" y="1376314"/>
                  </a:lnTo>
                  <a:cubicBezTo>
                    <a:pt x="799780" y="1376314"/>
                    <a:pt x="806282" y="1384984"/>
                    <a:pt x="806282" y="1393654"/>
                  </a:cubicBezTo>
                  <a:cubicBezTo>
                    <a:pt x="806282" y="1404491"/>
                    <a:pt x="797612" y="1410993"/>
                    <a:pt x="788943" y="1410993"/>
                  </a:cubicBezTo>
                  <a:lnTo>
                    <a:pt x="717418" y="1410993"/>
                  </a:lnTo>
                  <a:cubicBezTo>
                    <a:pt x="706581" y="1410993"/>
                    <a:pt x="700078" y="1402323"/>
                    <a:pt x="700078" y="1393654"/>
                  </a:cubicBezTo>
                  <a:cubicBezTo>
                    <a:pt x="700078" y="1384984"/>
                    <a:pt x="708748" y="1376314"/>
                    <a:pt x="717418" y="1376314"/>
                  </a:cubicBezTo>
                  <a:lnTo>
                    <a:pt x="717418" y="1376314"/>
                  </a:lnTo>
                  <a:close/>
                  <a:moveTo>
                    <a:pt x="528852" y="75860"/>
                  </a:moveTo>
                  <a:lnTo>
                    <a:pt x="528852" y="75860"/>
                  </a:lnTo>
                  <a:cubicBezTo>
                    <a:pt x="548359" y="84530"/>
                    <a:pt x="557028" y="49851"/>
                    <a:pt x="570033" y="41181"/>
                  </a:cubicBezTo>
                  <a:cubicBezTo>
                    <a:pt x="587372" y="30344"/>
                    <a:pt x="602544" y="28177"/>
                    <a:pt x="619884" y="13005"/>
                  </a:cubicBezTo>
                  <a:cubicBezTo>
                    <a:pt x="617716" y="17339"/>
                    <a:pt x="615549" y="19507"/>
                    <a:pt x="613381" y="23842"/>
                  </a:cubicBezTo>
                  <a:cubicBezTo>
                    <a:pt x="606879" y="34679"/>
                    <a:pt x="598209" y="43348"/>
                    <a:pt x="587372" y="52018"/>
                  </a:cubicBezTo>
                  <a:cubicBezTo>
                    <a:pt x="578702" y="58520"/>
                    <a:pt x="570033" y="65023"/>
                    <a:pt x="559196" y="67190"/>
                  </a:cubicBezTo>
                  <a:cubicBezTo>
                    <a:pt x="559196" y="67190"/>
                    <a:pt x="559196" y="67190"/>
                    <a:pt x="559196" y="67190"/>
                  </a:cubicBezTo>
                  <a:cubicBezTo>
                    <a:pt x="559196" y="67190"/>
                    <a:pt x="559196" y="67190"/>
                    <a:pt x="561363" y="67190"/>
                  </a:cubicBezTo>
                  <a:cubicBezTo>
                    <a:pt x="572200" y="65023"/>
                    <a:pt x="580870" y="60688"/>
                    <a:pt x="589540" y="54186"/>
                  </a:cubicBezTo>
                  <a:cubicBezTo>
                    <a:pt x="596042" y="49851"/>
                    <a:pt x="602544" y="43348"/>
                    <a:pt x="609046" y="36846"/>
                  </a:cubicBezTo>
                  <a:cubicBezTo>
                    <a:pt x="602544" y="49851"/>
                    <a:pt x="591707" y="67190"/>
                    <a:pt x="578702" y="73692"/>
                  </a:cubicBezTo>
                  <a:cubicBezTo>
                    <a:pt x="565698" y="82362"/>
                    <a:pt x="539689" y="91032"/>
                    <a:pt x="528852" y="75860"/>
                  </a:cubicBezTo>
                  <a:lnTo>
                    <a:pt x="528852" y="75860"/>
                  </a:lnTo>
                  <a:close/>
                  <a:moveTo>
                    <a:pt x="981843" y="75860"/>
                  </a:moveTo>
                  <a:lnTo>
                    <a:pt x="981843" y="75860"/>
                  </a:lnTo>
                  <a:cubicBezTo>
                    <a:pt x="962337" y="84530"/>
                    <a:pt x="953667" y="49851"/>
                    <a:pt x="940662" y="41181"/>
                  </a:cubicBezTo>
                  <a:cubicBezTo>
                    <a:pt x="923323" y="30344"/>
                    <a:pt x="908151" y="28177"/>
                    <a:pt x="890812" y="13005"/>
                  </a:cubicBezTo>
                  <a:cubicBezTo>
                    <a:pt x="892979" y="17339"/>
                    <a:pt x="895146" y="19507"/>
                    <a:pt x="897314" y="23842"/>
                  </a:cubicBezTo>
                  <a:cubicBezTo>
                    <a:pt x="903816" y="34679"/>
                    <a:pt x="912486" y="43348"/>
                    <a:pt x="923323" y="52018"/>
                  </a:cubicBezTo>
                  <a:cubicBezTo>
                    <a:pt x="931993" y="58520"/>
                    <a:pt x="940662" y="65023"/>
                    <a:pt x="951500" y="67190"/>
                  </a:cubicBezTo>
                  <a:cubicBezTo>
                    <a:pt x="951500" y="67190"/>
                    <a:pt x="951500" y="67190"/>
                    <a:pt x="951500" y="67190"/>
                  </a:cubicBezTo>
                  <a:cubicBezTo>
                    <a:pt x="951500" y="67190"/>
                    <a:pt x="951500" y="67190"/>
                    <a:pt x="949332" y="67190"/>
                  </a:cubicBezTo>
                  <a:cubicBezTo>
                    <a:pt x="938495" y="65023"/>
                    <a:pt x="929825" y="60688"/>
                    <a:pt x="921156" y="54186"/>
                  </a:cubicBezTo>
                  <a:cubicBezTo>
                    <a:pt x="914653" y="49851"/>
                    <a:pt x="908151" y="43348"/>
                    <a:pt x="901649" y="36846"/>
                  </a:cubicBezTo>
                  <a:cubicBezTo>
                    <a:pt x="908151" y="49851"/>
                    <a:pt x="918988" y="67190"/>
                    <a:pt x="931993" y="73692"/>
                  </a:cubicBezTo>
                  <a:cubicBezTo>
                    <a:pt x="944997" y="82362"/>
                    <a:pt x="971006" y="91032"/>
                    <a:pt x="981843" y="75860"/>
                  </a:cubicBezTo>
                  <a:lnTo>
                    <a:pt x="981843" y="75860"/>
                  </a:lnTo>
                  <a:close/>
                  <a:moveTo>
                    <a:pt x="682739" y="1402323"/>
                  </a:moveTo>
                  <a:lnTo>
                    <a:pt x="682739" y="1402323"/>
                  </a:lnTo>
                  <a:cubicBezTo>
                    <a:pt x="663232" y="1391486"/>
                    <a:pt x="652395" y="1423998"/>
                    <a:pt x="637223" y="1432667"/>
                  </a:cubicBezTo>
                  <a:cubicBezTo>
                    <a:pt x="619884" y="1441337"/>
                    <a:pt x="602544" y="1443504"/>
                    <a:pt x="585205" y="1456509"/>
                  </a:cubicBezTo>
                  <a:cubicBezTo>
                    <a:pt x="587372" y="1454342"/>
                    <a:pt x="589540" y="1450007"/>
                    <a:pt x="593874" y="1447839"/>
                  </a:cubicBezTo>
                  <a:cubicBezTo>
                    <a:pt x="602544" y="1439170"/>
                    <a:pt x="611214" y="1430500"/>
                    <a:pt x="622051" y="1421830"/>
                  </a:cubicBezTo>
                  <a:cubicBezTo>
                    <a:pt x="630721" y="1415328"/>
                    <a:pt x="641558" y="1410993"/>
                    <a:pt x="650227" y="1410993"/>
                  </a:cubicBezTo>
                  <a:cubicBezTo>
                    <a:pt x="650227" y="1410993"/>
                    <a:pt x="650227" y="1410993"/>
                    <a:pt x="650227" y="1410993"/>
                  </a:cubicBezTo>
                  <a:cubicBezTo>
                    <a:pt x="650227" y="1410993"/>
                    <a:pt x="650227" y="1410993"/>
                    <a:pt x="648060" y="1410993"/>
                  </a:cubicBezTo>
                  <a:cubicBezTo>
                    <a:pt x="637223" y="1410993"/>
                    <a:pt x="628553" y="1415328"/>
                    <a:pt x="619884" y="1421830"/>
                  </a:cubicBezTo>
                  <a:cubicBezTo>
                    <a:pt x="613381" y="1426165"/>
                    <a:pt x="604712" y="1430500"/>
                    <a:pt x="598209" y="1437002"/>
                  </a:cubicBezTo>
                  <a:cubicBezTo>
                    <a:pt x="606879" y="1423998"/>
                    <a:pt x="617716" y="1408826"/>
                    <a:pt x="630721" y="1402323"/>
                  </a:cubicBezTo>
                  <a:cubicBezTo>
                    <a:pt x="645893" y="1391486"/>
                    <a:pt x="674069" y="1387151"/>
                    <a:pt x="682739" y="1402323"/>
                  </a:cubicBezTo>
                  <a:lnTo>
                    <a:pt x="682739" y="1402323"/>
                  </a:lnTo>
                  <a:close/>
                  <a:moveTo>
                    <a:pt x="684906" y="1384984"/>
                  </a:moveTo>
                  <a:lnTo>
                    <a:pt x="684906" y="1384984"/>
                  </a:lnTo>
                  <a:cubicBezTo>
                    <a:pt x="665399" y="1393654"/>
                    <a:pt x="658897" y="1356807"/>
                    <a:pt x="645893" y="1348138"/>
                  </a:cubicBezTo>
                  <a:cubicBezTo>
                    <a:pt x="630721" y="1335133"/>
                    <a:pt x="613381" y="1332966"/>
                    <a:pt x="598209" y="1317794"/>
                  </a:cubicBezTo>
                  <a:cubicBezTo>
                    <a:pt x="600377" y="1322129"/>
                    <a:pt x="602544" y="1324296"/>
                    <a:pt x="604712" y="1328631"/>
                  </a:cubicBezTo>
                  <a:cubicBezTo>
                    <a:pt x="611214" y="1339468"/>
                    <a:pt x="617716" y="1350305"/>
                    <a:pt x="628553" y="1356807"/>
                  </a:cubicBezTo>
                  <a:cubicBezTo>
                    <a:pt x="637223" y="1363310"/>
                    <a:pt x="645893" y="1369812"/>
                    <a:pt x="654562" y="1371979"/>
                  </a:cubicBezTo>
                  <a:cubicBezTo>
                    <a:pt x="654562" y="1371979"/>
                    <a:pt x="654562" y="1371979"/>
                    <a:pt x="654562" y="1371979"/>
                  </a:cubicBezTo>
                  <a:cubicBezTo>
                    <a:pt x="654562" y="1371979"/>
                    <a:pt x="654562" y="1371979"/>
                    <a:pt x="652395" y="1371979"/>
                  </a:cubicBezTo>
                  <a:cubicBezTo>
                    <a:pt x="641558" y="1369812"/>
                    <a:pt x="632888" y="1363310"/>
                    <a:pt x="626386" y="1356807"/>
                  </a:cubicBezTo>
                  <a:cubicBezTo>
                    <a:pt x="619884" y="1350305"/>
                    <a:pt x="613381" y="1345970"/>
                    <a:pt x="609046" y="1339468"/>
                  </a:cubicBezTo>
                  <a:cubicBezTo>
                    <a:pt x="615549" y="1354640"/>
                    <a:pt x="624218" y="1369812"/>
                    <a:pt x="637223" y="1378482"/>
                  </a:cubicBezTo>
                  <a:cubicBezTo>
                    <a:pt x="645893" y="1389319"/>
                    <a:pt x="671902" y="1400156"/>
                    <a:pt x="684906" y="1384984"/>
                  </a:cubicBezTo>
                  <a:lnTo>
                    <a:pt x="684906" y="1384984"/>
                  </a:lnTo>
                  <a:close/>
                  <a:moveTo>
                    <a:pt x="611214" y="1391486"/>
                  </a:moveTo>
                  <a:lnTo>
                    <a:pt x="611214" y="1391486"/>
                  </a:lnTo>
                  <a:cubicBezTo>
                    <a:pt x="602544" y="1374147"/>
                    <a:pt x="574368" y="1376314"/>
                    <a:pt x="561363" y="1382817"/>
                  </a:cubicBezTo>
                  <a:cubicBezTo>
                    <a:pt x="548359" y="1389319"/>
                    <a:pt x="533187" y="1402323"/>
                    <a:pt x="524517" y="1413160"/>
                  </a:cubicBezTo>
                  <a:cubicBezTo>
                    <a:pt x="531019" y="1408826"/>
                    <a:pt x="539689" y="1404491"/>
                    <a:pt x="546191" y="1400156"/>
                  </a:cubicBezTo>
                  <a:cubicBezTo>
                    <a:pt x="554861" y="1395821"/>
                    <a:pt x="565698" y="1391486"/>
                    <a:pt x="576535" y="1393654"/>
                  </a:cubicBezTo>
                  <a:cubicBezTo>
                    <a:pt x="576535" y="1393654"/>
                    <a:pt x="576535" y="1393654"/>
                    <a:pt x="578702" y="1393654"/>
                  </a:cubicBezTo>
                  <a:cubicBezTo>
                    <a:pt x="578702" y="1393654"/>
                    <a:pt x="578702" y="1393654"/>
                    <a:pt x="578702" y="1393654"/>
                  </a:cubicBezTo>
                  <a:cubicBezTo>
                    <a:pt x="567865" y="1393654"/>
                    <a:pt x="557028" y="1397989"/>
                    <a:pt x="548359" y="1402323"/>
                  </a:cubicBezTo>
                  <a:cubicBezTo>
                    <a:pt x="537521" y="1408826"/>
                    <a:pt x="526684" y="1415328"/>
                    <a:pt x="518015" y="1423998"/>
                  </a:cubicBezTo>
                  <a:cubicBezTo>
                    <a:pt x="515847" y="1426165"/>
                    <a:pt x="511512" y="1430500"/>
                    <a:pt x="509345" y="1432667"/>
                  </a:cubicBezTo>
                  <a:cubicBezTo>
                    <a:pt x="528852" y="1421830"/>
                    <a:pt x="544024" y="1423998"/>
                    <a:pt x="563530" y="1415328"/>
                  </a:cubicBezTo>
                  <a:cubicBezTo>
                    <a:pt x="578702" y="1410993"/>
                    <a:pt x="593874" y="1378482"/>
                    <a:pt x="611214" y="1391486"/>
                  </a:cubicBezTo>
                  <a:lnTo>
                    <a:pt x="611214" y="1391486"/>
                  </a:lnTo>
                  <a:close/>
                  <a:moveTo>
                    <a:pt x="615549" y="1374147"/>
                  </a:moveTo>
                  <a:lnTo>
                    <a:pt x="615549" y="1374147"/>
                  </a:lnTo>
                  <a:cubicBezTo>
                    <a:pt x="593874" y="1380649"/>
                    <a:pt x="591707" y="1343803"/>
                    <a:pt x="580870" y="1332966"/>
                  </a:cubicBezTo>
                  <a:cubicBezTo>
                    <a:pt x="565698" y="1319961"/>
                    <a:pt x="550526" y="1313459"/>
                    <a:pt x="535354" y="1296120"/>
                  </a:cubicBezTo>
                  <a:cubicBezTo>
                    <a:pt x="537521" y="1300455"/>
                    <a:pt x="537521" y="1302622"/>
                    <a:pt x="539689" y="1306957"/>
                  </a:cubicBezTo>
                  <a:cubicBezTo>
                    <a:pt x="546191" y="1317794"/>
                    <a:pt x="550526" y="1328631"/>
                    <a:pt x="559196" y="1339468"/>
                  </a:cubicBezTo>
                  <a:cubicBezTo>
                    <a:pt x="565698" y="1348138"/>
                    <a:pt x="574368" y="1354640"/>
                    <a:pt x="585205" y="1358975"/>
                  </a:cubicBezTo>
                  <a:cubicBezTo>
                    <a:pt x="585205" y="1358975"/>
                    <a:pt x="585205" y="1358975"/>
                    <a:pt x="585205" y="1358975"/>
                  </a:cubicBezTo>
                  <a:cubicBezTo>
                    <a:pt x="585205" y="1358975"/>
                    <a:pt x="585205" y="1358975"/>
                    <a:pt x="585205" y="1358975"/>
                  </a:cubicBezTo>
                  <a:cubicBezTo>
                    <a:pt x="574368" y="1354640"/>
                    <a:pt x="567865" y="1348138"/>
                    <a:pt x="559196" y="1341635"/>
                  </a:cubicBezTo>
                  <a:cubicBezTo>
                    <a:pt x="552693" y="1335133"/>
                    <a:pt x="548359" y="1328631"/>
                    <a:pt x="541856" y="1322129"/>
                  </a:cubicBezTo>
                  <a:cubicBezTo>
                    <a:pt x="546191" y="1337301"/>
                    <a:pt x="552693" y="1354640"/>
                    <a:pt x="565698" y="1365477"/>
                  </a:cubicBezTo>
                  <a:cubicBezTo>
                    <a:pt x="576535" y="1374147"/>
                    <a:pt x="602544" y="1387151"/>
                    <a:pt x="615549" y="1374147"/>
                  </a:cubicBezTo>
                  <a:lnTo>
                    <a:pt x="615549" y="1374147"/>
                  </a:lnTo>
                  <a:close/>
                  <a:moveTo>
                    <a:pt x="544024" y="1371979"/>
                  </a:moveTo>
                  <a:lnTo>
                    <a:pt x="544024" y="1371979"/>
                  </a:lnTo>
                  <a:cubicBezTo>
                    <a:pt x="526684" y="1356807"/>
                    <a:pt x="509345" y="1387151"/>
                    <a:pt x="494173" y="1391486"/>
                  </a:cubicBezTo>
                  <a:cubicBezTo>
                    <a:pt x="474666" y="1395821"/>
                    <a:pt x="457327" y="1393654"/>
                    <a:pt x="437820" y="1402323"/>
                  </a:cubicBezTo>
                  <a:cubicBezTo>
                    <a:pt x="439987" y="1400156"/>
                    <a:pt x="444322" y="1397989"/>
                    <a:pt x="446490" y="1395821"/>
                  </a:cubicBezTo>
                  <a:cubicBezTo>
                    <a:pt x="457327" y="1389319"/>
                    <a:pt x="465996" y="1380649"/>
                    <a:pt x="479001" y="1376314"/>
                  </a:cubicBezTo>
                  <a:cubicBezTo>
                    <a:pt x="487671" y="1371979"/>
                    <a:pt x="498508" y="1369812"/>
                    <a:pt x="509345" y="1371979"/>
                  </a:cubicBezTo>
                  <a:cubicBezTo>
                    <a:pt x="509345" y="1371979"/>
                    <a:pt x="509345" y="1371979"/>
                    <a:pt x="509345" y="1371979"/>
                  </a:cubicBezTo>
                  <a:cubicBezTo>
                    <a:pt x="509345" y="1371979"/>
                    <a:pt x="509345" y="1371979"/>
                    <a:pt x="507177" y="1371979"/>
                  </a:cubicBezTo>
                  <a:cubicBezTo>
                    <a:pt x="496340" y="1369812"/>
                    <a:pt x="485503" y="1371979"/>
                    <a:pt x="476833" y="1376314"/>
                  </a:cubicBezTo>
                  <a:cubicBezTo>
                    <a:pt x="468164" y="1378482"/>
                    <a:pt x="461662" y="1382817"/>
                    <a:pt x="452992" y="1387151"/>
                  </a:cubicBezTo>
                  <a:cubicBezTo>
                    <a:pt x="463829" y="1376314"/>
                    <a:pt x="479001" y="1363310"/>
                    <a:pt x="492005" y="1358975"/>
                  </a:cubicBezTo>
                  <a:cubicBezTo>
                    <a:pt x="509345" y="1354640"/>
                    <a:pt x="535354" y="1354640"/>
                    <a:pt x="544024" y="1371979"/>
                  </a:cubicBezTo>
                  <a:lnTo>
                    <a:pt x="544024" y="1371979"/>
                  </a:lnTo>
                  <a:close/>
                  <a:moveTo>
                    <a:pt x="548359" y="1356807"/>
                  </a:moveTo>
                  <a:lnTo>
                    <a:pt x="548359" y="1356807"/>
                  </a:lnTo>
                  <a:cubicBezTo>
                    <a:pt x="533187" y="1367645"/>
                    <a:pt x="509345" y="1352473"/>
                    <a:pt x="500675" y="1341635"/>
                  </a:cubicBezTo>
                  <a:cubicBezTo>
                    <a:pt x="489838" y="1330798"/>
                    <a:pt x="485503" y="1313459"/>
                    <a:pt x="483336" y="1296120"/>
                  </a:cubicBezTo>
                  <a:cubicBezTo>
                    <a:pt x="487671" y="1302622"/>
                    <a:pt x="492005" y="1311292"/>
                    <a:pt x="498508" y="1317794"/>
                  </a:cubicBezTo>
                  <a:cubicBezTo>
                    <a:pt x="505010" y="1326464"/>
                    <a:pt x="511512" y="1332966"/>
                    <a:pt x="522349" y="1337301"/>
                  </a:cubicBezTo>
                  <a:cubicBezTo>
                    <a:pt x="522349" y="1337301"/>
                    <a:pt x="522349" y="1337301"/>
                    <a:pt x="522349" y="1337301"/>
                  </a:cubicBezTo>
                  <a:cubicBezTo>
                    <a:pt x="522349" y="1337301"/>
                    <a:pt x="522349" y="1337301"/>
                    <a:pt x="522349" y="1337301"/>
                  </a:cubicBezTo>
                  <a:cubicBezTo>
                    <a:pt x="513680" y="1332966"/>
                    <a:pt x="505010" y="1324296"/>
                    <a:pt x="498508" y="1315626"/>
                  </a:cubicBezTo>
                  <a:cubicBezTo>
                    <a:pt x="492005" y="1304789"/>
                    <a:pt x="485503" y="1293952"/>
                    <a:pt x="481168" y="1283115"/>
                  </a:cubicBezTo>
                  <a:cubicBezTo>
                    <a:pt x="479001" y="1278780"/>
                    <a:pt x="479001" y="1274445"/>
                    <a:pt x="476833" y="1272278"/>
                  </a:cubicBezTo>
                  <a:cubicBezTo>
                    <a:pt x="489838" y="1289617"/>
                    <a:pt x="505010" y="1298287"/>
                    <a:pt x="518015" y="1313459"/>
                  </a:cubicBezTo>
                  <a:cubicBezTo>
                    <a:pt x="526684" y="1324296"/>
                    <a:pt x="526684" y="1361142"/>
                    <a:pt x="548359" y="1356807"/>
                  </a:cubicBezTo>
                  <a:lnTo>
                    <a:pt x="548359" y="1356807"/>
                  </a:lnTo>
                  <a:close/>
                  <a:moveTo>
                    <a:pt x="476833" y="1348138"/>
                  </a:moveTo>
                  <a:lnTo>
                    <a:pt x="476833" y="1348138"/>
                  </a:lnTo>
                  <a:cubicBezTo>
                    <a:pt x="472499" y="1330798"/>
                    <a:pt x="444322" y="1326464"/>
                    <a:pt x="429150" y="1328631"/>
                  </a:cubicBezTo>
                  <a:cubicBezTo>
                    <a:pt x="413978" y="1330798"/>
                    <a:pt x="398806" y="1341635"/>
                    <a:pt x="385802" y="1352473"/>
                  </a:cubicBezTo>
                  <a:cubicBezTo>
                    <a:pt x="394471" y="1350305"/>
                    <a:pt x="403141" y="1345970"/>
                    <a:pt x="409643" y="1343803"/>
                  </a:cubicBezTo>
                  <a:cubicBezTo>
                    <a:pt x="420480" y="1341635"/>
                    <a:pt x="431318" y="1339468"/>
                    <a:pt x="439987" y="1343803"/>
                  </a:cubicBezTo>
                  <a:cubicBezTo>
                    <a:pt x="439987" y="1343803"/>
                    <a:pt x="439987" y="1343803"/>
                    <a:pt x="442155" y="1343803"/>
                  </a:cubicBezTo>
                  <a:cubicBezTo>
                    <a:pt x="442155" y="1343803"/>
                    <a:pt x="442155" y="1343803"/>
                    <a:pt x="442155" y="1343803"/>
                  </a:cubicBezTo>
                  <a:cubicBezTo>
                    <a:pt x="431318" y="1341635"/>
                    <a:pt x="420480" y="1343803"/>
                    <a:pt x="411811" y="1345970"/>
                  </a:cubicBezTo>
                  <a:cubicBezTo>
                    <a:pt x="398806" y="1348138"/>
                    <a:pt x="387969" y="1354640"/>
                    <a:pt x="377132" y="1361142"/>
                  </a:cubicBezTo>
                  <a:cubicBezTo>
                    <a:pt x="372797" y="1363310"/>
                    <a:pt x="370630" y="1365477"/>
                    <a:pt x="366295" y="1367645"/>
                  </a:cubicBezTo>
                  <a:cubicBezTo>
                    <a:pt x="387969" y="1361142"/>
                    <a:pt x="403141" y="1365477"/>
                    <a:pt x="422648" y="1361142"/>
                  </a:cubicBezTo>
                  <a:cubicBezTo>
                    <a:pt x="439987" y="1358975"/>
                    <a:pt x="461662" y="1330798"/>
                    <a:pt x="476833" y="1348138"/>
                  </a:cubicBezTo>
                  <a:lnTo>
                    <a:pt x="476833" y="1348138"/>
                  </a:lnTo>
                  <a:close/>
                  <a:moveTo>
                    <a:pt x="483336" y="1330798"/>
                  </a:moveTo>
                  <a:lnTo>
                    <a:pt x="483336" y="1330798"/>
                  </a:lnTo>
                  <a:cubicBezTo>
                    <a:pt x="461662" y="1330798"/>
                    <a:pt x="465996" y="1296120"/>
                    <a:pt x="457327" y="1283115"/>
                  </a:cubicBezTo>
                  <a:cubicBezTo>
                    <a:pt x="446490" y="1265776"/>
                    <a:pt x="431318" y="1257106"/>
                    <a:pt x="420480" y="1239767"/>
                  </a:cubicBezTo>
                  <a:cubicBezTo>
                    <a:pt x="420480" y="1244101"/>
                    <a:pt x="422648" y="1248436"/>
                    <a:pt x="422648" y="1250604"/>
                  </a:cubicBezTo>
                  <a:cubicBezTo>
                    <a:pt x="424815" y="1263608"/>
                    <a:pt x="429150" y="1274445"/>
                    <a:pt x="435652" y="1285282"/>
                  </a:cubicBezTo>
                  <a:cubicBezTo>
                    <a:pt x="439987" y="1293952"/>
                    <a:pt x="446490" y="1302622"/>
                    <a:pt x="455159" y="1309124"/>
                  </a:cubicBezTo>
                  <a:cubicBezTo>
                    <a:pt x="455159" y="1309124"/>
                    <a:pt x="455159" y="1309124"/>
                    <a:pt x="455159" y="1309124"/>
                  </a:cubicBezTo>
                  <a:cubicBezTo>
                    <a:pt x="455159" y="1309124"/>
                    <a:pt x="455159" y="1309124"/>
                    <a:pt x="455159" y="1309124"/>
                  </a:cubicBezTo>
                  <a:cubicBezTo>
                    <a:pt x="446490" y="1304789"/>
                    <a:pt x="439987" y="1296120"/>
                    <a:pt x="433485" y="1287450"/>
                  </a:cubicBezTo>
                  <a:cubicBezTo>
                    <a:pt x="429150" y="1280948"/>
                    <a:pt x="424815" y="1272278"/>
                    <a:pt x="422648" y="1263608"/>
                  </a:cubicBezTo>
                  <a:cubicBezTo>
                    <a:pt x="422648" y="1278780"/>
                    <a:pt x="426983" y="1298287"/>
                    <a:pt x="435652" y="1309124"/>
                  </a:cubicBezTo>
                  <a:cubicBezTo>
                    <a:pt x="444322" y="1324296"/>
                    <a:pt x="465996" y="1341635"/>
                    <a:pt x="483336" y="1330798"/>
                  </a:cubicBezTo>
                  <a:lnTo>
                    <a:pt x="483336" y="1330798"/>
                  </a:lnTo>
                  <a:close/>
                  <a:moveTo>
                    <a:pt x="411811" y="1315626"/>
                  </a:moveTo>
                  <a:lnTo>
                    <a:pt x="411811" y="1315626"/>
                  </a:lnTo>
                  <a:cubicBezTo>
                    <a:pt x="398806" y="1298287"/>
                    <a:pt x="374965" y="1324296"/>
                    <a:pt x="357625" y="1324296"/>
                  </a:cubicBezTo>
                  <a:cubicBezTo>
                    <a:pt x="338118" y="1326464"/>
                    <a:pt x="320779" y="1319961"/>
                    <a:pt x="301272" y="1324296"/>
                  </a:cubicBezTo>
                  <a:cubicBezTo>
                    <a:pt x="305607" y="1322129"/>
                    <a:pt x="307774" y="1319961"/>
                    <a:pt x="312109" y="1319961"/>
                  </a:cubicBezTo>
                  <a:cubicBezTo>
                    <a:pt x="322946" y="1315626"/>
                    <a:pt x="335951" y="1311292"/>
                    <a:pt x="346788" y="1309124"/>
                  </a:cubicBezTo>
                  <a:cubicBezTo>
                    <a:pt x="357625" y="1306957"/>
                    <a:pt x="368462" y="1306957"/>
                    <a:pt x="377132" y="1311292"/>
                  </a:cubicBezTo>
                  <a:cubicBezTo>
                    <a:pt x="377132" y="1311292"/>
                    <a:pt x="377132" y="1311292"/>
                    <a:pt x="377132" y="1311292"/>
                  </a:cubicBezTo>
                  <a:cubicBezTo>
                    <a:pt x="377132" y="1311292"/>
                    <a:pt x="377132" y="1311292"/>
                    <a:pt x="377132" y="1311292"/>
                  </a:cubicBezTo>
                  <a:cubicBezTo>
                    <a:pt x="368462" y="1306957"/>
                    <a:pt x="357625" y="1306957"/>
                    <a:pt x="346788" y="1309124"/>
                  </a:cubicBezTo>
                  <a:cubicBezTo>
                    <a:pt x="338118" y="1309124"/>
                    <a:pt x="329449" y="1311292"/>
                    <a:pt x="320779" y="1313459"/>
                  </a:cubicBezTo>
                  <a:cubicBezTo>
                    <a:pt x="333783" y="1304789"/>
                    <a:pt x="351123" y="1296120"/>
                    <a:pt x="366295" y="1296120"/>
                  </a:cubicBezTo>
                  <a:cubicBezTo>
                    <a:pt x="381467" y="1289617"/>
                    <a:pt x="409643" y="1296120"/>
                    <a:pt x="411811" y="1315626"/>
                  </a:cubicBezTo>
                  <a:lnTo>
                    <a:pt x="411811" y="1315626"/>
                  </a:lnTo>
                  <a:close/>
                  <a:moveTo>
                    <a:pt x="420480" y="1300455"/>
                  </a:moveTo>
                  <a:lnTo>
                    <a:pt x="420480" y="1300455"/>
                  </a:lnTo>
                  <a:cubicBezTo>
                    <a:pt x="398806" y="1298287"/>
                    <a:pt x="407476" y="1265776"/>
                    <a:pt x="398806" y="1250604"/>
                  </a:cubicBezTo>
                  <a:cubicBezTo>
                    <a:pt x="387969" y="1233264"/>
                    <a:pt x="374965" y="1222427"/>
                    <a:pt x="368462" y="1202920"/>
                  </a:cubicBezTo>
                  <a:cubicBezTo>
                    <a:pt x="368462" y="1207255"/>
                    <a:pt x="368462" y="1211590"/>
                    <a:pt x="370630" y="1215925"/>
                  </a:cubicBezTo>
                  <a:cubicBezTo>
                    <a:pt x="372797" y="1228929"/>
                    <a:pt x="374965" y="1239767"/>
                    <a:pt x="379299" y="1252771"/>
                  </a:cubicBezTo>
                  <a:cubicBezTo>
                    <a:pt x="383634" y="1261441"/>
                    <a:pt x="387969" y="1272278"/>
                    <a:pt x="396639" y="1278780"/>
                  </a:cubicBezTo>
                  <a:cubicBezTo>
                    <a:pt x="396639" y="1278780"/>
                    <a:pt x="396639" y="1278780"/>
                    <a:pt x="396639" y="1278780"/>
                  </a:cubicBezTo>
                  <a:cubicBezTo>
                    <a:pt x="396639" y="1278780"/>
                    <a:pt x="396639" y="1278780"/>
                    <a:pt x="396639" y="1278780"/>
                  </a:cubicBezTo>
                  <a:cubicBezTo>
                    <a:pt x="387969" y="1272278"/>
                    <a:pt x="381467" y="1263608"/>
                    <a:pt x="377132" y="1254938"/>
                  </a:cubicBezTo>
                  <a:cubicBezTo>
                    <a:pt x="372797" y="1246269"/>
                    <a:pt x="370630" y="1239767"/>
                    <a:pt x="368462" y="1231097"/>
                  </a:cubicBezTo>
                  <a:cubicBezTo>
                    <a:pt x="368462" y="1246269"/>
                    <a:pt x="370630" y="1265776"/>
                    <a:pt x="377132" y="1278780"/>
                  </a:cubicBezTo>
                  <a:cubicBezTo>
                    <a:pt x="383634" y="1287450"/>
                    <a:pt x="403141" y="1306957"/>
                    <a:pt x="420480" y="1300455"/>
                  </a:cubicBezTo>
                  <a:lnTo>
                    <a:pt x="420480" y="1300455"/>
                  </a:lnTo>
                  <a:close/>
                  <a:moveTo>
                    <a:pt x="351123" y="1276613"/>
                  </a:moveTo>
                  <a:lnTo>
                    <a:pt x="351123" y="1276613"/>
                  </a:lnTo>
                  <a:cubicBezTo>
                    <a:pt x="340286" y="1257106"/>
                    <a:pt x="314277" y="1280948"/>
                    <a:pt x="296937" y="1280948"/>
                  </a:cubicBezTo>
                  <a:cubicBezTo>
                    <a:pt x="277430" y="1280948"/>
                    <a:pt x="262258" y="1272278"/>
                    <a:pt x="240584" y="1274445"/>
                  </a:cubicBezTo>
                  <a:cubicBezTo>
                    <a:pt x="244919" y="1272278"/>
                    <a:pt x="247086" y="1272278"/>
                    <a:pt x="251421" y="1270111"/>
                  </a:cubicBezTo>
                  <a:cubicBezTo>
                    <a:pt x="262258" y="1265776"/>
                    <a:pt x="275263" y="1263608"/>
                    <a:pt x="288268" y="1261441"/>
                  </a:cubicBezTo>
                  <a:cubicBezTo>
                    <a:pt x="299105" y="1261441"/>
                    <a:pt x="309942" y="1261441"/>
                    <a:pt x="318611" y="1265776"/>
                  </a:cubicBezTo>
                  <a:cubicBezTo>
                    <a:pt x="318611" y="1265776"/>
                    <a:pt x="318611" y="1265776"/>
                    <a:pt x="318611" y="1265776"/>
                  </a:cubicBezTo>
                  <a:cubicBezTo>
                    <a:pt x="318611" y="1265776"/>
                    <a:pt x="318611" y="1265776"/>
                    <a:pt x="318611" y="1265776"/>
                  </a:cubicBezTo>
                  <a:cubicBezTo>
                    <a:pt x="309942" y="1261441"/>
                    <a:pt x="299105" y="1259273"/>
                    <a:pt x="288268" y="1259273"/>
                  </a:cubicBezTo>
                  <a:cubicBezTo>
                    <a:pt x="279598" y="1259273"/>
                    <a:pt x="270928" y="1259273"/>
                    <a:pt x="262258" y="1261441"/>
                  </a:cubicBezTo>
                  <a:cubicBezTo>
                    <a:pt x="275263" y="1252771"/>
                    <a:pt x="292602" y="1248436"/>
                    <a:pt x="307774" y="1248436"/>
                  </a:cubicBezTo>
                  <a:cubicBezTo>
                    <a:pt x="325114" y="1248436"/>
                    <a:pt x="351123" y="1257106"/>
                    <a:pt x="351123" y="1276613"/>
                  </a:cubicBezTo>
                  <a:lnTo>
                    <a:pt x="351123" y="1276613"/>
                  </a:lnTo>
                  <a:close/>
                  <a:moveTo>
                    <a:pt x="361960" y="1261441"/>
                  </a:moveTo>
                  <a:lnTo>
                    <a:pt x="361960" y="1261441"/>
                  </a:lnTo>
                  <a:cubicBezTo>
                    <a:pt x="340286" y="1257106"/>
                    <a:pt x="353290" y="1224595"/>
                    <a:pt x="346788" y="1209423"/>
                  </a:cubicBezTo>
                  <a:cubicBezTo>
                    <a:pt x="338118" y="1189916"/>
                    <a:pt x="327281" y="1179079"/>
                    <a:pt x="320779" y="1157404"/>
                  </a:cubicBezTo>
                  <a:cubicBezTo>
                    <a:pt x="320779" y="1161739"/>
                    <a:pt x="320779" y="1166074"/>
                    <a:pt x="320779" y="1170409"/>
                  </a:cubicBezTo>
                  <a:cubicBezTo>
                    <a:pt x="320779" y="1183414"/>
                    <a:pt x="322946" y="1194251"/>
                    <a:pt x="325114" y="1207255"/>
                  </a:cubicBezTo>
                  <a:cubicBezTo>
                    <a:pt x="327281" y="1218092"/>
                    <a:pt x="331616" y="1226762"/>
                    <a:pt x="340286" y="1235432"/>
                  </a:cubicBezTo>
                  <a:cubicBezTo>
                    <a:pt x="340286" y="1235432"/>
                    <a:pt x="340286" y="1235432"/>
                    <a:pt x="340286" y="1235432"/>
                  </a:cubicBezTo>
                  <a:cubicBezTo>
                    <a:pt x="340286" y="1235432"/>
                    <a:pt x="340286" y="1235432"/>
                    <a:pt x="340286" y="1235432"/>
                  </a:cubicBezTo>
                  <a:cubicBezTo>
                    <a:pt x="331616" y="1228929"/>
                    <a:pt x="327281" y="1218092"/>
                    <a:pt x="325114" y="1209423"/>
                  </a:cubicBezTo>
                  <a:cubicBezTo>
                    <a:pt x="322946" y="1200753"/>
                    <a:pt x="320779" y="1192083"/>
                    <a:pt x="318611" y="1185581"/>
                  </a:cubicBezTo>
                  <a:cubicBezTo>
                    <a:pt x="316444" y="1200753"/>
                    <a:pt x="316444" y="1220260"/>
                    <a:pt x="322946" y="1233264"/>
                  </a:cubicBezTo>
                  <a:cubicBezTo>
                    <a:pt x="325114" y="1246269"/>
                    <a:pt x="344621" y="1267943"/>
                    <a:pt x="361960" y="1261441"/>
                  </a:cubicBezTo>
                  <a:lnTo>
                    <a:pt x="361960" y="1261441"/>
                  </a:lnTo>
                  <a:close/>
                  <a:moveTo>
                    <a:pt x="296937" y="1231097"/>
                  </a:moveTo>
                  <a:lnTo>
                    <a:pt x="296937" y="1231097"/>
                  </a:lnTo>
                  <a:cubicBezTo>
                    <a:pt x="288268" y="1211590"/>
                    <a:pt x="257924" y="1231097"/>
                    <a:pt x="242752" y="1228929"/>
                  </a:cubicBezTo>
                  <a:cubicBezTo>
                    <a:pt x="223245" y="1226762"/>
                    <a:pt x="208073" y="1218092"/>
                    <a:pt x="186399" y="1215925"/>
                  </a:cubicBezTo>
                  <a:cubicBezTo>
                    <a:pt x="190733" y="1213758"/>
                    <a:pt x="195068" y="1213758"/>
                    <a:pt x="197236" y="1213758"/>
                  </a:cubicBezTo>
                  <a:cubicBezTo>
                    <a:pt x="210240" y="1211590"/>
                    <a:pt x="221077" y="1209423"/>
                    <a:pt x="234082" y="1209423"/>
                  </a:cubicBezTo>
                  <a:cubicBezTo>
                    <a:pt x="244919" y="1209423"/>
                    <a:pt x="255756" y="1211590"/>
                    <a:pt x="264426" y="1218092"/>
                  </a:cubicBezTo>
                  <a:cubicBezTo>
                    <a:pt x="264426" y="1218092"/>
                    <a:pt x="264426" y="1218092"/>
                    <a:pt x="264426" y="1218092"/>
                  </a:cubicBezTo>
                  <a:cubicBezTo>
                    <a:pt x="264426" y="1218092"/>
                    <a:pt x="264426" y="1218092"/>
                    <a:pt x="264426" y="1218092"/>
                  </a:cubicBezTo>
                  <a:cubicBezTo>
                    <a:pt x="255756" y="1211590"/>
                    <a:pt x="244919" y="1209423"/>
                    <a:pt x="234082" y="1209423"/>
                  </a:cubicBezTo>
                  <a:cubicBezTo>
                    <a:pt x="225412" y="1209423"/>
                    <a:pt x="216742" y="1209423"/>
                    <a:pt x="208073" y="1209423"/>
                  </a:cubicBezTo>
                  <a:cubicBezTo>
                    <a:pt x="223245" y="1202920"/>
                    <a:pt x="240584" y="1198585"/>
                    <a:pt x="255756" y="1200753"/>
                  </a:cubicBezTo>
                  <a:cubicBezTo>
                    <a:pt x="273096" y="1200753"/>
                    <a:pt x="296937" y="1211590"/>
                    <a:pt x="296937" y="1231097"/>
                  </a:cubicBezTo>
                  <a:lnTo>
                    <a:pt x="296937" y="1231097"/>
                  </a:lnTo>
                  <a:close/>
                  <a:moveTo>
                    <a:pt x="307774" y="1218092"/>
                  </a:moveTo>
                  <a:lnTo>
                    <a:pt x="307774" y="1218092"/>
                  </a:lnTo>
                  <a:cubicBezTo>
                    <a:pt x="286100" y="1211590"/>
                    <a:pt x="301272" y="1181246"/>
                    <a:pt x="296937" y="1163907"/>
                  </a:cubicBezTo>
                  <a:cubicBezTo>
                    <a:pt x="290435" y="1144400"/>
                    <a:pt x="279598" y="1131395"/>
                    <a:pt x="277430" y="1109721"/>
                  </a:cubicBezTo>
                  <a:cubicBezTo>
                    <a:pt x="277430" y="1114056"/>
                    <a:pt x="277430" y="1118391"/>
                    <a:pt x="275263" y="1122726"/>
                  </a:cubicBezTo>
                  <a:cubicBezTo>
                    <a:pt x="275263" y="1135730"/>
                    <a:pt x="275263" y="1146567"/>
                    <a:pt x="277430" y="1159572"/>
                  </a:cubicBezTo>
                  <a:cubicBezTo>
                    <a:pt x="279598" y="1170409"/>
                    <a:pt x="281765" y="1181246"/>
                    <a:pt x="290435" y="1187748"/>
                  </a:cubicBezTo>
                  <a:cubicBezTo>
                    <a:pt x="290435" y="1187748"/>
                    <a:pt x="290435" y="1187748"/>
                    <a:pt x="290435" y="1187748"/>
                  </a:cubicBezTo>
                  <a:cubicBezTo>
                    <a:pt x="290435" y="1187748"/>
                    <a:pt x="290435" y="1187748"/>
                    <a:pt x="290435" y="1187748"/>
                  </a:cubicBezTo>
                  <a:cubicBezTo>
                    <a:pt x="283933" y="1179079"/>
                    <a:pt x="279598" y="1170409"/>
                    <a:pt x="277430" y="1159572"/>
                  </a:cubicBezTo>
                  <a:cubicBezTo>
                    <a:pt x="275263" y="1150902"/>
                    <a:pt x="273096" y="1142232"/>
                    <a:pt x="273096" y="1133563"/>
                  </a:cubicBezTo>
                  <a:cubicBezTo>
                    <a:pt x="268761" y="1148735"/>
                    <a:pt x="266593" y="1166074"/>
                    <a:pt x="270928" y="1181246"/>
                  </a:cubicBezTo>
                  <a:cubicBezTo>
                    <a:pt x="273096" y="1198585"/>
                    <a:pt x="288268" y="1222427"/>
                    <a:pt x="307774" y="1218092"/>
                  </a:cubicBezTo>
                  <a:lnTo>
                    <a:pt x="307774" y="1218092"/>
                  </a:lnTo>
                  <a:close/>
                  <a:moveTo>
                    <a:pt x="244919" y="1179079"/>
                  </a:moveTo>
                  <a:lnTo>
                    <a:pt x="244919" y="1179079"/>
                  </a:lnTo>
                  <a:cubicBezTo>
                    <a:pt x="238417" y="1157404"/>
                    <a:pt x="208073" y="1174744"/>
                    <a:pt x="190733" y="1170409"/>
                  </a:cubicBezTo>
                  <a:cubicBezTo>
                    <a:pt x="171227" y="1166074"/>
                    <a:pt x="158222" y="1155237"/>
                    <a:pt x="136548" y="1153070"/>
                  </a:cubicBezTo>
                  <a:cubicBezTo>
                    <a:pt x="140883" y="1153070"/>
                    <a:pt x="145217" y="1150902"/>
                    <a:pt x="149552" y="1150902"/>
                  </a:cubicBezTo>
                  <a:cubicBezTo>
                    <a:pt x="162557" y="1148735"/>
                    <a:pt x="173394" y="1148735"/>
                    <a:pt x="186399" y="1150902"/>
                  </a:cubicBezTo>
                  <a:cubicBezTo>
                    <a:pt x="197236" y="1153070"/>
                    <a:pt x="208073" y="1155237"/>
                    <a:pt x="216742" y="1161739"/>
                  </a:cubicBezTo>
                  <a:cubicBezTo>
                    <a:pt x="216742" y="1161739"/>
                    <a:pt x="216742" y="1161739"/>
                    <a:pt x="216742" y="1161739"/>
                  </a:cubicBezTo>
                  <a:cubicBezTo>
                    <a:pt x="216742" y="1161739"/>
                    <a:pt x="216742" y="1161739"/>
                    <a:pt x="216742" y="1161739"/>
                  </a:cubicBezTo>
                  <a:cubicBezTo>
                    <a:pt x="208073" y="1155237"/>
                    <a:pt x="199403" y="1150902"/>
                    <a:pt x="188566" y="1150902"/>
                  </a:cubicBezTo>
                  <a:cubicBezTo>
                    <a:pt x="179896" y="1148735"/>
                    <a:pt x="171227" y="1148735"/>
                    <a:pt x="162557" y="1148735"/>
                  </a:cubicBezTo>
                  <a:cubicBezTo>
                    <a:pt x="177729" y="1144400"/>
                    <a:pt x="195068" y="1142232"/>
                    <a:pt x="210240" y="1144400"/>
                  </a:cubicBezTo>
                  <a:cubicBezTo>
                    <a:pt x="225412" y="1146567"/>
                    <a:pt x="247086" y="1161739"/>
                    <a:pt x="244919" y="1179079"/>
                  </a:cubicBezTo>
                  <a:lnTo>
                    <a:pt x="244919" y="1179079"/>
                  </a:lnTo>
                  <a:close/>
                  <a:moveTo>
                    <a:pt x="257924" y="1168242"/>
                  </a:moveTo>
                  <a:lnTo>
                    <a:pt x="257924" y="1168242"/>
                  </a:lnTo>
                  <a:cubicBezTo>
                    <a:pt x="238417" y="1159572"/>
                    <a:pt x="255756" y="1131395"/>
                    <a:pt x="253589" y="1114056"/>
                  </a:cubicBezTo>
                  <a:cubicBezTo>
                    <a:pt x="249254" y="1094549"/>
                    <a:pt x="240584" y="1081545"/>
                    <a:pt x="238417" y="1059870"/>
                  </a:cubicBezTo>
                  <a:cubicBezTo>
                    <a:pt x="238417" y="1064205"/>
                    <a:pt x="236249" y="1068540"/>
                    <a:pt x="236249" y="1070707"/>
                  </a:cubicBezTo>
                  <a:cubicBezTo>
                    <a:pt x="234082" y="1083712"/>
                    <a:pt x="231914" y="1094549"/>
                    <a:pt x="234082" y="1107554"/>
                  </a:cubicBezTo>
                  <a:cubicBezTo>
                    <a:pt x="234082" y="1118391"/>
                    <a:pt x="236249" y="1129228"/>
                    <a:pt x="242752" y="1137898"/>
                  </a:cubicBezTo>
                  <a:cubicBezTo>
                    <a:pt x="242752" y="1137898"/>
                    <a:pt x="242752" y="1137898"/>
                    <a:pt x="242752" y="1137898"/>
                  </a:cubicBezTo>
                  <a:cubicBezTo>
                    <a:pt x="242752" y="1137898"/>
                    <a:pt x="242752" y="1137898"/>
                    <a:pt x="242752" y="1137898"/>
                  </a:cubicBezTo>
                  <a:cubicBezTo>
                    <a:pt x="236249" y="1129228"/>
                    <a:pt x="234082" y="1118391"/>
                    <a:pt x="231914" y="1109721"/>
                  </a:cubicBezTo>
                  <a:cubicBezTo>
                    <a:pt x="229747" y="1101051"/>
                    <a:pt x="229747" y="1092382"/>
                    <a:pt x="229747" y="1083712"/>
                  </a:cubicBezTo>
                  <a:cubicBezTo>
                    <a:pt x="223245" y="1098884"/>
                    <a:pt x="221077" y="1116223"/>
                    <a:pt x="223245" y="1131395"/>
                  </a:cubicBezTo>
                  <a:cubicBezTo>
                    <a:pt x="225412" y="1146567"/>
                    <a:pt x="238417" y="1170409"/>
                    <a:pt x="257924" y="1168242"/>
                  </a:cubicBezTo>
                  <a:lnTo>
                    <a:pt x="257924" y="1168242"/>
                  </a:lnTo>
                  <a:close/>
                  <a:moveTo>
                    <a:pt x="199403" y="1124893"/>
                  </a:moveTo>
                  <a:lnTo>
                    <a:pt x="199403" y="1124893"/>
                  </a:lnTo>
                  <a:cubicBezTo>
                    <a:pt x="195068" y="1103219"/>
                    <a:pt x="162557" y="1116223"/>
                    <a:pt x="147385" y="1111889"/>
                  </a:cubicBezTo>
                  <a:cubicBezTo>
                    <a:pt x="127878" y="1105386"/>
                    <a:pt x="117041" y="1092382"/>
                    <a:pt x="95367" y="1088047"/>
                  </a:cubicBezTo>
                  <a:cubicBezTo>
                    <a:pt x="99702" y="1088047"/>
                    <a:pt x="104036" y="1088047"/>
                    <a:pt x="108371" y="1088047"/>
                  </a:cubicBezTo>
                  <a:cubicBezTo>
                    <a:pt x="121376" y="1088047"/>
                    <a:pt x="132213" y="1088047"/>
                    <a:pt x="145217" y="1092382"/>
                  </a:cubicBezTo>
                  <a:cubicBezTo>
                    <a:pt x="156055" y="1094549"/>
                    <a:pt x="164724" y="1098884"/>
                    <a:pt x="173394" y="1105386"/>
                  </a:cubicBezTo>
                  <a:cubicBezTo>
                    <a:pt x="173394" y="1105386"/>
                    <a:pt x="173394" y="1105386"/>
                    <a:pt x="173394" y="1105386"/>
                  </a:cubicBezTo>
                  <a:cubicBezTo>
                    <a:pt x="173394" y="1105386"/>
                    <a:pt x="173394" y="1105386"/>
                    <a:pt x="173394" y="1105386"/>
                  </a:cubicBezTo>
                  <a:cubicBezTo>
                    <a:pt x="166892" y="1098884"/>
                    <a:pt x="156055" y="1094549"/>
                    <a:pt x="147385" y="1090214"/>
                  </a:cubicBezTo>
                  <a:cubicBezTo>
                    <a:pt x="138715" y="1088047"/>
                    <a:pt x="130045" y="1085880"/>
                    <a:pt x="121376" y="1083712"/>
                  </a:cubicBezTo>
                  <a:cubicBezTo>
                    <a:pt x="136548" y="1081545"/>
                    <a:pt x="156055" y="1079377"/>
                    <a:pt x="169059" y="1085880"/>
                  </a:cubicBezTo>
                  <a:cubicBezTo>
                    <a:pt x="182064" y="1090214"/>
                    <a:pt x="203738" y="1105386"/>
                    <a:pt x="199403" y="1124893"/>
                  </a:cubicBezTo>
                  <a:lnTo>
                    <a:pt x="199403" y="1124893"/>
                  </a:lnTo>
                  <a:close/>
                  <a:moveTo>
                    <a:pt x="212408" y="1114056"/>
                  </a:moveTo>
                  <a:lnTo>
                    <a:pt x="212408" y="1114056"/>
                  </a:lnTo>
                  <a:cubicBezTo>
                    <a:pt x="192901" y="1103219"/>
                    <a:pt x="214575" y="1077210"/>
                    <a:pt x="212408" y="1059870"/>
                  </a:cubicBezTo>
                  <a:cubicBezTo>
                    <a:pt x="210240" y="1040364"/>
                    <a:pt x="203738" y="1025192"/>
                    <a:pt x="203738" y="1003517"/>
                  </a:cubicBezTo>
                  <a:cubicBezTo>
                    <a:pt x="201570" y="1007852"/>
                    <a:pt x="201570" y="1012187"/>
                    <a:pt x="199403" y="1014354"/>
                  </a:cubicBezTo>
                  <a:cubicBezTo>
                    <a:pt x="195068" y="1027359"/>
                    <a:pt x="192901" y="1038196"/>
                    <a:pt x="192901" y="1051201"/>
                  </a:cubicBezTo>
                  <a:cubicBezTo>
                    <a:pt x="192901" y="1062038"/>
                    <a:pt x="192901" y="1072875"/>
                    <a:pt x="199403" y="1081545"/>
                  </a:cubicBezTo>
                  <a:cubicBezTo>
                    <a:pt x="199403" y="1081545"/>
                    <a:pt x="199403" y="1081545"/>
                    <a:pt x="199403" y="1081545"/>
                  </a:cubicBezTo>
                  <a:cubicBezTo>
                    <a:pt x="199403" y="1081545"/>
                    <a:pt x="199403" y="1081545"/>
                    <a:pt x="199403" y="1081545"/>
                  </a:cubicBezTo>
                  <a:cubicBezTo>
                    <a:pt x="195068" y="1072875"/>
                    <a:pt x="192901" y="1062038"/>
                    <a:pt x="192901" y="1051201"/>
                  </a:cubicBezTo>
                  <a:cubicBezTo>
                    <a:pt x="192901" y="1042531"/>
                    <a:pt x="192901" y="1033861"/>
                    <a:pt x="195068" y="1025192"/>
                  </a:cubicBezTo>
                  <a:cubicBezTo>
                    <a:pt x="188566" y="1038196"/>
                    <a:pt x="182064" y="1057703"/>
                    <a:pt x="184231" y="1072875"/>
                  </a:cubicBezTo>
                  <a:cubicBezTo>
                    <a:pt x="184231" y="1088047"/>
                    <a:pt x="195068" y="1114056"/>
                    <a:pt x="212408" y="1114056"/>
                  </a:cubicBezTo>
                  <a:lnTo>
                    <a:pt x="212408" y="1114056"/>
                  </a:lnTo>
                  <a:close/>
                  <a:moveTo>
                    <a:pt x="160389" y="1064205"/>
                  </a:moveTo>
                  <a:lnTo>
                    <a:pt x="160389" y="1064205"/>
                  </a:lnTo>
                  <a:cubicBezTo>
                    <a:pt x="158222" y="1042531"/>
                    <a:pt x="123543" y="1053368"/>
                    <a:pt x="110539" y="1044698"/>
                  </a:cubicBezTo>
                  <a:cubicBezTo>
                    <a:pt x="93199" y="1036029"/>
                    <a:pt x="82362" y="1023024"/>
                    <a:pt x="60688" y="1016522"/>
                  </a:cubicBezTo>
                  <a:cubicBezTo>
                    <a:pt x="65023" y="1016522"/>
                    <a:pt x="69358" y="1016522"/>
                    <a:pt x="73692" y="1016522"/>
                  </a:cubicBezTo>
                  <a:cubicBezTo>
                    <a:pt x="86697" y="1018689"/>
                    <a:pt x="97534" y="1018689"/>
                    <a:pt x="110539" y="1025192"/>
                  </a:cubicBezTo>
                  <a:cubicBezTo>
                    <a:pt x="121376" y="1029526"/>
                    <a:pt x="130045" y="1033861"/>
                    <a:pt x="136548" y="1042531"/>
                  </a:cubicBezTo>
                  <a:cubicBezTo>
                    <a:pt x="136548" y="1042531"/>
                    <a:pt x="136548" y="1042531"/>
                    <a:pt x="136548" y="1042531"/>
                  </a:cubicBezTo>
                  <a:cubicBezTo>
                    <a:pt x="136548" y="1042531"/>
                    <a:pt x="136548" y="1042531"/>
                    <a:pt x="136548" y="1042531"/>
                  </a:cubicBezTo>
                  <a:cubicBezTo>
                    <a:pt x="130045" y="1033861"/>
                    <a:pt x="121376" y="1029526"/>
                    <a:pt x="110539" y="1025192"/>
                  </a:cubicBezTo>
                  <a:cubicBezTo>
                    <a:pt x="101869" y="1020857"/>
                    <a:pt x="95367" y="1018689"/>
                    <a:pt x="86697" y="1016522"/>
                  </a:cubicBezTo>
                  <a:cubicBezTo>
                    <a:pt x="101869" y="1014354"/>
                    <a:pt x="121376" y="1016522"/>
                    <a:pt x="134380" y="1023024"/>
                  </a:cubicBezTo>
                  <a:cubicBezTo>
                    <a:pt x="147385" y="1027359"/>
                    <a:pt x="166892" y="1046866"/>
                    <a:pt x="160389" y="1064205"/>
                  </a:cubicBezTo>
                  <a:lnTo>
                    <a:pt x="160389" y="1064205"/>
                  </a:lnTo>
                  <a:close/>
                  <a:moveTo>
                    <a:pt x="175561" y="1055536"/>
                  </a:moveTo>
                  <a:lnTo>
                    <a:pt x="175561" y="1055536"/>
                  </a:lnTo>
                  <a:cubicBezTo>
                    <a:pt x="156055" y="1042531"/>
                    <a:pt x="182064" y="1018689"/>
                    <a:pt x="182064" y="1001350"/>
                  </a:cubicBezTo>
                  <a:cubicBezTo>
                    <a:pt x="182064" y="981843"/>
                    <a:pt x="175561" y="966671"/>
                    <a:pt x="179896" y="944997"/>
                  </a:cubicBezTo>
                  <a:cubicBezTo>
                    <a:pt x="177729" y="949332"/>
                    <a:pt x="175561" y="951499"/>
                    <a:pt x="175561" y="955834"/>
                  </a:cubicBezTo>
                  <a:cubicBezTo>
                    <a:pt x="171227" y="966671"/>
                    <a:pt x="166892" y="979676"/>
                    <a:pt x="164724" y="992680"/>
                  </a:cubicBezTo>
                  <a:cubicBezTo>
                    <a:pt x="162557" y="1003517"/>
                    <a:pt x="162557" y="1014354"/>
                    <a:pt x="166892" y="1023024"/>
                  </a:cubicBezTo>
                  <a:cubicBezTo>
                    <a:pt x="166892" y="1023024"/>
                    <a:pt x="166892" y="1023024"/>
                    <a:pt x="166892" y="1023024"/>
                  </a:cubicBezTo>
                  <a:cubicBezTo>
                    <a:pt x="166892" y="1023024"/>
                    <a:pt x="166892" y="1023024"/>
                    <a:pt x="166892" y="1023024"/>
                  </a:cubicBezTo>
                  <a:cubicBezTo>
                    <a:pt x="162557" y="1014354"/>
                    <a:pt x="162557" y="1003517"/>
                    <a:pt x="162557" y="992680"/>
                  </a:cubicBezTo>
                  <a:cubicBezTo>
                    <a:pt x="162557" y="984010"/>
                    <a:pt x="164724" y="975341"/>
                    <a:pt x="166892" y="966671"/>
                  </a:cubicBezTo>
                  <a:cubicBezTo>
                    <a:pt x="158222" y="979676"/>
                    <a:pt x="151720" y="997015"/>
                    <a:pt x="151720" y="1012187"/>
                  </a:cubicBezTo>
                  <a:cubicBezTo>
                    <a:pt x="149552" y="1027359"/>
                    <a:pt x="156055" y="1053368"/>
                    <a:pt x="175561" y="1055536"/>
                  </a:cubicBezTo>
                  <a:lnTo>
                    <a:pt x="175561" y="1055536"/>
                  </a:lnTo>
                  <a:close/>
                  <a:moveTo>
                    <a:pt x="127878" y="999183"/>
                  </a:moveTo>
                  <a:lnTo>
                    <a:pt x="127878" y="999183"/>
                  </a:lnTo>
                  <a:cubicBezTo>
                    <a:pt x="127878" y="977508"/>
                    <a:pt x="93199" y="984010"/>
                    <a:pt x="80195" y="975341"/>
                  </a:cubicBezTo>
                  <a:cubicBezTo>
                    <a:pt x="62855" y="964504"/>
                    <a:pt x="54186" y="951499"/>
                    <a:pt x="34679" y="940662"/>
                  </a:cubicBezTo>
                  <a:cubicBezTo>
                    <a:pt x="39014" y="940662"/>
                    <a:pt x="43348" y="942830"/>
                    <a:pt x="47683" y="942830"/>
                  </a:cubicBezTo>
                  <a:cubicBezTo>
                    <a:pt x="60688" y="944997"/>
                    <a:pt x="71525" y="949332"/>
                    <a:pt x="82362" y="953667"/>
                  </a:cubicBezTo>
                  <a:cubicBezTo>
                    <a:pt x="91032" y="958001"/>
                    <a:pt x="101869" y="964504"/>
                    <a:pt x="106204" y="973173"/>
                  </a:cubicBezTo>
                  <a:cubicBezTo>
                    <a:pt x="106204" y="973173"/>
                    <a:pt x="106204" y="973173"/>
                    <a:pt x="106204" y="973173"/>
                  </a:cubicBezTo>
                  <a:cubicBezTo>
                    <a:pt x="106204" y="973173"/>
                    <a:pt x="106204" y="973173"/>
                    <a:pt x="106204" y="973173"/>
                  </a:cubicBezTo>
                  <a:cubicBezTo>
                    <a:pt x="99702" y="964504"/>
                    <a:pt x="91032" y="958001"/>
                    <a:pt x="82362" y="953667"/>
                  </a:cubicBezTo>
                  <a:cubicBezTo>
                    <a:pt x="75860" y="949332"/>
                    <a:pt x="67190" y="944997"/>
                    <a:pt x="58520" y="942830"/>
                  </a:cubicBezTo>
                  <a:cubicBezTo>
                    <a:pt x="73692" y="942830"/>
                    <a:pt x="93199" y="947164"/>
                    <a:pt x="106204" y="953667"/>
                  </a:cubicBezTo>
                  <a:cubicBezTo>
                    <a:pt x="119208" y="962336"/>
                    <a:pt x="136548" y="984010"/>
                    <a:pt x="127878" y="999183"/>
                  </a:cubicBezTo>
                  <a:lnTo>
                    <a:pt x="127878" y="999183"/>
                  </a:lnTo>
                  <a:close/>
                  <a:moveTo>
                    <a:pt x="143050" y="992680"/>
                  </a:moveTo>
                  <a:lnTo>
                    <a:pt x="143050" y="992680"/>
                  </a:lnTo>
                  <a:cubicBezTo>
                    <a:pt x="125711" y="988345"/>
                    <a:pt x="121376" y="962336"/>
                    <a:pt x="121376" y="944997"/>
                  </a:cubicBezTo>
                  <a:cubicBezTo>
                    <a:pt x="123543" y="929825"/>
                    <a:pt x="132213" y="914653"/>
                    <a:pt x="143050" y="901648"/>
                  </a:cubicBezTo>
                  <a:cubicBezTo>
                    <a:pt x="140883" y="910318"/>
                    <a:pt x="138715" y="918988"/>
                    <a:pt x="136548" y="927657"/>
                  </a:cubicBezTo>
                  <a:cubicBezTo>
                    <a:pt x="134380" y="938495"/>
                    <a:pt x="134380" y="949332"/>
                    <a:pt x="136548" y="958001"/>
                  </a:cubicBezTo>
                  <a:cubicBezTo>
                    <a:pt x="136548" y="958001"/>
                    <a:pt x="136548" y="958001"/>
                    <a:pt x="136548" y="958001"/>
                  </a:cubicBezTo>
                  <a:cubicBezTo>
                    <a:pt x="136548" y="958001"/>
                    <a:pt x="136548" y="958001"/>
                    <a:pt x="136548" y="958001"/>
                  </a:cubicBezTo>
                  <a:cubicBezTo>
                    <a:pt x="134380" y="947164"/>
                    <a:pt x="134380" y="936327"/>
                    <a:pt x="136548" y="927657"/>
                  </a:cubicBezTo>
                  <a:cubicBezTo>
                    <a:pt x="138715" y="914653"/>
                    <a:pt x="145217" y="903816"/>
                    <a:pt x="149552" y="892979"/>
                  </a:cubicBezTo>
                  <a:cubicBezTo>
                    <a:pt x="151720" y="888644"/>
                    <a:pt x="153887" y="886476"/>
                    <a:pt x="156055" y="882142"/>
                  </a:cubicBezTo>
                  <a:cubicBezTo>
                    <a:pt x="151720" y="903816"/>
                    <a:pt x="156055" y="918988"/>
                    <a:pt x="153887" y="938495"/>
                  </a:cubicBezTo>
                  <a:cubicBezTo>
                    <a:pt x="153887" y="955834"/>
                    <a:pt x="125711" y="979676"/>
                    <a:pt x="143050" y="992680"/>
                  </a:cubicBezTo>
                  <a:lnTo>
                    <a:pt x="143050" y="992680"/>
                  </a:lnTo>
                  <a:close/>
                  <a:moveTo>
                    <a:pt x="101869" y="934160"/>
                  </a:moveTo>
                  <a:lnTo>
                    <a:pt x="101869" y="934160"/>
                  </a:lnTo>
                  <a:cubicBezTo>
                    <a:pt x="104036" y="912486"/>
                    <a:pt x="69358" y="914653"/>
                    <a:pt x="56353" y="905983"/>
                  </a:cubicBezTo>
                  <a:cubicBezTo>
                    <a:pt x="41181" y="892979"/>
                    <a:pt x="32511" y="877807"/>
                    <a:pt x="15172" y="866970"/>
                  </a:cubicBezTo>
                  <a:cubicBezTo>
                    <a:pt x="19507" y="866970"/>
                    <a:pt x="23842" y="869137"/>
                    <a:pt x="26009" y="871304"/>
                  </a:cubicBezTo>
                  <a:cubicBezTo>
                    <a:pt x="39014" y="875639"/>
                    <a:pt x="49851" y="879974"/>
                    <a:pt x="60688" y="886476"/>
                  </a:cubicBezTo>
                  <a:cubicBezTo>
                    <a:pt x="69358" y="892979"/>
                    <a:pt x="78027" y="899481"/>
                    <a:pt x="82362" y="908151"/>
                  </a:cubicBezTo>
                  <a:cubicBezTo>
                    <a:pt x="82362" y="908151"/>
                    <a:pt x="82362" y="908151"/>
                    <a:pt x="82362" y="908151"/>
                  </a:cubicBezTo>
                  <a:cubicBezTo>
                    <a:pt x="82362" y="908151"/>
                    <a:pt x="82362" y="908151"/>
                    <a:pt x="82362" y="908151"/>
                  </a:cubicBezTo>
                  <a:cubicBezTo>
                    <a:pt x="78027" y="899481"/>
                    <a:pt x="69358" y="890811"/>
                    <a:pt x="60688" y="886476"/>
                  </a:cubicBezTo>
                  <a:cubicBezTo>
                    <a:pt x="54186" y="882142"/>
                    <a:pt x="45516" y="877807"/>
                    <a:pt x="39014" y="873472"/>
                  </a:cubicBezTo>
                  <a:cubicBezTo>
                    <a:pt x="54186" y="875639"/>
                    <a:pt x="71525" y="879974"/>
                    <a:pt x="84530" y="890811"/>
                  </a:cubicBezTo>
                  <a:cubicBezTo>
                    <a:pt x="97534" y="895146"/>
                    <a:pt x="112706" y="916820"/>
                    <a:pt x="101869" y="934160"/>
                  </a:cubicBezTo>
                  <a:lnTo>
                    <a:pt x="101869" y="934160"/>
                  </a:lnTo>
                  <a:close/>
                  <a:moveTo>
                    <a:pt x="119208" y="927657"/>
                  </a:moveTo>
                  <a:lnTo>
                    <a:pt x="119208" y="927657"/>
                  </a:lnTo>
                  <a:cubicBezTo>
                    <a:pt x="104036" y="912486"/>
                    <a:pt x="132213" y="892979"/>
                    <a:pt x="136548" y="875639"/>
                  </a:cubicBezTo>
                  <a:cubicBezTo>
                    <a:pt x="140883" y="856132"/>
                    <a:pt x="138715" y="838793"/>
                    <a:pt x="145217" y="819286"/>
                  </a:cubicBezTo>
                  <a:cubicBezTo>
                    <a:pt x="143050" y="821454"/>
                    <a:pt x="140883" y="825789"/>
                    <a:pt x="138715" y="830123"/>
                  </a:cubicBezTo>
                  <a:cubicBezTo>
                    <a:pt x="132213" y="840961"/>
                    <a:pt x="125711" y="851798"/>
                    <a:pt x="121376" y="862635"/>
                  </a:cubicBezTo>
                  <a:cubicBezTo>
                    <a:pt x="117041" y="873472"/>
                    <a:pt x="114874" y="884309"/>
                    <a:pt x="117041" y="892979"/>
                  </a:cubicBezTo>
                  <a:cubicBezTo>
                    <a:pt x="117041" y="892979"/>
                    <a:pt x="117041" y="892979"/>
                    <a:pt x="117041" y="892979"/>
                  </a:cubicBezTo>
                  <a:cubicBezTo>
                    <a:pt x="117041" y="892979"/>
                    <a:pt x="117041" y="892979"/>
                    <a:pt x="117041" y="892979"/>
                  </a:cubicBezTo>
                  <a:cubicBezTo>
                    <a:pt x="114874" y="882142"/>
                    <a:pt x="117041" y="871304"/>
                    <a:pt x="119208" y="862635"/>
                  </a:cubicBezTo>
                  <a:cubicBezTo>
                    <a:pt x="121376" y="853965"/>
                    <a:pt x="125711" y="845295"/>
                    <a:pt x="127878" y="838793"/>
                  </a:cubicBezTo>
                  <a:cubicBezTo>
                    <a:pt x="117041" y="849630"/>
                    <a:pt x="106204" y="864802"/>
                    <a:pt x="101869" y="879974"/>
                  </a:cubicBezTo>
                  <a:cubicBezTo>
                    <a:pt x="99702" y="895146"/>
                    <a:pt x="99702" y="921155"/>
                    <a:pt x="119208" y="927657"/>
                  </a:cubicBezTo>
                  <a:lnTo>
                    <a:pt x="119208" y="927657"/>
                  </a:lnTo>
                  <a:close/>
                  <a:moveTo>
                    <a:pt x="84530" y="864802"/>
                  </a:moveTo>
                  <a:lnTo>
                    <a:pt x="84530" y="864802"/>
                  </a:lnTo>
                  <a:cubicBezTo>
                    <a:pt x="88864" y="843128"/>
                    <a:pt x="54186" y="843128"/>
                    <a:pt x="41181" y="830123"/>
                  </a:cubicBezTo>
                  <a:cubicBezTo>
                    <a:pt x="26009" y="814951"/>
                    <a:pt x="19507" y="799779"/>
                    <a:pt x="4335" y="786775"/>
                  </a:cubicBezTo>
                  <a:cubicBezTo>
                    <a:pt x="8670" y="788942"/>
                    <a:pt x="13005" y="788942"/>
                    <a:pt x="15172" y="791110"/>
                  </a:cubicBezTo>
                  <a:cubicBezTo>
                    <a:pt x="26009" y="795445"/>
                    <a:pt x="36846" y="801947"/>
                    <a:pt x="47683" y="810617"/>
                  </a:cubicBezTo>
                  <a:cubicBezTo>
                    <a:pt x="56353" y="817119"/>
                    <a:pt x="62855" y="825789"/>
                    <a:pt x="67190" y="834458"/>
                  </a:cubicBezTo>
                  <a:cubicBezTo>
                    <a:pt x="67190" y="834458"/>
                    <a:pt x="67190" y="834458"/>
                    <a:pt x="67190" y="834458"/>
                  </a:cubicBezTo>
                  <a:cubicBezTo>
                    <a:pt x="67190" y="834458"/>
                    <a:pt x="67190" y="834458"/>
                    <a:pt x="67190" y="834458"/>
                  </a:cubicBezTo>
                  <a:cubicBezTo>
                    <a:pt x="62855" y="825789"/>
                    <a:pt x="56353" y="817119"/>
                    <a:pt x="47683" y="810617"/>
                  </a:cubicBezTo>
                  <a:cubicBezTo>
                    <a:pt x="41181" y="804114"/>
                    <a:pt x="34679" y="799779"/>
                    <a:pt x="26009" y="795445"/>
                  </a:cubicBezTo>
                  <a:cubicBezTo>
                    <a:pt x="41181" y="799779"/>
                    <a:pt x="58520" y="806282"/>
                    <a:pt x="69358" y="817119"/>
                  </a:cubicBezTo>
                  <a:cubicBezTo>
                    <a:pt x="82362" y="825789"/>
                    <a:pt x="95367" y="849630"/>
                    <a:pt x="84530" y="864802"/>
                  </a:cubicBezTo>
                  <a:lnTo>
                    <a:pt x="84530" y="864802"/>
                  </a:lnTo>
                  <a:close/>
                  <a:moveTo>
                    <a:pt x="99702" y="860467"/>
                  </a:moveTo>
                  <a:lnTo>
                    <a:pt x="99702" y="860467"/>
                  </a:lnTo>
                  <a:cubicBezTo>
                    <a:pt x="82362" y="851798"/>
                    <a:pt x="84530" y="825789"/>
                    <a:pt x="88864" y="810617"/>
                  </a:cubicBezTo>
                  <a:cubicBezTo>
                    <a:pt x="93199" y="795445"/>
                    <a:pt x="106204" y="782440"/>
                    <a:pt x="119208" y="771603"/>
                  </a:cubicBezTo>
                  <a:cubicBezTo>
                    <a:pt x="114874" y="778105"/>
                    <a:pt x="110539" y="786775"/>
                    <a:pt x="108371" y="795445"/>
                  </a:cubicBezTo>
                  <a:cubicBezTo>
                    <a:pt x="104036" y="804114"/>
                    <a:pt x="101869" y="814951"/>
                    <a:pt x="101869" y="825789"/>
                  </a:cubicBezTo>
                  <a:cubicBezTo>
                    <a:pt x="101869" y="825789"/>
                    <a:pt x="101869" y="825789"/>
                    <a:pt x="101869" y="827956"/>
                  </a:cubicBezTo>
                  <a:cubicBezTo>
                    <a:pt x="101869" y="827956"/>
                    <a:pt x="101869" y="827956"/>
                    <a:pt x="101869" y="827956"/>
                  </a:cubicBezTo>
                  <a:cubicBezTo>
                    <a:pt x="101869" y="817119"/>
                    <a:pt x="104036" y="806282"/>
                    <a:pt x="108371" y="797612"/>
                  </a:cubicBezTo>
                  <a:cubicBezTo>
                    <a:pt x="112706" y="786775"/>
                    <a:pt x="121376" y="775938"/>
                    <a:pt x="130045" y="767268"/>
                  </a:cubicBezTo>
                  <a:cubicBezTo>
                    <a:pt x="132213" y="765101"/>
                    <a:pt x="134380" y="760766"/>
                    <a:pt x="138715" y="758598"/>
                  </a:cubicBezTo>
                  <a:cubicBezTo>
                    <a:pt x="130045" y="778105"/>
                    <a:pt x="130045" y="795445"/>
                    <a:pt x="123543" y="812784"/>
                  </a:cubicBezTo>
                  <a:cubicBezTo>
                    <a:pt x="117041" y="825789"/>
                    <a:pt x="86697" y="843128"/>
                    <a:pt x="99702" y="860467"/>
                  </a:cubicBezTo>
                  <a:lnTo>
                    <a:pt x="99702" y="860467"/>
                  </a:lnTo>
                  <a:close/>
                  <a:moveTo>
                    <a:pt x="73692" y="793277"/>
                  </a:moveTo>
                  <a:lnTo>
                    <a:pt x="73692" y="793277"/>
                  </a:lnTo>
                  <a:cubicBezTo>
                    <a:pt x="86697" y="780273"/>
                    <a:pt x="75860" y="754264"/>
                    <a:pt x="65023" y="743426"/>
                  </a:cubicBezTo>
                  <a:cubicBezTo>
                    <a:pt x="56353" y="732589"/>
                    <a:pt x="39014" y="723920"/>
                    <a:pt x="23842" y="717417"/>
                  </a:cubicBezTo>
                  <a:cubicBezTo>
                    <a:pt x="30344" y="721752"/>
                    <a:pt x="36846" y="728255"/>
                    <a:pt x="43348" y="734757"/>
                  </a:cubicBezTo>
                  <a:cubicBezTo>
                    <a:pt x="49851" y="741259"/>
                    <a:pt x="56353" y="749929"/>
                    <a:pt x="58520" y="760766"/>
                  </a:cubicBezTo>
                  <a:cubicBezTo>
                    <a:pt x="58520" y="760766"/>
                    <a:pt x="58520" y="760766"/>
                    <a:pt x="58520" y="760766"/>
                  </a:cubicBezTo>
                  <a:cubicBezTo>
                    <a:pt x="58520" y="760766"/>
                    <a:pt x="58520" y="760766"/>
                    <a:pt x="58520" y="760766"/>
                  </a:cubicBezTo>
                  <a:cubicBezTo>
                    <a:pt x="56353" y="749929"/>
                    <a:pt x="47683" y="741259"/>
                    <a:pt x="41181" y="734757"/>
                  </a:cubicBezTo>
                  <a:cubicBezTo>
                    <a:pt x="32511" y="726087"/>
                    <a:pt x="21674" y="719585"/>
                    <a:pt x="10837" y="713083"/>
                  </a:cubicBezTo>
                  <a:cubicBezTo>
                    <a:pt x="6502" y="710915"/>
                    <a:pt x="4335" y="708748"/>
                    <a:pt x="0" y="706580"/>
                  </a:cubicBezTo>
                  <a:cubicBezTo>
                    <a:pt x="15172" y="721752"/>
                    <a:pt x="19507" y="736924"/>
                    <a:pt x="32511" y="754264"/>
                  </a:cubicBezTo>
                  <a:cubicBezTo>
                    <a:pt x="43348" y="767268"/>
                    <a:pt x="80195" y="771603"/>
                    <a:pt x="73692" y="793277"/>
                  </a:cubicBezTo>
                  <a:lnTo>
                    <a:pt x="73692" y="793277"/>
                  </a:lnTo>
                  <a:close/>
                  <a:moveTo>
                    <a:pt x="88864" y="791110"/>
                  </a:moveTo>
                  <a:lnTo>
                    <a:pt x="88864" y="791110"/>
                  </a:lnTo>
                  <a:cubicBezTo>
                    <a:pt x="78027" y="771603"/>
                    <a:pt x="110539" y="758598"/>
                    <a:pt x="117041" y="745594"/>
                  </a:cubicBezTo>
                  <a:cubicBezTo>
                    <a:pt x="125711" y="728255"/>
                    <a:pt x="125711" y="710915"/>
                    <a:pt x="136548" y="691408"/>
                  </a:cubicBezTo>
                  <a:cubicBezTo>
                    <a:pt x="134380" y="693576"/>
                    <a:pt x="130045" y="695743"/>
                    <a:pt x="127878" y="700078"/>
                  </a:cubicBezTo>
                  <a:cubicBezTo>
                    <a:pt x="119208" y="708748"/>
                    <a:pt x="110539" y="717417"/>
                    <a:pt x="104036" y="728255"/>
                  </a:cubicBezTo>
                  <a:cubicBezTo>
                    <a:pt x="99702" y="736924"/>
                    <a:pt x="93199" y="747761"/>
                    <a:pt x="93199" y="758598"/>
                  </a:cubicBezTo>
                  <a:cubicBezTo>
                    <a:pt x="93199" y="758598"/>
                    <a:pt x="93199" y="758598"/>
                    <a:pt x="93199" y="758598"/>
                  </a:cubicBezTo>
                  <a:cubicBezTo>
                    <a:pt x="93199" y="758598"/>
                    <a:pt x="93199" y="758598"/>
                    <a:pt x="93199" y="756431"/>
                  </a:cubicBezTo>
                  <a:cubicBezTo>
                    <a:pt x="93199" y="745594"/>
                    <a:pt x="97534" y="736924"/>
                    <a:pt x="101869" y="726087"/>
                  </a:cubicBezTo>
                  <a:cubicBezTo>
                    <a:pt x="106204" y="719585"/>
                    <a:pt x="110539" y="710915"/>
                    <a:pt x="114874" y="704413"/>
                  </a:cubicBezTo>
                  <a:cubicBezTo>
                    <a:pt x="101869" y="713083"/>
                    <a:pt x="88864" y="726087"/>
                    <a:pt x="82362" y="739092"/>
                  </a:cubicBezTo>
                  <a:cubicBezTo>
                    <a:pt x="78027" y="754264"/>
                    <a:pt x="73692" y="782440"/>
                    <a:pt x="88864" y="791110"/>
                  </a:cubicBezTo>
                  <a:lnTo>
                    <a:pt x="88864" y="791110"/>
                  </a:lnTo>
                  <a:close/>
                  <a:moveTo>
                    <a:pt x="69358" y="721752"/>
                  </a:moveTo>
                  <a:lnTo>
                    <a:pt x="69358" y="721752"/>
                  </a:lnTo>
                  <a:cubicBezTo>
                    <a:pt x="78027" y="702245"/>
                    <a:pt x="43348" y="693576"/>
                    <a:pt x="34679" y="680571"/>
                  </a:cubicBezTo>
                  <a:cubicBezTo>
                    <a:pt x="23842" y="663232"/>
                    <a:pt x="21674" y="648060"/>
                    <a:pt x="6502" y="630720"/>
                  </a:cubicBezTo>
                  <a:cubicBezTo>
                    <a:pt x="10837" y="632888"/>
                    <a:pt x="13005" y="635055"/>
                    <a:pt x="17339" y="637223"/>
                  </a:cubicBezTo>
                  <a:cubicBezTo>
                    <a:pt x="28177" y="643725"/>
                    <a:pt x="36846" y="652395"/>
                    <a:pt x="45516" y="661064"/>
                  </a:cubicBezTo>
                  <a:cubicBezTo>
                    <a:pt x="52018" y="669734"/>
                    <a:pt x="58520" y="678404"/>
                    <a:pt x="60688" y="689241"/>
                  </a:cubicBezTo>
                  <a:cubicBezTo>
                    <a:pt x="60688" y="689241"/>
                    <a:pt x="60688" y="689241"/>
                    <a:pt x="60688" y="689241"/>
                  </a:cubicBezTo>
                  <a:cubicBezTo>
                    <a:pt x="60688" y="689241"/>
                    <a:pt x="60688" y="689241"/>
                    <a:pt x="60688" y="687073"/>
                  </a:cubicBezTo>
                  <a:cubicBezTo>
                    <a:pt x="58520" y="676236"/>
                    <a:pt x="54186" y="667567"/>
                    <a:pt x="47683" y="658897"/>
                  </a:cubicBezTo>
                  <a:cubicBezTo>
                    <a:pt x="43348" y="652395"/>
                    <a:pt x="36846" y="645892"/>
                    <a:pt x="30344" y="639390"/>
                  </a:cubicBezTo>
                  <a:cubicBezTo>
                    <a:pt x="45516" y="645892"/>
                    <a:pt x="60688" y="656729"/>
                    <a:pt x="69358" y="669734"/>
                  </a:cubicBezTo>
                  <a:cubicBezTo>
                    <a:pt x="75860" y="682739"/>
                    <a:pt x="82362" y="708748"/>
                    <a:pt x="69358" y="721752"/>
                  </a:cubicBezTo>
                  <a:lnTo>
                    <a:pt x="69358" y="721752"/>
                  </a:lnTo>
                  <a:close/>
                  <a:moveTo>
                    <a:pt x="84530" y="721752"/>
                  </a:moveTo>
                  <a:lnTo>
                    <a:pt x="84530" y="721752"/>
                  </a:lnTo>
                  <a:cubicBezTo>
                    <a:pt x="69358" y="710915"/>
                    <a:pt x="75860" y="684906"/>
                    <a:pt x="84530" y="669734"/>
                  </a:cubicBezTo>
                  <a:cubicBezTo>
                    <a:pt x="93199" y="656729"/>
                    <a:pt x="108371" y="645892"/>
                    <a:pt x="121376" y="639390"/>
                  </a:cubicBezTo>
                  <a:cubicBezTo>
                    <a:pt x="114874" y="645892"/>
                    <a:pt x="110539" y="652395"/>
                    <a:pt x="106204" y="658897"/>
                  </a:cubicBezTo>
                  <a:cubicBezTo>
                    <a:pt x="99702" y="667567"/>
                    <a:pt x="95367" y="676236"/>
                    <a:pt x="93199" y="687073"/>
                  </a:cubicBezTo>
                  <a:cubicBezTo>
                    <a:pt x="93199" y="687073"/>
                    <a:pt x="93199" y="687073"/>
                    <a:pt x="93199" y="689241"/>
                  </a:cubicBezTo>
                  <a:cubicBezTo>
                    <a:pt x="93199" y="689241"/>
                    <a:pt x="93199" y="689241"/>
                    <a:pt x="93199" y="689241"/>
                  </a:cubicBezTo>
                  <a:cubicBezTo>
                    <a:pt x="95367" y="678404"/>
                    <a:pt x="99702" y="669734"/>
                    <a:pt x="106204" y="661064"/>
                  </a:cubicBezTo>
                  <a:cubicBezTo>
                    <a:pt x="112706" y="650227"/>
                    <a:pt x="123543" y="643725"/>
                    <a:pt x="132213" y="635055"/>
                  </a:cubicBezTo>
                  <a:cubicBezTo>
                    <a:pt x="134380" y="632888"/>
                    <a:pt x="138715" y="630720"/>
                    <a:pt x="143050" y="628553"/>
                  </a:cubicBezTo>
                  <a:cubicBezTo>
                    <a:pt x="130045" y="645892"/>
                    <a:pt x="127878" y="661064"/>
                    <a:pt x="117041" y="680571"/>
                  </a:cubicBezTo>
                  <a:cubicBezTo>
                    <a:pt x="110539" y="691408"/>
                    <a:pt x="75860" y="702245"/>
                    <a:pt x="84530" y="721752"/>
                  </a:cubicBezTo>
                  <a:lnTo>
                    <a:pt x="84530" y="721752"/>
                  </a:lnTo>
                  <a:close/>
                  <a:moveTo>
                    <a:pt x="71525" y="650227"/>
                  </a:moveTo>
                  <a:lnTo>
                    <a:pt x="71525" y="650227"/>
                  </a:lnTo>
                  <a:cubicBezTo>
                    <a:pt x="86697" y="639390"/>
                    <a:pt x="82362" y="613381"/>
                    <a:pt x="73692" y="600376"/>
                  </a:cubicBezTo>
                  <a:cubicBezTo>
                    <a:pt x="67190" y="587372"/>
                    <a:pt x="52018" y="574367"/>
                    <a:pt x="39014" y="567865"/>
                  </a:cubicBezTo>
                  <a:cubicBezTo>
                    <a:pt x="45516" y="574367"/>
                    <a:pt x="49851" y="580870"/>
                    <a:pt x="54186" y="589539"/>
                  </a:cubicBezTo>
                  <a:cubicBezTo>
                    <a:pt x="58520" y="598209"/>
                    <a:pt x="62855" y="609046"/>
                    <a:pt x="65023" y="617716"/>
                  </a:cubicBezTo>
                  <a:cubicBezTo>
                    <a:pt x="65023" y="617716"/>
                    <a:pt x="65023" y="617716"/>
                    <a:pt x="65023" y="619883"/>
                  </a:cubicBezTo>
                  <a:cubicBezTo>
                    <a:pt x="65023" y="619883"/>
                    <a:pt x="65023" y="619883"/>
                    <a:pt x="65023" y="619883"/>
                  </a:cubicBezTo>
                  <a:cubicBezTo>
                    <a:pt x="65023" y="609046"/>
                    <a:pt x="58520" y="600376"/>
                    <a:pt x="54186" y="591707"/>
                  </a:cubicBezTo>
                  <a:cubicBezTo>
                    <a:pt x="47683" y="580870"/>
                    <a:pt x="39014" y="572200"/>
                    <a:pt x="28177" y="563530"/>
                  </a:cubicBezTo>
                  <a:cubicBezTo>
                    <a:pt x="26009" y="561363"/>
                    <a:pt x="21674" y="559195"/>
                    <a:pt x="19507" y="554861"/>
                  </a:cubicBezTo>
                  <a:cubicBezTo>
                    <a:pt x="32511" y="572200"/>
                    <a:pt x="32511" y="589539"/>
                    <a:pt x="41181" y="606879"/>
                  </a:cubicBezTo>
                  <a:cubicBezTo>
                    <a:pt x="49851" y="619883"/>
                    <a:pt x="84530" y="630720"/>
                    <a:pt x="71525" y="650227"/>
                  </a:cubicBezTo>
                  <a:lnTo>
                    <a:pt x="71525" y="650227"/>
                  </a:lnTo>
                  <a:close/>
                  <a:moveTo>
                    <a:pt x="88864" y="650227"/>
                  </a:moveTo>
                  <a:lnTo>
                    <a:pt x="88864" y="650227"/>
                  </a:lnTo>
                  <a:cubicBezTo>
                    <a:pt x="80195" y="630720"/>
                    <a:pt x="117041" y="624218"/>
                    <a:pt x="125711" y="611214"/>
                  </a:cubicBezTo>
                  <a:cubicBezTo>
                    <a:pt x="138715" y="596042"/>
                    <a:pt x="140883" y="578702"/>
                    <a:pt x="156055" y="563530"/>
                  </a:cubicBezTo>
                  <a:cubicBezTo>
                    <a:pt x="151720" y="565698"/>
                    <a:pt x="149552" y="567865"/>
                    <a:pt x="145217" y="570033"/>
                  </a:cubicBezTo>
                  <a:cubicBezTo>
                    <a:pt x="134380" y="576535"/>
                    <a:pt x="123543" y="583037"/>
                    <a:pt x="114874" y="593874"/>
                  </a:cubicBezTo>
                  <a:cubicBezTo>
                    <a:pt x="108371" y="602544"/>
                    <a:pt x="101869" y="611214"/>
                    <a:pt x="99702" y="619883"/>
                  </a:cubicBezTo>
                  <a:cubicBezTo>
                    <a:pt x="99702" y="619883"/>
                    <a:pt x="99702" y="619883"/>
                    <a:pt x="99702" y="619883"/>
                  </a:cubicBezTo>
                  <a:cubicBezTo>
                    <a:pt x="99702" y="619883"/>
                    <a:pt x="99702" y="619883"/>
                    <a:pt x="99702" y="619883"/>
                  </a:cubicBezTo>
                  <a:cubicBezTo>
                    <a:pt x="101869" y="609046"/>
                    <a:pt x="108371" y="600376"/>
                    <a:pt x="114874" y="593874"/>
                  </a:cubicBezTo>
                  <a:cubicBezTo>
                    <a:pt x="121376" y="587372"/>
                    <a:pt x="125711" y="580870"/>
                    <a:pt x="132213" y="576535"/>
                  </a:cubicBezTo>
                  <a:cubicBezTo>
                    <a:pt x="117041" y="583037"/>
                    <a:pt x="101869" y="591707"/>
                    <a:pt x="93199" y="604711"/>
                  </a:cubicBezTo>
                  <a:cubicBezTo>
                    <a:pt x="84530" y="613381"/>
                    <a:pt x="75860" y="639390"/>
                    <a:pt x="88864" y="650227"/>
                  </a:cubicBezTo>
                  <a:lnTo>
                    <a:pt x="88864" y="650227"/>
                  </a:lnTo>
                  <a:close/>
                  <a:moveTo>
                    <a:pt x="84530" y="578702"/>
                  </a:moveTo>
                  <a:lnTo>
                    <a:pt x="84530" y="578702"/>
                  </a:lnTo>
                  <a:cubicBezTo>
                    <a:pt x="97534" y="561363"/>
                    <a:pt x="65023" y="546191"/>
                    <a:pt x="58520" y="531019"/>
                  </a:cubicBezTo>
                  <a:cubicBezTo>
                    <a:pt x="52018" y="511512"/>
                    <a:pt x="52018" y="496340"/>
                    <a:pt x="41181" y="476833"/>
                  </a:cubicBezTo>
                  <a:cubicBezTo>
                    <a:pt x="43348" y="479001"/>
                    <a:pt x="47683" y="483336"/>
                    <a:pt x="49851" y="485503"/>
                  </a:cubicBezTo>
                  <a:cubicBezTo>
                    <a:pt x="58520" y="494173"/>
                    <a:pt x="65023" y="505010"/>
                    <a:pt x="71525" y="515847"/>
                  </a:cubicBezTo>
                  <a:cubicBezTo>
                    <a:pt x="75860" y="524517"/>
                    <a:pt x="80195" y="535354"/>
                    <a:pt x="80195" y="546191"/>
                  </a:cubicBezTo>
                  <a:cubicBezTo>
                    <a:pt x="80195" y="546191"/>
                    <a:pt x="80195" y="546191"/>
                    <a:pt x="80195" y="546191"/>
                  </a:cubicBezTo>
                  <a:cubicBezTo>
                    <a:pt x="80195" y="546191"/>
                    <a:pt x="80195" y="546191"/>
                    <a:pt x="80195" y="544023"/>
                  </a:cubicBezTo>
                  <a:cubicBezTo>
                    <a:pt x="80195" y="533186"/>
                    <a:pt x="78027" y="522349"/>
                    <a:pt x="73692" y="513680"/>
                  </a:cubicBezTo>
                  <a:cubicBezTo>
                    <a:pt x="69358" y="505010"/>
                    <a:pt x="65023" y="498508"/>
                    <a:pt x="60688" y="492005"/>
                  </a:cubicBezTo>
                  <a:cubicBezTo>
                    <a:pt x="73692" y="500675"/>
                    <a:pt x="86697" y="513680"/>
                    <a:pt x="91032" y="528852"/>
                  </a:cubicBezTo>
                  <a:cubicBezTo>
                    <a:pt x="97534" y="544023"/>
                    <a:pt x="99702" y="570033"/>
                    <a:pt x="84530" y="578702"/>
                  </a:cubicBezTo>
                  <a:lnTo>
                    <a:pt x="84530" y="578702"/>
                  </a:lnTo>
                  <a:close/>
                  <a:moveTo>
                    <a:pt x="99702" y="583037"/>
                  </a:moveTo>
                  <a:lnTo>
                    <a:pt x="99702" y="583037"/>
                  </a:lnTo>
                  <a:cubicBezTo>
                    <a:pt x="86697" y="570033"/>
                    <a:pt x="99702" y="544023"/>
                    <a:pt x="110539" y="533186"/>
                  </a:cubicBezTo>
                  <a:cubicBezTo>
                    <a:pt x="121376" y="522349"/>
                    <a:pt x="138715" y="513680"/>
                    <a:pt x="153887" y="509345"/>
                  </a:cubicBezTo>
                  <a:cubicBezTo>
                    <a:pt x="147385" y="513680"/>
                    <a:pt x="140883" y="520182"/>
                    <a:pt x="134380" y="526684"/>
                  </a:cubicBezTo>
                  <a:cubicBezTo>
                    <a:pt x="127878" y="533186"/>
                    <a:pt x="119208" y="541856"/>
                    <a:pt x="117041" y="552693"/>
                  </a:cubicBezTo>
                  <a:cubicBezTo>
                    <a:pt x="117041" y="552693"/>
                    <a:pt x="117041" y="552693"/>
                    <a:pt x="117041" y="552693"/>
                  </a:cubicBezTo>
                  <a:cubicBezTo>
                    <a:pt x="117041" y="552693"/>
                    <a:pt x="117041" y="552693"/>
                    <a:pt x="117041" y="552693"/>
                  </a:cubicBezTo>
                  <a:cubicBezTo>
                    <a:pt x="121376" y="541856"/>
                    <a:pt x="127878" y="535354"/>
                    <a:pt x="136548" y="526684"/>
                  </a:cubicBezTo>
                  <a:cubicBezTo>
                    <a:pt x="145217" y="518014"/>
                    <a:pt x="156055" y="511512"/>
                    <a:pt x="169059" y="507177"/>
                  </a:cubicBezTo>
                  <a:cubicBezTo>
                    <a:pt x="173394" y="505010"/>
                    <a:pt x="175561" y="502842"/>
                    <a:pt x="179896" y="502842"/>
                  </a:cubicBezTo>
                  <a:cubicBezTo>
                    <a:pt x="162557" y="515847"/>
                    <a:pt x="158222" y="533186"/>
                    <a:pt x="143050" y="548358"/>
                  </a:cubicBezTo>
                  <a:cubicBezTo>
                    <a:pt x="130045" y="559195"/>
                    <a:pt x="95367" y="561363"/>
                    <a:pt x="99702" y="583037"/>
                  </a:cubicBezTo>
                  <a:lnTo>
                    <a:pt x="99702" y="583037"/>
                  </a:lnTo>
                  <a:close/>
                  <a:moveTo>
                    <a:pt x="101869" y="509345"/>
                  </a:moveTo>
                  <a:lnTo>
                    <a:pt x="101869" y="509345"/>
                  </a:lnTo>
                  <a:cubicBezTo>
                    <a:pt x="119208" y="502842"/>
                    <a:pt x="119208" y="474666"/>
                    <a:pt x="114874" y="459494"/>
                  </a:cubicBezTo>
                  <a:cubicBezTo>
                    <a:pt x="110539" y="444322"/>
                    <a:pt x="99702" y="429150"/>
                    <a:pt x="88864" y="420480"/>
                  </a:cubicBezTo>
                  <a:cubicBezTo>
                    <a:pt x="93199" y="429150"/>
                    <a:pt x="95367" y="435652"/>
                    <a:pt x="99702" y="444322"/>
                  </a:cubicBezTo>
                  <a:cubicBezTo>
                    <a:pt x="104036" y="452992"/>
                    <a:pt x="106204" y="463829"/>
                    <a:pt x="104036" y="474666"/>
                  </a:cubicBezTo>
                  <a:cubicBezTo>
                    <a:pt x="104036" y="474666"/>
                    <a:pt x="104036" y="474666"/>
                    <a:pt x="104036" y="476833"/>
                  </a:cubicBezTo>
                  <a:cubicBezTo>
                    <a:pt x="104036" y="476833"/>
                    <a:pt x="104036" y="476833"/>
                    <a:pt x="104036" y="476833"/>
                  </a:cubicBezTo>
                  <a:cubicBezTo>
                    <a:pt x="106204" y="465996"/>
                    <a:pt x="101869" y="455159"/>
                    <a:pt x="99702" y="446489"/>
                  </a:cubicBezTo>
                  <a:cubicBezTo>
                    <a:pt x="95367" y="435652"/>
                    <a:pt x="88864" y="424815"/>
                    <a:pt x="80195" y="413978"/>
                  </a:cubicBezTo>
                  <a:cubicBezTo>
                    <a:pt x="78027" y="409643"/>
                    <a:pt x="75860" y="407476"/>
                    <a:pt x="73692" y="405308"/>
                  </a:cubicBezTo>
                  <a:cubicBezTo>
                    <a:pt x="82362" y="424815"/>
                    <a:pt x="80195" y="442155"/>
                    <a:pt x="84530" y="461661"/>
                  </a:cubicBezTo>
                  <a:cubicBezTo>
                    <a:pt x="86697" y="474666"/>
                    <a:pt x="117041" y="494173"/>
                    <a:pt x="101869" y="509345"/>
                  </a:cubicBezTo>
                  <a:lnTo>
                    <a:pt x="101869" y="509345"/>
                  </a:lnTo>
                  <a:close/>
                  <a:moveTo>
                    <a:pt x="119208" y="513680"/>
                  </a:moveTo>
                  <a:lnTo>
                    <a:pt x="119208" y="513680"/>
                  </a:lnTo>
                  <a:cubicBezTo>
                    <a:pt x="117041" y="492005"/>
                    <a:pt x="151720" y="494173"/>
                    <a:pt x="162557" y="483336"/>
                  </a:cubicBezTo>
                  <a:cubicBezTo>
                    <a:pt x="177729" y="470331"/>
                    <a:pt x="184231" y="455159"/>
                    <a:pt x="203738" y="442155"/>
                  </a:cubicBezTo>
                  <a:cubicBezTo>
                    <a:pt x="199403" y="444322"/>
                    <a:pt x="195068" y="444322"/>
                    <a:pt x="192901" y="446489"/>
                  </a:cubicBezTo>
                  <a:cubicBezTo>
                    <a:pt x="182064" y="450824"/>
                    <a:pt x="169059" y="455159"/>
                    <a:pt x="160389" y="463829"/>
                  </a:cubicBezTo>
                  <a:cubicBezTo>
                    <a:pt x="151720" y="470331"/>
                    <a:pt x="143050" y="476833"/>
                    <a:pt x="138715" y="487670"/>
                  </a:cubicBezTo>
                  <a:cubicBezTo>
                    <a:pt x="138715" y="487670"/>
                    <a:pt x="138715" y="487670"/>
                    <a:pt x="138715" y="487670"/>
                  </a:cubicBezTo>
                  <a:cubicBezTo>
                    <a:pt x="138715" y="487670"/>
                    <a:pt x="138715" y="487670"/>
                    <a:pt x="138715" y="487670"/>
                  </a:cubicBezTo>
                  <a:cubicBezTo>
                    <a:pt x="143050" y="479001"/>
                    <a:pt x="151720" y="470331"/>
                    <a:pt x="158222" y="463829"/>
                  </a:cubicBezTo>
                  <a:cubicBezTo>
                    <a:pt x="164724" y="459494"/>
                    <a:pt x="171227" y="452992"/>
                    <a:pt x="179896" y="450824"/>
                  </a:cubicBezTo>
                  <a:cubicBezTo>
                    <a:pt x="164724" y="452992"/>
                    <a:pt x="147385" y="459494"/>
                    <a:pt x="134380" y="468164"/>
                  </a:cubicBezTo>
                  <a:cubicBezTo>
                    <a:pt x="121376" y="476833"/>
                    <a:pt x="108371" y="498508"/>
                    <a:pt x="119208" y="513680"/>
                  </a:cubicBezTo>
                  <a:lnTo>
                    <a:pt x="119208" y="513680"/>
                  </a:lnTo>
                  <a:close/>
                  <a:moveTo>
                    <a:pt x="127878" y="442155"/>
                  </a:moveTo>
                  <a:lnTo>
                    <a:pt x="127878" y="442155"/>
                  </a:lnTo>
                  <a:cubicBezTo>
                    <a:pt x="145217" y="426983"/>
                    <a:pt x="117041" y="405308"/>
                    <a:pt x="112706" y="390136"/>
                  </a:cubicBezTo>
                  <a:cubicBezTo>
                    <a:pt x="108371" y="370630"/>
                    <a:pt x="112706" y="353290"/>
                    <a:pt x="108371" y="333783"/>
                  </a:cubicBezTo>
                  <a:cubicBezTo>
                    <a:pt x="110539" y="338118"/>
                    <a:pt x="112706" y="340286"/>
                    <a:pt x="114874" y="344620"/>
                  </a:cubicBezTo>
                  <a:cubicBezTo>
                    <a:pt x="121376" y="355458"/>
                    <a:pt x="127878" y="366295"/>
                    <a:pt x="130045" y="379299"/>
                  </a:cubicBezTo>
                  <a:cubicBezTo>
                    <a:pt x="132213" y="390136"/>
                    <a:pt x="134380" y="400973"/>
                    <a:pt x="132213" y="409643"/>
                  </a:cubicBezTo>
                  <a:cubicBezTo>
                    <a:pt x="132213" y="409643"/>
                    <a:pt x="132213" y="409643"/>
                    <a:pt x="132213" y="409643"/>
                  </a:cubicBezTo>
                  <a:cubicBezTo>
                    <a:pt x="132213" y="409643"/>
                    <a:pt x="132213" y="409643"/>
                    <a:pt x="132213" y="409643"/>
                  </a:cubicBezTo>
                  <a:cubicBezTo>
                    <a:pt x="134380" y="398806"/>
                    <a:pt x="134380" y="387969"/>
                    <a:pt x="132213" y="379299"/>
                  </a:cubicBezTo>
                  <a:cubicBezTo>
                    <a:pt x="130045" y="370630"/>
                    <a:pt x="127878" y="361960"/>
                    <a:pt x="123543" y="355458"/>
                  </a:cubicBezTo>
                  <a:cubicBezTo>
                    <a:pt x="134380" y="366295"/>
                    <a:pt x="143050" y="383634"/>
                    <a:pt x="145217" y="398806"/>
                  </a:cubicBezTo>
                  <a:cubicBezTo>
                    <a:pt x="149552" y="409643"/>
                    <a:pt x="145217" y="437820"/>
                    <a:pt x="127878" y="442155"/>
                  </a:cubicBezTo>
                  <a:lnTo>
                    <a:pt x="127878" y="442155"/>
                  </a:lnTo>
                  <a:close/>
                  <a:moveTo>
                    <a:pt x="143050" y="448657"/>
                  </a:moveTo>
                  <a:lnTo>
                    <a:pt x="143050" y="448657"/>
                  </a:lnTo>
                  <a:cubicBezTo>
                    <a:pt x="134380" y="433485"/>
                    <a:pt x="151720" y="411811"/>
                    <a:pt x="164724" y="403141"/>
                  </a:cubicBezTo>
                  <a:cubicBezTo>
                    <a:pt x="177729" y="394471"/>
                    <a:pt x="195068" y="390136"/>
                    <a:pt x="210240" y="390136"/>
                  </a:cubicBezTo>
                  <a:cubicBezTo>
                    <a:pt x="201570" y="394471"/>
                    <a:pt x="195068" y="396639"/>
                    <a:pt x="186399" y="400973"/>
                  </a:cubicBezTo>
                  <a:cubicBezTo>
                    <a:pt x="177729" y="405308"/>
                    <a:pt x="169059" y="413978"/>
                    <a:pt x="164724" y="422648"/>
                  </a:cubicBezTo>
                  <a:cubicBezTo>
                    <a:pt x="164724" y="422648"/>
                    <a:pt x="164724" y="422648"/>
                    <a:pt x="164724" y="422648"/>
                  </a:cubicBezTo>
                  <a:cubicBezTo>
                    <a:pt x="164724" y="422648"/>
                    <a:pt x="164724" y="422648"/>
                    <a:pt x="164724" y="422648"/>
                  </a:cubicBezTo>
                  <a:cubicBezTo>
                    <a:pt x="171227" y="413978"/>
                    <a:pt x="179896" y="407476"/>
                    <a:pt x="188566" y="403141"/>
                  </a:cubicBezTo>
                  <a:cubicBezTo>
                    <a:pt x="199403" y="396639"/>
                    <a:pt x="212408" y="392304"/>
                    <a:pt x="223245" y="390136"/>
                  </a:cubicBezTo>
                  <a:cubicBezTo>
                    <a:pt x="227580" y="390136"/>
                    <a:pt x="231914" y="387969"/>
                    <a:pt x="234082" y="387969"/>
                  </a:cubicBezTo>
                  <a:cubicBezTo>
                    <a:pt x="214575" y="398806"/>
                    <a:pt x="205905" y="411811"/>
                    <a:pt x="188566" y="424815"/>
                  </a:cubicBezTo>
                  <a:cubicBezTo>
                    <a:pt x="177729" y="431317"/>
                    <a:pt x="143050" y="426983"/>
                    <a:pt x="143050" y="448657"/>
                  </a:cubicBezTo>
                  <a:lnTo>
                    <a:pt x="143050" y="448657"/>
                  </a:lnTo>
                  <a:close/>
                  <a:moveTo>
                    <a:pt x="160389" y="379299"/>
                  </a:moveTo>
                  <a:lnTo>
                    <a:pt x="160389" y="379299"/>
                  </a:lnTo>
                  <a:cubicBezTo>
                    <a:pt x="177729" y="366295"/>
                    <a:pt x="151720" y="342453"/>
                    <a:pt x="151720" y="325114"/>
                  </a:cubicBezTo>
                  <a:cubicBezTo>
                    <a:pt x="149552" y="305607"/>
                    <a:pt x="156055" y="288267"/>
                    <a:pt x="151720" y="268761"/>
                  </a:cubicBezTo>
                  <a:cubicBezTo>
                    <a:pt x="153887" y="273095"/>
                    <a:pt x="156055" y="275263"/>
                    <a:pt x="156055" y="279598"/>
                  </a:cubicBezTo>
                  <a:cubicBezTo>
                    <a:pt x="160389" y="290435"/>
                    <a:pt x="164724" y="303439"/>
                    <a:pt x="166892" y="314276"/>
                  </a:cubicBezTo>
                  <a:cubicBezTo>
                    <a:pt x="169059" y="325114"/>
                    <a:pt x="169059" y="335951"/>
                    <a:pt x="164724" y="344620"/>
                  </a:cubicBezTo>
                  <a:cubicBezTo>
                    <a:pt x="164724" y="344620"/>
                    <a:pt x="164724" y="344620"/>
                    <a:pt x="164724" y="344620"/>
                  </a:cubicBezTo>
                  <a:cubicBezTo>
                    <a:pt x="164724" y="344620"/>
                    <a:pt x="164724" y="344620"/>
                    <a:pt x="164724" y="344620"/>
                  </a:cubicBezTo>
                  <a:cubicBezTo>
                    <a:pt x="169059" y="335951"/>
                    <a:pt x="169059" y="325114"/>
                    <a:pt x="166892" y="314276"/>
                  </a:cubicBezTo>
                  <a:cubicBezTo>
                    <a:pt x="166892" y="305607"/>
                    <a:pt x="164724" y="296937"/>
                    <a:pt x="162557" y="288267"/>
                  </a:cubicBezTo>
                  <a:cubicBezTo>
                    <a:pt x="171227" y="301272"/>
                    <a:pt x="179896" y="318611"/>
                    <a:pt x="179896" y="333783"/>
                  </a:cubicBezTo>
                  <a:cubicBezTo>
                    <a:pt x="184231" y="348955"/>
                    <a:pt x="177729" y="374964"/>
                    <a:pt x="160389" y="379299"/>
                  </a:cubicBezTo>
                  <a:lnTo>
                    <a:pt x="160389" y="379299"/>
                  </a:lnTo>
                  <a:close/>
                  <a:moveTo>
                    <a:pt x="175561" y="385801"/>
                  </a:moveTo>
                  <a:lnTo>
                    <a:pt x="175561" y="385801"/>
                  </a:lnTo>
                  <a:cubicBezTo>
                    <a:pt x="177729" y="364127"/>
                    <a:pt x="210240" y="372797"/>
                    <a:pt x="225412" y="364127"/>
                  </a:cubicBezTo>
                  <a:cubicBezTo>
                    <a:pt x="242752" y="353290"/>
                    <a:pt x="253589" y="340286"/>
                    <a:pt x="273096" y="333783"/>
                  </a:cubicBezTo>
                  <a:cubicBezTo>
                    <a:pt x="268761" y="333783"/>
                    <a:pt x="264426" y="333783"/>
                    <a:pt x="260091" y="335951"/>
                  </a:cubicBezTo>
                  <a:cubicBezTo>
                    <a:pt x="247086" y="338118"/>
                    <a:pt x="236249" y="340286"/>
                    <a:pt x="223245" y="344620"/>
                  </a:cubicBezTo>
                  <a:cubicBezTo>
                    <a:pt x="214575" y="348955"/>
                    <a:pt x="203738" y="353290"/>
                    <a:pt x="197236" y="361960"/>
                  </a:cubicBezTo>
                  <a:cubicBezTo>
                    <a:pt x="197236" y="361960"/>
                    <a:pt x="197236" y="361960"/>
                    <a:pt x="197236" y="361960"/>
                  </a:cubicBezTo>
                  <a:cubicBezTo>
                    <a:pt x="197236" y="361960"/>
                    <a:pt x="197236" y="361960"/>
                    <a:pt x="197236" y="361960"/>
                  </a:cubicBezTo>
                  <a:cubicBezTo>
                    <a:pt x="203738" y="353290"/>
                    <a:pt x="212408" y="348955"/>
                    <a:pt x="221077" y="342453"/>
                  </a:cubicBezTo>
                  <a:cubicBezTo>
                    <a:pt x="229747" y="338118"/>
                    <a:pt x="236249" y="335951"/>
                    <a:pt x="244919" y="333783"/>
                  </a:cubicBezTo>
                  <a:cubicBezTo>
                    <a:pt x="229747" y="333783"/>
                    <a:pt x="210240" y="335951"/>
                    <a:pt x="197236" y="342453"/>
                  </a:cubicBezTo>
                  <a:cubicBezTo>
                    <a:pt x="186399" y="351123"/>
                    <a:pt x="166892" y="370630"/>
                    <a:pt x="175561" y="385801"/>
                  </a:cubicBezTo>
                  <a:lnTo>
                    <a:pt x="175561" y="385801"/>
                  </a:lnTo>
                  <a:close/>
                  <a:moveTo>
                    <a:pt x="199403" y="318611"/>
                  </a:moveTo>
                  <a:lnTo>
                    <a:pt x="199403" y="318611"/>
                  </a:lnTo>
                  <a:cubicBezTo>
                    <a:pt x="218910" y="307774"/>
                    <a:pt x="195068" y="281765"/>
                    <a:pt x="195068" y="264426"/>
                  </a:cubicBezTo>
                  <a:cubicBezTo>
                    <a:pt x="195068" y="244919"/>
                    <a:pt x="203738" y="229747"/>
                    <a:pt x="201570" y="208073"/>
                  </a:cubicBezTo>
                  <a:cubicBezTo>
                    <a:pt x="203738" y="212408"/>
                    <a:pt x="203738" y="214575"/>
                    <a:pt x="205905" y="218910"/>
                  </a:cubicBezTo>
                  <a:cubicBezTo>
                    <a:pt x="210240" y="229747"/>
                    <a:pt x="212408" y="242752"/>
                    <a:pt x="214575" y="255756"/>
                  </a:cubicBezTo>
                  <a:cubicBezTo>
                    <a:pt x="214575" y="266593"/>
                    <a:pt x="214575" y="277430"/>
                    <a:pt x="210240" y="286100"/>
                  </a:cubicBezTo>
                  <a:cubicBezTo>
                    <a:pt x="210240" y="286100"/>
                    <a:pt x="210240" y="286100"/>
                    <a:pt x="210240" y="286100"/>
                  </a:cubicBezTo>
                  <a:cubicBezTo>
                    <a:pt x="210240" y="286100"/>
                    <a:pt x="210240" y="286100"/>
                    <a:pt x="210240" y="286100"/>
                  </a:cubicBezTo>
                  <a:cubicBezTo>
                    <a:pt x="214575" y="277430"/>
                    <a:pt x="216742" y="266593"/>
                    <a:pt x="216742" y="255756"/>
                  </a:cubicBezTo>
                  <a:cubicBezTo>
                    <a:pt x="216742" y="247086"/>
                    <a:pt x="216742" y="238417"/>
                    <a:pt x="214575" y="229747"/>
                  </a:cubicBezTo>
                  <a:cubicBezTo>
                    <a:pt x="221077" y="242752"/>
                    <a:pt x="227580" y="260091"/>
                    <a:pt x="227580" y="275263"/>
                  </a:cubicBezTo>
                  <a:cubicBezTo>
                    <a:pt x="227580" y="292602"/>
                    <a:pt x="218910" y="318611"/>
                    <a:pt x="199403" y="318611"/>
                  </a:cubicBezTo>
                  <a:lnTo>
                    <a:pt x="199403" y="318611"/>
                  </a:lnTo>
                  <a:close/>
                  <a:moveTo>
                    <a:pt x="212408" y="327281"/>
                  </a:moveTo>
                  <a:lnTo>
                    <a:pt x="212408" y="327281"/>
                  </a:lnTo>
                  <a:cubicBezTo>
                    <a:pt x="216742" y="305607"/>
                    <a:pt x="249254" y="318611"/>
                    <a:pt x="264426" y="312109"/>
                  </a:cubicBezTo>
                  <a:cubicBezTo>
                    <a:pt x="283933" y="303439"/>
                    <a:pt x="294770" y="292602"/>
                    <a:pt x="316444" y="286100"/>
                  </a:cubicBezTo>
                  <a:cubicBezTo>
                    <a:pt x="312109" y="286100"/>
                    <a:pt x="307774" y="286100"/>
                    <a:pt x="303439" y="286100"/>
                  </a:cubicBezTo>
                  <a:cubicBezTo>
                    <a:pt x="290435" y="286100"/>
                    <a:pt x="279598" y="288267"/>
                    <a:pt x="266593" y="290435"/>
                  </a:cubicBezTo>
                  <a:cubicBezTo>
                    <a:pt x="255756" y="292602"/>
                    <a:pt x="247086" y="296937"/>
                    <a:pt x="238417" y="305607"/>
                  </a:cubicBezTo>
                  <a:cubicBezTo>
                    <a:pt x="238417" y="305607"/>
                    <a:pt x="238417" y="305607"/>
                    <a:pt x="238417" y="305607"/>
                  </a:cubicBezTo>
                  <a:cubicBezTo>
                    <a:pt x="238417" y="305607"/>
                    <a:pt x="238417" y="305607"/>
                    <a:pt x="238417" y="305607"/>
                  </a:cubicBezTo>
                  <a:cubicBezTo>
                    <a:pt x="244919" y="296937"/>
                    <a:pt x="255756" y="292602"/>
                    <a:pt x="264426" y="290435"/>
                  </a:cubicBezTo>
                  <a:cubicBezTo>
                    <a:pt x="273096" y="288267"/>
                    <a:pt x="281765" y="286100"/>
                    <a:pt x="288268" y="283933"/>
                  </a:cubicBezTo>
                  <a:cubicBezTo>
                    <a:pt x="273096" y="281765"/>
                    <a:pt x="253589" y="281765"/>
                    <a:pt x="240584" y="288267"/>
                  </a:cubicBezTo>
                  <a:cubicBezTo>
                    <a:pt x="229747" y="292602"/>
                    <a:pt x="208073" y="309942"/>
                    <a:pt x="212408" y="327281"/>
                  </a:cubicBezTo>
                  <a:lnTo>
                    <a:pt x="212408" y="327281"/>
                  </a:lnTo>
                  <a:close/>
                  <a:moveTo>
                    <a:pt x="244919" y="262258"/>
                  </a:moveTo>
                  <a:lnTo>
                    <a:pt x="244919" y="262258"/>
                  </a:lnTo>
                  <a:cubicBezTo>
                    <a:pt x="264426" y="253589"/>
                    <a:pt x="244919" y="223245"/>
                    <a:pt x="247086" y="208073"/>
                  </a:cubicBezTo>
                  <a:cubicBezTo>
                    <a:pt x="249254" y="188566"/>
                    <a:pt x="257924" y="173394"/>
                    <a:pt x="260091" y="151720"/>
                  </a:cubicBezTo>
                  <a:cubicBezTo>
                    <a:pt x="262258" y="156055"/>
                    <a:pt x="262258" y="160389"/>
                    <a:pt x="262258" y="162557"/>
                  </a:cubicBezTo>
                  <a:cubicBezTo>
                    <a:pt x="264426" y="175561"/>
                    <a:pt x="266593" y="186398"/>
                    <a:pt x="266593" y="199403"/>
                  </a:cubicBezTo>
                  <a:cubicBezTo>
                    <a:pt x="266593" y="210240"/>
                    <a:pt x="264426" y="221077"/>
                    <a:pt x="257924" y="229747"/>
                  </a:cubicBezTo>
                  <a:cubicBezTo>
                    <a:pt x="257924" y="229747"/>
                    <a:pt x="257924" y="229747"/>
                    <a:pt x="257924" y="229747"/>
                  </a:cubicBezTo>
                  <a:cubicBezTo>
                    <a:pt x="257924" y="229747"/>
                    <a:pt x="257924" y="229747"/>
                    <a:pt x="257924" y="229747"/>
                  </a:cubicBezTo>
                  <a:cubicBezTo>
                    <a:pt x="264426" y="221077"/>
                    <a:pt x="266593" y="210240"/>
                    <a:pt x="266593" y="199403"/>
                  </a:cubicBezTo>
                  <a:cubicBezTo>
                    <a:pt x="266593" y="190733"/>
                    <a:pt x="266593" y="182064"/>
                    <a:pt x="266593" y="173394"/>
                  </a:cubicBezTo>
                  <a:cubicBezTo>
                    <a:pt x="273096" y="188566"/>
                    <a:pt x="277430" y="205905"/>
                    <a:pt x="275263" y="221077"/>
                  </a:cubicBezTo>
                  <a:cubicBezTo>
                    <a:pt x="275263" y="238417"/>
                    <a:pt x="262258" y="264426"/>
                    <a:pt x="244919" y="262258"/>
                  </a:cubicBezTo>
                  <a:lnTo>
                    <a:pt x="244919" y="262258"/>
                  </a:lnTo>
                  <a:close/>
                  <a:moveTo>
                    <a:pt x="257924" y="273095"/>
                  </a:moveTo>
                  <a:lnTo>
                    <a:pt x="257924" y="273095"/>
                  </a:lnTo>
                  <a:cubicBezTo>
                    <a:pt x="264426" y="251421"/>
                    <a:pt x="294770" y="266593"/>
                    <a:pt x="312109" y="262258"/>
                  </a:cubicBezTo>
                  <a:cubicBezTo>
                    <a:pt x="331616" y="255756"/>
                    <a:pt x="344621" y="244919"/>
                    <a:pt x="366295" y="242752"/>
                  </a:cubicBezTo>
                  <a:cubicBezTo>
                    <a:pt x="361960" y="242752"/>
                    <a:pt x="357625" y="242752"/>
                    <a:pt x="353290" y="240584"/>
                  </a:cubicBezTo>
                  <a:cubicBezTo>
                    <a:pt x="340286" y="240584"/>
                    <a:pt x="329449" y="240584"/>
                    <a:pt x="316444" y="242752"/>
                  </a:cubicBezTo>
                  <a:cubicBezTo>
                    <a:pt x="305607" y="244919"/>
                    <a:pt x="294770" y="247086"/>
                    <a:pt x="288268" y="255756"/>
                  </a:cubicBezTo>
                  <a:cubicBezTo>
                    <a:pt x="288268" y="255756"/>
                    <a:pt x="288268" y="255756"/>
                    <a:pt x="288268" y="255756"/>
                  </a:cubicBezTo>
                  <a:cubicBezTo>
                    <a:pt x="288268" y="255756"/>
                    <a:pt x="288268" y="255756"/>
                    <a:pt x="288268" y="255756"/>
                  </a:cubicBezTo>
                  <a:cubicBezTo>
                    <a:pt x="296937" y="249254"/>
                    <a:pt x="305607" y="244919"/>
                    <a:pt x="316444" y="242752"/>
                  </a:cubicBezTo>
                  <a:cubicBezTo>
                    <a:pt x="325114" y="240584"/>
                    <a:pt x="333783" y="238417"/>
                    <a:pt x="342453" y="238417"/>
                  </a:cubicBezTo>
                  <a:cubicBezTo>
                    <a:pt x="327281" y="234082"/>
                    <a:pt x="309942" y="231914"/>
                    <a:pt x="294770" y="236249"/>
                  </a:cubicBezTo>
                  <a:cubicBezTo>
                    <a:pt x="277430" y="240584"/>
                    <a:pt x="253589" y="255756"/>
                    <a:pt x="257924" y="273095"/>
                  </a:cubicBezTo>
                  <a:lnTo>
                    <a:pt x="257924" y="273095"/>
                  </a:lnTo>
                  <a:close/>
                  <a:moveTo>
                    <a:pt x="294770" y="212408"/>
                  </a:moveTo>
                  <a:lnTo>
                    <a:pt x="294770" y="212408"/>
                  </a:lnTo>
                  <a:cubicBezTo>
                    <a:pt x="316444" y="205905"/>
                    <a:pt x="299105" y="175561"/>
                    <a:pt x="303439" y="158222"/>
                  </a:cubicBezTo>
                  <a:cubicBezTo>
                    <a:pt x="307774" y="138715"/>
                    <a:pt x="318611" y="125711"/>
                    <a:pt x="320779" y="104036"/>
                  </a:cubicBezTo>
                  <a:cubicBezTo>
                    <a:pt x="320779" y="108371"/>
                    <a:pt x="322946" y="112706"/>
                    <a:pt x="322946" y="117041"/>
                  </a:cubicBezTo>
                  <a:cubicBezTo>
                    <a:pt x="325114" y="130045"/>
                    <a:pt x="325114" y="140883"/>
                    <a:pt x="322946" y="153887"/>
                  </a:cubicBezTo>
                  <a:cubicBezTo>
                    <a:pt x="320779" y="164724"/>
                    <a:pt x="318611" y="175561"/>
                    <a:pt x="312109" y="184231"/>
                  </a:cubicBezTo>
                  <a:cubicBezTo>
                    <a:pt x="312109" y="184231"/>
                    <a:pt x="312109" y="184231"/>
                    <a:pt x="312109" y="184231"/>
                  </a:cubicBezTo>
                  <a:cubicBezTo>
                    <a:pt x="312109" y="184231"/>
                    <a:pt x="312109" y="184231"/>
                    <a:pt x="312109" y="184231"/>
                  </a:cubicBezTo>
                  <a:cubicBezTo>
                    <a:pt x="318611" y="175561"/>
                    <a:pt x="322946" y="166892"/>
                    <a:pt x="322946" y="156055"/>
                  </a:cubicBezTo>
                  <a:cubicBezTo>
                    <a:pt x="325114" y="147385"/>
                    <a:pt x="325114" y="138715"/>
                    <a:pt x="325114" y="130045"/>
                  </a:cubicBezTo>
                  <a:cubicBezTo>
                    <a:pt x="329449" y="145217"/>
                    <a:pt x="331616" y="162557"/>
                    <a:pt x="329449" y="177729"/>
                  </a:cubicBezTo>
                  <a:cubicBezTo>
                    <a:pt x="327281" y="190733"/>
                    <a:pt x="314277" y="214575"/>
                    <a:pt x="294770" y="212408"/>
                  </a:cubicBezTo>
                  <a:lnTo>
                    <a:pt x="294770" y="212408"/>
                  </a:lnTo>
                  <a:close/>
                  <a:moveTo>
                    <a:pt x="307774" y="223245"/>
                  </a:moveTo>
                  <a:lnTo>
                    <a:pt x="307774" y="223245"/>
                  </a:lnTo>
                  <a:cubicBezTo>
                    <a:pt x="316444" y="203738"/>
                    <a:pt x="346788" y="221077"/>
                    <a:pt x="361960" y="218910"/>
                  </a:cubicBezTo>
                  <a:cubicBezTo>
                    <a:pt x="381467" y="214575"/>
                    <a:pt x="394471" y="205905"/>
                    <a:pt x="416146" y="203738"/>
                  </a:cubicBezTo>
                  <a:cubicBezTo>
                    <a:pt x="411811" y="203738"/>
                    <a:pt x="407476" y="201570"/>
                    <a:pt x="405308" y="201570"/>
                  </a:cubicBezTo>
                  <a:cubicBezTo>
                    <a:pt x="392304" y="199403"/>
                    <a:pt x="379299" y="199403"/>
                    <a:pt x="366295" y="199403"/>
                  </a:cubicBezTo>
                  <a:cubicBezTo>
                    <a:pt x="355458" y="199403"/>
                    <a:pt x="344621" y="201570"/>
                    <a:pt x="335951" y="208073"/>
                  </a:cubicBezTo>
                  <a:cubicBezTo>
                    <a:pt x="335951" y="208073"/>
                    <a:pt x="335951" y="208073"/>
                    <a:pt x="335951" y="208073"/>
                  </a:cubicBezTo>
                  <a:cubicBezTo>
                    <a:pt x="335951" y="208073"/>
                    <a:pt x="335951" y="208073"/>
                    <a:pt x="335951" y="208073"/>
                  </a:cubicBezTo>
                  <a:cubicBezTo>
                    <a:pt x="344621" y="201570"/>
                    <a:pt x="355458" y="199403"/>
                    <a:pt x="364127" y="197236"/>
                  </a:cubicBezTo>
                  <a:cubicBezTo>
                    <a:pt x="372797" y="195068"/>
                    <a:pt x="381467" y="195068"/>
                    <a:pt x="390136" y="195068"/>
                  </a:cubicBezTo>
                  <a:cubicBezTo>
                    <a:pt x="374965" y="188566"/>
                    <a:pt x="357625" y="186398"/>
                    <a:pt x="342453" y="188566"/>
                  </a:cubicBezTo>
                  <a:cubicBezTo>
                    <a:pt x="329449" y="192901"/>
                    <a:pt x="305607" y="205905"/>
                    <a:pt x="307774" y="223245"/>
                  </a:cubicBezTo>
                  <a:lnTo>
                    <a:pt x="307774" y="223245"/>
                  </a:lnTo>
                  <a:close/>
                  <a:moveTo>
                    <a:pt x="351123" y="166892"/>
                  </a:moveTo>
                  <a:lnTo>
                    <a:pt x="351123" y="166892"/>
                  </a:lnTo>
                  <a:cubicBezTo>
                    <a:pt x="372797" y="162557"/>
                    <a:pt x="359793" y="130045"/>
                    <a:pt x="364127" y="114873"/>
                  </a:cubicBezTo>
                  <a:cubicBezTo>
                    <a:pt x="370630" y="95367"/>
                    <a:pt x="383634" y="84530"/>
                    <a:pt x="387969" y="62855"/>
                  </a:cubicBezTo>
                  <a:cubicBezTo>
                    <a:pt x="387969" y="67190"/>
                    <a:pt x="387969" y="71525"/>
                    <a:pt x="387969" y="75860"/>
                  </a:cubicBezTo>
                  <a:cubicBezTo>
                    <a:pt x="387969" y="88864"/>
                    <a:pt x="387969" y="99702"/>
                    <a:pt x="383634" y="112706"/>
                  </a:cubicBezTo>
                  <a:cubicBezTo>
                    <a:pt x="381467" y="123543"/>
                    <a:pt x="377132" y="132213"/>
                    <a:pt x="370630" y="140883"/>
                  </a:cubicBezTo>
                  <a:cubicBezTo>
                    <a:pt x="370630" y="140883"/>
                    <a:pt x="370630" y="140883"/>
                    <a:pt x="370630" y="140883"/>
                  </a:cubicBezTo>
                  <a:cubicBezTo>
                    <a:pt x="370630" y="140883"/>
                    <a:pt x="370630" y="140883"/>
                    <a:pt x="370630" y="140883"/>
                  </a:cubicBezTo>
                  <a:cubicBezTo>
                    <a:pt x="377132" y="134380"/>
                    <a:pt x="381467" y="123543"/>
                    <a:pt x="385802" y="114873"/>
                  </a:cubicBezTo>
                  <a:cubicBezTo>
                    <a:pt x="387969" y="106204"/>
                    <a:pt x="390136" y="97534"/>
                    <a:pt x="392304" y="88864"/>
                  </a:cubicBezTo>
                  <a:cubicBezTo>
                    <a:pt x="394471" y="104036"/>
                    <a:pt x="396639" y="123543"/>
                    <a:pt x="390136" y="136548"/>
                  </a:cubicBezTo>
                  <a:cubicBezTo>
                    <a:pt x="385802" y="149552"/>
                    <a:pt x="368462" y="171227"/>
                    <a:pt x="351123" y="166892"/>
                  </a:cubicBezTo>
                  <a:lnTo>
                    <a:pt x="351123" y="166892"/>
                  </a:lnTo>
                  <a:close/>
                  <a:moveTo>
                    <a:pt x="361960" y="179896"/>
                  </a:moveTo>
                  <a:lnTo>
                    <a:pt x="361960" y="179896"/>
                  </a:lnTo>
                  <a:cubicBezTo>
                    <a:pt x="372797" y="160389"/>
                    <a:pt x="398806" y="182064"/>
                    <a:pt x="416146" y="179896"/>
                  </a:cubicBezTo>
                  <a:cubicBezTo>
                    <a:pt x="435652" y="177729"/>
                    <a:pt x="450824" y="171227"/>
                    <a:pt x="472499" y="171227"/>
                  </a:cubicBezTo>
                  <a:cubicBezTo>
                    <a:pt x="468164" y="169059"/>
                    <a:pt x="463829" y="169059"/>
                    <a:pt x="461662" y="166892"/>
                  </a:cubicBezTo>
                  <a:cubicBezTo>
                    <a:pt x="448657" y="162557"/>
                    <a:pt x="437820" y="160389"/>
                    <a:pt x="424815" y="160389"/>
                  </a:cubicBezTo>
                  <a:cubicBezTo>
                    <a:pt x="413978" y="160389"/>
                    <a:pt x="403141" y="160389"/>
                    <a:pt x="394471" y="166892"/>
                  </a:cubicBezTo>
                  <a:cubicBezTo>
                    <a:pt x="394471" y="166892"/>
                    <a:pt x="394471" y="166892"/>
                    <a:pt x="394471" y="166892"/>
                  </a:cubicBezTo>
                  <a:cubicBezTo>
                    <a:pt x="394471" y="166892"/>
                    <a:pt x="394471" y="166892"/>
                    <a:pt x="394471" y="166892"/>
                  </a:cubicBezTo>
                  <a:cubicBezTo>
                    <a:pt x="403141" y="162557"/>
                    <a:pt x="413978" y="160389"/>
                    <a:pt x="424815" y="160389"/>
                  </a:cubicBezTo>
                  <a:cubicBezTo>
                    <a:pt x="433485" y="160389"/>
                    <a:pt x="442155" y="160389"/>
                    <a:pt x="450824" y="162557"/>
                  </a:cubicBezTo>
                  <a:cubicBezTo>
                    <a:pt x="437820" y="156055"/>
                    <a:pt x="418313" y="149552"/>
                    <a:pt x="403141" y="151720"/>
                  </a:cubicBezTo>
                  <a:cubicBezTo>
                    <a:pt x="385802" y="151720"/>
                    <a:pt x="361960" y="162557"/>
                    <a:pt x="361960" y="179896"/>
                  </a:cubicBezTo>
                  <a:lnTo>
                    <a:pt x="361960" y="179896"/>
                  </a:lnTo>
                  <a:close/>
                  <a:moveTo>
                    <a:pt x="411811" y="127878"/>
                  </a:moveTo>
                  <a:lnTo>
                    <a:pt x="411811" y="127878"/>
                  </a:lnTo>
                  <a:cubicBezTo>
                    <a:pt x="433485" y="125711"/>
                    <a:pt x="422648" y="91032"/>
                    <a:pt x="431318" y="78027"/>
                  </a:cubicBezTo>
                  <a:cubicBezTo>
                    <a:pt x="439987" y="60688"/>
                    <a:pt x="452992" y="49851"/>
                    <a:pt x="459494" y="28177"/>
                  </a:cubicBezTo>
                  <a:cubicBezTo>
                    <a:pt x="459494" y="32511"/>
                    <a:pt x="459494" y="36846"/>
                    <a:pt x="459494" y="41181"/>
                  </a:cubicBezTo>
                  <a:cubicBezTo>
                    <a:pt x="457327" y="54186"/>
                    <a:pt x="457327" y="65023"/>
                    <a:pt x="450824" y="78027"/>
                  </a:cubicBezTo>
                  <a:cubicBezTo>
                    <a:pt x="446490" y="88864"/>
                    <a:pt x="442155" y="97534"/>
                    <a:pt x="433485" y="104036"/>
                  </a:cubicBezTo>
                  <a:cubicBezTo>
                    <a:pt x="433485" y="104036"/>
                    <a:pt x="433485" y="104036"/>
                    <a:pt x="433485" y="104036"/>
                  </a:cubicBezTo>
                  <a:cubicBezTo>
                    <a:pt x="433485" y="104036"/>
                    <a:pt x="433485" y="104036"/>
                    <a:pt x="433485" y="104036"/>
                  </a:cubicBezTo>
                  <a:cubicBezTo>
                    <a:pt x="442155" y="97534"/>
                    <a:pt x="446490" y="88864"/>
                    <a:pt x="450824" y="78027"/>
                  </a:cubicBezTo>
                  <a:cubicBezTo>
                    <a:pt x="455159" y="69358"/>
                    <a:pt x="457327" y="62855"/>
                    <a:pt x="459494" y="54186"/>
                  </a:cubicBezTo>
                  <a:cubicBezTo>
                    <a:pt x="461662" y="69358"/>
                    <a:pt x="459494" y="88864"/>
                    <a:pt x="452992" y="101869"/>
                  </a:cubicBezTo>
                  <a:cubicBezTo>
                    <a:pt x="446490" y="114873"/>
                    <a:pt x="429150" y="134380"/>
                    <a:pt x="411811" y="127878"/>
                  </a:cubicBezTo>
                  <a:lnTo>
                    <a:pt x="411811" y="127878"/>
                  </a:lnTo>
                  <a:close/>
                  <a:moveTo>
                    <a:pt x="420480" y="143050"/>
                  </a:moveTo>
                  <a:lnTo>
                    <a:pt x="420480" y="143050"/>
                  </a:lnTo>
                  <a:cubicBezTo>
                    <a:pt x="433485" y="125711"/>
                    <a:pt x="457327" y="149552"/>
                    <a:pt x="474666" y="149552"/>
                  </a:cubicBezTo>
                  <a:cubicBezTo>
                    <a:pt x="494173" y="149552"/>
                    <a:pt x="509345" y="143050"/>
                    <a:pt x="531019" y="147385"/>
                  </a:cubicBezTo>
                  <a:cubicBezTo>
                    <a:pt x="526684" y="145217"/>
                    <a:pt x="524517" y="143050"/>
                    <a:pt x="520182" y="143050"/>
                  </a:cubicBezTo>
                  <a:cubicBezTo>
                    <a:pt x="509345" y="138715"/>
                    <a:pt x="496340" y="134380"/>
                    <a:pt x="483336" y="132213"/>
                  </a:cubicBezTo>
                  <a:cubicBezTo>
                    <a:pt x="472499" y="130045"/>
                    <a:pt x="461662" y="130045"/>
                    <a:pt x="452992" y="134380"/>
                  </a:cubicBezTo>
                  <a:cubicBezTo>
                    <a:pt x="452992" y="134380"/>
                    <a:pt x="452992" y="134380"/>
                    <a:pt x="452992" y="134380"/>
                  </a:cubicBezTo>
                  <a:cubicBezTo>
                    <a:pt x="452992" y="134380"/>
                    <a:pt x="452992" y="134380"/>
                    <a:pt x="452992" y="134380"/>
                  </a:cubicBezTo>
                  <a:cubicBezTo>
                    <a:pt x="461662" y="130045"/>
                    <a:pt x="472499" y="130045"/>
                    <a:pt x="483336" y="130045"/>
                  </a:cubicBezTo>
                  <a:cubicBezTo>
                    <a:pt x="492005" y="130045"/>
                    <a:pt x="500675" y="132213"/>
                    <a:pt x="509345" y="134380"/>
                  </a:cubicBezTo>
                  <a:cubicBezTo>
                    <a:pt x="496340" y="125711"/>
                    <a:pt x="479001" y="119208"/>
                    <a:pt x="463829" y="117041"/>
                  </a:cubicBezTo>
                  <a:cubicBezTo>
                    <a:pt x="448657" y="117041"/>
                    <a:pt x="422648" y="123543"/>
                    <a:pt x="420480" y="143050"/>
                  </a:cubicBezTo>
                  <a:lnTo>
                    <a:pt x="420480" y="143050"/>
                  </a:lnTo>
                  <a:close/>
                  <a:moveTo>
                    <a:pt x="474666" y="95367"/>
                  </a:moveTo>
                  <a:lnTo>
                    <a:pt x="474666" y="95367"/>
                  </a:lnTo>
                  <a:cubicBezTo>
                    <a:pt x="492005" y="104036"/>
                    <a:pt x="511512" y="86697"/>
                    <a:pt x="520182" y="71525"/>
                  </a:cubicBezTo>
                  <a:cubicBezTo>
                    <a:pt x="528852" y="58520"/>
                    <a:pt x="531019" y="41181"/>
                    <a:pt x="531019" y="23842"/>
                  </a:cubicBezTo>
                  <a:cubicBezTo>
                    <a:pt x="528852" y="32511"/>
                    <a:pt x="524517" y="39014"/>
                    <a:pt x="520182" y="47683"/>
                  </a:cubicBezTo>
                  <a:cubicBezTo>
                    <a:pt x="515847" y="56353"/>
                    <a:pt x="509345" y="65023"/>
                    <a:pt x="500675" y="71525"/>
                  </a:cubicBezTo>
                  <a:cubicBezTo>
                    <a:pt x="500675" y="71525"/>
                    <a:pt x="500675" y="71525"/>
                    <a:pt x="500675" y="71525"/>
                  </a:cubicBezTo>
                  <a:cubicBezTo>
                    <a:pt x="500675" y="71525"/>
                    <a:pt x="500675" y="71525"/>
                    <a:pt x="500675" y="71525"/>
                  </a:cubicBezTo>
                  <a:cubicBezTo>
                    <a:pt x="509345" y="65023"/>
                    <a:pt x="515847" y="56353"/>
                    <a:pt x="520182" y="47683"/>
                  </a:cubicBezTo>
                  <a:cubicBezTo>
                    <a:pt x="526684" y="36846"/>
                    <a:pt x="528852" y="23842"/>
                    <a:pt x="531019" y="13005"/>
                  </a:cubicBezTo>
                  <a:cubicBezTo>
                    <a:pt x="531019" y="8670"/>
                    <a:pt x="533187" y="4335"/>
                    <a:pt x="533187" y="0"/>
                  </a:cubicBezTo>
                  <a:cubicBezTo>
                    <a:pt x="524517" y="19507"/>
                    <a:pt x="509345" y="28177"/>
                    <a:pt x="498508" y="45516"/>
                  </a:cubicBezTo>
                  <a:cubicBezTo>
                    <a:pt x="489838" y="60688"/>
                    <a:pt x="496340" y="95367"/>
                    <a:pt x="474666" y="95367"/>
                  </a:cubicBezTo>
                  <a:lnTo>
                    <a:pt x="474666" y="95367"/>
                  </a:lnTo>
                  <a:close/>
                  <a:moveTo>
                    <a:pt x="481168" y="110539"/>
                  </a:moveTo>
                  <a:lnTo>
                    <a:pt x="481168" y="110539"/>
                  </a:lnTo>
                  <a:cubicBezTo>
                    <a:pt x="494173" y="93199"/>
                    <a:pt x="518015" y="121376"/>
                    <a:pt x="533187" y="123543"/>
                  </a:cubicBezTo>
                  <a:cubicBezTo>
                    <a:pt x="552693" y="125711"/>
                    <a:pt x="570033" y="121376"/>
                    <a:pt x="589540" y="125711"/>
                  </a:cubicBezTo>
                  <a:cubicBezTo>
                    <a:pt x="585205" y="123543"/>
                    <a:pt x="583037" y="121376"/>
                    <a:pt x="578702" y="119208"/>
                  </a:cubicBezTo>
                  <a:cubicBezTo>
                    <a:pt x="567865" y="112706"/>
                    <a:pt x="557028" y="108371"/>
                    <a:pt x="544024" y="106204"/>
                  </a:cubicBezTo>
                  <a:cubicBezTo>
                    <a:pt x="533187" y="104036"/>
                    <a:pt x="522349" y="101869"/>
                    <a:pt x="513680" y="106204"/>
                  </a:cubicBezTo>
                  <a:cubicBezTo>
                    <a:pt x="513680" y="106204"/>
                    <a:pt x="513680" y="106204"/>
                    <a:pt x="513680" y="106204"/>
                  </a:cubicBezTo>
                  <a:cubicBezTo>
                    <a:pt x="513680" y="106204"/>
                    <a:pt x="513680" y="106204"/>
                    <a:pt x="513680" y="106204"/>
                  </a:cubicBezTo>
                  <a:cubicBezTo>
                    <a:pt x="524517" y="104036"/>
                    <a:pt x="535354" y="104036"/>
                    <a:pt x="544024" y="106204"/>
                  </a:cubicBezTo>
                  <a:cubicBezTo>
                    <a:pt x="552693" y="108371"/>
                    <a:pt x="561363" y="110539"/>
                    <a:pt x="570033" y="112706"/>
                  </a:cubicBezTo>
                  <a:cubicBezTo>
                    <a:pt x="557028" y="104036"/>
                    <a:pt x="541856" y="93199"/>
                    <a:pt x="526684" y="91032"/>
                  </a:cubicBezTo>
                  <a:cubicBezTo>
                    <a:pt x="513680" y="86697"/>
                    <a:pt x="485503" y="93199"/>
                    <a:pt x="481168" y="110539"/>
                  </a:cubicBezTo>
                  <a:lnTo>
                    <a:pt x="481168" y="110539"/>
                  </a:lnTo>
                  <a:close/>
                  <a:moveTo>
                    <a:pt x="825789" y="1402323"/>
                  </a:moveTo>
                  <a:lnTo>
                    <a:pt x="825789" y="1402323"/>
                  </a:lnTo>
                  <a:cubicBezTo>
                    <a:pt x="845296" y="1391486"/>
                    <a:pt x="856133" y="1423998"/>
                    <a:pt x="871305" y="1432667"/>
                  </a:cubicBezTo>
                  <a:cubicBezTo>
                    <a:pt x="888644" y="1441337"/>
                    <a:pt x="905984" y="1443504"/>
                    <a:pt x="923323" y="1456509"/>
                  </a:cubicBezTo>
                  <a:cubicBezTo>
                    <a:pt x="921156" y="1454342"/>
                    <a:pt x="918988" y="1450007"/>
                    <a:pt x="914653" y="1447839"/>
                  </a:cubicBezTo>
                  <a:cubicBezTo>
                    <a:pt x="905984" y="1439170"/>
                    <a:pt x="897314" y="1430500"/>
                    <a:pt x="886477" y="1421830"/>
                  </a:cubicBezTo>
                  <a:cubicBezTo>
                    <a:pt x="877807" y="1415328"/>
                    <a:pt x="866970" y="1410993"/>
                    <a:pt x="858300" y="1410993"/>
                  </a:cubicBezTo>
                  <a:cubicBezTo>
                    <a:pt x="858300" y="1410993"/>
                    <a:pt x="858300" y="1410993"/>
                    <a:pt x="858300" y="1410993"/>
                  </a:cubicBezTo>
                  <a:cubicBezTo>
                    <a:pt x="858300" y="1410993"/>
                    <a:pt x="858300" y="1410993"/>
                    <a:pt x="860468" y="1410993"/>
                  </a:cubicBezTo>
                  <a:cubicBezTo>
                    <a:pt x="871305" y="1410993"/>
                    <a:pt x="879974" y="1415328"/>
                    <a:pt x="888644" y="1421830"/>
                  </a:cubicBezTo>
                  <a:cubicBezTo>
                    <a:pt x="895146" y="1426165"/>
                    <a:pt x="903816" y="1430500"/>
                    <a:pt x="910318" y="1437002"/>
                  </a:cubicBezTo>
                  <a:cubicBezTo>
                    <a:pt x="901649" y="1423998"/>
                    <a:pt x="890812" y="1408826"/>
                    <a:pt x="877807" y="1402323"/>
                  </a:cubicBezTo>
                  <a:cubicBezTo>
                    <a:pt x="862635" y="1391486"/>
                    <a:pt x="834459" y="1387151"/>
                    <a:pt x="825789" y="1402323"/>
                  </a:cubicBezTo>
                  <a:lnTo>
                    <a:pt x="825789" y="1402323"/>
                  </a:lnTo>
                  <a:close/>
                  <a:moveTo>
                    <a:pt x="823621" y="1384984"/>
                  </a:moveTo>
                  <a:lnTo>
                    <a:pt x="823621" y="1384984"/>
                  </a:lnTo>
                  <a:cubicBezTo>
                    <a:pt x="843128" y="1393654"/>
                    <a:pt x="849631" y="1356807"/>
                    <a:pt x="862635" y="1348138"/>
                  </a:cubicBezTo>
                  <a:cubicBezTo>
                    <a:pt x="877807" y="1335133"/>
                    <a:pt x="895146" y="1332966"/>
                    <a:pt x="910318" y="1317794"/>
                  </a:cubicBezTo>
                  <a:cubicBezTo>
                    <a:pt x="908151" y="1322129"/>
                    <a:pt x="905984" y="1324296"/>
                    <a:pt x="903816" y="1328631"/>
                  </a:cubicBezTo>
                  <a:cubicBezTo>
                    <a:pt x="897314" y="1339468"/>
                    <a:pt x="890812" y="1350305"/>
                    <a:pt x="879974" y="1356807"/>
                  </a:cubicBezTo>
                  <a:cubicBezTo>
                    <a:pt x="871305" y="1363310"/>
                    <a:pt x="862635" y="1369812"/>
                    <a:pt x="853965" y="1371979"/>
                  </a:cubicBezTo>
                  <a:cubicBezTo>
                    <a:pt x="853965" y="1371979"/>
                    <a:pt x="853965" y="1371979"/>
                    <a:pt x="853965" y="1371979"/>
                  </a:cubicBezTo>
                  <a:cubicBezTo>
                    <a:pt x="853965" y="1371979"/>
                    <a:pt x="853965" y="1371979"/>
                    <a:pt x="853965" y="1371979"/>
                  </a:cubicBezTo>
                  <a:cubicBezTo>
                    <a:pt x="864803" y="1369812"/>
                    <a:pt x="873472" y="1363310"/>
                    <a:pt x="879974" y="1356807"/>
                  </a:cubicBezTo>
                  <a:cubicBezTo>
                    <a:pt x="886477" y="1350305"/>
                    <a:pt x="892979" y="1345970"/>
                    <a:pt x="897314" y="1339468"/>
                  </a:cubicBezTo>
                  <a:cubicBezTo>
                    <a:pt x="890812" y="1354640"/>
                    <a:pt x="882142" y="1369812"/>
                    <a:pt x="869137" y="1378482"/>
                  </a:cubicBezTo>
                  <a:cubicBezTo>
                    <a:pt x="862635" y="1389319"/>
                    <a:pt x="836626" y="1400156"/>
                    <a:pt x="823621" y="1384984"/>
                  </a:cubicBezTo>
                  <a:lnTo>
                    <a:pt x="823621" y="1384984"/>
                  </a:lnTo>
                  <a:close/>
                  <a:moveTo>
                    <a:pt x="895146" y="1391486"/>
                  </a:moveTo>
                  <a:lnTo>
                    <a:pt x="895146" y="1391486"/>
                  </a:lnTo>
                  <a:cubicBezTo>
                    <a:pt x="903816" y="1374147"/>
                    <a:pt x="931993" y="1376314"/>
                    <a:pt x="944997" y="1382817"/>
                  </a:cubicBezTo>
                  <a:cubicBezTo>
                    <a:pt x="958002" y="1389319"/>
                    <a:pt x="973174" y="1402323"/>
                    <a:pt x="981843" y="1413160"/>
                  </a:cubicBezTo>
                  <a:cubicBezTo>
                    <a:pt x="975341" y="1408826"/>
                    <a:pt x="966671" y="1404491"/>
                    <a:pt x="960169" y="1400156"/>
                  </a:cubicBezTo>
                  <a:cubicBezTo>
                    <a:pt x="951500" y="1395821"/>
                    <a:pt x="940662" y="1391486"/>
                    <a:pt x="929825" y="1393654"/>
                  </a:cubicBezTo>
                  <a:cubicBezTo>
                    <a:pt x="929825" y="1393654"/>
                    <a:pt x="929825" y="1393654"/>
                    <a:pt x="927658" y="1393654"/>
                  </a:cubicBezTo>
                  <a:cubicBezTo>
                    <a:pt x="927658" y="1393654"/>
                    <a:pt x="927658" y="1393654"/>
                    <a:pt x="927658" y="1393654"/>
                  </a:cubicBezTo>
                  <a:cubicBezTo>
                    <a:pt x="938495" y="1393654"/>
                    <a:pt x="949332" y="1397989"/>
                    <a:pt x="958002" y="1402323"/>
                  </a:cubicBezTo>
                  <a:cubicBezTo>
                    <a:pt x="968839" y="1408826"/>
                    <a:pt x="979676" y="1415328"/>
                    <a:pt x="988346" y="1423998"/>
                  </a:cubicBezTo>
                  <a:cubicBezTo>
                    <a:pt x="990513" y="1426165"/>
                    <a:pt x="994848" y="1430500"/>
                    <a:pt x="997015" y="1432667"/>
                  </a:cubicBezTo>
                  <a:cubicBezTo>
                    <a:pt x="977509" y="1421830"/>
                    <a:pt x="962337" y="1423998"/>
                    <a:pt x="942830" y="1415328"/>
                  </a:cubicBezTo>
                  <a:cubicBezTo>
                    <a:pt x="927658" y="1410993"/>
                    <a:pt x="912486" y="1378482"/>
                    <a:pt x="895146" y="1391486"/>
                  </a:cubicBezTo>
                  <a:lnTo>
                    <a:pt x="895146" y="1391486"/>
                  </a:lnTo>
                  <a:close/>
                  <a:moveTo>
                    <a:pt x="892979" y="1374147"/>
                  </a:moveTo>
                  <a:lnTo>
                    <a:pt x="892979" y="1374147"/>
                  </a:lnTo>
                  <a:cubicBezTo>
                    <a:pt x="914653" y="1380649"/>
                    <a:pt x="916821" y="1343803"/>
                    <a:pt x="927658" y="1332966"/>
                  </a:cubicBezTo>
                  <a:cubicBezTo>
                    <a:pt x="942830" y="1319961"/>
                    <a:pt x="958002" y="1313459"/>
                    <a:pt x="973174" y="1296120"/>
                  </a:cubicBezTo>
                  <a:cubicBezTo>
                    <a:pt x="971006" y="1300455"/>
                    <a:pt x="971006" y="1302622"/>
                    <a:pt x="968839" y="1306957"/>
                  </a:cubicBezTo>
                  <a:cubicBezTo>
                    <a:pt x="962337" y="1317794"/>
                    <a:pt x="958002" y="1328631"/>
                    <a:pt x="949332" y="1339468"/>
                  </a:cubicBezTo>
                  <a:cubicBezTo>
                    <a:pt x="942830" y="1348138"/>
                    <a:pt x="934160" y="1354640"/>
                    <a:pt x="923323" y="1358975"/>
                  </a:cubicBezTo>
                  <a:cubicBezTo>
                    <a:pt x="923323" y="1358975"/>
                    <a:pt x="923323" y="1358975"/>
                    <a:pt x="923323" y="1358975"/>
                  </a:cubicBezTo>
                  <a:cubicBezTo>
                    <a:pt x="923323" y="1358975"/>
                    <a:pt x="923323" y="1358975"/>
                    <a:pt x="923323" y="1358975"/>
                  </a:cubicBezTo>
                  <a:cubicBezTo>
                    <a:pt x="934160" y="1354640"/>
                    <a:pt x="940662" y="1348138"/>
                    <a:pt x="949332" y="1341635"/>
                  </a:cubicBezTo>
                  <a:cubicBezTo>
                    <a:pt x="955834" y="1335133"/>
                    <a:pt x="960169" y="1328631"/>
                    <a:pt x="966671" y="1322129"/>
                  </a:cubicBezTo>
                  <a:cubicBezTo>
                    <a:pt x="962337" y="1337301"/>
                    <a:pt x="955834" y="1354640"/>
                    <a:pt x="942830" y="1365477"/>
                  </a:cubicBezTo>
                  <a:cubicBezTo>
                    <a:pt x="931993" y="1374147"/>
                    <a:pt x="905984" y="1387151"/>
                    <a:pt x="892979" y="1374147"/>
                  </a:cubicBezTo>
                  <a:lnTo>
                    <a:pt x="892979" y="1374147"/>
                  </a:lnTo>
                  <a:close/>
                  <a:moveTo>
                    <a:pt x="964504" y="1371979"/>
                  </a:moveTo>
                  <a:lnTo>
                    <a:pt x="964504" y="1371979"/>
                  </a:lnTo>
                  <a:cubicBezTo>
                    <a:pt x="981843" y="1356807"/>
                    <a:pt x="999183" y="1387151"/>
                    <a:pt x="1014355" y="1391486"/>
                  </a:cubicBezTo>
                  <a:cubicBezTo>
                    <a:pt x="1033862" y="1395821"/>
                    <a:pt x="1051201" y="1393654"/>
                    <a:pt x="1070708" y="1402323"/>
                  </a:cubicBezTo>
                  <a:cubicBezTo>
                    <a:pt x="1068541" y="1400156"/>
                    <a:pt x="1064206" y="1397989"/>
                    <a:pt x="1062038" y="1395821"/>
                  </a:cubicBezTo>
                  <a:cubicBezTo>
                    <a:pt x="1051201" y="1389319"/>
                    <a:pt x="1042531" y="1380649"/>
                    <a:pt x="1029527" y="1376314"/>
                  </a:cubicBezTo>
                  <a:cubicBezTo>
                    <a:pt x="1020857" y="1371979"/>
                    <a:pt x="1010020" y="1369812"/>
                    <a:pt x="999183" y="1371979"/>
                  </a:cubicBezTo>
                  <a:cubicBezTo>
                    <a:pt x="999183" y="1371979"/>
                    <a:pt x="999183" y="1371979"/>
                    <a:pt x="999183" y="1371979"/>
                  </a:cubicBezTo>
                  <a:cubicBezTo>
                    <a:pt x="999183" y="1371979"/>
                    <a:pt x="999183" y="1371979"/>
                    <a:pt x="1001350" y="1371979"/>
                  </a:cubicBezTo>
                  <a:cubicBezTo>
                    <a:pt x="1012187" y="1369812"/>
                    <a:pt x="1023025" y="1371979"/>
                    <a:pt x="1031694" y="1376314"/>
                  </a:cubicBezTo>
                  <a:cubicBezTo>
                    <a:pt x="1040364" y="1378482"/>
                    <a:pt x="1046866" y="1382817"/>
                    <a:pt x="1055536" y="1387151"/>
                  </a:cubicBezTo>
                  <a:cubicBezTo>
                    <a:pt x="1044699" y="1376314"/>
                    <a:pt x="1029527" y="1363310"/>
                    <a:pt x="1016522" y="1358975"/>
                  </a:cubicBezTo>
                  <a:cubicBezTo>
                    <a:pt x="999183" y="1354640"/>
                    <a:pt x="971006" y="1354640"/>
                    <a:pt x="964504" y="1371979"/>
                  </a:cubicBezTo>
                  <a:lnTo>
                    <a:pt x="964504" y="1371979"/>
                  </a:lnTo>
                  <a:close/>
                  <a:moveTo>
                    <a:pt x="960169" y="1356807"/>
                  </a:moveTo>
                  <a:lnTo>
                    <a:pt x="960169" y="1356807"/>
                  </a:lnTo>
                  <a:cubicBezTo>
                    <a:pt x="975341" y="1367645"/>
                    <a:pt x="999183" y="1352473"/>
                    <a:pt x="1007853" y="1341635"/>
                  </a:cubicBezTo>
                  <a:cubicBezTo>
                    <a:pt x="1018690" y="1330798"/>
                    <a:pt x="1023025" y="1313459"/>
                    <a:pt x="1025192" y="1296120"/>
                  </a:cubicBezTo>
                  <a:cubicBezTo>
                    <a:pt x="1020857" y="1302622"/>
                    <a:pt x="1016522" y="1311292"/>
                    <a:pt x="1010020" y="1317794"/>
                  </a:cubicBezTo>
                  <a:cubicBezTo>
                    <a:pt x="1003518" y="1326464"/>
                    <a:pt x="997015" y="1332966"/>
                    <a:pt x="986178" y="1337301"/>
                  </a:cubicBezTo>
                  <a:cubicBezTo>
                    <a:pt x="986178" y="1337301"/>
                    <a:pt x="986178" y="1337301"/>
                    <a:pt x="986178" y="1337301"/>
                  </a:cubicBezTo>
                  <a:cubicBezTo>
                    <a:pt x="986178" y="1337301"/>
                    <a:pt x="986178" y="1337301"/>
                    <a:pt x="986178" y="1337301"/>
                  </a:cubicBezTo>
                  <a:cubicBezTo>
                    <a:pt x="994848" y="1332966"/>
                    <a:pt x="1003518" y="1324296"/>
                    <a:pt x="1010020" y="1315626"/>
                  </a:cubicBezTo>
                  <a:cubicBezTo>
                    <a:pt x="1016522" y="1304789"/>
                    <a:pt x="1023025" y="1293952"/>
                    <a:pt x="1027359" y="1283115"/>
                  </a:cubicBezTo>
                  <a:cubicBezTo>
                    <a:pt x="1029527" y="1278780"/>
                    <a:pt x="1029527" y="1274445"/>
                    <a:pt x="1031694" y="1272278"/>
                  </a:cubicBezTo>
                  <a:cubicBezTo>
                    <a:pt x="1018690" y="1289617"/>
                    <a:pt x="1003518" y="1298287"/>
                    <a:pt x="990513" y="1313459"/>
                  </a:cubicBezTo>
                  <a:cubicBezTo>
                    <a:pt x="979676" y="1324296"/>
                    <a:pt x="981843" y="1361142"/>
                    <a:pt x="960169" y="1356807"/>
                  </a:cubicBezTo>
                  <a:lnTo>
                    <a:pt x="960169" y="1356807"/>
                  </a:lnTo>
                  <a:close/>
                  <a:moveTo>
                    <a:pt x="1031694" y="1348138"/>
                  </a:moveTo>
                  <a:lnTo>
                    <a:pt x="1031694" y="1348138"/>
                  </a:lnTo>
                  <a:cubicBezTo>
                    <a:pt x="1036029" y="1330798"/>
                    <a:pt x="1064206" y="1326464"/>
                    <a:pt x="1079378" y="1328631"/>
                  </a:cubicBezTo>
                  <a:cubicBezTo>
                    <a:pt x="1094550" y="1330798"/>
                    <a:pt x="1109722" y="1341635"/>
                    <a:pt x="1122726" y="1352473"/>
                  </a:cubicBezTo>
                  <a:cubicBezTo>
                    <a:pt x="1114056" y="1350305"/>
                    <a:pt x="1105387" y="1345970"/>
                    <a:pt x="1098884" y="1343803"/>
                  </a:cubicBezTo>
                  <a:cubicBezTo>
                    <a:pt x="1088047" y="1341635"/>
                    <a:pt x="1077210" y="1339468"/>
                    <a:pt x="1068541" y="1343803"/>
                  </a:cubicBezTo>
                  <a:cubicBezTo>
                    <a:pt x="1068541" y="1343803"/>
                    <a:pt x="1068541" y="1343803"/>
                    <a:pt x="1068541" y="1343803"/>
                  </a:cubicBezTo>
                  <a:cubicBezTo>
                    <a:pt x="1068541" y="1343803"/>
                    <a:pt x="1068541" y="1343803"/>
                    <a:pt x="1068541" y="1343803"/>
                  </a:cubicBezTo>
                  <a:cubicBezTo>
                    <a:pt x="1079378" y="1341635"/>
                    <a:pt x="1090215" y="1343803"/>
                    <a:pt x="1098884" y="1345970"/>
                  </a:cubicBezTo>
                  <a:cubicBezTo>
                    <a:pt x="1111889" y="1350305"/>
                    <a:pt x="1122726" y="1354640"/>
                    <a:pt x="1133563" y="1361142"/>
                  </a:cubicBezTo>
                  <a:cubicBezTo>
                    <a:pt x="1137898" y="1363310"/>
                    <a:pt x="1140065" y="1365477"/>
                    <a:pt x="1144400" y="1367645"/>
                  </a:cubicBezTo>
                  <a:cubicBezTo>
                    <a:pt x="1122726" y="1361142"/>
                    <a:pt x="1107554" y="1365477"/>
                    <a:pt x="1088047" y="1361142"/>
                  </a:cubicBezTo>
                  <a:cubicBezTo>
                    <a:pt x="1068541" y="1358975"/>
                    <a:pt x="1046866" y="1330798"/>
                    <a:pt x="1031694" y="1348138"/>
                  </a:cubicBezTo>
                  <a:lnTo>
                    <a:pt x="1031694" y="1348138"/>
                  </a:lnTo>
                  <a:close/>
                  <a:moveTo>
                    <a:pt x="1025192" y="1330798"/>
                  </a:moveTo>
                  <a:lnTo>
                    <a:pt x="1025192" y="1330798"/>
                  </a:lnTo>
                  <a:cubicBezTo>
                    <a:pt x="1046866" y="1330798"/>
                    <a:pt x="1042531" y="1296120"/>
                    <a:pt x="1051201" y="1283115"/>
                  </a:cubicBezTo>
                  <a:cubicBezTo>
                    <a:pt x="1062038" y="1265776"/>
                    <a:pt x="1077210" y="1257106"/>
                    <a:pt x="1088047" y="1239767"/>
                  </a:cubicBezTo>
                  <a:cubicBezTo>
                    <a:pt x="1088047" y="1244101"/>
                    <a:pt x="1085880" y="1248436"/>
                    <a:pt x="1085880" y="1250604"/>
                  </a:cubicBezTo>
                  <a:cubicBezTo>
                    <a:pt x="1083712" y="1263608"/>
                    <a:pt x="1079378" y="1274445"/>
                    <a:pt x="1072875" y="1285282"/>
                  </a:cubicBezTo>
                  <a:cubicBezTo>
                    <a:pt x="1068541" y="1293952"/>
                    <a:pt x="1062038" y="1302622"/>
                    <a:pt x="1053368" y="1309124"/>
                  </a:cubicBezTo>
                  <a:cubicBezTo>
                    <a:pt x="1053368" y="1309124"/>
                    <a:pt x="1053368" y="1309124"/>
                    <a:pt x="1053368" y="1309124"/>
                  </a:cubicBezTo>
                  <a:cubicBezTo>
                    <a:pt x="1053368" y="1309124"/>
                    <a:pt x="1053368" y="1309124"/>
                    <a:pt x="1053368" y="1309124"/>
                  </a:cubicBezTo>
                  <a:cubicBezTo>
                    <a:pt x="1062038" y="1304789"/>
                    <a:pt x="1068541" y="1296120"/>
                    <a:pt x="1075043" y="1287450"/>
                  </a:cubicBezTo>
                  <a:cubicBezTo>
                    <a:pt x="1079378" y="1280948"/>
                    <a:pt x="1083712" y="1272278"/>
                    <a:pt x="1085880" y="1263608"/>
                  </a:cubicBezTo>
                  <a:cubicBezTo>
                    <a:pt x="1085880" y="1278780"/>
                    <a:pt x="1081545" y="1298287"/>
                    <a:pt x="1072875" y="1309124"/>
                  </a:cubicBezTo>
                  <a:cubicBezTo>
                    <a:pt x="1064206" y="1324296"/>
                    <a:pt x="1042531" y="1341635"/>
                    <a:pt x="1025192" y="1330798"/>
                  </a:cubicBezTo>
                  <a:lnTo>
                    <a:pt x="1025192" y="1330798"/>
                  </a:lnTo>
                  <a:close/>
                  <a:moveTo>
                    <a:pt x="1096717" y="1315626"/>
                  </a:moveTo>
                  <a:lnTo>
                    <a:pt x="1096717" y="1315626"/>
                  </a:lnTo>
                  <a:cubicBezTo>
                    <a:pt x="1109722" y="1298287"/>
                    <a:pt x="1133563" y="1324296"/>
                    <a:pt x="1150903" y="1324296"/>
                  </a:cubicBezTo>
                  <a:cubicBezTo>
                    <a:pt x="1170409" y="1326464"/>
                    <a:pt x="1187749" y="1319961"/>
                    <a:pt x="1207256" y="1324296"/>
                  </a:cubicBezTo>
                  <a:cubicBezTo>
                    <a:pt x="1202921" y="1322129"/>
                    <a:pt x="1200753" y="1319961"/>
                    <a:pt x="1196419" y="1319961"/>
                  </a:cubicBezTo>
                  <a:cubicBezTo>
                    <a:pt x="1185581" y="1315626"/>
                    <a:pt x="1172577" y="1311292"/>
                    <a:pt x="1161740" y="1309124"/>
                  </a:cubicBezTo>
                  <a:cubicBezTo>
                    <a:pt x="1150903" y="1306957"/>
                    <a:pt x="1140065" y="1306957"/>
                    <a:pt x="1131396" y="1311292"/>
                  </a:cubicBezTo>
                  <a:cubicBezTo>
                    <a:pt x="1131396" y="1311292"/>
                    <a:pt x="1131396" y="1311292"/>
                    <a:pt x="1131396" y="1311292"/>
                  </a:cubicBezTo>
                  <a:cubicBezTo>
                    <a:pt x="1131396" y="1311292"/>
                    <a:pt x="1131396" y="1311292"/>
                    <a:pt x="1131396" y="1311292"/>
                  </a:cubicBezTo>
                  <a:cubicBezTo>
                    <a:pt x="1140065" y="1306957"/>
                    <a:pt x="1150903" y="1306957"/>
                    <a:pt x="1161740" y="1309124"/>
                  </a:cubicBezTo>
                  <a:cubicBezTo>
                    <a:pt x="1170409" y="1309124"/>
                    <a:pt x="1179079" y="1311292"/>
                    <a:pt x="1187749" y="1313459"/>
                  </a:cubicBezTo>
                  <a:cubicBezTo>
                    <a:pt x="1174744" y="1304789"/>
                    <a:pt x="1157405" y="1296120"/>
                    <a:pt x="1142233" y="1296120"/>
                  </a:cubicBezTo>
                  <a:cubicBezTo>
                    <a:pt x="1124894" y="1289617"/>
                    <a:pt x="1098884" y="1296120"/>
                    <a:pt x="1096717" y="1315626"/>
                  </a:cubicBezTo>
                  <a:lnTo>
                    <a:pt x="1096717" y="1315626"/>
                  </a:lnTo>
                  <a:close/>
                  <a:moveTo>
                    <a:pt x="1088047" y="1300455"/>
                  </a:moveTo>
                  <a:lnTo>
                    <a:pt x="1088047" y="1300455"/>
                  </a:lnTo>
                  <a:cubicBezTo>
                    <a:pt x="1109722" y="1298287"/>
                    <a:pt x="1101052" y="1265776"/>
                    <a:pt x="1109722" y="1250604"/>
                  </a:cubicBezTo>
                  <a:cubicBezTo>
                    <a:pt x="1120559" y="1233264"/>
                    <a:pt x="1133563" y="1222427"/>
                    <a:pt x="1140065" y="1202920"/>
                  </a:cubicBezTo>
                  <a:cubicBezTo>
                    <a:pt x="1140065" y="1207255"/>
                    <a:pt x="1140065" y="1211590"/>
                    <a:pt x="1137898" y="1215925"/>
                  </a:cubicBezTo>
                  <a:cubicBezTo>
                    <a:pt x="1135731" y="1228929"/>
                    <a:pt x="1133563" y="1239767"/>
                    <a:pt x="1129228" y="1252771"/>
                  </a:cubicBezTo>
                  <a:cubicBezTo>
                    <a:pt x="1124894" y="1261441"/>
                    <a:pt x="1120559" y="1272278"/>
                    <a:pt x="1111889" y="1278780"/>
                  </a:cubicBezTo>
                  <a:cubicBezTo>
                    <a:pt x="1111889" y="1278780"/>
                    <a:pt x="1111889" y="1278780"/>
                    <a:pt x="1111889" y="1278780"/>
                  </a:cubicBezTo>
                  <a:cubicBezTo>
                    <a:pt x="1111889" y="1278780"/>
                    <a:pt x="1111889" y="1278780"/>
                    <a:pt x="1111889" y="1278780"/>
                  </a:cubicBezTo>
                  <a:cubicBezTo>
                    <a:pt x="1120559" y="1272278"/>
                    <a:pt x="1124894" y="1263608"/>
                    <a:pt x="1131396" y="1254938"/>
                  </a:cubicBezTo>
                  <a:cubicBezTo>
                    <a:pt x="1135731" y="1246269"/>
                    <a:pt x="1137898" y="1239767"/>
                    <a:pt x="1140065" y="1231097"/>
                  </a:cubicBezTo>
                  <a:cubicBezTo>
                    <a:pt x="1140065" y="1246269"/>
                    <a:pt x="1137898" y="1265776"/>
                    <a:pt x="1131396" y="1278780"/>
                  </a:cubicBezTo>
                  <a:cubicBezTo>
                    <a:pt x="1124894" y="1287450"/>
                    <a:pt x="1105387" y="1306957"/>
                    <a:pt x="1088047" y="1300455"/>
                  </a:cubicBezTo>
                  <a:lnTo>
                    <a:pt x="1088047" y="1300455"/>
                  </a:lnTo>
                  <a:close/>
                  <a:moveTo>
                    <a:pt x="1155237" y="1276613"/>
                  </a:moveTo>
                  <a:lnTo>
                    <a:pt x="1155237" y="1276613"/>
                  </a:lnTo>
                  <a:cubicBezTo>
                    <a:pt x="1166075" y="1257106"/>
                    <a:pt x="1192084" y="1280948"/>
                    <a:pt x="1209423" y="1280948"/>
                  </a:cubicBezTo>
                  <a:cubicBezTo>
                    <a:pt x="1228930" y="1280948"/>
                    <a:pt x="1244102" y="1272278"/>
                    <a:pt x="1265776" y="1274445"/>
                  </a:cubicBezTo>
                  <a:cubicBezTo>
                    <a:pt x="1261441" y="1272278"/>
                    <a:pt x="1259274" y="1272278"/>
                    <a:pt x="1254939" y="1270111"/>
                  </a:cubicBezTo>
                  <a:cubicBezTo>
                    <a:pt x="1244102" y="1265776"/>
                    <a:pt x="1231097" y="1263608"/>
                    <a:pt x="1218093" y="1261441"/>
                  </a:cubicBezTo>
                  <a:cubicBezTo>
                    <a:pt x="1207256" y="1261441"/>
                    <a:pt x="1196419" y="1261441"/>
                    <a:pt x="1187749" y="1265776"/>
                  </a:cubicBezTo>
                  <a:cubicBezTo>
                    <a:pt x="1187749" y="1265776"/>
                    <a:pt x="1187749" y="1265776"/>
                    <a:pt x="1187749" y="1265776"/>
                  </a:cubicBezTo>
                  <a:cubicBezTo>
                    <a:pt x="1187749" y="1265776"/>
                    <a:pt x="1187749" y="1265776"/>
                    <a:pt x="1187749" y="1265776"/>
                  </a:cubicBezTo>
                  <a:cubicBezTo>
                    <a:pt x="1196419" y="1261441"/>
                    <a:pt x="1207256" y="1259273"/>
                    <a:pt x="1218093" y="1259273"/>
                  </a:cubicBezTo>
                  <a:cubicBezTo>
                    <a:pt x="1226762" y="1259273"/>
                    <a:pt x="1235432" y="1259273"/>
                    <a:pt x="1244102" y="1261441"/>
                  </a:cubicBezTo>
                  <a:cubicBezTo>
                    <a:pt x="1231097" y="1252771"/>
                    <a:pt x="1213758" y="1248436"/>
                    <a:pt x="1198586" y="1248436"/>
                  </a:cubicBezTo>
                  <a:cubicBezTo>
                    <a:pt x="1183414" y="1248436"/>
                    <a:pt x="1157405" y="1257106"/>
                    <a:pt x="1155237" y="1276613"/>
                  </a:cubicBezTo>
                  <a:lnTo>
                    <a:pt x="1155237" y="1276613"/>
                  </a:lnTo>
                  <a:close/>
                  <a:moveTo>
                    <a:pt x="1146568" y="1261441"/>
                  </a:moveTo>
                  <a:lnTo>
                    <a:pt x="1146568" y="1261441"/>
                  </a:lnTo>
                  <a:cubicBezTo>
                    <a:pt x="1168242" y="1257106"/>
                    <a:pt x="1155237" y="1224595"/>
                    <a:pt x="1161740" y="1209423"/>
                  </a:cubicBezTo>
                  <a:cubicBezTo>
                    <a:pt x="1170409" y="1189916"/>
                    <a:pt x="1181247" y="1179079"/>
                    <a:pt x="1187749" y="1157404"/>
                  </a:cubicBezTo>
                  <a:cubicBezTo>
                    <a:pt x="1187749" y="1161739"/>
                    <a:pt x="1187749" y="1166074"/>
                    <a:pt x="1187749" y="1170409"/>
                  </a:cubicBezTo>
                  <a:cubicBezTo>
                    <a:pt x="1187749" y="1183414"/>
                    <a:pt x="1185581" y="1194251"/>
                    <a:pt x="1183414" y="1207255"/>
                  </a:cubicBezTo>
                  <a:cubicBezTo>
                    <a:pt x="1181247" y="1218092"/>
                    <a:pt x="1176912" y="1226762"/>
                    <a:pt x="1168242" y="1235432"/>
                  </a:cubicBezTo>
                  <a:cubicBezTo>
                    <a:pt x="1168242" y="1235432"/>
                    <a:pt x="1168242" y="1235432"/>
                    <a:pt x="1168242" y="1235432"/>
                  </a:cubicBezTo>
                  <a:cubicBezTo>
                    <a:pt x="1168242" y="1235432"/>
                    <a:pt x="1168242" y="1235432"/>
                    <a:pt x="1168242" y="1235432"/>
                  </a:cubicBezTo>
                  <a:cubicBezTo>
                    <a:pt x="1176912" y="1228929"/>
                    <a:pt x="1181247" y="1218092"/>
                    <a:pt x="1183414" y="1209423"/>
                  </a:cubicBezTo>
                  <a:cubicBezTo>
                    <a:pt x="1185581" y="1200753"/>
                    <a:pt x="1187749" y="1192083"/>
                    <a:pt x="1189916" y="1185581"/>
                  </a:cubicBezTo>
                  <a:cubicBezTo>
                    <a:pt x="1192084" y="1200753"/>
                    <a:pt x="1192084" y="1220260"/>
                    <a:pt x="1185581" y="1233264"/>
                  </a:cubicBezTo>
                  <a:cubicBezTo>
                    <a:pt x="1181247" y="1246269"/>
                    <a:pt x="1163907" y="1267943"/>
                    <a:pt x="1146568" y="1261441"/>
                  </a:cubicBezTo>
                  <a:lnTo>
                    <a:pt x="1146568" y="1261441"/>
                  </a:lnTo>
                  <a:close/>
                  <a:moveTo>
                    <a:pt x="1211591" y="1231097"/>
                  </a:moveTo>
                  <a:lnTo>
                    <a:pt x="1211591" y="1231097"/>
                  </a:lnTo>
                  <a:cubicBezTo>
                    <a:pt x="1220260" y="1211590"/>
                    <a:pt x="1250604" y="1231097"/>
                    <a:pt x="1265776" y="1228929"/>
                  </a:cubicBezTo>
                  <a:cubicBezTo>
                    <a:pt x="1285283" y="1226762"/>
                    <a:pt x="1300455" y="1218092"/>
                    <a:pt x="1322129" y="1215925"/>
                  </a:cubicBezTo>
                  <a:cubicBezTo>
                    <a:pt x="1317794" y="1213758"/>
                    <a:pt x="1313459" y="1213758"/>
                    <a:pt x="1311292" y="1213758"/>
                  </a:cubicBezTo>
                  <a:cubicBezTo>
                    <a:pt x="1298287" y="1211590"/>
                    <a:pt x="1287450" y="1209423"/>
                    <a:pt x="1274446" y="1209423"/>
                  </a:cubicBezTo>
                  <a:cubicBezTo>
                    <a:pt x="1263609" y="1209423"/>
                    <a:pt x="1252772" y="1211590"/>
                    <a:pt x="1244102" y="1218092"/>
                  </a:cubicBezTo>
                  <a:cubicBezTo>
                    <a:pt x="1244102" y="1218092"/>
                    <a:pt x="1244102" y="1218092"/>
                    <a:pt x="1244102" y="1218092"/>
                  </a:cubicBezTo>
                  <a:cubicBezTo>
                    <a:pt x="1244102" y="1218092"/>
                    <a:pt x="1244102" y="1218092"/>
                    <a:pt x="1244102" y="1218092"/>
                  </a:cubicBezTo>
                  <a:cubicBezTo>
                    <a:pt x="1252772" y="1211590"/>
                    <a:pt x="1263609" y="1209423"/>
                    <a:pt x="1274446" y="1209423"/>
                  </a:cubicBezTo>
                  <a:cubicBezTo>
                    <a:pt x="1283116" y="1209423"/>
                    <a:pt x="1291785" y="1209423"/>
                    <a:pt x="1300455" y="1209423"/>
                  </a:cubicBezTo>
                  <a:cubicBezTo>
                    <a:pt x="1285283" y="1202920"/>
                    <a:pt x="1267944" y="1198585"/>
                    <a:pt x="1252772" y="1200753"/>
                  </a:cubicBezTo>
                  <a:cubicBezTo>
                    <a:pt x="1235432" y="1200753"/>
                    <a:pt x="1211591" y="1211590"/>
                    <a:pt x="1211591" y="1231097"/>
                  </a:cubicBezTo>
                  <a:lnTo>
                    <a:pt x="1211591" y="1231097"/>
                  </a:lnTo>
                  <a:close/>
                  <a:moveTo>
                    <a:pt x="1200753" y="1218092"/>
                  </a:moveTo>
                  <a:lnTo>
                    <a:pt x="1200753" y="1218092"/>
                  </a:lnTo>
                  <a:cubicBezTo>
                    <a:pt x="1222428" y="1211590"/>
                    <a:pt x="1207256" y="1181246"/>
                    <a:pt x="1211591" y="1163907"/>
                  </a:cubicBezTo>
                  <a:cubicBezTo>
                    <a:pt x="1218093" y="1144400"/>
                    <a:pt x="1228930" y="1131395"/>
                    <a:pt x="1231097" y="1109721"/>
                  </a:cubicBezTo>
                  <a:cubicBezTo>
                    <a:pt x="1231097" y="1114056"/>
                    <a:pt x="1231097" y="1118391"/>
                    <a:pt x="1233265" y="1122726"/>
                  </a:cubicBezTo>
                  <a:cubicBezTo>
                    <a:pt x="1233265" y="1135730"/>
                    <a:pt x="1233265" y="1146567"/>
                    <a:pt x="1231097" y="1159572"/>
                  </a:cubicBezTo>
                  <a:cubicBezTo>
                    <a:pt x="1228930" y="1170409"/>
                    <a:pt x="1226762" y="1181246"/>
                    <a:pt x="1218093" y="1187748"/>
                  </a:cubicBezTo>
                  <a:cubicBezTo>
                    <a:pt x="1218093" y="1187748"/>
                    <a:pt x="1218093" y="1187748"/>
                    <a:pt x="1218093" y="1187748"/>
                  </a:cubicBezTo>
                  <a:cubicBezTo>
                    <a:pt x="1218093" y="1187748"/>
                    <a:pt x="1218093" y="1187748"/>
                    <a:pt x="1218093" y="1187748"/>
                  </a:cubicBezTo>
                  <a:cubicBezTo>
                    <a:pt x="1224595" y="1179079"/>
                    <a:pt x="1228930" y="1170409"/>
                    <a:pt x="1231097" y="1159572"/>
                  </a:cubicBezTo>
                  <a:cubicBezTo>
                    <a:pt x="1233265" y="1150902"/>
                    <a:pt x="1235432" y="1142232"/>
                    <a:pt x="1235432" y="1133563"/>
                  </a:cubicBezTo>
                  <a:cubicBezTo>
                    <a:pt x="1239767" y="1148735"/>
                    <a:pt x="1241934" y="1166074"/>
                    <a:pt x="1237600" y="1181246"/>
                  </a:cubicBezTo>
                  <a:cubicBezTo>
                    <a:pt x="1235432" y="1198585"/>
                    <a:pt x="1220260" y="1222427"/>
                    <a:pt x="1200753" y="1218092"/>
                  </a:cubicBezTo>
                  <a:lnTo>
                    <a:pt x="1200753" y="1218092"/>
                  </a:lnTo>
                  <a:close/>
                  <a:moveTo>
                    <a:pt x="1263609" y="1179079"/>
                  </a:moveTo>
                  <a:lnTo>
                    <a:pt x="1263609" y="1179079"/>
                  </a:lnTo>
                  <a:cubicBezTo>
                    <a:pt x="1270111" y="1157404"/>
                    <a:pt x="1300455" y="1174744"/>
                    <a:pt x="1317794" y="1170409"/>
                  </a:cubicBezTo>
                  <a:cubicBezTo>
                    <a:pt x="1337301" y="1166074"/>
                    <a:pt x="1350306" y="1155237"/>
                    <a:pt x="1371980" y="1153070"/>
                  </a:cubicBezTo>
                  <a:cubicBezTo>
                    <a:pt x="1367645" y="1153070"/>
                    <a:pt x="1363310" y="1150902"/>
                    <a:pt x="1358975" y="1150902"/>
                  </a:cubicBezTo>
                  <a:cubicBezTo>
                    <a:pt x="1345971" y="1148735"/>
                    <a:pt x="1335134" y="1148735"/>
                    <a:pt x="1322129" y="1150902"/>
                  </a:cubicBezTo>
                  <a:cubicBezTo>
                    <a:pt x="1311292" y="1153070"/>
                    <a:pt x="1300455" y="1155237"/>
                    <a:pt x="1291785" y="1161739"/>
                  </a:cubicBezTo>
                  <a:cubicBezTo>
                    <a:pt x="1291785" y="1161739"/>
                    <a:pt x="1291785" y="1161739"/>
                    <a:pt x="1291785" y="1161739"/>
                  </a:cubicBezTo>
                  <a:cubicBezTo>
                    <a:pt x="1291785" y="1161739"/>
                    <a:pt x="1291785" y="1161739"/>
                    <a:pt x="1291785" y="1161739"/>
                  </a:cubicBezTo>
                  <a:cubicBezTo>
                    <a:pt x="1300455" y="1155237"/>
                    <a:pt x="1309125" y="1150902"/>
                    <a:pt x="1319962" y="1150902"/>
                  </a:cubicBezTo>
                  <a:cubicBezTo>
                    <a:pt x="1328631" y="1148735"/>
                    <a:pt x="1337301" y="1148735"/>
                    <a:pt x="1345971" y="1148735"/>
                  </a:cubicBezTo>
                  <a:cubicBezTo>
                    <a:pt x="1330799" y="1144400"/>
                    <a:pt x="1313459" y="1142232"/>
                    <a:pt x="1298287" y="1144400"/>
                  </a:cubicBezTo>
                  <a:cubicBezTo>
                    <a:pt x="1283116" y="1146567"/>
                    <a:pt x="1259274" y="1161739"/>
                    <a:pt x="1263609" y="1179079"/>
                  </a:cubicBezTo>
                  <a:lnTo>
                    <a:pt x="1263609" y="1179079"/>
                  </a:lnTo>
                  <a:close/>
                  <a:moveTo>
                    <a:pt x="1250604" y="1168242"/>
                  </a:moveTo>
                  <a:lnTo>
                    <a:pt x="1250604" y="1168242"/>
                  </a:lnTo>
                  <a:cubicBezTo>
                    <a:pt x="1270111" y="1159572"/>
                    <a:pt x="1252772" y="1131395"/>
                    <a:pt x="1254939" y="1114056"/>
                  </a:cubicBezTo>
                  <a:cubicBezTo>
                    <a:pt x="1259274" y="1094549"/>
                    <a:pt x="1267944" y="1081545"/>
                    <a:pt x="1270111" y="1059870"/>
                  </a:cubicBezTo>
                  <a:cubicBezTo>
                    <a:pt x="1270111" y="1064205"/>
                    <a:pt x="1272278" y="1068540"/>
                    <a:pt x="1272278" y="1070707"/>
                  </a:cubicBezTo>
                  <a:cubicBezTo>
                    <a:pt x="1274446" y="1083712"/>
                    <a:pt x="1276613" y="1094549"/>
                    <a:pt x="1274446" y="1107554"/>
                  </a:cubicBezTo>
                  <a:cubicBezTo>
                    <a:pt x="1274446" y="1118391"/>
                    <a:pt x="1272278" y="1129228"/>
                    <a:pt x="1265776" y="1137898"/>
                  </a:cubicBezTo>
                  <a:cubicBezTo>
                    <a:pt x="1265776" y="1137898"/>
                    <a:pt x="1265776" y="1137898"/>
                    <a:pt x="1265776" y="1137898"/>
                  </a:cubicBezTo>
                  <a:cubicBezTo>
                    <a:pt x="1265776" y="1137898"/>
                    <a:pt x="1265776" y="1137898"/>
                    <a:pt x="1265776" y="1137898"/>
                  </a:cubicBezTo>
                  <a:cubicBezTo>
                    <a:pt x="1272278" y="1129228"/>
                    <a:pt x="1274446" y="1118391"/>
                    <a:pt x="1276613" y="1109721"/>
                  </a:cubicBezTo>
                  <a:cubicBezTo>
                    <a:pt x="1278781" y="1101051"/>
                    <a:pt x="1278781" y="1092382"/>
                    <a:pt x="1278781" y="1083712"/>
                  </a:cubicBezTo>
                  <a:cubicBezTo>
                    <a:pt x="1285283" y="1098884"/>
                    <a:pt x="1287450" y="1116223"/>
                    <a:pt x="1285283" y="1131395"/>
                  </a:cubicBezTo>
                  <a:cubicBezTo>
                    <a:pt x="1280948" y="1146567"/>
                    <a:pt x="1270111" y="1170409"/>
                    <a:pt x="1250604" y="1168242"/>
                  </a:cubicBezTo>
                  <a:lnTo>
                    <a:pt x="1250604" y="1168242"/>
                  </a:lnTo>
                  <a:close/>
                  <a:moveTo>
                    <a:pt x="1306957" y="1124893"/>
                  </a:moveTo>
                  <a:lnTo>
                    <a:pt x="1306957" y="1124893"/>
                  </a:lnTo>
                  <a:cubicBezTo>
                    <a:pt x="1311292" y="1103219"/>
                    <a:pt x="1343803" y="1116223"/>
                    <a:pt x="1358975" y="1111889"/>
                  </a:cubicBezTo>
                  <a:cubicBezTo>
                    <a:pt x="1378482" y="1105386"/>
                    <a:pt x="1389319" y="1092382"/>
                    <a:pt x="1410994" y="1088047"/>
                  </a:cubicBezTo>
                  <a:cubicBezTo>
                    <a:pt x="1406659" y="1088047"/>
                    <a:pt x="1402324" y="1088047"/>
                    <a:pt x="1397989" y="1088047"/>
                  </a:cubicBezTo>
                  <a:cubicBezTo>
                    <a:pt x="1384984" y="1088047"/>
                    <a:pt x="1374147" y="1088047"/>
                    <a:pt x="1361143" y="1092382"/>
                  </a:cubicBezTo>
                  <a:cubicBezTo>
                    <a:pt x="1350306" y="1094549"/>
                    <a:pt x="1341636" y="1098884"/>
                    <a:pt x="1332966" y="1105386"/>
                  </a:cubicBezTo>
                  <a:cubicBezTo>
                    <a:pt x="1332966" y="1105386"/>
                    <a:pt x="1332966" y="1105386"/>
                    <a:pt x="1332966" y="1105386"/>
                  </a:cubicBezTo>
                  <a:cubicBezTo>
                    <a:pt x="1332966" y="1105386"/>
                    <a:pt x="1332966" y="1105386"/>
                    <a:pt x="1332966" y="1105386"/>
                  </a:cubicBezTo>
                  <a:cubicBezTo>
                    <a:pt x="1339469" y="1098884"/>
                    <a:pt x="1350306" y="1094549"/>
                    <a:pt x="1358975" y="1090214"/>
                  </a:cubicBezTo>
                  <a:cubicBezTo>
                    <a:pt x="1367645" y="1088047"/>
                    <a:pt x="1376315" y="1085880"/>
                    <a:pt x="1384984" y="1083712"/>
                  </a:cubicBezTo>
                  <a:cubicBezTo>
                    <a:pt x="1369813" y="1081545"/>
                    <a:pt x="1350306" y="1079377"/>
                    <a:pt x="1337301" y="1085880"/>
                  </a:cubicBezTo>
                  <a:cubicBezTo>
                    <a:pt x="1324297" y="1090214"/>
                    <a:pt x="1302622" y="1105386"/>
                    <a:pt x="1306957" y="1124893"/>
                  </a:cubicBezTo>
                  <a:lnTo>
                    <a:pt x="1306957" y="1124893"/>
                  </a:lnTo>
                  <a:close/>
                  <a:moveTo>
                    <a:pt x="1293953" y="1114056"/>
                  </a:moveTo>
                  <a:lnTo>
                    <a:pt x="1293953" y="1114056"/>
                  </a:lnTo>
                  <a:cubicBezTo>
                    <a:pt x="1313459" y="1103219"/>
                    <a:pt x="1291785" y="1077210"/>
                    <a:pt x="1293953" y="1059870"/>
                  </a:cubicBezTo>
                  <a:cubicBezTo>
                    <a:pt x="1296120" y="1040364"/>
                    <a:pt x="1302622" y="1025192"/>
                    <a:pt x="1302622" y="1003517"/>
                  </a:cubicBezTo>
                  <a:cubicBezTo>
                    <a:pt x="1304790" y="1007852"/>
                    <a:pt x="1304790" y="1012187"/>
                    <a:pt x="1306957" y="1014354"/>
                  </a:cubicBezTo>
                  <a:cubicBezTo>
                    <a:pt x="1311292" y="1027359"/>
                    <a:pt x="1313459" y="1038196"/>
                    <a:pt x="1313459" y="1051201"/>
                  </a:cubicBezTo>
                  <a:cubicBezTo>
                    <a:pt x="1313459" y="1062038"/>
                    <a:pt x="1313459" y="1072875"/>
                    <a:pt x="1306957" y="1081545"/>
                  </a:cubicBezTo>
                  <a:cubicBezTo>
                    <a:pt x="1306957" y="1081545"/>
                    <a:pt x="1306957" y="1081545"/>
                    <a:pt x="1306957" y="1081545"/>
                  </a:cubicBezTo>
                  <a:cubicBezTo>
                    <a:pt x="1306957" y="1081545"/>
                    <a:pt x="1306957" y="1081545"/>
                    <a:pt x="1306957" y="1081545"/>
                  </a:cubicBezTo>
                  <a:cubicBezTo>
                    <a:pt x="1311292" y="1072875"/>
                    <a:pt x="1313459" y="1062038"/>
                    <a:pt x="1313459" y="1051201"/>
                  </a:cubicBezTo>
                  <a:cubicBezTo>
                    <a:pt x="1313459" y="1042531"/>
                    <a:pt x="1313459" y="1033861"/>
                    <a:pt x="1311292" y="1025192"/>
                  </a:cubicBezTo>
                  <a:cubicBezTo>
                    <a:pt x="1317794" y="1038196"/>
                    <a:pt x="1324297" y="1057703"/>
                    <a:pt x="1322129" y="1072875"/>
                  </a:cubicBezTo>
                  <a:cubicBezTo>
                    <a:pt x="1324297" y="1088047"/>
                    <a:pt x="1313459" y="1114056"/>
                    <a:pt x="1293953" y="1114056"/>
                  </a:cubicBezTo>
                  <a:lnTo>
                    <a:pt x="1293953" y="1114056"/>
                  </a:lnTo>
                  <a:close/>
                  <a:moveTo>
                    <a:pt x="1348138" y="1064205"/>
                  </a:moveTo>
                  <a:lnTo>
                    <a:pt x="1348138" y="1064205"/>
                  </a:lnTo>
                  <a:cubicBezTo>
                    <a:pt x="1350306" y="1042531"/>
                    <a:pt x="1384984" y="1053368"/>
                    <a:pt x="1397989" y="1044698"/>
                  </a:cubicBezTo>
                  <a:cubicBezTo>
                    <a:pt x="1415328" y="1036029"/>
                    <a:pt x="1426166" y="1023024"/>
                    <a:pt x="1447840" y="1016522"/>
                  </a:cubicBezTo>
                  <a:cubicBezTo>
                    <a:pt x="1443505" y="1016522"/>
                    <a:pt x="1439170" y="1016522"/>
                    <a:pt x="1434835" y="1016522"/>
                  </a:cubicBezTo>
                  <a:cubicBezTo>
                    <a:pt x="1421831" y="1018689"/>
                    <a:pt x="1410994" y="1018689"/>
                    <a:pt x="1397989" y="1025192"/>
                  </a:cubicBezTo>
                  <a:cubicBezTo>
                    <a:pt x="1387152" y="1029526"/>
                    <a:pt x="1378482" y="1033861"/>
                    <a:pt x="1371980" y="1042531"/>
                  </a:cubicBezTo>
                  <a:cubicBezTo>
                    <a:pt x="1371980" y="1042531"/>
                    <a:pt x="1371980" y="1042531"/>
                    <a:pt x="1371980" y="1042531"/>
                  </a:cubicBezTo>
                  <a:cubicBezTo>
                    <a:pt x="1371980" y="1042531"/>
                    <a:pt x="1371980" y="1042531"/>
                    <a:pt x="1371980" y="1042531"/>
                  </a:cubicBezTo>
                  <a:cubicBezTo>
                    <a:pt x="1378482" y="1033861"/>
                    <a:pt x="1387152" y="1029526"/>
                    <a:pt x="1397989" y="1025192"/>
                  </a:cubicBezTo>
                  <a:cubicBezTo>
                    <a:pt x="1406659" y="1020857"/>
                    <a:pt x="1413161" y="1018689"/>
                    <a:pt x="1421831" y="1016522"/>
                  </a:cubicBezTo>
                  <a:cubicBezTo>
                    <a:pt x="1406659" y="1014354"/>
                    <a:pt x="1387152" y="1016522"/>
                    <a:pt x="1374147" y="1023024"/>
                  </a:cubicBezTo>
                  <a:cubicBezTo>
                    <a:pt x="1361143" y="1027359"/>
                    <a:pt x="1341636" y="1046866"/>
                    <a:pt x="1348138" y="1064205"/>
                  </a:cubicBezTo>
                  <a:lnTo>
                    <a:pt x="1348138" y="1064205"/>
                  </a:lnTo>
                  <a:close/>
                  <a:moveTo>
                    <a:pt x="1332966" y="1055536"/>
                  </a:moveTo>
                  <a:lnTo>
                    <a:pt x="1332966" y="1055536"/>
                  </a:lnTo>
                  <a:cubicBezTo>
                    <a:pt x="1350306" y="1042531"/>
                    <a:pt x="1326464" y="1018689"/>
                    <a:pt x="1326464" y="1001350"/>
                  </a:cubicBezTo>
                  <a:cubicBezTo>
                    <a:pt x="1326464" y="981843"/>
                    <a:pt x="1332966" y="966671"/>
                    <a:pt x="1328631" y="944997"/>
                  </a:cubicBezTo>
                  <a:cubicBezTo>
                    <a:pt x="1330799" y="949332"/>
                    <a:pt x="1332966" y="951499"/>
                    <a:pt x="1332966" y="955834"/>
                  </a:cubicBezTo>
                  <a:cubicBezTo>
                    <a:pt x="1337301" y="966671"/>
                    <a:pt x="1341636" y="979676"/>
                    <a:pt x="1343803" y="992680"/>
                  </a:cubicBezTo>
                  <a:cubicBezTo>
                    <a:pt x="1345971" y="1003517"/>
                    <a:pt x="1345971" y="1014354"/>
                    <a:pt x="1341636" y="1023024"/>
                  </a:cubicBezTo>
                  <a:cubicBezTo>
                    <a:pt x="1341636" y="1023024"/>
                    <a:pt x="1341636" y="1023024"/>
                    <a:pt x="1341636" y="1023024"/>
                  </a:cubicBezTo>
                  <a:cubicBezTo>
                    <a:pt x="1341636" y="1023024"/>
                    <a:pt x="1341636" y="1023024"/>
                    <a:pt x="1341636" y="1023024"/>
                  </a:cubicBezTo>
                  <a:cubicBezTo>
                    <a:pt x="1345971" y="1014354"/>
                    <a:pt x="1345971" y="1003517"/>
                    <a:pt x="1345971" y="992680"/>
                  </a:cubicBezTo>
                  <a:cubicBezTo>
                    <a:pt x="1345971" y="984010"/>
                    <a:pt x="1343803" y="975341"/>
                    <a:pt x="1341636" y="966671"/>
                  </a:cubicBezTo>
                  <a:cubicBezTo>
                    <a:pt x="1350306" y="979676"/>
                    <a:pt x="1356808" y="997015"/>
                    <a:pt x="1356808" y="1012187"/>
                  </a:cubicBezTo>
                  <a:cubicBezTo>
                    <a:pt x="1358975" y="1027359"/>
                    <a:pt x="1350306" y="1053368"/>
                    <a:pt x="1332966" y="1055536"/>
                  </a:cubicBezTo>
                  <a:lnTo>
                    <a:pt x="1332966" y="1055536"/>
                  </a:lnTo>
                  <a:close/>
                  <a:moveTo>
                    <a:pt x="1380650" y="999183"/>
                  </a:moveTo>
                  <a:lnTo>
                    <a:pt x="1380650" y="999183"/>
                  </a:lnTo>
                  <a:cubicBezTo>
                    <a:pt x="1380650" y="977508"/>
                    <a:pt x="1415328" y="984010"/>
                    <a:pt x="1428333" y="975341"/>
                  </a:cubicBezTo>
                  <a:cubicBezTo>
                    <a:pt x="1445672" y="964504"/>
                    <a:pt x="1454342" y="951499"/>
                    <a:pt x="1473849" y="940662"/>
                  </a:cubicBezTo>
                  <a:cubicBezTo>
                    <a:pt x="1469514" y="940662"/>
                    <a:pt x="1465179" y="942830"/>
                    <a:pt x="1460844" y="942830"/>
                  </a:cubicBezTo>
                  <a:cubicBezTo>
                    <a:pt x="1447840" y="944997"/>
                    <a:pt x="1437003" y="949332"/>
                    <a:pt x="1426166" y="953667"/>
                  </a:cubicBezTo>
                  <a:cubicBezTo>
                    <a:pt x="1417496" y="958001"/>
                    <a:pt x="1406659" y="964504"/>
                    <a:pt x="1402324" y="973173"/>
                  </a:cubicBezTo>
                  <a:cubicBezTo>
                    <a:pt x="1402324" y="973173"/>
                    <a:pt x="1402324" y="973173"/>
                    <a:pt x="1402324" y="973173"/>
                  </a:cubicBezTo>
                  <a:cubicBezTo>
                    <a:pt x="1402324" y="973173"/>
                    <a:pt x="1402324" y="973173"/>
                    <a:pt x="1402324" y="973173"/>
                  </a:cubicBezTo>
                  <a:cubicBezTo>
                    <a:pt x="1408826" y="964504"/>
                    <a:pt x="1417496" y="958001"/>
                    <a:pt x="1426166" y="953667"/>
                  </a:cubicBezTo>
                  <a:cubicBezTo>
                    <a:pt x="1432668" y="949332"/>
                    <a:pt x="1441337" y="944997"/>
                    <a:pt x="1450007" y="942830"/>
                  </a:cubicBezTo>
                  <a:cubicBezTo>
                    <a:pt x="1434835" y="942830"/>
                    <a:pt x="1415328" y="947164"/>
                    <a:pt x="1402324" y="953667"/>
                  </a:cubicBezTo>
                  <a:cubicBezTo>
                    <a:pt x="1389319" y="962336"/>
                    <a:pt x="1371980" y="984010"/>
                    <a:pt x="1380650" y="999183"/>
                  </a:cubicBezTo>
                  <a:lnTo>
                    <a:pt x="1380650" y="999183"/>
                  </a:lnTo>
                  <a:close/>
                  <a:moveTo>
                    <a:pt x="1365478" y="992680"/>
                  </a:moveTo>
                  <a:lnTo>
                    <a:pt x="1365478" y="992680"/>
                  </a:lnTo>
                  <a:cubicBezTo>
                    <a:pt x="1382817" y="988345"/>
                    <a:pt x="1387152" y="962336"/>
                    <a:pt x="1387152" y="944997"/>
                  </a:cubicBezTo>
                  <a:cubicBezTo>
                    <a:pt x="1384984" y="929825"/>
                    <a:pt x="1376315" y="914653"/>
                    <a:pt x="1365478" y="901648"/>
                  </a:cubicBezTo>
                  <a:cubicBezTo>
                    <a:pt x="1367645" y="910318"/>
                    <a:pt x="1369813" y="918988"/>
                    <a:pt x="1371980" y="927657"/>
                  </a:cubicBezTo>
                  <a:cubicBezTo>
                    <a:pt x="1374147" y="938495"/>
                    <a:pt x="1374147" y="949332"/>
                    <a:pt x="1371980" y="958001"/>
                  </a:cubicBezTo>
                  <a:cubicBezTo>
                    <a:pt x="1371980" y="958001"/>
                    <a:pt x="1371980" y="958001"/>
                    <a:pt x="1371980" y="958001"/>
                  </a:cubicBezTo>
                  <a:cubicBezTo>
                    <a:pt x="1371980" y="958001"/>
                    <a:pt x="1371980" y="958001"/>
                    <a:pt x="1371980" y="958001"/>
                  </a:cubicBezTo>
                  <a:cubicBezTo>
                    <a:pt x="1374147" y="947164"/>
                    <a:pt x="1374147" y="936327"/>
                    <a:pt x="1371980" y="927657"/>
                  </a:cubicBezTo>
                  <a:cubicBezTo>
                    <a:pt x="1369813" y="914653"/>
                    <a:pt x="1363310" y="903816"/>
                    <a:pt x="1358975" y="892979"/>
                  </a:cubicBezTo>
                  <a:cubicBezTo>
                    <a:pt x="1356808" y="888644"/>
                    <a:pt x="1354641" y="886476"/>
                    <a:pt x="1352473" y="882142"/>
                  </a:cubicBezTo>
                  <a:cubicBezTo>
                    <a:pt x="1356808" y="903816"/>
                    <a:pt x="1352473" y="918988"/>
                    <a:pt x="1354641" y="938495"/>
                  </a:cubicBezTo>
                  <a:cubicBezTo>
                    <a:pt x="1354641" y="955834"/>
                    <a:pt x="1380650" y="979676"/>
                    <a:pt x="1365478" y="992680"/>
                  </a:cubicBezTo>
                  <a:lnTo>
                    <a:pt x="1365478" y="992680"/>
                  </a:lnTo>
                  <a:close/>
                  <a:moveTo>
                    <a:pt x="1404491" y="934160"/>
                  </a:moveTo>
                  <a:lnTo>
                    <a:pt x="1404491" y="934160"/>
                  </a:lnTo>
                  <a:cubicBezTo>
                    <a:pt x="1402324" y="912486"/>
                    <a:pt x="1437003" y="914653"/>
                    <a:pt x="1450007" y="905983"/>
                  </a:cubicBezTo>
                  <a:cubicBezTo>
                    <a:pt x="1465179" y="892979"/>
                    <a:pt x="1473849" y="877807"/>
                    <a:pt x="1491188" y="866970"/>
                  </a:cubicBezTo>
                  <a:cubicBezTo>
                    <a:pt x="1486853" y="866970"/>
                    <a:pt x="1482519" y="869137"/>
                    <a:pt x="1480351" y="871304"/>
                  </a:cubicBezTo>
                  <a:cubicBezTo>
                    <a:pt x="1467347" y="875639"/>
                    <a:pt x="1456510" y="879974"/>
                    <a:pt x="1445672" y="886476"/>
                  </a:cubicBezTo>
                  <a:cubicBezTo>
                    <a:pt x="1437003" y="892979"/>
                    <a:pt x="1428333" y="899481"/>
                    <a:pt x="1423998" y="908151"/>
                  </a:cubicBezTo>
                  <a:cubicBezTo>
                    <a:pt x="1423998" y="908151"/>
                    <a:pt x="1423998" y="908151"/>
                    <a:pt x="1423998" y="908151"/>
                  </a:cubicBezTo>
                  <a:cubicBezTo>
                    <a:pt x="1423998" y="908151"/>
                    <a:pt x="1423998" y="908151"/>
                    <a:pt x="1423998" y="908151"/>
                  </a:cubicBezTo>
                  <a:cubicBezTo>
                    <a:pt x="1428333" y="899481"/>
                    <a:pt x="1437003" y="890811"/>
                    <a:pt x="1445672" y="886476"/>
                  </a:cubicBezTo>
                  <a:cubicBezTo>
                    <a:pt x="1452175" y="882142"/>
                    <a:pt x="1460844" y="877807"/>
                    <a:pt x="1467347" y="873472"/>
                  </a:cubicBezTo>
                  <a:cubicBezTo>
                    <a:pt x="1452175" y="875639"/>
                    <a:pt x="1434835" y="879974"/>
                    <a:pt x="1421831" y="890811"/>
                  </a:cubicBezTo>
                  <a:cubicBezTo>
                    <a:pt x="1410994" y="895146"/>
                    <a:pt x="1395822" y="916820"/>
                    <a:pt x="1404491" y="934160"/>
                  </a:cubicBezTo>
                  <a:lnTo>
                    <a:pt x="1404491" y="934160"/>
                  </a:lnTo>
                  <a:close/>
                  <a:moveTo>
                    <a:pt x="1389319" y="927657"/>
                  </a:moveTo>
                  <a:lnTo>
                    <a:pt x="1389319" y="927657"/>
                  </a:lnTo>
                  <a:cubicBezTo>
                    <a:pt x="1404491" y="912486"/>
                    <a:pt x="1376315" y="892979"/>
                    <a:pt x="1371980" y="875639"/>
                  </a:cubicBezTo>
                  <a:cubicBezTo>
                    <a:pt x="1367645" y="856132"/>
                    <a:pt x="1369813" y="838793"/>
                    <a:pt x="1363310" y="819286"/>
                  </a:cubicBezTo>
                  <a:cubicBezTo>
                    <a:pt x="1365478" y="821454"/>
                    <a:pt x="1367645" y="825789"/>
                    <a:pt x="1369813" y="830123"/>
                  </a:cubicBezTo>
                  <a:cubicBezTo>
                    <a:pt x="1376315" y="840961"/>
                    <a:pt x="1382817" y="851798"/>
                    <a:pt x="1387152" y="862635"/>
                  </a:cubicBezTo>
                  <a:cubicBezTo>
                    <a:pt x="1391487" y="873472"/>
                    <a:pt x="1393654" y="884309"/>
                    <a:pt x="1391487" y="892979"/>
                  </a:cubicBezTo>
                  <a:cubicBezTo>
                    <a:pt x="1391487" y="892979"/>
                    <a:pt x="1391487" y="892979"/>
                    <a:pt x="1391487" y="892979"/>
                  </a:cubicBezTo>
                  <a:cubicBezTo>
                    <a:pt x="1391487" y="892979"/>
                    <a:pt x="1391487" y="892979"/>
                    <a:pt x="1391487" y="892979"/>
                  </a:cubicBezTo>
                  <a:cubicBezTo>
                    <a:pt x="1393654" y="882142"/>
                    <a:pt x="1391487" y="871304"/>
                    <a:pt x="1389319" y="862635"/>
                  </a:cubicBezTo>
                  <a:cubicBezTo>
                    <a:pt x="1387152" y="853965"/>
                    <a:pt x="1382817" y="845295"/>
                    <a:pt x="1380650" y="838793"/>
                  </a:cubicBezTo>
                  <a:cubicBezTo>
                    <a:pt x="1391487" y="849630"/>
                    <a:pt x="1402324" y="864802"/>
                    <a:pt x="1406659" y="879974"/>
                  </a:cubicBezTo>
                  <a:cubicBezTo>
                    <a:pt x="1408826" y="895146"/>
                    <a:pt x="1406659" y="921155"/>
                    <a:pt x="1389319" y="927657"/>
                  </a:cubicBezTo>
                  <a:lnTo>
                    <a:pt x="1389319" y="927657"/>
                  </a:lnTo>
                  <a:close/>
                  <a:moveTo>
                    <a:pt x="1423998" y="864802"/>
                  </a:moveTo>
                  <a:lnTo>
                    <a:pt x="1423998" y="864802"/>
                  </a:lnTo>
                  <a:cubicBezTo>
                    <a:pt x="1419663" y="843128"/>
                    <a:pt x="1454342" y="843128"/>
                    <a:pt x="1467347" y="830123"/>
                  </a:cubicBezTo>
                  <a:cubicBezTo>
                    <a:pt x="1482519" y="814951"/>
                    <a:pt x="1489021" y="799779"/>
                    <a:pt x="1504193" y="786775"/>
                  </a:cubicBezTo>
                  <a:cubicBezTo>
                    <a:pt x="1499858" y="788942"/>
                    <a:pt x="1495523" y="788942"/>
                    <a:pt x="1493356" y="791110"/>
                  </a:cubicBezTo>
                  <a:cubicBezTo>
                    <a:pt x="1482519" y="795445"/>
                    <a:pt x="1471681" y="801947"/>
                    <a:pt x="1460844" y="810617"/>
                  </a:cubicBezTo>
                  <a:cubicBezTo>
                    <a:pt x="1452175" y="817119"/>
                    <a:pt x="1445672" y="825789"/>
                    <a:pt x="1441337" y="834458"/>
                  </a:cubicBezTo>
                  <a:cubicBezTo>
                    <a:pt x="1441337" y="834458"/>
                    <a:pt x="1441337" y="834458"/>
                    <a:pt x="1441337" y="834458"/>
                  </a:cubicBezTo>
                  <a:cubicBezTo>
                    <a:pt x="1441337" y="834458"/>
                    <a:pt x="1441337" y="834458"/>
                    <a:pt x="1441337" y="834458"/>
                  </a:cubicBezTo>
                  <a:cubicBezTo>
                    <a:pt x="1445672" y="825789"/>
                    <a:pt x="1452175" y="817119"/>
                    <a:pt x="1460844" y="810617"/>
                  </a:cubicBezTo>
                  <a:cubicBezTo>
                    <a:pt x="1467347" y="804114"/>
                    <a:pt x="1473849" y="799779"/>
                    <a:pt x="1482519" y="795445"/>
                  </a:cubicBezTo>
                  <a:cubicBezTo>
                    <a:pt x="1467347" y="799779"/>
                    <a:pt x="1450007" y="806282"/>
                    <a:pt x="1439170" y="817119"/>
                  </a:cubicBezTo>
                  <a:cubicBezTo>
                    <a:pt x="1426166" y="825789"/>
                    <a:pt x="1413161" y="849630"/>
                    <a:pt x="1423998" y="864802"/>
                  </a:cubicBezTo>
                  <a:lnTo>
                    <a:pt x="1423998" y="864802"/>
                  </a:lnTo>
                  <a:close/>
                  <a:moveTo>
                    <a:pt x="1408826" y="860467"/>
                  </a:moveTo>
                  <a:lnTo>
                    <a:pt x="1408826" y="860467"/>
                  </a:lnTo>
                  <a:cubicBezTo>
                    <a:pt x="1426166" y="851798"/>
                    <a:pt x="1423998" y="825789"/>
                    <a:pt x="1419663" y="810617"/>
                  </a:cubicBezTo>
                  <a:cubicBezTo>
                    <a:pt x="1415328" y="795445"/>
                    <a:pt x="1402324" y="782440"/>
                    <a:pt x="1389319" y="771603"/>
                  </a:cubicBezTo>
                  <a:cubicBezTo>
                    <a:pt x="1393654" y="778105"/>
                    <a:pt x="1397989" y="786775"/>
                    <a:pt x="1400156" y="795445"/>
                  </a:cubicBezTo>
                  <a:cubicBezTo>
                    <a:pt x="1404491" y="804114"/>
                    <a:pt x="1406659" y="814951"/>
                    <a:pt x="1406659" y="825789"/>
                  </a:cubicBezTo>
                  <a:cubicBezTo>
                    <a:pt x="1406659" y="825789"/>
                    <a:pt x="1406659" y="825789"/>
                    <a:pt x="1406659" y="827956"/>
                  </a:cubicBezTo>
                  <a:cubicBezTo>
                    <a:pt x="1406659" y="827956"/>
                    <a:pt x="1406659" y="827956"/>
                    <a:pt x="1406659" y="827956"/>
                  </a:cubicBezTo>
                  <a:cubicBezTo>
                    <a:pt x="1406659" y="817119"/>
                    <a:pt x="1404491" y="806282"/>
                    <a:pt x="1400156" y="797612"/>
                  </a:cubicBezTo>
                  <a:cubicBezTo>
                    <a:pt x="1395822" y="786775"/>
                    <a:pt x="1387152" y="775938"/>
                    <a:pt x="1378482" y="767268"/>
                  </a:cubicBezTo>
                  <a:cubicBezTo>
                    <a:pt x="1376315" y="765101"/>
                    <a:pt x="1374147" y="760766"/>
                    <a:pt x="1369813" y="758598"/>
                  </a:cubicBezTo>
                  <a:cubicBezTo>
                    <a:pt x="1378482" y="778105"/>
                    <a:pt x="1378482" y="795445"/>
                    <a:pt x="1384984" y="812784"/>
                  </a:cubicBezTo>
                  <a:cubicBezTo>
                    <a:pt x="1389319" y="825789"/>
                    <a:pt x="1421831" y="843128"/>
                    <a:pt x="1408826" y="860467"/>
                  </a:cubicBezTo>
                  <a:lnTo>
                    <a:pt x="1408826" y="860467"/>
                  </a:lnTo>
                  <a:close/>
                  <a:moveTo>
                    <a:pt x="1434835" y="793277"/>
                  </a:moveTo>
                  <a:lnTo>
                    <a:pt x="1434835" y="793277"/>
                  </a:lnTo>
                  <a:cubicBezTo>
                    <a:pt x="1421831" y="780273"/>
                    <a:pt x="1432668" y="754264"/>
                    <a:pt x="1443505" y="743426"/>
                  </a:cubicBezTo>
                  <a:cubicBezTo>
                    <a:pt x="1454342" y="732589"/>
                    <a:pt x="1469514" y="723920"/>
                    <a:pt x="1484686" y="717417"/>
                  </a:cubicBezTo>
                  <a:cubicBezTo>
                    <a:pt x="1478184" y="721752"/>
                    <a:pt x="1471681" y="728255"/>
                    <a:pt x="1465179" y="734757"/>
                  </a:cubicBezTo>
                  <a:cubicBezTo>
                    <a:pt x="1458677" y="741259"/>
                    <a:pt x="1452175" y="749929"/>
                    <a:pt x="1450007" y="760766"/>
                  </a:cubicBezTo>
                  <a:cubicBezTo>
                    <a:pt x="1450007" y="760766"/>
                    <a:pt x="1450007" y="760766"/>
                    <a:pt x="1450007" y="760766"/>
                  </a:cubicBezTo>
                  <a:cubicBezTo>
                    <a:pt x="1450007" y="760766"/>
                    <a:pt x="1450007" y="760766"/>
                    <a:pt x="1450007" y="760766"/>
                  </a:cubicBezTo>
                  <a:cubicBezTo>
                    <a:pt x="1452175" y="749929"/>
                    <a:pt x="1460844" y="741259"/>
                    <a:pt x="1467347" y="734757"/>
                  </a:cubicBezTo>
                  <a:cubicBezTo>
                    <a:pt x="1476016" y="726087"/>
                    <a:pt x="1486853" y="719585"/>
                    <a:pt x="1497691" y="713083"/>
                  </a:cubicBezTo>
                  <a:cubicBezTo>
                    <a:pt x="1502025" y="710915"/>
                    <a:pt x="1504193" y="708748"/>
                    <a:pt x="1508528" y="706580"/>
                  </a:cubicBezTo>
                  <a:cubicBezTo>
                    <a:pt x="1493356" y="721752"/>
                    <a:pt x="1489021" y="736924"/>
                    <a:pt x="1476016" y="754264"/>
                  </a:cubicBezTo>
                  <a:cubicBezTo>
                    <a:pt x="1463012" y="767268"/>
                    <a:pt x="1428333" y="771603"/>
                    <a:pt x="1434835" y="793277"/>
                  </a:cubicBezTo>
                  <a:lnTo>
                    <a:pt x="1434835" y="793277"/>
                  </a:lnTo>
                  <a:close/>
                  <a:moveTo>
                    <a:pt x="1419663" y="791110"/>
                  </a:moveTo>
                  <a:lnTo>
                    <a:pt x="1419663" y="791110"/>
                  </a:lnTo>
                  <a:cubicBezTo>
                    <a:pt x="1430500" y="771603"/>
                    <a:pt x="1397989" y="758598"/>
                    <a:pt x="1391487" y="745594"/>
                  </a:cubicBezTo>
                  <a:cubicBezTo>
                    <a:pt x="1382817" y="728255"/>
                    <a:pt x="1382817" y="710915"/>
                    <a:pt x="1371980" y="691408"/>
                  </a:cubicBezTo>
                  <a:cubicBezTo>
                    <a:pt x="1374147" y="693576"/>
                    <a:pt x="1378482" y="695743"/>
                    <a:pt x="1380650" y="700078"/>
                  </a:cubicBezTo>
                  <a:cubicBezTo>
                    <a:pt x="1389319" y="708748"/>
                    <a:pt x="1397989" y="717417"/>
                    <a:pt x="1404491" y="728255"/>
                  </a:cubicBezTo>
                  <a:cubicBezTo>
                    <a:pt x="1408826" y="736924"/>
                    <a:pt x="1415328" y="747761"/>
                    <a:pt x="1415328" y="758598"/>
                  </a:cubicBezTo>
                  <a:cubicBezTo>
                    <a:pt x="1415328" y="758598"/>
                    <a:pt x="1415328" y="758598"/>
                    <a:pt x="1415328" y="758598"/>
                  </a:cubicBezTo>
                  <a:cubicBezTo>
                    <a:pt x="1415328" y="758598"/>
                    <a:pt x="1415328" y="758598"/>
                    <a:pt x="1415328" y="756431"/>
                  </a:cubicBezTo>
                  <a:cubicBezTo>
                    <a:pt x="1415328" y="745594"/>
                    <a:pt x="1410994" y="736924"/>
                    <a:pt x="1406659" y="726087"/>
                  </a:cubicBezTo>
                  <a:cubicBezTo>
                    <a:pt x="1402324" y="719585"/>
                    <a:pt x="1397989" y="710915"/>
                    <a:pt x="1393654" y="704413"/>
                  </a:cubicBezTo>
                  <a:cubicBezTo>
                    <a:pt x="1406659" y="713083"/>
                    <a:pt x="1419663" y="726087"/>
                    <a:pt x="1426166" y="739092"/>
                  </a:cubicBezTo>
                  <a:cubicBezTo>
                    <a:pt x="1430500" y="754264"/>
                    <a:pt x="1434835" y="782440"/>
                    <a:pt x="1419663" y="791110"/>
                  </a:cubicBezTo>
                  <a:lnTo>
                    <a:pt x="1419663" y="791110"/>
                  </a:lnTo>
                  <a:close/>
                  <a:moveTo>
                    <a:pt x="1439170" y="721752"/>
                  </a:moveTo>
                  <a:lnTo>
                    <a:pt x="1439170" y="721752"/>
                  </a:lnTo>
                  <a:cubicBezTo>
                    <a:pt x="1430500" y="702245"/>
                    <a:pt x="1465179" y="693576"/>
                    <a:pt x="1473849" y="680571"/>
                  </a:cubicBezTo>
                  <a:cubicBezTo>
                    <a:pt x="1484686" y="663232"/>
                    <a:pt x="1486853" y="648060"/>
                    <a:pt x="1502025" y="630720"/>
                  </a:cubicBezTo>
                  <a:cubicBezTo>
                    <a:pt x="1497691" y="632888"/>
                    <a:pt x="1495523" y="635055"/>
                    <a:pt x="1491188" y="637223"/>
                  </a:cubicBezTo>
                  <a:cubicBezTo>
                    <a:pt x="1480351" y="643725"/>
                    <a:pt x="1471681" y="652395"/>
                    <a:pt x="1463012" y="661064"/>
                  </a:cubicBezTo>
                  <a:cubicBezTo>
                    <a:pt x="1456510" y="669734"/>
                    <a:pt x="1450007" y="678404"/>
                    <a:pt x="1447840" y="689241"/>
                  </a:cubicBezTo>
                  <a:cubicBezTo>
                    <a:pt x="1447840" y="689241"/>
                    <a:pt x="1447840" y="689241"/>
                    <a:pt x="1447840" y="689241"/>
                  </a:cubicBezTo>
                  <a:cubicBezTo>
                    <a:pt x="1447840" y="689241"/>
                    <a:pt x="1447840" y="689241"/>
                    <a:pt x="1447840" y="687073"/>
                  </a:cubicBezTo>
                  <a:cubicBezTo>
                    <a:pt x="1450007" y="676236"/>
                    <a:pt x="1454342" y="667567"/>
                    <a:pt x="1460844" y="658897"/>
                  </a:cubicBezTo>
                  <a:cubicBezTo>
                    <a:pt x="1465179" y="652395"/>
                    <a:pt x="1471681" y="645892"/>
                    <a:pt x="1478184" y="639390"/>
                  </a:cubicBezTo>
                  <a:cubicBezTo>
                    <a:pt x="1463012" y="645892"/>
                    <a:pt x="1447840" y="656729"/>
                    <a:pt x="1439170" y="669734"/>
                  </a:cubicBezTo>
                  <a:cubicBezTo>
                    <a:pt x="1432668" y="682739"/>
                    <a:pt x="1423998" y="708748"/>
                    <a:pt x="1439170" y="721752"/>
                  </a:cubicBezTo>
                  <a:lnTo>
                    <a:pt x="1439170" y="721752"/>
                  </a:lnTo>
                  <a:close/>
                  <a:moveTo>
                    <a:pt x="1421831" y="721752"/>
                  </a:moveTo>
                  <a:lnTo>
                    <a:pt x="1421831" y="721752"/>
                  </a:lnTo>
                  <a:cubicBezTo>
                    <a:pt x="1437003" y="710915"/>
                    <a:pt x="1430500" y="684906"/>
                    <a:pt x="1421831" y="669734"/>
                  </a:cubicBezTo>
                  <a:cubicBezTo>
                    <a:pt x="1413161" y="656729"/>
                    <a:pt x="1397989" y="645892"/>
                    <a:pt x="1384984" y="639390"/>
                  </a:cubicBezTo>
                  <a:cubicBezTo>
                    <a:pt x="1391487" y="645892"/>
                    <a:pt x="1395822" y="652395"/>
                    <a:pt x="1400156" y="658897"/>
                  </a:cubicBezTo>
                  <a:cubicBezTo>
                    <a:pt x="1406659" y="667567"/>
                    <a:pt x="1410994" y="676236"/>
                    <a:pt x="1413161" y="687073"/>
                  </a:cubicBezTo>
                  <a:cubicBezTo>
                    <a:pt x="1413161" y="687073"/>
                    <a:pt x="1413161" y="687073"/>
                    <a:pt x="1413161" y="689241"/>
                  </a:cubicBezTo>
                  <a:cubicBezTo>
                    <a:pt x="1413161" y="689241"/>
                    <a:pt x="1413161" y="689241"/>
                    <a:pt x="1413161" y="689241"/>
                  </a:cubicBezTo>
                  <a:cubicBezTo>
                    <a:pt x="1410994" y="678404"/>
                    <a:pt x="1406659" y="669734"/>
                    <a:pt x="1400156" y="661064"/>
                  </a:cubicBezTo>
                  <a:cubicBezTo>
                    <a:pt x="1391487" y="650227"/>
                    <a:pt x="1382817" y="643725"/>
                    <a:pt x="1374147" y="635055"/>
                  </a:cubicBezTo>
                  <a:cubicBezTo>
                    <a:pt x="1371980" y="632888"/>
                    <a:pt x="1367645" y="630720"/>
                    <a:pt x="1363310" y="628553"/>
                  </a:cubicBezTo>
                  <a:cubicBezTo>
                    <a:pt x="1376315" y="645892"/>
                    <a:pt x="1378482" y="661064"/>
                    <a:pt x="1389319" y="680571"/>
                  </a:cubicBezTo>
                  <a:cubicBezTo>
                    <a:pt x="1397989" y="691408"/>
                    <a:pt x="1432668" y="702245"/>
                    <a:pt x="1421831" y="721752"/>
                  </a:cubicBezTo>
                  <a:lnTo>
                    <a:pt x="1421831" y="721752"/>
                  </a:lnTo>
                  <a:close/>
                  <a:moveTo>
                    <a:pt x="1434835" y="650227"/>
                  </a:moveTo>
                  <a:lnTo>
                    <a:pt x="1434835" y="650227"/>
                  </a:lnTo>
                  <a:cubicBezTo>
                    <a:pt x="1419663" y="639390"/>
                    <a:pt x="1423998" y="613381"/>
                    <a:pt x="1432668" y="600376"/>
                  </a:cubicBezTo>
                  <a:cubicBezTo>
                    <a:pt x="1439170" y="587372"/>
                    <a:pt x="1454342" y="574367"/>
                    <a:pt x="1467347" y="567865"/>
                  </a:cubicBezTo>
                  <a:cubicBezTo>
                    <a:pt x="1460844" y="574367"/>
                    <a:pt x="1456510" y="580870"/>
                    <a:pt x="1452175" y="589539"/>
                  </a:cubicBezTo>
                  <a:cubicBezTo>
                    <a:pt x="1447840" y="598209"/>
                    <a:pt x="1443505" y="609046"/>
                    <a:pt x="1441337" y="617716"/>
                  </a:cubicBezTo>
                  <a:cubicBezTo>
                    <a:pt x="1441337" y="617716"/>
                    <a:pt x="1441337" y="617716"/>
                    <a:pt x="1441337" y="619883"/>
                  </a:cubicBezTo>
                  <a:cubicBezTo>
                    <a:pt x="1441337" y="619883"/>
                    <a:pt x="1441337" y="619883"/>
                    <a:pt x="1441337" y="619883"/>
                  </a:cubicBezTo>
                  <a:cubicBezTo>
                    <a:pt x="1441337" y="609046"/>
                    <a:pt x="1447840" y="600376"/>
                    <a:pt x="1452175" y="591707"/>
                  </a:cubicBezTo>
                  <a:cubicBezTo>
                    <a:pt x="1458677" y="580870"/>
                    <a:pt x="1467347" y="572200"/>
                    <a:pt x="1478184" y="563530"/>
                  </a:cubicBezTo>
                  <a:cubicBezTo>
                    <a:pt x="1480351" y="561363"/>
                    <a:pt x="1484686" y="559195"/>
                    <a:pt x="1486853" y="554861"/>
                  </a:cubicBezTo>
                  <a:cubicBezTo>
                    <a:pt x="1473849" y="572200"/>
                    <a:pt x="1473849" y="589539"/>
                    <a:pt x="1465179" y="606879"/>
                  </a:cubicBezTo>
                  <a:cubicBezTo>
                    <a:pt x="1458677" y="619883"/>
                    <a:pt x="1423998" y="630720"/>
                    <a:pt x="1434835" y="650227"/>
                  </a:cubicBezTo>
                  <a:lnTo>
                    <a:pt x="1434835" y="650227"/>
                  </a:lnTo>
                  <a:close/>
                  <a:moveTo>
                    <a:pt x="1419663" y="650227"/>
                  </a:moveTo>
                  <a:lnTo>
                    <a:pt x="1419663" y="650227"/>
                  </a:lnTo>
                  <a:cubicBezTo>
                    <a:pt x="1428333" y="630720"/>
                    <a:pt x="1391487" y="624218"/>
                    <a:pt x="1382817" y="611214"/>
                  </a:cubicBezTo>
                  <a:cubicBezTo>
                    <a:pt x="1369813" y="596042"/>
                    <a:pt x="1367645" y="578702"/>
                    <a:pt x="1352473" y="563530"/>
                  </a:cubicBezTo>
                  <a:cubicBezTo>
                    <a:pt x="1356808" y="565698"/>
                    <a:pt x="1358975" y="567865"/>
                    <a:pt x="1363310" y="570033"/>
                  </a:cubicBezTo>
                  <a:cubicBezTo>
                    <a:pt x="1374147" y="576535"/>
                    <a:pt x="1384984" y="583037"/>
                    <a:pt x="1393654" y="593874"/>
                  </a:cubicBezTo>
                  <a:cubicBezTo>
                    <a:pt x="1400156" y="602544"/>
                    <a:pt x="1406659" y="611214"/>
                    <a:pt x="1408826" y="619883"/>
                  </a:cubicBezTo>
                  <a:cubicBezTo>
                    <a:pt x="1408826" y="619883"/>
                    <a:pt x="1408826" y="619883"/>
                    <a:pt x="1408826" y="619883"/>
                  </a:cubicBezTo>
                  <a:cubicBezTo>
                    <a:pt x="1408826" y="619883"/>
                    <a:pt x="1408826" y="619883"/>
                    <a:pt x="1408826" y="617716"/>
                  </a:cubicBezTo>
                  <a:cubicBezTo>
                    <a:pt x="1406659" y="606879"/>
                    <a:pt x="1400156" y="598209"/>
                    <a:pt x="1393654" y="591707"/>
                  </a:cubicBezTo>
                  <a:cubicBezTo>
                    <a:pt x="1387152" y="585204"/>
                    <a:pt x="1382817" y="578702"/>
                    <a:pt x="1376315" y="574367"/>
                  </a:cubicBezTo>
                  <a:cubicBezTo>
                    <a:pt x="1391487" y="580870"/>
                    <a:pt x="1406659" y="589539"/>
                    <a:pt x="1415328" y="602544"/>
                  </a:cubicBezTo>
                  <a:cubicBezTo>
                    <a:pt x="1423998" y="613381"/>
                    <a:pt x="1432668" y="639390"/>
                    <a:pt x="1419663" y="650227"/>
                  </a:cubicBezTo>
                  <a:lnTo>
                    <a:pt x="1419663" y="650227"/>
                  </a:lnTo>
                  <a:close/>
                  <a:moveTo>
                    <a:pt x="1423998" y="578702"/>
                  </a:moveTo>
                  <a:lnTo>
                    <a:pt x="1423998" y="578702"/>
                  </a:lnTo>
                  <a:cubicBezTo>
                    <a:pt x="1410994" y="561363"/>
                    <a:pt x="1443505" y="546191"/>
                    <a:pt x="1450007" y="531019"/>
                  </a:cubicBezTo>
                  <a:cubicBezTo>
                    <a:pt x="1456510" y="511512"/>
                    <a:pt x="1456510" y="496340"/>
                    <a:pt x="1467347" y="476833"/>
                  </a:cubicBezTo>
                  <a:cubicBezTo>
                    <a:pt x="1465179" y="479001"/>
                    <a:pt x="1460844" y="483336"/>
                    <a:pt x="1458677" y="485503"/>
                  </a:cubicBezTo>
                  <a:cubicBezTo>
                    <a:pt x="1450007" y="494173"/>
                    <a:pt x="1443505" y="505010"/>
                    <a:pt x="1437003" y="515847"/>
                  </a:cubicBezTo>
                  <a:cubicBezTo>
                    <a:pt x="1432668" y="524517"/>
                    <a:pt x="1428333" y="535354"/>
                    <a:pt x="1428333" y="546191"/>
                  </a:cubicBezTo>
                  <a:cubicBezTo>
                    <a:pt x="1428333" y="546191"/>
                    <a:pt x="1428333" y="546191"/>
                    <a:pt x="1428333" y="546191"/>
                  </a:cubicBezTo>
                  <a:cubicBezTo>
                    <a:pt x="1428333" y="546191"/>
                    <a:pt x="1428333" y="546191"/>
                    <a:pt x="1428333" y="544023"/>
                  </a:cubicBezTo>
                  <a:cubicBezTo>
                    <a:pt x="1428333" y="533186"/>
                    <a:pt x="1430500" y="522349"/>
                    <a:pt x="1434835" y="513680"/>
                  </a:cubicBezTo>
                  <a:cubicBezTo>
                    <a:pt x="1439170" y="505010"/>
                    <a:pt x="1443505" y="498508"/>
                    <a:pt x="1447840" y="492005"/>
                  </a:cubicBezTo>
                  <a:cubicBezTo>
                    <a:pt x="1434835" y="500675"/>
                    <a:pt x="1421831" y="513680"/>
                    <a:pt x="1417496" y="528852"/>
                  </a:cubicBezTo>
                  <a:cubicBezTo>
                    <a:pt x="1410994" y="544023"/>
                    <a:pt x="1408826" y="570033"/>
                    <a:pt x="1423998" y="578702"/>
                  </a:cubicBezTo>
                  <a:lnTo>
                    <a:pt x="1423998" y="578702"/>
                  </a:lnTo>
                  <a:close/>
                  <a:moveTo>
                    <a:pt x="1408826" y="583037"/>
                  </a:moveTo>
                  <a:lnTo>
                    <a:pt x="1408826" y="583037"/>
                  </a:lnTo>
                  <a:cubicBezTo>
                    <a:pt x="1421831" y="570033"/>
                    <a:pt x="1408826" y="544023"/>
                    <a:pt x="1397989" y="533186"/>
                  </a:cubicBezTo>
                  <a:cubicBezTo>
                    <a:pt x="1387152" y="522349"/>
                    <a:pt x="1369813" y="513680"/>
                    <a:pt x="1354641" y="509345"/>
                  </a:cubicBezTo>
                  <a:cubicBezTo>
                    <a:pt x="1361143" y="513680"/>
                    <a:pt x="1367645" y="520182"/>
                    <a:pt x="1374147" y="526684"/>
                  </a:cubicBezTo>
                  <a:cubicBezTo>
                    <a:pt x="1380650" y="533186"/>
                    <a:pt x="1389319" y="541856"/>
                    <a:pt x="1391487" y="552693"/>
                  </a:cubicBezTo>
                  <a:cubicBezTo>
                    <a:pt x="1391487" y="552693"/>
                    <a:pt x="1391487" y="552693"/>
                    <a:pt x="1391487" y="552693"/>
                  </a:cubicBezTo>
                  <a:cubicBezTo>
                    <a:pt x="1391487" y="552693"/>
                    <a:pt x="1391487" y="552693"/>
                    <a:pt x="1391487" y="552693"/>
                  </a:cubicBezTo>
                  <a:cubicBezTo>
                    <a:pt x="1387152" y="541856"/>
                    <a:pt x="1380650" y="535354"/>
                    <a:pt x="1371980" y="526684"/>
                  </a:cubicBezTo>
                  <a:cubicBezTo>
                    <a:pt x="1363310" y="518014"/>
                    <a:pt x="1352473" y="511512"/>
                    <a:pt x="1339469" y="507177"/>
                  </a:cubicBezTo>
                  <a:cubicBezTo>
                    <a:pt x="1339469" y="505010"/>
                    <a:pt x="1335134" y="502842"/>
                    <a:pt x="1330799" y="502842"/>
                  </a:cubicBezTo>
                  <a:cubicBezTo>
                    <a:pt x="1348138" y="515847"/>
                    <a:pt x="1352473" y="533186"/>
                    <a:pt x="1367645" y="548358"/>
                  </a:cubicBezTo>
                  <a:cubicBezTo>
                    <a:pt x="1378482" y="559195"/>
                    <a:pt x="1413161" y="561363"/>
                    <a:pt x="1408826" y="583037"/>
                  </a:cubicBezTo>
                  <a:lnTo>
                    <a:pt x="1408826" y="583037"/>
                  </a:lnTo>
                  <a:close/>
                  <a:moveTo>
                    <a:pt x="1406659" y="509345"/>
                  </a:moveTo>
                  <a:lnTo>
                    <a:pt x="1406659" y="509345"/>
                  </a:lnTo>
                  <a:cubicBezTo>
                    <a:pt x="1389319" y="502842"/>
                    <a:pt x="1389319" y="474666"/>
                    <a:pt x="1393654" y="459494"/>
                  </a:cubicBezTo>
                  <a:cubicBezTo>
                    <a:pt x="1397989" y="444322"/>
                    <a:pt x="1408826" y="429150"/>
                    <a:pt x="1419663" y="420480"/>
                  </a:cubicBezTo>
                  <a:cubicBezTo>
                    <a:pt x="1415328" y="429150"/>
                    <a:pt x="1413161" y="435652"/>
                    <a:pt x="1408826" y="444322"/>
                  </a:cubicBezTo>
                  <a:cubicBezTo>
                    <a:pt x="1404491" y="452992"/>
                    <a:pt x="1402324" y="463829"/>
                    <a:pt x="1404491" y="474666"/>
                  </a:cubicBezTo>
                  <a:cubicBezTo>
                    <a:pt x="1404491" y="474666"/>
                    <a:pt x="1404491" y="474666"/>
                    <a:pt x="1404491" y="474666"/>
                  </a:cubicBezTo>
                  <a:cubicBezTo>
                    <a:pt x="1404491" y="474666"/>
                    <a:pt x="1404491" y="474666"/>
                    <a:pt x="1404491" y="474666"/>
                  </a:cubicBezTo>
                  <a:cubicBezTo>
                    <a:pt x="1402324" y="463829"/>
                    <a:pt x="1406659" y="452992"/>
                    <a:pt x="1408826" y="444322"/>
                  </a:cubicBezTo>
                  <a:cubicBezTo>
                    <a:pt x="1413161" y="433485"/>
                    <a:pt x="1419663" y="422648"/>
                    <a:pt x="1428333" y="411811"/>
                  </a:cubicBezTo>
                  <a:cubicBezTo>
                    <a:pt x="1430500" y="407476"/>
                    <a:pt x="1432668" y="405308"/>
                    <a:pt x="1434835" y="403141"/>
                  </a:cubicBezTo>
                  <a:cubicBezTo>
                    <a:pt x="1426166" y="422648"/>
                    <a:pt x="1428333" y="439987"/>
                    <a:pt x="1423998" y="459494"/>
                  </a:cubicBezTo>
                  <a:cubicBezTo>
                    <a:pt x="1421831" y="474666"/>
                    <a:pt x="1391487" y="494173"/>
                    <a:pt x="1406659" y="509345"/>
                  </a:cubicBezTo>
                  <a:lnTo>
                    <a:pt x="1406659" y="509345"/>
                  </a:lnTo>
                  <a:close/>
                  <a:moveTo>
                    <a:pt x="1389319" y="513680"/>
                  </a:moveTo>
                  <a:lnTo>
                    <a:pt x="1389319" y="513680"/>
                  </a:lnTo>
                  <a:cubicBezTo>
                    <a:pt x="1391487" y="492005"/>
                    <a:pt x="1356808" y="494173"/>
                    <a:pt x="1345971" y="483336"/>
                  </a:cubicBezTo>
                  <a:cubicBezTo>
                    <a:pt x="1330799" y="470331"/>
                    <a:pt x="1324297" y="455159"/>
                    <a:pt x="1304790" y="442155"/>
                  </a:cubicBezTo>
                  <a:cubicBezTo>
                    <a:pt x="1309125" y="444322"/>
                    <a:pt x="1313459" y="444322"/>
                    <a:pt x="1315627" y="446489"/>
                  </a:cubicBezTo>
                  <a:cubicBezTo>
                    <a:pt x="1326464" y="450824"/>
                    <a:pt x="1339469" y="455159"/>
                    <a:pt x="1348138" y="463829"/>
                  </a:cubicBezTo>
                  <a:cubicBezTo>
                    <a:pt x="1356808" y="470331"/>
                    <a:pt x="1365478" y="476833"/>
                    <a:pt x="1369813" y="487670"/>
                  </a:cubicBezTo>
                  <a:cubicBezTo>
                    <a:pt x="1369813" y="487670"/>
                    <a:pt x="1369813" y="487670"/>
                    <a:pt x="1369813" y="487670"/>
                  </a:cubicBezTo>
                  <a:cubicBezTo>
                    <a:pt x="1369813" y="487670"/>
                    <a:pt x="1369813" y="487670"/>
                    <a:pt x="1369813" y="487670"/>
                  </a:cubicBezTo>
                  <a:cubicBezTo>
                    <a:pt x="1365478" y="479001"/>
                    <a:pt x="1356808" y="470331"/>
                    <a:pt x="1350306" y="463829"/>
                  </a:cubicBezTo>
                  <a:cubicBezTo>
                    <a:pt x="1343803" y="459494"/>
                    <a:pt x="1337301" y="452992"/>
                    <a:pt x="1328631" y="450824"/>
                  </a:cubicBezTo>
                  <a:cubicBezTo>
                    <a:pt x="1343803" y="452992"/>
                    <a:pt x="1361143" y="459494"/>
                    <a:pt x="1374147" y="468164"/>
                  </a:cubicBezTo>
                  <a:cubicBezTo>
                    <a:pt x="1384984" y="476833"/>
                    <a:pt x="1400156" y="498508"/>
                    <a:pt x="1389319" y="513680"/>
                  </a:cubicBezTo>
                  <a:lnTo>
                    <a:pt x="1389319" y="513680"/>
                  </a:lnTo>
                  <a:close/>
                  <a:moveTo>
                    <a:pt x="1380650" y="442155"/>
                  </a:moveTo>
                  <a:lnTo>
                    <a:pt x="1380650" y="442155"/>
                  </a:lnTo>
                  <a:cubicBezTo>
                    <a:pt x="1363310" y="426983"/>
                    <a:pt x="1391487" y="405308"/>
                    <a:pt x="1395822" y="390136"/>
                  </a:cubicBezTo>
                  <a:cubicBezTo>
                    <a:pt x="1400156" y="370630"/>
                    <a:pt x="1395822" y="353290"/>
                    <a:pt x="1400156" y="333783"/>
                  </a:cubicBezTo>
                  <a:cubicBezTo>
                    <a:pt x="1397989" y="338118"/>
                    <a:pt x="1395822" y="340286"/>
                    <a:pt x="1393654" y="344620"/>
                  </a:cubicBezTo>
                  <a:cubicBezTo>
                    <a:pt x="1387152" y="355458"/>
                    <a:pt x="1380650" y="366295"/>
                    <a:pt x="1378482" y="379299"/>
                  </a:cubicBezTo>
                  <a:cubicBezTo>
                    <a:pt x="1376315" y="390136"/>
                    <a:pt x="1374147" y="400973"/>
                    <a:pt x="1376315" y="409643"/>
                  </a:cubicBezTo>
                  <a:cubicBezTo>
                    <a:pt x="1376315" y="409643"/>
                    <a:pt x="1376315" y="409643"/>
                    <a:pt x="1376315" y="409643"/>
                  </a:cubicBezTo>
                  <a:cubicBezTo>
                    <a:pt x="1376315" y="409643"/>
                    <a:pt x="1376315" y="409643"/>
                    <a:pt x="1376315" y="409643"/>
                  </a:cubicBezTo>
                  <a:cubicBezTo>
                    <a:pt x="1374147" y="398806"/>
                    <a:pt x="1374147" y="387969"/>
                    <a:pt x="1376315" y="379299"/>
                  </a:cubicBezTo>
                  <a:cubicBezTo>
                    <a:pt x="1378482" y="370630"/>
                    <a:pt x="1380650" y="361960"/>
                    <a:pt x="1384984" y="355458"/>
                  </a:cubicBezTo>
                  <a:cubicBezTo>
                    <a:pt x="1374147" y="366295"/>
                    <a:pt x="1365478" y="383634"/>
                    <a:pt x="1363310" y="398806"/>
                  </a:cubicBezTo>
                  <a:cubicBezTo>
                    <a:pt x="1358975" y="409643"/>
                    <a:pt x="1363310" y="437820"/>
                    <a:pt x="1380650" y="442155"/>
                  </a:cubicBezTo>
                  <a:lnTo>
                    <a:pt x="1380650" y="442155"/>
                  </a:lnTo>
                  <a:close/>
                  <a:moveTo>
                    <a:pt x="1365478" y="448657"/>
                  </a:moveTo>
                  <a:lnTo>
                    <a:pt x="1365478" y="448657"/>
                  </a:lnTo>
                  <a:cubicBezTo>
                    <a:pt x="1374147" y="433485"/>
                    <a:pt x="1356808" y="411811"/>
                    <a:pt x="1343803" y="403141"/>
                  </a:cubicBezTo>
                  <a:cubicBezTo>
                    <a:pt x="1330799" y="394471"/>
                    <a:pt x="1313459" y="390136"/>
                    <a:pt x="1298287" y="390136"/>
                  </a:cubicBezTo>
                  <a:cubicBezTo>
                    <a:pt x="1306957" y="394471"/>
                    <a:pt x="1313459" y="396639"/>
                    <a:pt x="1322129" y="400973"/>
                  </a:cubicBezTo>
                  <a:cubicBezTo>
                    <a:pt x="1330799" y="405308"/>
                    <a:pt x="1339469" y="413978"/>
                    <a:pt x="1343803" y="422648"/>
                  </a:cubicBezTo>
                  <a:cubicBezTo>
                    <a:pt x="1343803" y="422648"/>
                    <a:pt x="1343803" y="422648"/>
                    <a:pt x="1343803" y="422648"/>
                  </a:cubicBezTo>
                  <a:cubicBezTo>
                    <a:pt x="1343803" y="422648"/>
                    <a:pt x="1343803" y="422648"/>
                    <a:pt x="1343803" y="422648"/>
                  </a:cubicBezTo>
                  <a:cubicBezTo>
                    <a:pt x="1337301" y="413978"/>
                    <a:pt x="1328631" y="407476"/>
                    <a:pt x="1319962" y="403141"/>
                  </a:cubicBezTo>
                  <a:cubicBezTo>
                    <a:pt x="1309125" y="396639"/>
                    <a:pt x="1296120" y="392304"/>
                    <a:pt x="1285283" y="390136"/>
                  </a:cubicBezTo>
                  <a:cubicBezTo>
                    <a:pt x="1280948" y="390136"/>
                    <a:pt x="1276613" y="387969"/>
                    <a:pt x="1274446" y="387969"/>
                  </a:cubicBezTo>
                  <a:cubicBezTo>
                    <a:pt x="1293953" y="398806"/>
                    <a:pt x="1302622" y="411811"/>
                    <a:pt x="1319962" y="424815"/>
                  </a:cubicBezTo>
                  <a:cubicBezTo>
                    <a:pt x="1330799" y="431317"/>
                    <a:pt x="1365478" y="426983"/>
                    <a:pt x="1365478" y="448657"/>
                  </a:cubicBezTo>
                  <a:lnTo>
                    <a:pt x="1365478" y="448657"/>
                  </a:lnTo>
                  <a:close/>
                  <a:moveTo>
                    <a:pt x="1348138" y="379299"/>
                  </a:moveTo>
                  <a:lnTo>
                    <a:pt x="1348138" y="379299"/>
                  </a:lnTo>
                  <a:cubicBezTo>
                    <a:pt x="1330799" y="366295"/>
                    <a:pt x="1356808" y="342453"/>
                    <a:pt x="1356808" y="325114"/>
                  </a:cubicBezTo>
                  <a:cubicBezTo>
                    <a:pt x="1358975" y="305607"/>
                    <a:pt x="1352473" y="288267"/>
                    <a:pt x="1356808" y="268761"/>
                  </a:cubicBezTo>
                  <a:cubicBezTo>
                    <a:pt x="1354641" y="273095"/>
                    <a:pt x="1352473" y="275263"/>
                    <a:pt x="1352473" y="279598"/>
                  </a:cubicBezTo>
                  <a:cubicBezTo>
                    <a:pt x="1348138" y="290435"/>
                    <a:pt x="1343803" y="303439"/>
                    <a:pt x="1341636" y="314276"/>
                  </a:cubicBezTo>
                  <a:cubicBezTo>
                    <a:pt x="1339469" y="325114"/>
                    <a:pt x="1339469" y="335951"/>
                    <a:pt x="1343803" y="344620"/>
                  </a:cubicBezTo>
                  <a:cubicBezTo>
                    <a:pt x="1343803" y="344620"/>
                    <a:pt x="1343803" y="344620"/>
                    <a:pt x="1343803" y="344620"/>
                  </a:cubicBezTo>
                  <a:cubicBezTo>
                    <a:pt x="1343803" y="344620"/>
                    <a:pt x="1343803" y="344620"/>
                    <a:pt x="1343803" y="344620"/>
                  </a:cubicBezTo>
                  <a:cubicBezTo>
                    <a:pt x="1339469" y="335951"/>
                    <a:pt x="1339469" y="325114"/>
                    <a:pt x="1341636" y="314276"/>
                  </a:cubicBezTo>
                  <a:cubicBezTo>
                    <a:pt x="1341636" y="305607"/>
                    <a:pt x="1343803" y="296937"/>
                    <a:pt x="1345971" y="288267"/>
                  </a:cubicBezTo>
                  <a:cubicBezTo>
                    <a:pt x="1337301" y="301272"/>
                    <a:pt x="1328631" y="318611"/>
                    <a:pt x="1328631" y="333783"/>
                  </a:cubicBezTo>
                  <a:cubicBezTo>
                    <a:pt x="1322129" y="348955"/>
                    <a:pt x="1328631" y="374964"/>
                    <a:pt x="1348138" y="379299"/>
                  </a:cubicBezTo>
                  <a:lnTo>
                    <a:pt x="1348138" y="379299"/>
                  </a:lnTo>
                  <a:close/>
                  <a:moveTo>
                    <a:pt x="1332966" y="385801"/>
                  </a:moveTo>
                  <a:lnTo>
                    <a:pt x="1332966" y="385801"/>
                  </a:lnTo>
                  <a:cubicBezTo>
                    <a:pt x="1330799" y="364127"/>
                    <a:pt x="1298287" y="372797"/>
                    <a:pt x="1283116" y="364127"/>
                  </a:cubicBezTo>
                  <a:cubicBezTo>
                    <a:pt x="1265776" y="353290"/>
                    <a:pt x="1254939" y="340286"/>
                    <a:pt x="1235432" y="333783"/>
                  </a:cubicBezTo>
                  <a:cubicBezTo>
                    <a:pt x="1239767" y="333783"/>
                    <a:pt x="1244102" y="333783"/>
                    <a:pt x="1248437" y="335951"/>
                  </a:cubicBezTo>
                  <a:cubicBezTo>
                    <a:pt x="1261441" y="338118"/>
                    <a:pt x="1272278" y="340286"/>
                    <a:pt x="1285283" y="344620"/>
                  </a:cubicBezTo>
                  <a:cubicBezTo>
                    <a:pt x="1293953" y="348955"/>
                    <a:pt x="1304790" y="353290"/>
                    <a:pt x="1311292" y="361960"/>
                  </a:cubicBezTo>
                  <a:cubicBezTo>
                    <a:pt x="1311292" y="361960"/>
                    <a:pt x="1311292" y="361960"/>
                    <a:pt x="1311292" y="361960"/>
                  </a:cubicBezTo>
                  <a:cubicBezTo>
                    <a:pt x="1311292" y="361960"/>
                    <a:pt x="1311292" y="361960"/>
                    <a:pt x="1311292" y="361960"/>
                  </a:cubicBezTo>
                  <a:cubicBezTo>
                    <a:pt x="1304790" y="353290"/>
                    <a:pt x="1296120" y="348955"/>
                    <a:pt x="1287450" y="342453"/>
                  </a:cubicBezTo>
                  <a:cubicBezTo>
                    <a:pt x="1278781" y="338118"/>
                    <a:pt x="1272278" y="335951"/>
                    <a:pt x="1263609" y="333783"/>
                  </a:cubicBezTo>
                  <a:cubicBezTo>
                    <a:pt x="1278781" y="333783"/>
                    <a:pt x="1298287" y="335951"/>
                    <a:pt x="1311292" y="342453"/>
                  </a:cubicBezTo>
                  <a:cubicBezTo>
                    <a:pt x="1322129" y="351123"/>
                    <a:pt x="1339469" y="370630"/>
                    <a:pt x="1332966" y="385801"/>
                  </a:cubicBezTo>
                  <a:lnTo>
                    <a:pt x="1332966" y="385801"/>
                  </a:lnTo>
                  <a:close/>
                  <a:moveTo>
                    <a:pt x="1309125" y="318611"/>
                  </a:moveTo>
                  <a:lnTo>
                    <a:pt x="1309125" y="318611"/>
                  </a:lnTo>
                  <a:cubicBezTo>
                    <a:pt x="1289618" y="307774"/>
                    <a:pt x="1313459" y="281765"/>
                    <a:pt x="1313459" y="264426"/>
                  </a:cubicBezTo>
                  <a:cubicBezTo>
                    <a:pt x="1313459" y="244919"/>
                    <a:pt x="1304790" y="229747"/>
                    <a:pt x="1306957" y="208073"/>
                  </a:cubicBezTo>
                  <a:cubicBezTo>
                    <a:pt x="1304790" y="212408"/>
                    <a:pt x="1304790" y="214575"/>
                    <a:pt x="1302622" y="218910"/>
                  </a:cubicBezTo>
                  <a:cubicBezTo>
                    <a:pt x="1298287" y="229747"/>
                    <a:pt x="1296120" y="242752"/>
                    <a:pt x="1293953" y="255756"/>
                  </a:cubicBezTo>
                  <a:cubicBezTo>
                    <a:pt x="1293953" y="266593"/>
                    <a:pt x="1293953" y="277430"/>
                    <a:pt x="1298287" y="286100"/>
                  </a:cubicBezTo>
                  <a:cubicBezTo>
                    <a:pt x="1298287" y="286100"/>
                    <a:pt x="1298287" y="286100"/>
                    <a:pt x="1298287" y="286100"/>
                  </a:cubicBezTo>
                  <a:cubicBezTo>
                    <a:pt x="1298287" y="286100"/>
                    <a:pt x="1298287" y="286100"/>
                    <a:pt x="1298287" y="286100"/>
                  </a:cubicBezTo>
                  <a:cubicBezTo>
                    <a:pt x="1293953" y="277430"/>
                    <a:pt x="1291785" y="266593"/>
                    <a:pt x="1291785" y="255756"/>
                  </a:cubicBezTo>
                  <a:cubicBezTo>
                    <a:pt x="1291785" y="247086"/>
                    <a:pt x="1291785" y="238417"/>
                    <a:pt x="1293953" y="229747"/>
                  </a:cubicBezTo>
                  <a:cubicBezTo>
                    <a:pt x="1287450" y="242752"/>
                    <a:pt x="1280948" y="260091"/>
                    <a:pt x="1280948" y="275263"/>
                  </a:cubicBezTo>
                  <a:cubicBezTo>
                    <a:pt x="1280948" y="292602"/>
                    <a:pt x="1289618" y="318611"/>
                    <a:pt x="1309125" y="318611"/>
                  </a:cubicBezTo>
                  <a:lnTo>
                    <a:pt x="1309125" y="318611"/>
                  </a:lnTo>
                  <a:close/>
                  <a:moveTo>
                    <a:pt x="1293953" y="327281"/>
                  </a:moveTo>
                  <a:lnTo>
                    <a:pt x="1293953" y="327281"/>
                  </a:lnTo>
                  <a:cubicBezTo>
                    <a:pt x="1289618" y="305607"/>
                    <a:pt x="1257106" y="318611"/>
                    <a:pt x="1241934" y="312109"/>
                  </a:cubicBezTo>
                  <a:cubicBezTo>
                    <a:pt x="1222428" y="303439"/>
                    <a:pt x="1211591" y="292602"/>
                    <a:pt x="1189916" y="286100"/>
                  </a:cubicBezTo>
                  <a:cubicBezTo>
                    <a:pt x="1194251" y="286100"/>
                    <a:pt x="1198586" y="286100"/>
                    <a:pt x="1202921" y="286100"/>
                  </a:cubicBezTo>
                  <a:cubicBezTo>
                    <a:pt x="1215925" y="286100"/>
                    <a:pt x="1226762" y="288267"/>
                    <a:pt x="1239767" y="290435"/>
                  </a:cubicBezTo>
                  <a:cubicBezTo>
                    <a:pt x="1250604" y="292602"/>
                    <a:pt x="1259274" y="296937"/>
                    <a:pt x="1267944" y="305607"/>
                  </a:cubicBezTo>
                  <a:cubicBezTo>
                    <a:pt x="1267944" y="305607"/>
                    <a:pt x="1267944" y="305607"/>
                    <a:pt x="1267944" y="305607"/>
                  </a:cubicBezTo>
                  <a:cubicBezTo>
                    <a:pt x="1267944" y="305607"/>
                    <a:pt x="1267944" y="305607"/>
                    <a:pt x="1267944" y="305607"/>
                  </a:cubicBezTo>
                  <a:cubicBezTo>
                    <a:pt x="1261441" y="296937"/>
                    <a:pt x="1250604" y="292602"/>
                    <a:pt x="1241934" y="290435"/>
                  </a:cubicBezTo>
                  <a:cubicBezTo>
                    <a:pt x="1233265" y="288267"/>
                    <a:pt x="1224595" y="286100"/>
                    <a:pt x="1218093" y="283933"/>
                  </a:cubicBezTo>
                  <a:cubicBezTo>
                    <a:pt x="1233265" y="281765"/>
                    <a:pt x="1252772" y="281765"/>
                    <a:pt x="1265776" y="288267"/>
                  </a:cubicBezTo>
                  <a:cubicBezTo>
                    <a:pt x="1278781" y="292602"/>
                    <a:pt x="1300455" y="309942"/>
                    <a:pt x="1293953" y="327281"/>
                  </a:cubicBezTo>
                  <a:lnTo>
                    <a:pt x="1293953" y="327281"/>
                  </a:lnTo>
                  <a:close/>
                  <a:moveTo>
                    <a:pt x="1263609" y="262258"/>
                  </a:moveTo>
                  <a:lnTo>
                    <a:pt x="1263609" y="262258"/>
                  </a:lnTo>
                  <a:cubicBezTo>
                    <a:pt x="1244102" y="253589"/>
                    <a:pt x="1263609" y="223245"/>
                    <a:pt x="1261441" y="208073"/>
                  </a:cubicBezTo>
                  <a:cubicBezTo>
                    <a:pt x="1259274" y="188566"/>
                    <a:pt x="1250604" y="173394"/>
                    <a:pt x="1248437" y="151720"/>
                  </a:cubicBezTo>
                  <a:cubicBezTo>
                    <a:pt x="1246269" y="156055"/>
                    <a:pt x="1246269" y="160389"/>
                    <a:pt x="1246269" y="162557"/>
                  </a:cubicBezTo>
                  <a:cubicBezTo>
                    <a:pt x="1244102" y="175561"/>
                    <a:pt x="1241934" y="186398"/>
                    <a:pt x="1241934" y="199403"/>
                  </a:cubicBezTo>
                  <a:cubicBezTo>
                    <a:pt x="1241934" y="210240"/>
                    <a:pt x="1244102" y="221077"/>
                    <a:pt x="1250604" y="229747"/>
                  </a:cubicBezTo>
                  <a:cubicBezTo>
                    <a:pt x="1250604" y="229747"/>
                    <a:pt x="1250604" y="229747"/>
                    <a:pt x="1250604" y="229747"/>
                  </a:cubicBezTo>
                  <a:cubicBezTo>
                    <a:pt x="1250604" y="229747"/>
                    <a:pt x="1250604" y="229747"/>
                    <a:pt x="1250604" y="229747"/>
                  </a:cubicBezTo>
                  <a:cubicBezTo>
                    <a:pt x="1244102" y="221077"/>
                    <a:pt x="1241934" y="210240"/>
                    <a:pt x="1241934" y="199403"/>
                  </a:cubicBezTo>
                  <a:cubicBezTo>
                    <a:pt x="1241934" y="190733"/>
                    <a:pt x="1241934" y="182064"/>
                    <a:pt x="1241934" y="173394"/>
                  </a:cubicBezTo>
                  <a:cubicBezTo>
                    <a:pt x="1235432" y="188566"/>
                    <a:pt x="1231097" y="205905"/>
                    <a:pt x="1233265" y="221077"/>
                  </a:cubicBezTo>
                  <a:cubicBezTo>
                    <a:pt x="1233265" y="238417"/>
                    <a:pt x="1244102" y="264426"/>
                    <a:pt x="1263609" y="262258"/>
                  </a:cubicBezTo>
                  <a:lnTo>
                    <a:pt x="1263609" y="262258"/>
                  </a:lnTo>
                  <a:close/>
                  <a:moveTo>
                    <a:pt x="1250604" y="273095"/>
                  </a:moveTo>
                  <a:lnTo>
                    <a:pt x="1250604" y="273095"/>
                  </a:lnTo>
                  <a:cubicBezTo>
                    <a:pt x="1244102" y="251421"/>
                    <a:pt x="1213758" y="266593"/>
                    <a:pt x="1196419" y="262258"/>
                  </a:cubicBezTo>
                  <a:cubicBezTo>
                    <a:pt x="1176912" y="255756"/>
                    <a:pt x="1163907" y="244919"/>
                    <a:pt x="1142233" y="242752"/>
                  </a:cubicBezTo>
                  <a:cubicBezTo>
                    <a:pt x="1146568" y="242752"/>
                    <a:pt x="1150903" y="242752"/>
                    <a:pt x="1155237" y="240584"/>
                  </a:cubicBezTo>
                  <a:cubicBezTo>
                    <a:pt x="1168242" y="240584"/>
                    <a:pt x="1179079" y="240584"/>
                    <a:pt x="1192084" y="242752"/>
                  </a:cubicBezTo>
                  <a:cubicBezTo>
                    <a:pt x="1202921" y="244919"/>
                    <a:pt x="1213758" y="247086"/>
                    <a:pt x="1220260" y="255756"/>
                  </a:cubicBezTo>
                  <a:cubicBezTo>
                    <a:pt x="1220260" y="255756"/>
                    <a:pt x="1220260" y="255756"/>
                    <a:pt x="1220260" y="255756"/>
                  </a:cubicBezTo>
                  <a:cubicBezTo>
                    <a:pt x="1220260" y="255756"/>
                    <a:pt x="1220260" y="255756"/>
                    <a:pt x="1220260" y="255756"/>
                  </a:cubicBezTo>
                  <a:cubicBezTo>
                    <a:pt x="1211591" y="249254"/>
                    <a:pt x="1202921" y="244919"/>
                    <a:pt x="1192084" y="242752"/>
                  </a:cubicBezTo>
                  <a:cubicBezTo>
                    <a:pt x="1183414" y="240584"/>
                    <a:pt x="1174744" y="238417"/>
                    <a:pt x="1166075" y="238417"/>
                  </a:cubicBezTo>
                  <a:cubicBezTo>
                    <a:pt x="1181247" y="234082"/>
                    <a:pt x="1198586" y="231914"/>
                    <a:pt x="1213758" y="236249"/>
                  </a:cubicBezTo>
                  <a:cubicBezTo>
                    <a:pt x="1231097" y="240584"/>
                    <a:pt x="1254939" y="255756"/>
                    <a:pt x="1250604" y="273095"/>
                  </a:cubicBezTo>
                  <a:lnTo>
                    <a:pt x="1250604" y="273095"/>
                  </a:lnTo>
                  <a:close/>
                  <a:moveTo>
                    <a:pt x="1211591" y="212408"/>
                  </a:moveTo>
                  <a:lnTo>
                    <a:pt x="1211591" y="212408"/>
                  </a:lnTo>
                  <a:cubicBezTo>
                    <a:pt x="1189916" y="205905"/>
                    <a:pt x="1207256" y="175561"/>
                    <a:pt x="1202921" y="158222"/>
                  </a:cubicBezTo>
                  <a:cubicBezTo>
                    <a:pt x="1198586" y="138715"/>
                    <a:pt x="1187749" y="125711"/>
                    <a:pt x="1185581" y="104036"/>
                  </a:cubicBezTo>
                  <a:cubicBezTo>
                    <a:pt x="1185581" y="108371"/>
                    <a:pt x="1183414" y="112706"/>
                    <a:pt x="1183414" y="117041"/>
                  </a:cubicBezTo>
                  <a:cubicBezTo>
                    <a:pt x="1181247" y="130045"/>
                    <a:pt x="1181247" y="140883"/>
                    <a:pt x="1183414" y="153887"/>
                  </a:cubicBezTo>
                  <a:cubicBezTo>
                    <a:pt x="1185581" y="164724"/>
                    <a:pt x="1187749" y="175561"/>
                    <a:pt x="1194251" y="184231"/>
                  </a:cubicBezTo>
                  <a:cubicBezTo>
                    <a:pt x="1194251" y="184231"/>
                    <a:pt x="1194251" y="184231"/>
                    <a:pt x="1194251" y="184231"/>
                  </a:cubicBezTo>
                  <a:cubicBezTo>
                    <a:pt x="1194251" y="184231"/>
                    <a:pt x="1194251" y="184231"/>
                    <a:pt x="1194251" y="184231"/>
                  </a:cubicBezTo>
                  <a:cubicBezTo>
                    <a:pt x="1187749" y="175561"/>
                    <a:pt x="1183414" y="166892"/>
                    <a:pt x="1183414" y="156055"/>
                  </a:cubicBezTo>
                  <a:cubicBezTo>
                    <a:pt x="1181247" y="147385"/>
                    <a:pt x="1181247" y="138715"/>
                    <a:pt x="1181247" y="130045"/>
                  </a:cubicBezTo>
                  <a:cubicBezTo>
                    <a:pt x="1176912" y="145217"/>
                    <a:pt x="1174744" y="162557"/>
                    <a:pt x="1176912" y="177729"/>
                  </a:cubicBezTo>
                  <a:cubicBezTo>
                    <a:pt x="1179079" y="190733"/>
                    <a:pt x="1194251" y="214575"/>
                    <a:pt x="1211591" y="212408"/>
                  </a:cubicBezTo>
                  <a:lnTo>
                    <a:pt x="1211591" y="212408"/>
                  </a:lnTo>
                  <a:close/>
                  <a:moveTo>
                    <a:pt x="1200753" y="223245"/>
                  </a:moveTo>
                  <a:lnTo>
                    <a:pt x="1200753" y="223245"/>
                  </a:lnTo>
                  <a:cubicBezTo>
                    <a:pt x="1192084" y="203738"/>
                    <a:pt x="1163907" y="221077"/>
                    <a:pt x="1146568" y="218910"/>
                  </a:cubicBezTo>
                  <a:cubicBezTo>
                    <a:pt x="1127061" y="214575"/>
                    <a:pt x="1114056" y="205905"/>
                    <a:pt x="1092382" y="203738"/>
                  </a:cubicBezTo>
                  <a:cubicBezTo>
                    <a:pt x="1096717" y="203738"/>
                    <a:pt x="1101052" y="201570"/>
                    <a:pt x="1103219" y="201570"/>
                  </a:cubicBezTo>
                  <a:cubicBezTo>
                    <a:pt x="1116224" y="199403"/>
                    <a:pt x="1127061" y="197236"/>
                    <a:pt x="1140065" y="199403"/>
                  </a:cubicBezTo>
                  <a:cubicBezTo>
                    <a:pt x="1150903" y="199403"/>
                    <a:pt x="1161740" y="201570"/>
                    <a:pt x="1170409" y="208073"/>
                  </a:cubicBezTo>
                  <a:cubicBezTo>
                    <a:pt x="1170409" y="208073"/>
                    <a:pt x="1170409" y="208073"/>
                    <a:pt x="1170409" y="208073"/>
                  </a:cubicBezTo>
                  <a:cubicBezTo>
                    <a:pt x="1170409" y="208073"/>
                    <a:pt x="1170409" y="208073"/>
                    <a:pt x="1170409" y="208073"/>
                  </a:cubicBezTo>
                  <a:cubicBezTo>
                    <a:pt x="1161740" y="201570"/>
                    <a:pt x="1150903" y="199403"/>
                    <a:pt x="1142233" y="197236"/>
                  </a:cubicBezTo>
                  <a:cubicBezTo>
                    <a:pt x="1133563" y="195068"/>
                    <a:pt x="1124894" y="195068"/>
                    <a:pt x="1116224" y="195068"/>
                  </a:cubicBezTo>
                  <a:cubicBezTo>
                    <a:pt x="1131396" y="188566"/>
                    <a:pt x="1148735" y="186398"/>
                    <a:pt x="1163907" y="188566"/>
                  </a:cubicBezTo>
                  <a:cubicBezTo>
                    <a:pt x="1179079" y="192901"/>
                    <a:pt x="1202921" y="205905"/>
                    <a:pt x="1200753" y="223245"/>
                  </a:cubicBezTo>
                  <a:lnTo>
                    <a:pt x="1200753" y="223245"/>
                  </a:lnTo>
                  <a:close/>
                  <a:moveTo>
                    <a:pt x="1157405" y="166892"/>
                  </a:moveTo>
                  <a:lnTo>
                    <a:pt x="1157405" y="166892"/>
                  </a:lnTo>
                  <a:cubicBezTo>
                    <a:pt x="1135731" y="162557"/>
                    <a:pt x="1148735" y="130045"/>
                    <a:pt x="1144400" y="114873"/>
                  </a:cubicBezTo>
                  <a:cubicBezTo>
                    <a:pt x="1137898" y="95367"/>
                    <a:pt x="1124894" y="84530"/>
                    <a:pt x="1120559" y="62855"/>
                  </a:cubicBezTo>
                  <a:cubicBezTo>
                    <a:pt x="1120559" y="67190"/>
                    <a:pt x="1120559" y="71525"/>
                    <a:pt x="1120559" y="75860"/>
                  </a:cubicBezTo>
                  <a:cubicBezTo>
                    <a:pt x="1120559" y="88864"/>
                    <a:pt x="1120559" y="99702"/>
                    <a:pt x="1124894" y="112706"/>
                  </a:cubicBezTo>
                  <a:cubicBezTo>
                    <a:pt x="1127061" y="123543"/>
                    <a:pt x="1131396" y="132213"/>
                    <a:pt x="1137898" y="140883"/>
                  </a:cubicBezTo>
                  <a:cubicBezTo>
                    <a:pt x="1137898" y="140883"/>
                    <a:pt x="1137898" y="140883"/>
                    <a:pt x="1137898" y="140883"/>
                  </a:cubicBezTo>
                  <a:cubicBezTo>
                    <a:pt x="1137898" y="140883"/>
                    <a:pt x="1137898" y="140883"/>
                    <a:pt x="1137898" y="140883"/>
                  </a:cubicBezTo>
                  <a:cubicBezTo>
                    <a:pt x="1131396" y="134380"/>
                    <a:pt x="1127061" y="123543"/>
                    <a:pt x="1122726" y="114873"/>
                  </a:cubicBezTo>
                  <a:cubicBezTo>
                    <a:pt x="1120559" y="106204"/>
                    <a:pt x="1118391" y="97534"/>
                    <a:pt x="1116224" y="88864"/>
                  </a:cubicBezTo>
                  <a:cubicBezTo>
                    <a:pt x="1114056" y="104036"/>
                    <a:pt x="1111889" y="123543"/>
                    <a:pt x="1118391" y="136548"/>
                  </a:cubicBezTo>
                  <a:cubicBezTo>
                    <a:pt x="1122726" y="149552"/>
                    <a:pt x="1140065" y="171227"/>
                    <a:pt x="1157405" y="166892"/>
                  </a:cubicBezTo>
                  <a:lnTo>
                    <a:pt x="1157405" y="166892"/>
                  </a:lnTo>
                  <a:close/>
                  <a:moveTo>
                    <a:pt x="1146568" y="179896"/>
                  </a:moveTo>
                  <a:lnTo>
                    <a:pt x="1146568" y="179896"/>
                  </a:lnTo>
                  <a:cubicBezTo>
                    <a:pt x="1135731" y="160389"/>
                    <a:pt x="1109722" y="182064"/>
                    <a:pt x="1092382" y="179896"/>
                  </a:cubicBezTo>
                  <a:cubicBezTo>
                    <a:pt x="1072875" y="177729"/>
                    <a:pt x="1057703" y="171227"/>
                    <a:pt x="1036029" y="171227"/>
                  </a:cubicBezTo>
                  <a:cubicBezTo>
                    <a:pt x="1040364" y="169059"/>
                    <a:pt x="1044699" y="169059"/>
                    <a:pt x="1046866" y="166892"/>
                  </a:cubicBezTo>
                  <a:cubicBezTo>
                    <a:pt x="1059871" y="162557"/>
                    <a:pt x="1070708" y="160389"/>
                    <a:pt x="1083712" y="160389"/>
                  </a:cubicBezTo>
                  <a:cubicBezTo>
                    <a:pt x="1094550" y="160389"/>
                    <a:pt x="1105387" y="160389"/>
                    <a:pt x="1114056" y="166892"/>
                  </a:cubicBezTo>
                  <a:cubicBezTo>
                    <a:pt x="1114056" y="166892"/>
                    <a:pt x="1114056" y="166892"/>
                    <a:pt x="1114056" y="166892"/>
                  </a:cubicBezTo>
                  <a:cubicBezTo>
                    <a:pt x="1114056" y="166892"/>
                    <a:pt x="1114056" y="166892"/>
                    <a:pt x="1114056" y="166892"/>
                  </a:cubicBezTo>
                  <a:cubicBezTo>
                    <a:pt x="1105387" y="162557"/>
                    <a:pt x="1094550" y="160389"/>
                    <a:pt x="1083712" y="160389"/>
                  </a:cubicBezTo>
                  <a:cubicBezTo>
                    <a:pt x="1075043" y="160389"/>
                    <a:pt x="1066373" y="160389"/>
                    <a:pt x="1057703" y="162557"/>
                  </a:cubicBezTo>
                  <a:cubicBezTo>
                    <a:pt x="1070708" y="156055"/>
                    <a:pt x="1090215" y="149552"/>
                    <a:pt x="1105387" y="151720"/>
                  </a:cubicBezTo>
                  <a:cubicBezTo>
                    <a:pt x="1120559" y="151720"/>
                    <a:pt x="1146568" y="162557"/>
                    <a:pt x="1146568" y="179896"/>
                  </a:cubicBezTo>
                  <a:lnTo>
                    <a:pt x="1146568" y="179896"/>
                  </a:lnTo>
                  <a:close/>
                  <a:moveTo>
                    <a:pt x="1096717" y="127878"/>
                  </a:moveTo>
                  <a:lnTo>
                    <a:pt x="1096717" y="127878"/>
                  </a:lnTo>
                  <a:cubicBezTo>
                    <a:pt x="1075043" y="125711"/>
                    <a:pt x="1085880" y="91032"/>
                    <a:pt x="1077210" y="78027"/>
                  </a:cubicBezTo>
                  <a:cubicBezTo>
                    <a:pt x="1068541" y="60688"/>
                    <a:pt x="1055536" y="49851"/>
                    <a:pt x="1049034" y="28177"/>
                  </a:cubicBezTo>
                  <a:cubicBezTo>
                    <a:pt x="1049034" y="32511"/>
                    <a:pt x="1049034" y="36846"/>
                    <a:pt x="1049034" y="41181"/>
                  </a:cubicBezTo>
                  <a:cubicBezTo>
                    <a:pt x="1051201" y="54186"/>
                    <a:pt x="1051201" y="65023"/>
                    <a:pt x="1057703" y="78027"/>
                  </a:cubicBezTo>
                  <a:cubicBezTo>
                    <a:pt x="1062038" y="88864"/>
                    <a:pt x="1066373" y="97534"/>
                    <a:pt x="1075043" y="104036"/>
                  </a:cubicBezTo>
                  <a:cubicBezTo>
                    <a:pt x="1075043" y="104036"/>
                    <a:pt x="1075043" y="104036"/>
                    <a:pt x="1075043" y="104036"/>
                  </a:cubicBezTo>
                  <a:cubicBezTo>
                    <a:pt x="1075043" y="104036"/>
                    <a:pt x="1075043" y="104036"/>
                    <a:pt x="1075043" y="104036"/>
                  </a:cubicBezTo>
                  <a:cubicBezTo>
                    <a:pt x="1066373" y="97534"/>
                    <a:pt x="1062038" y="88864"/>
                    <a:pt x="1057703" y="78027"/>
                  </a:cubicBezTo>
                  <a:cubicBezTo>
                    <a:pt x="1053368" y="69358"/>
                    <a:pt x="1051201" y="62855"/>
                    <a:pt x="1049034" y="54186"/>
                  </a:cubicBezTo>
                  <a:cubicBezTo>
                    <a:pt x="1046866" y="69358"/>
                    <a:pt x="1049034" y="88864"/>
                    <a:pt x="1055536" y="101869"/>
                  </a:cubicBezTo>
                  <a:cubicBezTo>
                    <a:pt x="1059871" y="114873"/>
                    <a:pt x="1079378" y="134380"/>
                    <a:pt x="1096717" y="127878"/>
                  </a:cubicBezTo>
                  <a:lnTo>
                    <a:pt x="1096717" y="127878"/>
                  </a:lnTo>
                  <a:close/>
                  <a:moveTo>
                    <a:pt x="1088047" y="143050"/>
                  </a:moveTo>
                  <a:lnTo>
                    <a:pt x="1088047" y="143050"/>
                  </a:lnTo>
                  <a:cubicBezTo>
                    <a:pt x="1085880" y="125711"/>
                    <a:pt x="1059871" y="117041"/>
                    <a:pt x="1044699" y="117041"/>
                  </a:cubicBezTo>
                  <a:cubicBezTo>
                    <a:pt x="1029527" y="117041"/>
                    <a:pt x="1012187" y="125711"/>
                    <a:pt x="999183" y="134380"/>
                  </a:cubicBezTo>
                  <a:cubicBezTo>
                    <a:pt x="1007853" y="132213"/>
                    <a:pt x="1016522" y="130045"/>
                    <a:pt x="1025192" y="130045"/>
                  </a:cubicBezTo>
                  <a:cubicBezTo>
                    <a:pt x="1036029" y="130045"/>
                    <a:pt x="1046866" y="130045"/>
                    <a:pt x="1055536" y="134380"/>
                  </a:cubicBezTo>
                  <a:cubicBezTo>
                    <a:pt x="1055536" y="134380"/>
                    <a:pt x="1055536" y="134380"/>
                    <a:pt x="1055536" y="134380"/>
                  </a:cubicBezTo>
                  <a:cubicBezTo>
                    <a:pt x="1055536" y="134380"/>
                    <a:pt x="1055536" y="134380"/>
                    <a:pt x="1055536" y="134380"/>
                  </a:cubicBezTo>
                  <a:cubicBezTo>
                    <a:pt x="1044699" y="130045"/>
                    <a:pt x="1033862" y="130045"/>
                    <a:pt x="1025192" y="132213"/>
                  </a:cubicBezTo>
                  <a:cubicBezTo>
                    <a:pt x="1012187" y="134380"/>
                    <a:pt x="1001350" y="138715"/>
                    <a:pt x="988346" y="143050"/>
                  </a:cubicBezTo>
                  <a:cubicBezTo>
                    <a:pt x="984011" y="145217"/>
                    <a:pt x="981843" y="145217"/>
                    <a:pt x="977509" y="147385"/>
                  </a:cubicBezTo>
                  <a:cubicBezTo>
                    <a:pt x="999183" y="145217"/>
                    <a:pt x="1014355" y="151720"/>
                    <a:pt x="1033862" y="149552"/>
                  </a:cubicBezTo>
                  <a:cubicBezTo>
                    <a:pt x="1051201" y="149552"/>
                    <a:pt x="1075043" y="123543"/>
                    <a:pt x="1088047" y="143050"/>
                  </a:cubicBezTo>
                  <a:lnTo>
                    <a:pt x="1088047" y="143050"/>
                  </a:lnTo>
                  <a:close/>
                  <a:moveTo>
                    <a:pt x="1033862" y="95367"/>
                  </a:moveTo>
                  <a:lnTo>
                    <a:pt x="1033862" y="95367"/>
                  </a:lnTo>
                  <a:cubicBezTo>
                    <a:pt x="1012187" y="95367"/>
                    <a:pt x="1018690" y="60688"/>
                    <a:pt x="1010020" y="47683"/>
                  </a:cubicBezTo>
                  <a:cubicBezTo>
                    <a:pt x="999183" y="30344"/>
                    <a:pt x="986178" y="21674"/>
                    <a:pt x="975341" y="2167"/>
                  </a:cubicBezTo>
                  <a:cubicBezTo>
                    <a:pt x="975341" y="6502"/>
                    <a:pt x="977509" y="10837"/>
                    <a:pt x="977509" y="15172"/>
                  </a:cubicBezTo>
                  <a:cubicBezTo>
                    <a:pt x="979676" y="28177"/>
                    <a:pt x="984011" y="39014"/>
                    <a:pt x="988346" y="49851"/>
                  </a:cubicBezTo>
                  <a:cubicBezTo>
                    <a:pt x="992681" y="58520"/>
                    <a:pt x="999183" y="69358"/>
                    <a:pt x="1007853" y="73692"/>
                  </a:cubicBezTo>
                  <a:cubicBezTo>
                    <a:pt x="1007853" y="73692"/>
                    <a:pt x="1007853" y="73692"/>
                    <a:pt x="1007853" y="73692"/>
                  </a:cubicBezTo>
                  <a:cubicBezTo>
                    <a:pt x="1007853" y="73692"/>
                    <a:pt x="1007853" y="73692"/>
                    <a:pt x="1007853" y="73692"/>
                  </a:cubicBezTo>
                  <a:cubicBezTo>
                    <a:pt x="999183" y="67190"/>
                    <a:pt x="992681" y="58520"/>
                    <a:pt x="988346" y="49851"/>
                  </a:cubicBezTo>
                  <a:cubicBezTo>
                    <a:pt x="984011" y="43348"/>
                    <a:pt x="979676" y="34679"/>
                    <a:pt x="977509" y="26009"/>
                  </a:cubicBezTo>
                  <a:cubicBezTo>
                    <a:pt x="977509" y="41181"/>
                    <a:pt x="981843" y="60688"/>
                    <a:pt x="988346" y="73692"/>
                  </a:cubicBezTo>
                  <a:cubicBezTo>
                    <a:pt x="994848" y="86697"/>
                    <a:pt x="1016522" y="104036"/>
                    <a:pt x="1033862" y="95367"/>
                  </a:cubicBezTo>
                  <a:close/>
                </a:path>
              </a:pathLst>
            </a:custGeom>
            <a:gradFill flip="none" rotWithShape="1">
              <a:gsLst>
                <a:gs pos="47000">
                  <a:srgbClr val="F6EFA5"/>
                </a:gs>
                <a:gs pos="62000">
                  <a:srgbClr val="935C24"/>
                </a:gs>
                <a:gs pos="87000">
                  <a:srgbClr val="DAA33C"/>
                </a:gs>
                <a:gs pos="27000">
                  <a:srgbClr val="AA742E"/>
                </a:gs>
                <a:gs pos="16000">
                  <a:srgbClr val="D9BB6E"/>
                </a:gs>
              </a:gsLst>
              <a:lin ang="5400000" scaled="1"/>
              <a:tileRect/>
            </a:gradFill>
            <a:ln w="216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42" name="任意多边形: 形状 506">
              <a:extLst>
                <a:ext uri="{FF2B5EF4-FFF2-40B4-BE49-F238E27FC236}">
                  <a16:creationId xmlns:a16="http://schemas.microsoft.com/office/drawing/2014/main" id="{051CB2C8-4175-4C35-9433-B32FB57DACA3}"/>
                </a:ext>
              </a:extLst>
            </p:cNvPr>
            <p:cNvSpPr/>
            <p:nvPr/>
          </p:nvSpPr>
          <p:spPr>
            <a:xfrm>
              <a:off x="4660005" y="3938493"/>
              <a:ext cx="2206438" cy="2206437"/>
            </a:xfrm>
            <a:custGeom>
              <a:avLst/>
              <a:gdLst>
                <a:gd name="connsiteX0" fmla="*/ 1103219 w 2206438"/>
                <a:gd name="connsiteY0" fmla="*/ 2206438 h 2206437"/>
                <a:gd name="connsiteX1" fmla="*/ 2206439 w 2206438"/>
                <a:gd name="connsiteY1" fmla="*/ 1103219 h 2206437"/>
                <a:gd name="connsiteX2" fmla="*/ 1103219 w 2206438"/>
                <a:gd name="connsiteY2" fmla="*/ 0 h 2206437"/>
                <a:gd name="connsiteX3" fmla="*/ 0 w 2206438"/>
                <a:gd name="connsiteY3" fmla="*/ 1105386 h 2206437"/>
                <a:gd name="connsiteX4" fmla="*/ 1103219 w 2206438"/>
                <a:gd name="connsiteY4" fmla="*/ 2206438 h 22064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6438" h="2206437">
                  <a:moveTo>
                    <a:pt x="1103219" y="2206438"/>
                  </a:moveTo>
                  <a:cubicBezTo>
                    <a:pt x="1710098" y="2206438"/>
                    <a:pt x="2206439" y="1712265"/>
                    <a:pt x="2206439" y="1103219"/>
                  </a:cubicBezTo>
                  <a:cubicBezTo>
                    <a:pt x="2206439" y="496340"/>
                    <a:pt x="1712266" y="0"/>
                    <a:pt x="1103219" y="0"/>
                  </a:cubicBezTo>
                  <a:cubicBezTo>
                    <a:pt x="494173" y="2167"/>
                    <a:pt x="0" y="498508"/>
                    <a:pt x="0" y="1105386"/>
                  </a:cubicBezTo>
                  <a:cubicBezTo>
                    <a:pt x="0" y="1712265"/>
                    <a:pt x="494173" y="2206438"/>
                    <a:pt x="1103219" y="2206438"/>
                  </a:cubicBezTo>
                  <a:close/>
                </a:path>
              </a:pathLst>
            </a:custGeom>
            <a:solidFill>
              <a:srgbClr val="666666"/>
            </a:solidFill>
            <a:ln w="216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43" name="任意多边形: 形状 507">
              <a:extLst>
                <a:ext uri="{FF2B5EF4-FFF2-40B4-BE49-F238E27FC236}">
                  <a16:creationId xmlns:a16="http://schemas.microsoft.com/office/drawing/2014/main" id="{68B71191-C6A9-4E0A-8150-6E80A249ABB3}"/>
                </a:ext>
              </a:extLst>
            </p:cNvPr>
            <p:cNvSpPr/>
            <p:nvPr/>
          </p:nvSpPr>
          <p:spPr>
            <a:xfrm>
              <a:off x="4683846" y="3940660"/>
              <a:ext cx="2234614" cy="2236781"/>
            </a:xfrm>
            <a:custGeom>
              <a:avLst/>
              <a:gdLst>
                <a:gd name="connsiteX0" fmla="*/ 1116224 w 2234614"/>
                <a:gd name="connsiteY0" fmla="*/ 2236782 h 2236781"/>
                <a:gd name="connsiteX1" fmla="*/ 2234615 w 2234614"/>
                <a:gd name="connsiteY1" fmla="*/ 1118391 h 2236781"/>
                <a:gd name="connsiteX2" fmla="*/ 1116224 w 2234614"/>
                <a:gd name="connsiteY2" fmla="*/ 0 h 2236781"/>
                <a:gd name="connsiteX3" fmla="*/ 0 w 2234614"/>
                <a:gd name="connsiteY3" fmla="*/ 1118391 h 2236781"/>
                <a:gd name="connsiteX4" fmla="*/ 1116224 w 2234614"/>
                <a:gd name="connsiteY4" fmla="*/ 2236782 h 2236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4614" h="2236781">
                  <a:moveTo>
                    <a:pt x="1116224" y="2236782"/>
                  </a:moveTo>
                  <a:cubicBezTo>
                    <a:pt x="1731772" y="2236782"/>
                    <a:pt x="2234615" y="1733939"/>
                    <a:pt x="2234615" y="1118391"/>
                  </a:cubicBezTo>
                  <a:cubicBezTo>
                    <a:pt x="2234615" y="502842"/>
                    <a:pt x="1731772" y="0"/>
                    <a:pt x="1116224" y="0"/>
                  </a:cubicBezTo>
                  <a:cubicBezTo>
                    <a:pt x="500675" y="0"/>
                    <a:pt x="0" y="502842"/>
                    <a:pt x="0" y="1118391"/>
                  </a:cubicBezTo>
                  <a:cubicBezTo>
                    <a:pt x="0" y="1733939"/>
                    <a:pt x="500675" y="2236782"/>
                    <a:pt x="1116224" y="2236782"/>
                  </a:cubicBezTo>
                  <a:close/>
                </a:path>
              </a:pathLst>
            </a:custGeom>
            <a:solidFill>
              <a:srgbClr val="000000"/>
            </a:solidFill>
            <a:ln w="216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grpSp>
          <p:nvGrpSpPr>
            <p:cNvPr id="44" name="图形 481">
              <a:extLst>
                <a:ext uri="{FF2B5EF4-FFF2-40B4-BE49-F238E27FC236}">
                  <a16:creationId xmlns:a16="http://schemas.microsoft.com/office/drawing/2014/main" id="{10335E12-3FB3-4C3A-8ADB-1F606CF0A764}"/>
                </a:ext>
              </a:extLst>
            </p:cNvPr>
            <p:cNvGrpSpPr/>
            <p:nvPr/>
          </p:nvGrpSpPr>
          <p:grpSpPr>
            <a:xfrm>
              <a:off x="4623008" y="3894992"/>
              <a:ext cx="2358458" cy="2358459"/>
              <a:chOff x="4623008" y="3894992"/>
              <a:chExt cx="2358458" cy="2358459"/>
            </a:xfrm>
          </p:grpSpPr>
          <p:sp>
            <p:nvSpPr>
              <p:cNvPr id="54" name="任意多边形: 形状 509">
                <a:extLst>
                  <a:ext uri="{FF2B5EF4-FFF2-40B4-BE49-F238E27FC236}">
                    <a16:creationId xmlns:a16="http://schemas.microsoft.com/office/drawing/2014/main" id="{471C9621-535A-4129-B089-88CC49FA2F51}"/>
                  </a:ext>
                </a:extLst>
              </p:cNvPr>
              <p:cNvSpPr/>
              <p:nvPr/>
            </p:nvSpPr>
            <p:spPr>
              <a:xfrm>
                <a:off x="4623008" y="3894992"/>
                <a:ext cx="2358458" cy="2358459"/>
              </a:xfrm>
              <a:custGeom>
                <a:avLst/>
                <a:gdLst>
                  <a:gd name="connsiteX0" fmla="*/ 1281098 w 2358458"/>
                  <a:gd name="connsiteY0" fmla="*/ 4488 h 2358459"/>
                  <a:gd name="connsiteX1" fmla="*/ 2080878 w 2358458"/>
                  <a:gd name="connsiteY1" fmla="*/ 420633 h 2358459"/>
                  <a:gd name="connsiteX2" fmla="*/ 2353973 w 2358458"/>
                  <a:gd name="connsiteY2" fmla="*/ 1281100 h 2358459"/>
                  <a:gd name="connsiteX3" fmla="*/ 1937828 w 2358458"/>
                  <a:gd name="connsiteY3" fmla="*/ 2080880 h 2358459"/>
                  <a:gd name="connsiteX4" fmla="*/ 1077360 w 2358458"/>
                  <a:gd name="connsiteY4" fmla="*/ 2353975 h 2358459"/>
                  <a:gd name="connsiteX5" fmla="*/ 277580 w 2358458"/>
                  <a:gd name="connsiteY5" fmla="*/ 1937830 h 2358459"/>
                  <a:gd name="connsiteX6" fmla="*/ 4485 w 2358458"/>
                  <a:gd name="connsiteY6" fmla="*/ 1077362 h 2358459"/>
                  <a:gd name="connsiteX7" fmla="*/ 420630 w 2358458"/>
                  <a:gd name="connsiteY7" fmla="*/ 275416 h 2358459"/>
                  <a:gd name="connsiteX8" fmla="*/ 1281098 w 2358458"/>
                  <a:gd name="connsiteY8" fmla="*/ 4488 h 2358459"/>
                  <a:gd name="connsiteX9" fmla="*/ 1281098 w 2358458"/>
                  <a:gd name="connsiteY9" fmla="*/ 4488 h 2358459"/>
                  <a:gd name="connsiteX10" fmla="*/ 2002851 w 2358458"/>
                  <a:gd name="connsiteY10" fmla="*/ 485656 h 2358459"/>
                  <a:gd name="connsiteX11" fmla="*/ 2002851 w 2358458"/>
                  <a:gd name="connsiteY11" fmla="*/ 485656 h 2358459"/>
                  <a:gd name="connsiteX12" fmla="*/ 1270261 w 2358458"/>
                  <a:gd name="connsiteY12" fmla="*/ 106356 h 2358459"/>
                  <a:gd name="connsiteX13" fmla="*/ 485653 w 2358458"/>
                  <a:gd name="connsiteY13" fmla="*/ 355610 h 2358459"/>
                  <a:gd name="connsiteX14" fmla="*/ 106354 w 2358458"/>
                  <a:gd name="connsiteY14" fmla="*/ 1086032 h 2358459"/>
                  <a:gd name="connsiteX15" fmla="*/ 355608 w 2358458"/>
                  <a:gd name="connsiteY15" fmla="*/ 1872807 h 2358459"/>
                  <a:gd name="connsiteX16" fmla="*/ 1086030 w 2358458"/>
                  <a:gd name="connsiteY16" fmla="*/ 2252106 h 2358459"/>
                  <a:gd name="connsiteX17" fmla="*/ 1870638 w 2358458"/>
                  <a:gd name="connsiteY17" fmla="*/ 2002852 h 2358459"/>
                  <a:gd name="connsiteX18" fmla="*/ 2249937 w 2358458"/>
                  <a:gd name="connsiteY18" fmla="*/ 1272431 h 2358459"/>
                  <a:gd name="connsiteX19" fmla="*/ 2002851 w 2358458"/>
                  <a:gd name="connsiteY19" fmla="*/ 485656 h 2358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8458" h="2358459">
                    <a:moveTo>
                      <a:pt x="1281098" y="4488"/>
                    </a:moveTo>
                    <a:cubicBezTo>
                      <a:pt x="1604044" y="32664"/>
                      <a:pt x="1885810" y="188719"/>
                      <a:pt x="2080878" y="420633"/>
                    </a:cubicBezTo>
                    <a:cubicBezTo>
                      <a:pt x="2275946" y="650380"/>
                      <a:pt x="2382150" y="955987"/>
                      <a:pt x="2353973" y="1281100"/>
                    </a:cubicBezTo>
                    <a:cubicBezTo>
                      <a:pt x="2325797" y="1606214"/>
                      <a:pt x="2169742" y="1887979"/>
                      <a:pt x="1937828" y="2080880"/>
                    </a:cubicBezTo>
                    <a:cubicBezTo>
                      <a:pt x="1708081" y="2275948"/>
                      <a:pt x="1402474" y="2382152"/>
                      <a:pt x="1077360" y="2353975"/>
                    </a:cubicBezTo>
                    <a:cubicBezTo>
                      <a:pt x="752246" y="2325799"/>
                      <a:pt x="470481" y="2169744"/>
                      <a:pt x="277580" y="1937830"/>
                    </a:cubicBezTo>
                    <a:cubicBezTo>
                      <a:pt x="82512" y="1708083"/>
                      <a:pt x="-23692" y="1402476"/>
                      <a:pt x="4485" y="1077362"/>
                    </a:cubicBezTo>
                    <a:cubicBezTo>
                      <a:pt x="32661" y="752249"/>
                      <a:pt x="188716" y="470484"/>
                      <a:pt x="420630" y="275416"/>
                    </a:cubicBezTo>
                    <a:cubicBezTo>
                      <a:pt x="650377" y="82515"/>
                      <a:pt x="955984" y="-23689"/>
                      <a:pt x="1281098" y="4488"/>
                    </a:cubicBezTo>
                    <a:lnTo>
                      <a:pt x="1281098" y="4488"/>
                    </a:lnTo>
                    <a:close/>
                    <a:moveTo>
                      <a:pt x="2002851" y="485656"/>
                    </a:moveTo>
                    <a:lnTo>
                      <a:pt x="2002851" y="485656"/>
                    </a:lnTo>
                    <a:cubicBezTo>
                      <a:pt x="1825122" y="275416"/>
                      <a:pt x="1567198" y="132366"/>
                      <a:pt x="1270261" y="106356"/>
                    </a:cubicBezTo>
                    <a:cubicBezTo>
                      <a:pt x="975491" y="80347"/>
                      <a:pt x="695893" y="177881"/>
                      <a:pt x="485653" y="355610"/>
                    </a:cubicBezTo>
                    <a:cubicBezTo>
                      <a:pt x="275413" y="533339"/>
                      <a:pt x="132363" y="791262"/>
                      <a:pt x="106354" y="1086032"/>
                    </a:cubicBezTo>
                    <a:cubicBezTo>
                      <a:pt x="80345" y="1382969"/>
                      <a:pt x="177879" y="1660399"/>
                      <a:pt x="355608" y="1872807"/>
                    </a:cubicBezTo>
                    <a:cubicBezTo>
                      <a:pt x="533337" y="2083047"/>
                      <a:pt x="791260" y="2226097"/>
                      <a:pt x="1086030" y="2252106"/>
                    </a:cubicBezTo>
                    <a:cubicBezTo>
                      <a:pt x="1382967" y="2278115"/>
                      <a:pt x="1660397" y="2180581"/>
                      <a:pt x="1870638" y="2002852"/>
                    </a:cubicBezTo>
                    <a:cubicBezTo>
                      <a:pt x="2080878" y="1825124"/>
                      <a:pt x="2223928" y="1567200"/>
                      <a:pt x="2249937" y="1272431"/>
                    </a:cubicBezTo>
                    <a:cubicBezTo>
                      <a:pt x="2278114" y="975493"/>
                      <a:pt x="2180579" y="695896"/>
                      <a:pt x="2002851" y="485656"/>
                    </a:cubicBezTo>
                    <a:close/>
                  </a:path>
                </a:pathLst>
              </a:custGeom>
              <a:solidFill>
                <a:srgbClr val="BA9555"/>
              </a:solidFill>
              <a:ln w="216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55" name="任意多边形: 形状 510">
                <a:extLst>
                  <a:ext uri="{FF2B5EF4-FFF2-40B4-BE49-F238E27FC236}">
                    <a16:creationId xmlns:a16="http://schemas.microsoft.com/office/drawing/2014/main" id="{EE1D4ECE-B52E-4B3F-9839-BA37F8E17549}"/>
                  </a:ext>
                </a:extLst>
              </p:cNvPr>
              <p:cNvSpPr/>
              <p:nvPr/>
            </p:nvSpPr>
            <p:spPr>
              <a:xfrm>
                <a:off x="4631828" y="3903814"/>
                <a:ext cx="2340818" cy="2340817"/>
              </a:xfrm>
              <a:custGeom>
                <a:avLst/>
                <a:gdLst>
                  <a:gd name="connsiteX0" fmla="*/ 2340819 w 2340818"/>
                  <a:gd name="connsiteY0" fmla="*/ 1170409 h 2340817"/>
                  <a:gd name="connsiteX1" fmla="*/ 1170409 w 2340818"/>
                  <a:gd name="connsiteY1" fmla="*/ 2340818 h 2340817"/>
                  <a:gd name="connsiteX2" fmla="*/ 0 w 2340818"/>
                  <a:gd name="connsiteY2" fmla="*/ 1170409 h 2340817"/>
                  <a:gd name="connsiteX3" fmla="*/ 1170409 w 2340818"/>
                  <a:gd name="connsiteY3" fmla="*/ 0 h 2340817"/>
                  <a:gd name="connsiteX4" fmla="*/ 2340819 w 2340818"/>
                  <a:gd name="connsiteY4" fmla="*/ 1170409 h 23408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0818" h="2340817">
                    <a:moveTo>
                      <a:pt x="2340819" y="1170409"/>
                    </a:moveTo>
                    <a:cubicBezTo>
                      <a:pt x="2340819" y="1816808"/>
                      <a:pt x="1816809" y="2340818"/>
                      <a:pt x="1170409" y="2340818"/>
                    </a:cubicBezTo>
                    <a:cubicBezTo>
                      <a:pt x="524010" y="2340818"/>
                      <a:pt x="0" y="1816808"/>
                      <a:pt x="0" y="1170409"/>
                    </a:cubicBezTo>
                    <a:cubicBezTo>
                      <a:pt x="0" y="524010"/>
                      <a:pt x="524010" y="0"/>
                      <a:pt x="1170409" y="0"/>
                    </a:cubicBezTo>
                    <a:cubicBezTo>
                      <a:pt x="1816809" y="0"/>
                      <a:pt x="2340819" y="524010"/>
                      <a:pt x="2340819" y="1170409"/>
                    </a:cubicBezTo>
                    <a:close/>
                  </a:path>
                </a:pathLst>
              </a:custGeom>
              <a:gradFill flip="none" rotWithShape="1">
                <a:gsLst>
                  <a:gs pos="42000">
                    <a:srgbClr val="F8F0DC"/>
                  </a:gs>
                  <a:gs pos="63935">
                    <a:srgbClr val="9B6A28">
                      <a:lumMod val="80000"/>
                    </a:srgbClr>
                  </a:gs>
                  <a:gs pos="52000">
                    <a:srgbClr val="935C24">
                      <a:lumMod val="83000"/>
                    </a:srgbClr>
                  </a:gs>
                  <a:gs pos="87000">
                    <a:srgbClr val="DAA33C"/>
                  </a:gs>
                  <a:gs pos="1000">
                    <a:srgbClr val="D5B36B"/>
                  </a:gs>
                </a:gsLst>
                <a:lin ang="5400000" scaled="1"/>
                <a:tileRect/>
              </a:gradFill>
              <a:ln w="216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grpSp>
        <p:sp>
          <p:nvSpPr>
            <p:cNvPr id="45" name="任意多边形: 形状 511">
              <a:extLst>
                <a:ext uri="{FF2B5EF4-FFF2-40B4-BE49-F238E27FC236}">
                  <a16:creationId xmlns:a16="http://schemas.microsoft.com/office/drawing/2014/main" id="{529A85F2-FF4A-49A7-8E3D-AB2E8DE7632A}"/>
                </a:ext>
              </a:extLst>
            </p:cNvPr>
            <p:cNvSpPr/>
            <p:nvPr/>
          </p:nvSpPr>
          <p:spPr>
            <a:xfrm>
              <a:off x="4662154" y="3934140"/>
              <a:ext cx="2279103" cy="2279102"/>
            </a:xfrm>
            <a:custGeom>
              <a:avLst/>
              <a:gdLst>
                <a:gd name="connsiteX0" fmla="*/ 1510714 w 2279103"/>
                <a:gd name="connsiteY0" fmla="*/ 62874 h 2279102"/>
                <a:gd name="connsiteX1" fmla="*/ 2217294 w 2279103"/>
                <a:gd name="connsiteY1" fmla="*/ 1510713 h 2279102"/>
                <a:gd name="connsiteX2" fmla="*/ 769454 w 2279103"/>
                <a:gd name="connsiteY2" fmla="*/ 2217293 h 2279102"/>
                <a:gd name="connsiteX3" fmla="*/ 62874 w 2279103"/>
                <a:gd name="connsiteY3" fmla="*/ 769454 h 2279102"/>
                <a:gd name="connsiteX4" fmla="*/ 1510714 w 2279103"/>
                <a:gd name="connsiteY4" fmla="*/ 62874 h 22791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9103" h="2279102">
                  <a:moveTo>
                    <a:pt x="1510714" y="62874"/>
                  </a:moveTo>
                  <a:cubicBezTo>
                    <a:pt x="2104588" y="268779"/>
                    <a:pt x="2421032" y="916839"/>
                    <a:pt x="2217294" y="1510713"/>
                  </a:cubicBezTo>
                  <a:cubicBezTo>
                    <a:pt x="2011389" y="2104587"/>
                    <a:pt x="1363329" y="2421031"/>
                    <a:pt x="769454" y="2217293"/>
                  </a:cubicBezTo>
                  <a:cubicBezTo>
                    <a:pt x="173413" y="2011388"/>
                    <a:pt x="-143031" y="1363328"/>
                    <a:pt x="62874" y="769454"/>
                  </a:cubicBezTo>
                  <a:cubicBezTo>
                    <a:pt x="266612" y="173413"/>
                    <a:pt x="916839" y="-143031"/>
                    <a:pt x="1510714" y="62874"/>
                  </a:cubicBezTo>
                  <a:close/>
                </a:path>
              </a:pathLst>
            </a:custGeom>
            <a:gradFill flip="none" rotWithShape="1">
              <a:gsLst>
                <a:gs pos="41000">
                  <a:srgbClr val="AF7A2B"/>
                </a:gs>
                <a:gs pos="90000">
                  <a:srgbClr val="E8D688"/>
                </a:gs>
              </a:gsLst>
              <a:lin ang="5400000" scaled="1"/>
              <a:tileRect/>
            </a:gradFill>
            <a:ln w="216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46" name="任意多边形: 形状 512">
              <a:extLst>
                <a:ext uri="{FF2B5EF4-FFF2-40B4-BE49-F238E27FC236}">
                  <a16:creationId xmlns:a16="http://schemas.microsoft.com/office/drawing/2014/main" id="{8528C6FF-940A-4200-8B62-004A76FB2D0A}"/>
                </a:ext>
              </a:extLst>
            </p:cNvPr>
            <p:cNvSpPr/>
            <p:nvPr/>
          </p:nvSpPr>
          <p:spPr>
            <a:xfrm>
              <a:off x="4664340" y="3934140"/>
              <a:ext cx="2275796" cy="1337319"/>
            </a:xfrm>
            <a:custGeom>
              <a:avLst/>
              <a:gdLst>
                <a:gd name="connsiteX0" fmla="*/ 1508528 w 2275796"/>
                <a:gd name="connsiteY0" fmla="*/ 62874 h 1337319"/>
                <a:gd name="connsiteX1" fmla="*/ 2275796 w 2275796"/>
                <a:gd name="connsiteY1" fmla="*/ 1081563 h 1337319"/>
                <a:gd name="connsiteX2" fmla="*/ 1137898 w 2275796"/>
                <a:gd name="connsiteY2" fmla="*/ 1337319 h 1337319"/>
                <a:gd name="connsiteX3" fmla="*/ 0 w 2275796"/>
                <a:gd name="connsiteY3" fmla="*/ 1081563 h 1337319"/>
                <a:gd name="connsiteX4" fmla="*/ 60688 w 2275796"/>
                <a:gd name="connsiteY4" fmla="*/ 769454 h 1337319"/>
                <a:gd name="connsiteX5" fmla="*/ 1508528 w 2275796"/>
                <a:gd name="connsiteY5" fmla="*/ 62874 h 1337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5796" h="1337319">
                  <a:moveTo>
                    <a:pt x="1508528" y="62874"/>
                  </a:moveTo>
                  <a:cubicBezTo>
                    <a:pt x="1961520" y="218928"/>
                    <a:pt x="2251955" y="630739"/>
                    <a:pt x="2275796" y="1081563"/>
                  </a:cubicBezTo>
                  <a:cubicBezTo>
                    <a:pt x="1996198" y="1237618"/>
                    <a:pt x="1590890" y="1337319"/>
                    <a:pt x="1137898" y="1337319"/>
                  </a:cubicBezTo>
                  <a:cubicBezTo>
                    <a:pt x="684906" y="1337319"/>
                    <a:pt x="277430" y="1237618"/>
                    <a:pt x="0" y="1081563"/>
                  </a:cubicBezTo>
                  <a:cubicBezTo>
                    <a:pt x="4335" y="977527"/>
                    <a:pt x="23842" y="871323"/>
                    <a:pt x="60688" y="769454"/>
                  </a:cubicBezTo>
                  <a:cubicBezTo>
                    <a:pt x="264426" y="173413"/>
                    <a:pt x="914653" y="-143031"/>
                    <a:pt x="1508528" y="62874"/>
                  </a:cubicBezTo>
                  <a:close/>
                </a:path>
              </a:pathLst>
            </a:custGeom>
            <a:gradFill>
              <a:gsLst>
                <a:gs pos="31000">
                  <a:srgbClr val="F3EAA0"/>
                </a:gs>
                <a:gs pos="94000">
                  <a:srgbClr val="DAA33C"/>
                </a:gs>
              </a:gsLst>
              <a:path path="circle">
                <a:fillToRect l="50000" t="50000" r="50000" b="50000"/>
              </a:path>
            </a:gradFill>
            <a:ln w="216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47" name="任意多边形: 形状 513">
              <a:extLst>
                <a:ext uri="{FF2B5EF4-FFF2-40B4-BE49-F238E27FC236}">
                  <a16:creationId xmlns:a16="http://schemas.microsoft.com/office/drawing/2014/main" id="{5AC9B395-BA32-4AA9-B3E3-F63ED4912820}"/>
                </a:ext>
              </a:extLst>
            </p:cNvPr>
            <p:cNvSpPr/>
            <p:nvPr/>
          </p:nvSpPr>
          <p:spPr>
            <a:xfrm>
              <a:off x="4811026" y="4082140"/>
              <a:ext cx="1982423" cy="1983294"/>
            </a:xfrm>
            <a:custGeom>
              <a:avLst/>
              <a:gdLst>
                <a:gd name="connsiteX0" fmla="*/ 1335832 w 1982423"/>
                <a:gd name="connsiteY0" fmla="*/ 62258 h 1983294"/>
                <a:gd name="connsiteX1" fmla="*/ 1921037 w 1982423"/>
                <a:gd name="connsiteY1" fmla="*/ 1336704 h 1983294"/>
                <a:gd name="connsiteX2" fmla="*/ 646591 w 1982423"/>
                <a:gd name="connsiteY2" fmla="*/ 1921908 h 1983294"/>
                <a:gd name="connsiteX3" fmla="*/ 61386 w 1982423"/>
                <a:gd name="connsiteY3" fmla="*/ 647463 h 1983294"/>
                <a:gd name="connsiteX4" fmla="*/ 1335832 w 1982423"/>
                <a:gd name="connsiteY4" fmla="*/ 62258 h 19832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2423" h="1983294">
                  <a:moveTo>
                    <a:pt x="1335832" y="62258"/>
                  </a:moveTo>
                  <a:cubicBezTo>
                    <a:pt x="1849512" y="252992"/>
                    <a:pt x="2109603" y="823024"/>
                    <a:pt x="1921037" y="1336704"/>
                  </a:cubicBezTo>
                  <a:cubicBezTo>
                    <a:pt x="1730303" y="1850383"/>
                    <a:pt x="1160271" y="2110474"/>
                    <a:pt x="646591" y="1921908"/>
                  </a:cubicBezTo>
                  <a:cubicBezTo>
                    <a:pt x="132911" y="1731175"/>
                    <a:pt x="-127180" y="1161142"/>
                    <a:pt x="61386" y="647463"/>
                  </a:cubicBezTo>
                  <a:cubicBezTo>
                    <a:pt x="252120" y="133783"/>
                    <a:pt x="822152" y="-128475"/>
                    <a:pt x="1335832" y="62258"/>
                  </a:cubicBezTo>
                  <a:close/>
                </a:path>
              </a:pathLst>
            </a:custGeom>
            <a:solidFill>
              <a:srgbClr val="865B37"/>
            </a:solidFill>
            <a:ln w="216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48" name="任意多边形: 形状 514">
              <a:extLst>
                <a:ext uri="{FF2B5EF4-FFF2-40B4-BE49-F238E27FC236}">
                  <a16:creationId xmlns:a16="http://schemas.microsoft.com/office/drawing/2014/main" id="{FD8B72A3-86C0-450B-8408-2E84BF8DD935}"/>
                </a:ext>
              </a:extLst>
            </p:cNvPr>
            <p:cNvSpPr/>
            <p:nvPr/>
          </p:nvSpPr>
          <p:spPr>
            <a:xfrm>
              <a:off x="4854073" y="4124061"/>
              <a:ext cx="1896324" cy="1898321"/>
            </a:xfrm>
            <a:custGeom>
              <a:avLst/>
              <a:gdLst>
                <a:gd name="connsiteX0" fmla="*/ 1895329 w 1896324"/>
                <a:gd name="connsiteY0" fmla="*/ 908981 h 1898321"/>
                <a:gd name="connsiteX1" fmla="*/ 989346 w 1896324"/>
                <a:gd name="connsiteY1" fmla="*/ 1897326 h 1898321"/>
                <a:gd name="connsiteX2" fmla="*/ 1000 w 1896324"/>
                <a:gd name="connsiteY2" fmla="*/ 991343 h 1898321"/>
                <a:gd name="connsiteX3" fmla="*/ 906984 w 1896324"/>
                <a:gd name="connsiteY3" fmla="*/ 830 h 1898321"/>
                <a:gd name="connsiteX4" fmla="*/ 1895329 w 1896324"/>
                <a:gd name="connsiteY4" fmla="*/ 908981 h 18983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6324" h="1898321">
                  <a:moveTo>
                    <a:pt x="1895329" y="908981"/>
                  </a:moveTo>
                  <a:cubicBezTo>
                    <a:pt x="1919171" y="1433497"/>
                    <a:pt x="1511695" y="1875652"/>
                    <a:pt x="989346" y="1897326"/>
                  </a:cubicBezTo>
                  <a:cubicBezTo>
                    <a:pt x="464829" y="1921168"/>
                    <a:pt x="22674" y="1513692"/>
                    <a:pt x="1000" y="991343"/>
                  </a:cubicBezTo>
                  <a:cubicBezTo>
                    <a:pt x="-22842" y="466826"/>
                    <a:pt x="382467" y="24672"/>
                    <a:pt x="906984" y="830"/>
                  </a:cubicBezTo>
                  <a:cubicBezTo>
                    <a:pt x="1429333" y="-20844"/>
                    <a:pt x="1873655" y="384464"/>
                    <a:pt x="1895329" y="908981"/>
                  </a:cubicBezTo>
                  <a:close/>
                </a:path>
              </a:pathLst>
            </a:custGeom>
            <a:solidFill>
              <a:srgbClr val="B28244"/>
            </a:solidFill>
            <a:ln w="216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49" name="任意多边形: 形状 515">
              <a:extLst>
                <a:ext uri="{FF2B5EF4-FFF2-40B4-BE49-F238E27FC236}">
                  <a16:creationId xmlns:a16="http://schemas.microsoft.com/office/drawing/2014/main" id="{A45E9429-008A-42C2-9C25-1DEC893C53BF}"/>
                </a:ext>
              </a:extLst>
            </p:cNvPr>
            <p:cNvSpPr/>
            <p:nvPr/>
          </p:nvSpPr>
          <p:spPr>
            <a:xfrm>
              <a:off x="4844797" y="4116783"/>
              <a:ext cx="1917048" cy="1917047"/>
            </a:xfrm>
            <a:custGeom>
              <a:avLst/>
              <a:gdLst>
                <a:gd name="connsiteX0" fmla="*/ 1694365 w 1917048"/>
                <a:gd name="connsiteY0" fmla="*/ 344059 h 1917047"/>
                <a:gd name="connsiteX1" fmla="*/ 1913275 w 1917048"/>
                <a:gd name="connsiteY1" fmla="*/ 1044137 h 1917047"/>
                <a:gd name="connsiteX2" fmla="*/ 1572989 w 1917048"/>
                <a:gd name="connsiteY2" fmla="*/ 1694364 h 1917047"/>
                <a:gd name="connsiteX3" fmla="*/ 872911 w 1917048"/>
                <a:gd name="connsiteY3" fmla="*/ 1913274 h 1917047"/>
                <a:gd name="connsiteX4" fmla="*/ 222684 w 1917048"/>
                <a:gd name="connsiteY4" fmla="*/ 1572989 h 1917047"/>
                <a:gd name="connsiteX5" fmla="*/ 3774 w 1917048"/>
                <a:gd name="connsiteY5" fmla="*/ 872911 h 1917047"/>
                <a:gd name="connsiteX6" fmla="*/ 344059 w 1917048"/>
                <a:gd name="connsiteY6" fmla="*/ 222683 h 1917047"/>
                <a:gd name="connsiteX7" fmla="*/ 1044138 w 1917048"/>
                <a:gd name="connsiteY7" fmla="*/ 3774 h 1917047"/>
                <a:gd name="connsiteX8" fmla="*/ 1694365 w 1917048"/>
                <a:gd name="connsiteY8" fmla="*/ 344059 h 1917047"/>
                <a:gd name="connsiteX9" fmla="*/ 1694365 w 1917048"/>
                <a:gd name="connsiteY9" fmla="*/ 344059 h 1917047"/>
                <a:gd name="connsiteX10" fmla="*/ 1898103 w 1917048"/>
                <a:gd name="connsiteY10" fmla="*/ 1041970 h 1917047"/>
                <a:gd name="connsiteX11" fmla="*/ 1898103 w 1917048"/>
                <a:gd name="connsiteY11" fmla="*/ 1041970 h 1917047"/>
                <a:gd name="connsiteX12" fmla="*/ 1683528 w 1917048"/>
                <a:gd name="connsiteY12" fmla="*/ 350561 h 1917047"/>
                <a:gd name="connsiteX13" fmla="*/ 1041970 w 1917048"/>
                <a:gd name="connsiteY13" fmla="*/ 16778 h 1917047"/>
                <a:gd name="connsiteX14" fmla="*/ 350562 w 1917048"/>
                <a:gd name="connsiteY14" fmla="*/ 231353 h 1917047"/>
                <a:gd name="connsiteX15" fmla="*/ 16778 w 1917048"/>
                <a:gd name="connsiteY15" fmla="*/ 870743 h 1917047"/>
                <a:gd name="connsiteX16" fmla="*/ 231353 w 1917048"/>
                <a:gd name="connsiteY16" fmla="*/ 1562152 h 1917047"/>
                <a:gd name="connsiteX17" fmla="*/ 870744 w 1917048"/>
                <a:gd name="connsiteY17" fmla="*/ 1898102 h 1917047"/>
                <a:gd name="connsiteX18" fmla="*/ 1562152 w 1917048"/>
                <a:gd name="connsiteY18" fmla="*/ 1683527 h 1917047"/>
                <a:gd name="connsiteX19" fmla="*/ 1898103 w 1917048"/>
                <a:gd name="connsiteY19" fmla="*/ 1041970 h 1917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917048" h="1917047">
                  <a:moveTo>
                    <a:pt x="1694365" y="344059"/>
                  </a:moveTo>
                  <a:cubicBezTo>
                    <a:pt x="1863424" y="547797"/>
                    <a:pt x="1934949" y="801386"/>
                    <a:pt x="1913275" y="1044137"/>
                  </a:cubicBezTo>
                  <a:cubicBezTo>
                    <a:pt x="1891601" y="1289056"/>
                    <a:pt x="1774560" y="1525305"/>
                    <a:pt x="1572989" y="1694364"/>
                  </a:cubicBezTo>
                  <a:cubicBezTo>
                    <a:pt x="1369251" y="1863423"/>
                    <a:pt x="1115663" y="1934948"/>
                    <a:pt x="872911" y="1913274"/>
                  </a:cubicBezTo>
                  <a:cubicBezTo>
                    <a:pt x="627992" y="1891600"/>
                    <a:pt x="391743" y="1774559"/>
                    <a:pt x="222684" y="1572989"/>
                  </a:cubicBezTo>
                  <a:cubicBezTo>
                    <a:pt x="53624" y="1369251"/>
                    <a:pt x="-17901" y="1115662"/>
                    <a:pt x="3774" y="872911"/>
                  </a:cubicBezTo>
                  <a:cubicBezTo>
                    <a:pt x="25448" y="627992"/>
                    <a:pt x="142489" y="391742"/>
                    <a:pt x="344059" y="222683"/>
                  </a:cubicBezTo>
                  <a:cubicBezTo>
                    <a:pt x="547797" y="53624"/>
                    <a:pt x="801386" y="-17901"/>
                    <a:pt x="1044138" y="3774"/>
                  </a:cubicBezTo>
                  <a:cubicBezTo>
                    <a:pt x="1289057" y="25448"/>
                    <a:pt x="1525306" y="140321"/>
                    <a:pt x="1694365" y="344059"/>
                  </a:cubicBezTo>
                  <a:lnTo>
                    <a:pt x="1694365" y="344059"/>
                  </a:lnTo>
                  <a:close/>
                  <a:moveTo>
                    <a:pt x="1898103" y="1041970"/>
                  </a:moveTo>
                  <a:lnTo>
                    <a:pt x="1898103" y="1041970"/>
                  </a:lnTo>
                  <a:cubicBezTo>
                    <a:pt x="1919777" y="801386"/>
                    <a:pt x="1850420" y="552132"/>
                    <a:pt x="1683528" y="350561"/>
                  </a:cubicBezTo>
                  <a:cubicBezTo>
                    <a:pt x="1516636" y="151158"/>
                    <a:pt x="1284722" y="38452"/>
                    <a:pt x="1041970" y="16778"/>
                  </a:cubicBezTo>
                  <a:cubicBezTo>
                    <a:pt x="801386" y="-4896"/>
                    <a:pt x="552132" y="64461"/>
                    <a:pt x="350562" y="231353"/>
                  </a:cubicBezTo>
                  <a:cubicBezTo>
                    <a:pt x="151159" y="398245"/>
                    <a:pt x="38452" y="630159"/>
                    <a:pt x="16778" y="870743"/>
                  </a:cubicBezTo>
                  <a:cubicBezTo>
                    <a:pt x="-4896" y="1111327"/>
                    <a:pt x="64462" y="1360581"/>
                    <a:pt x="231353" y="1562152"/>
                  </a:cubicBezTo>
                  <a:cubicBezTo>
                    <a:pt x="398245" y="1761554"/>
                    <a:pt x="630159" y="1876428"/>
                    <a:pt x="870744" y="1898102"/>
                  </a:cubicBezTo>
                  <a:cubicBezTo>
                    <a:pt x="1111328" y="1919776"/>
                    <a:pt x="1360582" y="1850419"/>
                    <a:pt x="1562152" y="1683527"/>
                  </a:cubicBezTo>
                  <a:cubicBezTo>
                    <a:pt x="1761555" y="1516636"/>
                    <a:pt x="1876429" y="1284721"/>
                    <a:pt x="1898103" y="1041970"/>
                  </a:cubicBezTo>
                  <a:close/>
                </a:path>
              </a:pathLst>
            </a:custGeom>
            <a:solidFill>
              <a:srgbClr val="482A0F"/>
            </a:solidFill>
            <a:ln w="216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50" name="任意多边形: 形状 517">
              <a:extLst>
                <a:ext uri="{FF2B5EF4-FFF2-40B4-BE49-F238E27FC236}">
                  <a16:creationId xmlns:a16="http://schemas.microsoft.com/office/drawing/2014/main" id="{57B4DD2A-EC2B-4F27-8A56-BE137F5D9241}"/>
                </a:ext>
              </a:extLst>
            </p:cNvPr>
            <p:cNvSpPr/>
            <p:nvPr/>
          </p:nvSpPr>
          <p:spPr>
            <a:xfrm>
              <a:off x="4885417" y="4157403"/>
              <a:ext cx="1833641" cy="1833640"/>
            </a:xfrm>
            <a:custGeom>
              <a:avLst/>
              <a:gdLst>
                <a:gd name="connsiteX0" fmla="*/ 916821 w 1833641"/>
                <a:gd name="connsiteY0" fmla="*/ 1833641 h 1833640"/>
                <a:gd name="connsiteX1" fmla="*/ 1833641 w 1833641"/>
                <a:gd name="connsiteY1" fmla="*/ 916820 h 1833640"/>
                <a:gd name="connsiteX2" fmla="*/ 916821 w 1833641"/>
                <a:gd name="connsiteY2" fmla="*/ 0 h 1833640"/>
                <a:gd name="connsiteX3" fmla="*/ 0 w 1833641"/>
                <a:gd name="connsiteY3" fmla="*/ 916820 h 1833640"/>
                <a:gd name="connsiteX4" fmla="*/ 916821 w 1833641"/>
                <a:gd name="connsiteY4" fmla="*/ 1833641 h 1833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3641" h="1833640">
                  <a:moveTo>
                    <a:pt x="916821" y="1833641"/>
                  </a:moveTo>
                  <a:cubicBezTo>
                    <a:pt x="1421831" y="1833641"/>
                    <a:pt x="1833641" y="1421830"/>
                    <a:pt x="1833641" y="916820"/>
                  </a:cubicBezTo>
                  <a:cubicBezTo>
                    <a:pt x="1833641" y="411811"/>
                    <a:pt x="1421831" y="0"/>
                    <a:pt x="916821" y="0"/>
                  </a:cubicBezTo>
                  <a:cubicBezTo>
                    <a:pt x="411811" y="0"/>
                    <a:pt x="0" y="411811"/>
                    <a:pt x="0" y="916820"/>
                  </a:cubicBezTo>
                  <a:cubicBezTo>
                    <a:pt x="0" y="1421830"/>
                    <a:pt x="411811" y="1833641"/>
                    <a:pt x="916821" y="1833641"/>
                  </a:cubicBezTo>
                  <a:close/>
                </a:path>
              </a:pathLst>
            </a:custGeom>
            <a:gradFill flip="none" rotWithShape="1">
              <a:gsLst>
                <a:gs pos="17000">
                  <a:srgbClr val="FFFFFF"/>
                </a:gs>
                <a:gs pos="100000">
                  <a:srgbClr val="D1CABD">
                    <a:lumMod val="71000"/>
                    <a:lumOff val="29000"/>
                  </a:srgbClr>
                </a:gs>
              </a:gsLst>
              <a:path path="circle">
                <a:fillToRect l="50000" t="50000" r="50000" b="50000"/>
              </a:path>
              <a:tileRect/>
            </a:gradFill>
            <a:ln w="216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51" name="任意多边形: 形状 518">
              <a:extLst>
                <a:ext uri="{FF2B5EF4-FFF2-40B4-BE49-F238E27FC236}">
                  <a16:creationId xmlns:a16="http://schemas.microsoft.com/office/drawing/2014/main" id="{798B4D28-590C-4740-BC1A-B0D895317E7D}"/>
                </a:ext>
              </a:extLst>
            </p:cNvPr>
            <p:cNvSpPr/>
            <p:nvPr/>
          </p:nvSpPr>
          <p:spPr>
            <a:xfrm>
              <a:off x="5144966" y="4401911"/>
              <a:ext cx="612713" cy="624628"/>
            </a:xfrm>
            <a:custGeom>
              <a:avLst/>
              <a:gdLst>
                <a:gd name="connsiteX0" fmla="*/ 329990 w 612713"/>
                <a:gd name="connsiteY0" fmla="*/ 217153 h 624628"/>
                <a:gd name="connsiteX1" fmla="*/ 178271 w 612713"/>
                <a:gd name="connsiteY1" fmla="*/ 405719 h 624628"/>
                <a:gd name="connsiteX2" fmla="*/ 13546 w 612713"/>
                <a:gd name="connsiteY2" fmla="*/ 624629 h 624628"/>
                <a:gd name="connsiteX3" fmla="*/ 542 w 612713"/>
                <a:gd name="connsiteY3" fmla="*/ 479411 h 624628"/>
                <a:gd name="connsiteX4" fmla="*/ 91574 w 612713"/>
                <a:gd name="connsiteY4" fmla="*/ 225823 h 624628"/>
                <a:gd name="connsiteX5" fmla="*/ 329990 w 612713"/>
                <a:gd name="connsiteY5" fmla="*/ 217153 h 624628"/>
                <a:gd name="connsiteX6" fmla="*/ 329990 w 612713"/>
                <a:gd name="connsiteY6" fmla="*/ 217153 h 624628"/>
                <a:gd name="connsiteX7" fmla="*/ 377674 w 612713"/>
                <a:gd name="connsiteY7" fmla="*/ 197646 h 624628"/>
                <a:gd name="connsiteX8" fmla="*/ 377674 w 612713"/>
                <a:gd name="connsiteY8" fmla="*/ 197646 h 624628"/>
                <a:gd name="connsiteX9" fmla="*/ 598751 w 612713"/>
                <a:gd name="connsiteY9" fmla="*/ 134791 h 624628"/>
                <a:gd name="connsiteX10" fmla="*/ 442697 w 612713"/>
                <a:gd name="connsiteY10" fmla="*/ 236660 h 624628"/>
                <a:gd name="connsiteX11" fmla="*/ 377674 w 612713"/>
                <a:gd name="connsiteY11" fmla="*/ 197646 h 624628"/>
                <a:gd name="connsiteX12" fmla="*/ 377674 w 612713"/>
                <a:gd name="connsiteY12" fmla="*/ 197646 h 624628"/>
                <a:gd name="connsiteX13" fmla="*/ 215117 w 612713"/>
                <a:gd name="connsiteY13" fmla="*/ 412221 h 624628"/>
                <a:gd name="connsiteX14" fmla="*/ 215117 w 612713"/>
                <a:gd name="connsiteY14" fmla="*/ 412221 h 624628"/>
                <a:gd name="connsiteX15" fmla="*/ 319153 w 612713"/>
                <a:gd name="connsiteY15" fmla="*/ 399217 h 624628"/>
                <a:gd name="connsiteX16" fmla="*/ 425357 w 612713"/>
                <a:gd name="connsiteY16" fmla="*/ 258334 h 624628"/>
                <a:gd name="connsiteX17" fmla="*/ 353832 w 612713"/>
                <a:gd name="connsiteY17" fmla="*/ 225823 h 624628"/>
                <a:gd name="connsiteX18" fmla="*/ 215117 w 612713"/>
                <a:gd name="connsiteY18" fmla="*/ 412221 h 624628"/>
                <a:gd name="connsiteX19" fmla="*/ 215117 w 612713"/>
                <a:gd name="connsiteY19" fmla="*/ 412221 h 624628"/>
                <a:gd name="connsiteX20" fmla="*/ 546733 w 612713"/>
                <a:gd name="connsiteY20" fmla="*/ 411 h 624628"/>
                <a:gd name="connsiteX21" fmla="*/ 546733 w 612713"/>
                <a:gd name="connsiteY21" fmla="*/ 411 h 624628"/>
                <a:gd name="connsiteX22" fmla="*/ 126252 w 612713"/>
                <a:gd name="connsiteY22" fmla="*/ 186809 h 624628"/>
                <a:gd name="connsiteX23" fmla="*/ 356000 w 612713"/>
                <a:gd name="connsiteY23" fmla="*/ 188977 h 624628"/>
                <a:gd name="connsiteX24" fmla="*/ 362502 w 612713"/>
                <a:gd name="connsiteY24" fmla="*/ 186809 h 624628"/>
                <a:gd name="connsiteX25" fmla="*/ 579244 w 612713"/>
                <a:gd name="connsiteY25" fmla="*/ 108782 h 624628"/>
                <a:gd name="connsiteX26" fmla="*/ 609588 w 612713"/>
                <a:gd name="connsiteY26" fmla="*/ 17750 h 624628"/>
                <a:gd name="connsiteX27" fmla="*/ 546733 w 612713"/>
                <a:gd name="connsiteY27" fmla="*/ 411 h 624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12713" h="624628">
                  <a:moveTo>
                    <a:pt x="329990" y="217153"/>
                  </a:moveTo>
                  <a:cubicBezTo>
                    <a:pt x="262800" y="267004"/>
                    <a:pt x="228121" y="288678"/>
                    <a:pt x="178271" y="405719"/>
                  </a:cubicBezTo>
                  <a:cubicBezTo>
                    <a:pt x="85071" y="444733"/>
                    <a:pt x="37388" y="529262"/>
                    <a:pt x="13546" y="624629"/>
                  </a:cubicBezTo>
                  <a:cubicBezTo>
                    <a:pt x="2709" y="579113"/>
                    <a:pt x="-1626" y="529262"/>
                    <a:pt x="542" y="479411"/>
                  </a:cubicBezTo>
                  <a:cubicBezTo>
                    <a:pt x="7044" y="386212"/>
                    <a:pt x="39555" y="299515"/>
                    <a:pt x="91574" y="225823"/>
                  </a:cubicBezTo>
                  <a:cubicBezTo>
                    <a:pt x="193443" y="195479"/>
                    <a:pt x="228121" y="188977"/>
                    <a:pt x="329990" y="217153"/>
                  </a:cubicBezTo>
                  <a:lnTo>
                    <a:pt x="329990" y="217153"/>
                  </a:lnTo>
                  <a:close/>
                  <a:moveTo>
                    <a:pt x="377674" y="197646"/>
                  </a:moveTo>
                  <a:lnTo>
                    <a:pt x="377674" y="197646"/>
                  </a:lnTo>
                  <a:cubicBezTo>
                    <a:pt x="451366" y="149963"/>
                    <a:pt x="529394" y="121786"/>
                    <a:pt x="598751" y="134791"/>
                  </a:cubicBezTo>
                  <a:cubicBezTo>
                    <a:pt x="544566" y="165135"/>
                    <a:pt x="488212" y="195479"/>
                    <a:pt x="442697" y="236660"/>
                  </a:cubicBezTo>
                  <a:cubicBezTo>
                    <a:pt x="425357" y="212818"/>
                    <a:pt x="390678" y="195479"/>
                    <a:pt x="377674" y="197646"/>
                  </a:cubicBezTo>
                  <a:lnTo>
                    <a:pt x="377674" y="197646"/>
                  </a:lnTo>
                  <a:close/>
                  <a:moveTo>
                    <a:pt x="215117" y="412221"/>
                  </a:moveTo>
                  <a:lnTo>
                    <a:pt x="215117" y="412221"/>
                  </a:lnTo>
                  <a:cubicBezTo>
                    <a:pt x="245461" y="401384"/>
                    <a:pt x="293144" y="392714"/>
                    <a:pt x="319153" y="399217"/>
                  </a:cubicBezTo>
                  <a:cubicBezTo>
                    <a:pt x="353832" y="323357"/>
                    <a:pt x="388511" y="275674"/>
                    <a:pt x="425357" y="258334"/>
                  </a:cubicBezTo>
                  <a:cubicBezTo>
                    <a:pt x="405850" y="232325"/>
                    <a:pt x="373339" y="230158"/>
                    <a:pt x="353832" y="225823"/>
                  </a:cubicBezTo>
                  <a:cubicBezTo>
                    <a:pt x="321321" y="225823"/>
                    <a:pt x="171768" y="392714"/>
                    <a:pt x="215117" y="412221"/>
                  </a:cubicBezTo>
                  <a:lnTo>
                    <a:pt x="215117" y="412221"/>
                  </a:lnTo>
                  <a:close/>
                  <a:moveTo>
                    <a:pt x="546733" y="411"/>
                  </a:moveTo>
                  <a:lnTo>
                    <a:pt x="546733" y="411"/>
                  </a:lnTo>
                  <a:cubicBezTo>
                    <a:pt x="379841" y="-6092"/>
                    <a:pt x="225954" y="67601"/>
                    <a:pt x="126252" y="186809"/>
                  </a:cubicBezTo>
                  <a:cubicBezTo>
                    <a:pt x="176103" y="184642"/>
                    <a:pt x="247628" y="126121"/>
                    <a:pt x="356000" y="188977"/>
                  </a:cubicBezTo>
                  <a:cubicBezTo>
                    <a:pt x="362502" y="186809"/>
                    <a:pt x="356000" y="186809"/>
                    <a:pt x="362502" y="186809"/>
                  </a:cubicBezTo>
                  <a:cubicBezTo>
                    <a:pt x="429692" y="115284"/>
                    <a:pt x="538063" y="121786"/>
                    <a:pt x="579244" y="108782"/>
                  </a:cubicBezTo>
                  <a:cubicBezTo>
                    <a:pt x="626928" y="104447"/>
                    <a:pt x="603086" y="30755"/>
                    <a:pt x="609588" y="17750"/>
                  </a:cubicBezTo>
                  <a:cubicBezTo>
                    <a:pt x="629095" y="4746"/>
                    <a:pt x="551068" y="-1757"/>
                    <a:pt x="546733" y="411"/>
                  </a:cubicBezTo>
                  <a:close/>
                </a:path>
              </a:pathLst>
            </a:custGeom>
            <a:solidFill>
              <a:srgbClr val="FFFFFF"/>
            </a:solidFill>
            <a:ln w="216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52" name="任意多边形: 形状 519">
              <a:extLst>
                <a:ext uri="{FF2B5EF4-FFF2-40B4-BE49-F238E27FC236}">
                  <a16:creationId xmlns:a16="http://schemas.microsoft.com/office/drawing/2014/main" id="{6B39A7EF-E500-493A-BDE6-C0E75B48048C}"/>
                </a:ext>
              </a:extLst>
            </p:cNvPr>
            <p:cNvSpPr/>
            <p:nvPr/>
          </p:nvSpPr>
          <p:spPr>
            <a:xfrm>
              <a:off x="5840294" y="5173925"/>
              <a:ext cx="614880" cy="624628"/>
            </a:xfrm>
            <a:custGeom>
              <a:avLst/>
              <a:gdLst>
                <a:gd name="connsiteX0" fmla="*/ 284890 w 614880"/>
                <a:gd name="connsiteY0" fmla="*/ 407476 h 624628"/>
                <a:gd name="connsiteX1" fmla="*/ 436610 w 614880"/>
                <a:gd name="connsiteY1" fmla="*/ 218910 h 624628"/>
                <a:gd name="connsiteX2" fmla="*/ 601334 w 614880"/>
                <a:gd name="connsiteY2" fmla="*/ 0 h 624628"/>
                <a:gd name="connsiteX3" fmla="*/ 614339 w 614880"/>
                <a:gd name="connsiteY3" fmla="*/ 145217 h 624628"/>
                <a:gd name="connsiteX4" fmla="*/ 523307 w 614880"/>
                <a:gd name="connsiteY4" fmla="*/ 398806 h 624628"/>
                <a:gd name="connsiteX5" fmla="*/ 284890 w 614880"/>
                <a:gd name="connsiteY5" fmla="*/ 407476 h 624628"/>
                <a:gd name="connsiteX6" fmla="*/ 284890 w 614880"/>
                <a:gd name="connsiteY6" fmla="*/ 407476 h 624628"/>
                <a:gd name="connsiteX7" fmla="*/ 235039 w 614880"/>
                <a:gd name="connsiteY7" fmla="*/ 426982 h 624628"/>
                <a:gd name="connsiteX8" fmla="*/ 235039 w 614880"/>
                <a:gd name="connsiteY8" fmla="*/ 426982 h 624628"/>
                <a:gd name="connsiteX9" fmla="*/ 13962 w 614880"/>
                <a:gd name="connsiteY9" fmla="*/ 489838 h 624628"/>
                <a:gd name="connsiteX10" fmla="*/ 170017 w 614880"/>
                <a:gd name="connsiteY10" fmla="*/ 387969 h 624628"/>
                <a:gd name="connsiteX11" fmla="*/ 235039 w 614880"/>
                <a:gd name="connsiteY11" fmla="*/ 426982 h 624628"/>
                <a:gd name="connsiteX12" fmla="*/ 235039 w 614880"/>
                <a:gd name="connsiteY12" fmla="*/ 426982 h 624628"/>
                <a:gd name="connsiteX13" fmla="*/ 397596 w 614880"/>
                <a:gd name="connsiteY13" fmla="*/ 212408 h 624628"/>
                <a:gd name="connsiteX14" fmla="*/ 397596 w 614880"/>
                <a:gd name="connsiteY14" fmla="*/ 212408 h 624628"/>
                <a:gd name="connsiteX15" fmla="*/ 293560 w 614880"/>
                <a:gd name="connsiteY15" fmla="*/ 225412 h 624628"/>
                <a:gd name="connsiteX16" fmla="*/ 187356 w 614880"/>
                <a:gd name="connsiteY16" fmla="*/ 366295 h 624628"/>
                <a:gd name="connsiteX17" fmla="*/ 258881 w 614880"/>
                <a:gd name="connsiteY17" fmla="*/ 398806 h 624628"/>
                <a:gd name="connsiteX18" fmla="*/ 397596 w 614880"/>
                <a:gd name="connsiteY18" fmla="*/ 212408 h 624628"/>
                <a:gd name="connsiteX19" fmla="*/ 397596 w 614880"/>
                <a:gd name="connsiteY19" fmla="*/ 212408 h 624628"/>
                <a:gd name="connsiteX20" fmla="*/ 65980 w 614880"/>
                <a:gd name="connsiteY20" fmla="*/ 624218 h 624628"/>
                <a:gd name="connsiteX21" fmla="*/ 65980 w 614880"/>
                <a:gd name="connsiteY21" fmla="*/ 624218 h 624628"/>
                <a:gd name="connsiteX22" fmla="*/ 486461 w 614880"/>
                <a:gd name="connsiteY22" fmla="*/ 437820 h 624628"/>
                <a:gd name="connsiteX23" fmla="*/ 256714 w 614880"/>
                <a:gd name="connsiteY23" fmla="*/ 435652 h 624628"/>
                <a:gd name="connsiteX24" fmla="*/ 250211 w 614880"/>
                <a:gd name="connsiteY24" fmla="*/ 437820 h 624628"/>
                <a:gd name="connsiteX25" fmla="*/ 33469 w 614880"/>
                <a:gd name="connsiteY25" fmla="*/ 515847 h 624628"/>
                <a:gd name="connsiteX26" fmla="*/ 3125 w 614880"/>
                <a:gd name="connsiteY26" fmla="*/ 606879 h 624628"/>
                <a:gd name="connsiteX27" fmla="*/ 65980 w 614880"/>
                <a:gd name="connsiteY27" fmla="*/ 624218 h 624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14880" h="624628">
                  <a:moveTo>
                    <a:pt x="284890" y="407476"/>
                  </a:moveTo>
                  <a:cubicBezTo>
                    <a:pt x="352080" y="357625"/>
                    <a:pt x="386759" y="335951"/>
                    <a:pt x="436610" y="218910"/>
                  </a:cubicBezTo>
                  <a:cubicBezTo>
                    <a:pt x="529809" y="179896"/>
                    <a:pt x="577492" y="95367"/>
                    <a:pt x="601334" y="0"/>
                  </a:cubicBezTo>
                  <a:cubicBezTo>
                    <a:pt x="612171" y="45516"/>
                    <a:pt x="616506" y="95367"/>
                    <a:pt x="614339" y="145217"/>
                  </a:cubicBezTo>
                  <a:cubicBezTo>
                    <a:pt x="607836" y="238417"/>
                    <a:pt x="575325" y="325114"/>
                    <a:pt x="523307" y="398806"/>
                  </a:cubicBezTo>
                  <a:cubicBezTo>
                    <a:pt x="419270" y="431317"/>
                    <a:pt x="384592" y="435652"/>
                    <a:pt x="284890" y="407476"/>
                  </a:cubicBezTo>
                  <a:lnTo>
                    <a:pt x="284890" y="407476"/>
                  </a:lnTo>
                  <a:close/>
                  <a:moveTo>
                    <a:pt x="235039" y="426982"/>
                  </a:moveTo>
                  <a:lnTo>
                    <a:pt x="235039" y="426982"/>
                  </a:lnTo>
                  <a:cubicBezTo>
                    <a:pt x="161347" y="474666"/>
                    <a:pt x="83320" y="502842"/>
                    <a:pt x="13962" y="489838"/>
                  </a:cubicBezTo>
                  <a:cubicBezTo>
                    <a:pt x="68148" y="459494"/>
                    <a:pt x="124501" y="429150"/>
                    <a:pt x="170017" y="387969"/>
                  </a:cubicBezTo>
                  <a:cubicBezTo>
                    <a:pt x="189523" y="411811"/>
                    <a:pt x="222035" y="429150"/>
                    <a:pt x="235039" y="426982"/>
                  </a:cubicBezTo>
                  <a:lnTo>
                    <a:pt x="235039" y="426982"/>
                  </a:lnTo>
                  <a:close/>
                  <a:moveTo>
                    <a:pt x="397596" y="212408"/>
                  </a:moveTo>
                  <a:lnTo>
                    <a:pt x="397596" y="212408"/>
                  </a:lnTo>
                  <a:cubicBezTo>
                    <a:pt x="367252" y="223245"/>
                    <a:pt x="319569" y="231914"/>
                    <a:pt x="293560" y="225412"/>
                  </a:cubicBezTo>
                  <a:cubicBezTo>
                    <a:pt x="258881" y="301272"/>
                    <a:pt x="224202" y="348955"/>
                    <a:pt x="187356" y="366295"/>
                  </a:cubicBezTo>
                  <a:cubicBezTo>
                    <a:pt x="206863" y="392304"/>
                    <a:pt x="239374" y="394471"/>
                    <a:pt x="258881" y="398806"/>
                  </a:cubicBezTo>
                  <a:cubicBezTo>
                    <a:pt x="291392" y="398806"/>
                    <a:pt x="440945" y="234082"/>
                    <a:pt x="397596" y="212408"/>
                  </a:cubicBezTo>
                  <a:lnTo>
                    <a:pt x="397596" y="212408"/>
                  </a:lnTo>
                  <a:close/>
                  <a:moveTo>
                    <a:pt x="65980" y="624218"/>
                  </a:moveTo>
                  <a:lnTo>
                    <a:pt x="65980" y="624218"/>
                  </a:lnTo>
                  <a:cubicBezTo>
                    <a:pt x="232872" y="630720"/>
                    <a:pt x="386759" y="557028"/>
                    <a:pt x="486461" y="437820"/>
                  </a:cubicBezTo>
                  <a:cubicBezTo>
                    <a:pt x="436610" y="439987"/>
                    <a:pt x="365085" y="498508"/>
                    <a:pt x="256714" y="435652"/>
                  </a:cubicBezTo>
                  <a:cubicBezTo>
                    <a:pt x="250211" y="437820"/>
                    <a:pt x="256714" y="437820"/>
                    <a:pt x="250211" y="437820"/>
                  </a:cubicBezTo>
                  <a:cubicBezTo>
                    <a:pt x="183021" y="509345"/>
                    <a:pt x="74650" y="502842"/>
                    <a:pt x="33469" y="515847"/>
                  </a:cubicBezTo>
                  <a:cubicBezTo>
                    <a:pt x="-14215" y="520182"/>
                    <a:pt x="9627" y="593874"/>
                    <a:pt x="3125" y="606879"/>
                  </a:cubicBezTo>
                  <a:cubicBezTo>
                    <a:pt x="-16382" y="619883"/>
                    <a:pt x="61645" y="626386"/>
                    <a:pt x="65980" y="624218"/>
                  </a:cubicBezTo>
                  <a:close/>
                </a:path>
              </a:pathLst>
            </a:custGeom>
            <a:solidFill>
              <a:srgbClr val="FFFFFF"/>
            </a:solidFill>
            <a:ln w="216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53" name="任意多边形: 形状 520">
              <a:extLst>
                <a:ext uri="{FF2B5EF4-FFF2-40B4-BE49-F238E27FC236}">
                  <a16:creationId xmlns:a16="http://schemas.microsoft.com/office/drawing/2014/main" id="{810F38B8-2057-4C9F-964F-E0AA5611BDE8}"/>
                </a:ext>
              </a:extLst>
            </p:cNvPr>
            <p:cNvSpPr/>
            <p:nvPr/>
          </p:nvSpPr>
          <p:spPr>
            <a:xfrm>
              <a:off x="4734988" y="4006974"/>
              <a:ext cx="2134498" cy="2134498"/>
            </a:xfrm>
            <a:custGeom>
              <a:avLst/>
              <a:gdLst>
                <a:gd name="connsiteX0" fmla="*/ 899481 w 1798962"/>
                <a:gd name="connsiteY0" fmla="*/ 0 h 1798961"/>
                <a:gd name="connsiteX1" fmla="*/ 905984 w 1798962"/>
                <a:gd name="connsiteY1" fmla="*/ 6502 h 1798961"/>
                <a:gd name="connsiteX2" fmla="*/ 899481 w 1798962"/>
                <a:gd name="connsiteY2" fmla="*/ 13005 h 1798961"/>
                <a:gd name="connsiteX3" fmla="*/ 892979 w 1798962"/>
                <a:gd name="connsiteY3" fmla="*/ 6502 h 1798961"/>
                <a:gd name="connsiteX4" fmla="*/ 899481 w 1798962"/>
                <a:gd name="connsiteY4" fmla="*/ 0 h 1798961"/>
                <a:gd name="connsiteX5" fmla="*/ 899481 w 1798962"/>
                <a:gd name="connsiteY5" fmla="*/ 0 h 1798961"/>
                <a:gd name="connsiteX6" fmla="*/ 955834 w 1798962"/>
                <a:gd name="connsiteY6" fmla="*/ 2167 h 1798961"/>
                <a:gd name="connsiteX7" fmla="*/ 955834 w 1798962"/>
                <a:gd name="connsiteY7" fmla="*/ 2167 h 1798961"/>
                <a:gd name="connsiteX8" fmla="*/ 962337 w 1798962"/>
                <a:gd name="connsiteY8" fmla="*/ 8670 h 1798961"/>
                <a:gd name="connsiteX9" fmla="*/ 955834 w 1798962"/>
                <a:gd name="connsiteY9" fmla="*/ 15172 h 1798961"/>
                <a:gd name="connsiteX10" fmla="*/ 949332 w 1798962"/>
                <a:gd name="connsiteY10" fmla="*/ 8670 h 1798961"/>
                <a:gd name="connsiteX11" fmla="*/ 955834 w 1798962"/>
                <a:gd name="connsiteY11" fmla="*/ 2167 h 1798961"/>
                <a:gd name="connsiteX12" fmla="*/ 955834 w 1798962"/>
                <a:gd name="connsiteY12" fmla="*/ 2167 h 1798961"/>
                <a:gd name="connsiteX13" fmla="*/ 721753 w 1798962"/>
                <a:gd name="connsiteY13" fmla="*/ 17339 h 1798961"/>
                <a:gd name="connsiteX14" fmla="*/ 721753 w 1798962"/>
                <a:gd name="connsiteY14" fmla="*/ 17339 h 1798961"/>
                <a:gd name="connsiteX15" fmla="*/ 730422 w 1798962"/>
                <a:gd name="connsiteY15" fmla="*/ 23842 h 1798961"/>
                <a:gd name="connsiteX16" fmla="*/ 723920 w 1798962"/>
                <a:gd name="connsiteY16" fmla="*/ 32511 h 1798961"/>
                <a:gd name="connsiteX17" fmla="*/ 715250 w 1798962"/>
                <a:gd name="connsiteY17" fmla="*/ 26009 h 1798961"/>
                <a:gd name="connsiteX18" fmla="*/ 721753 w 1798962"/>
                <a:gd name="connsiteY18" fmla="*/ 17339 h 1798961"/>
                <a:gd name="connsiteX19" fmla="*/ 721753 w 1798962"/>
                <a:gd name="connsiteY19" fmla="*/ 17339 h 1798961"/>
                <a:gd name="connsiteX20" fmla="*/ 500675 w 1798962"/>
                <a:gd name="connsiteY20" fmla="*/ 93199 h 1798961"/>
                <a:gd name="connsiteX21" fmla="*/ 500675 w 1798962"/>
                <a:gd name="connsiteY21" fmla="*/ 93199 h 1798961"/>
                <a:gd name="connsiteX22" fmla="*/ 509345 w 1798962"/>
                <a:gd name="connsiteY22" fmla="*/ 95367 h 1798961"/>
                <a:gd name="connsiteX23" fmla="*/ 507177 w 1798962"/>
                <a:gd name="connsiteY23" fmla="*/ 104036 h 1798961"/>
                <a:gd name="connsiteX24" fmla="*/ 498508 w 1798962"/>
                <a:gd name="connsiteY24" fmla="*/ 101869 h 1798961"/>
                <a:gd name="connsiteX25" fmla="*/ 500675 w 1798962"/>
                <a:gd name="connsiteY25" fmla="*/ 93199 h 1798961"/>
                <a:gd name="connsiteX26" fmla="*/ 500675 w 1798962"/>
                <a:gd name="connsiteY26" fmla="*/ 93199 h 1798961"/>
                <a:gd name="connsiteX27" fmla="*/ 305607 w 1798962"/>
                <a:gd name="connsiteY27" fmla="*/ 225412 h 1798961"/>
                <a:gd name="connsiteX28" fmla="*/ 305607 w 1798962"/>
                <a:gd name="connsiteY28" fmla="*/ 225412 h 1798961"/>
                <a:gd name="connsiteX29" fmla="*/ 316444 w 1798962"/>
                <a:gd name="connsiteY29" fmla="*/ 225412 h 1798961"/>
                <a:gd name="connsiteX30" fmla="*/ 316444 w 1798962"/>
                <a:gd name="connsiteY30" fmla="*/ 236249 h 1798961"/>
                <a:gd name="connsiteX31" fmla="*/ 305607 w 1798962"/>
                <a:gd name="connsiteY31" fmla="*/ 236249 h 1798961"/>
                <a:gd name="connsiteX32" fmla="*/ 305607 w 1798962"/>
                <a:gd name="connsiteY32" fmla="*/ 225412 h 1798961"/>
                <a:gd name="connsiteX33" fmla="*/ 305607 w 1798962"/>
                <a:gd name="connsiteY33" fmla="*/ 225412 h 1798961"/>
                <a:gd name="connsiteX34" fmla="*/ 151720 w 1798962"/>
                <a:gd name="connsiteY34" fmla="*/ 400973 h 1798961"/>
                <a:gd name="connsiteX35" fmla="*/ 151720 w 1798962"/>
                <a:gd name="connsiteY35" fmla="*/ 400973 h 1798961"/>
                <a:gd name="connsiteX36" fmla="*/ 160389 w 1798962"/>
                <a:gd name="connsiteY36" fmla="*/ 398806 h 1798961"/>
                <a:gd name="connsiteX37" fmla="*/ 162557 w 1798962"/>
                <a:gd name="connsiteY37" fmla="*/ 407476 h 1798961"/>
                <a:gd name="connsiteX38" fmla="*/ 153887 w 1798962"/>
                <a:gd name="connsiteY38" fmla="*/ 409643 h 1798961"/>
                <a:gd name="connsiteX39" fmla="*/ 151720 w 1798962"/>
                <a:gd name="connsiteY39" fmla="*/ 400973 h 1798961"/>
                <a:gd name="connsiteX40" fmla="*/ 151720 w 1798962"/>
                <a:gd name="connsiteY40" fmla="*/ 400973 h 1798961"/>
                <a:gd name="connsiteX41" fmla="*/ 47683 w 1798962"/>
                <a:gd name="connsiteY41" fmla="*/ 611214 h 1798961"/>
                <a:gd name="connsiteX42" fmla="*/ 47683 w 1798962"/>
                <a:gd name="connsiteY42" fmla="*/ 611214 h 1798961"/>
                <a:gd name="connsiteX43" fmla="*/ 56353 w 1798962"/>
                <a:gd name="connsiteY43" fmla="*/ 606879 h 1798961"/>
                <a:gd name="connsiteX44" fmla="*/ 60688 w 1798962"/>
                <a:gd name="connsiteY44" fmla="*/ 615548 h 1798961"/>
                <a:gd name="connsiteX45" fmla="*/ 52018 w 1798962"/>
                <a:gd name="connsiteY45" fmla="*/ 619883 h 1798961"/>
                <a:gd name="connsiteX46" fmla="*/ 47683 w 1798962"/>
                <a:gd name="connsiteY46" fmla="*/ 611214 h 1798961"/>
                <a:gd name="connsiteX47" fmla="*/ 47683 w 1798962"/>
                <a:gd name="connsiteY47" fmla="*/ 611214 h 1798961"/>
                <a:gd name="connsiteX48" fmla="*/ 2167 w 1798962"/>
                <a:gd name="connsiteY48" fmla="*/ 840961 h 1798961"/>
                <a:gd name="connsiteX49" fmla="*/ 2167 w 1798962"/>
                <a:gd name="connsiteY49" fmla="*/ 840961 h 1798961"/>
                <a:gd name="connsiteX50" fmla="*/ 8670 w 1798962"/>
                <a:gd name="connsiteY50" fmla="*/ 834458 h 1798961"/>
                <a:gd name="connsiteX51" fmla="*/ 15172 w 1798962"/>
                <a:gd name="connsiteY51" fmla="*/ 840961 h 1798961"/>
                <a:gd name="connsiteX52" fmla="*/ 8670 w 1798962"/>
                <a:gd name="connsiteY52" fmla="*/ 847463 h 1798961"/>
                <a:gd name="connsiteX53" fmla="*/ 2167 w 1798962"/>
                <a:gd name="connsiteY53" fmla="*/ 840961 h 1798961"/>
                <a:gd name="connsiteX54" fmla="*/ 2167 w 1798962"/>
                <a:gd name="connsiteY54" fmla="*/ 840961 h 1798961"/>
                <a:gd name="connsiteX55" fmla="*/ 17339 w 1798962"/>
                <a:gd name="connsiteY55" fmla="*/ 1075042 h 1798961"/>
                <a:gd name="connsiteX56" fmla="*/ 17339 w 1798962"/>
                <a:gd name="connsiteY56" fmla="*/ 1075042 h 1798961"/>
                <a:gd name="connsiteX57" fmla="*/ 23842 w 1798962"/>
                <a:gd name="connsiteY57" fmla="*/ 1066373 h 1798961"/>
                <a:gd name="connsiteX58" fmla="*/ 32511 w 1798962"/>
                <a:gd name="connsiteY58" fmla="*/ 1070707 h 1798961"/>
                <a:gd name="connsiteX59" fmla="*/ 26009 w 1798962"/>
                <a:gd name="connsiteY59" fmla="*/ 1079377 h 1798961"/>
                <a:gd name="connsiteX60" fmla="*/ 17339 w 1798962"/>
                <a:gd name="connsiteY60" fmla="*/ 1075042 h 1798961"/>
                <a:gd name="connsiteX61" fmla="*/ 17339 w 1798962"/>
                <a:gd name="connsiteY61" fmla="*/ 1075042 h 1798961"/>
                <a:gd name="connsiteX62" fmla="*/ 93199 w 1798962"/>
                <a:gd name="connsiteY62" fmla="*/ 1298287 h 1798961"/>
                <a:gd name="connsiteX63" fmla="*/ 93199 w 1798962"/>
                <a:gd name="connsiteY63" fmla="*/ 1298287 h 1798961"/>
                <a:gd name="connsiteX64" fmla="*/ 95367 w 1798962"/>
                <a:gd name="connsiteY64" fmla="*/ 1289617 h 1798961"/>
                <a:gd name="connsiteX65" fmla="*/ 104036 w 1798962"/>
                <a:gd name="connsiteY65" fmla="*/ 1291785 h 1798961"/>
                <a:gd name="connsiteX66" fmla="*/ 101869 w 1798962"/>
                <a:gd name="connsiteY66" fmla="*/ 1300454 h 1798961"/>
                <a:gd name="connsiteX67" fmla="*/ 93199 w 1798962"/>
                <a:gd name="connsiteY67" fmla="*/ 1298287 h 1798961"/>
                <a:gd name="connsiteX68" fmla="*/ 93199 w 1798962"/>
                <a:gd name="connsiteY68" fmla="*/ 1298287 h 1798961"/>
                <a:gd name="connsiteX69" fmla="*/ 225412 w 1798962"/>
                <a:gd name="connsiteY69" fmla="*/ 1493355 h 1798961"/>
                <a:gd name="connsiteX70" fmla="*/ 225412 w 1798962"/>
                <a:gd name="connsiteY70" fmla="*/ 1493355 h 1798961"/>
                <a:gd name="connsiteX71" fmla="*/ 225412 w 1798962"/>
                <a:gd name="connsiteY71" fmla="*/ 1482518 h 1798961"/>
                <a:gd name="connsiteX72" fmla="*/ 236249 w 1798962"/>
                <a:gd name="connsiteY72" fmla="*/ 1482518 h 1798961"/>
                <a:gd name="connsiteX73" fmla="*/ 236249 w 1798962"/>
                <a:gd name="connsiteY73" fmla="*/ 1493355 h 1798961"/>
                <a:gd name="connsiteX74" fmla="*/ 225412 w 1798962"/>
                <a:gd name="connsiteY74" fmla="*/ 1493355 h 1798961"/>
                <a:gd name="connsiteX75" fmla="*/ 225412 w 1798962"/>
                <a:gd name="connsiteY75" fmla="*/ 1493355 h 1798961"/>
                <a:gd name="connsiteX76" fmla="*/ 400974 w 1798962"/>
                <a:gd name="connsiteY76" fmla="*/ 1647242 h 1798961"/>
                <a:gd name="connsiteX77" fmla="*/ 400974 w 1798962"/>
                <a:gd name="connsiteY77" fmla="*/ 1647242 h 1798961"/>
                <a:gd name="connsiteX78" fmla="*/ 398806 w 1798962"/>
                <a:gd name="connsiteY78" fmla="*/ 1638573 h 1798961"/>
                <a:gd name="connsiteX79" fmla="*/ 407476 w 1798962"/>
                <a:gd name="connsiteY79" fmla="*/ 1636405 h 1798961"/>
                <a:gd name="connsiteX80" fmla="*/ 409643 w 1798962"/>
                <a:gd name="connsiteY80" fmla="*/ 1645075 h 1798961"/>
                <a:gd name="connsiteX81" fmla="*/ 400974 w 1798962"/>
                <a:gd name="connsiteY81" fmla="*/ 1647242 h 1798961"/>
                <a:gd name="connsiteX82" fmla="*/ 400974 w 1798962"/>
                <a:gd name="connsiteY82" fmla="*/ 1647242 h 1798961"/>
                <a:gd name="connsiteX83" fmla="*/ 611214 w 1798962"/>
                <a:gd name="connsiteY83" fmla="*/ 1751279 h 1798961"/>
                <a:gd name="connsiteX84" fmla="*/ 611214 w 1798962"/>
                <a:gd name="connsiteY84" fmla="*/ 1751279 h 1798961"/>
                <a:gd name="connsiteX85" fmla="*/ 606879 w 1798962"/>
                <a:gd name="connsiteY85" fmla="*/ 1742609 h 1798961"/>
                <a:gd name="connsiteX86" fmla="*/ 615549 w 1798962"/>
                <a:gd name="connsiteY86" fmla="*/ 1738274 h 1798961"/>
                <a:gd name="connsiteX87" fmla="*/ 619884 w 1798962"/>
                <a:gd name="connsiteY87" fmla="*/ 1746944 h 1798961"/>
                <a:gd name="connsiteX88" fmla="*/ 611214 w 1798962"/>
                <a:gd name="connsiteY88" fmla="*/ 1751279 h 1798961"/>
                <a:gd name="connsiteX89" fmla="*/ 611214 w 1798962"/>
                <a:gd name="connsiteY89" fmla="*/ 1751279 h 1798961"/>
                <a:gd name="connsiteX90" fmla="*/ 840961 w 1798962"/>
                <a:gd name="connsiteY90" fmla="*/ 1796795 h 1798961"/>
                <a:gd name="connsiteX91" fmla="*/ 840961 w 1798962"/>
                <a:gd name="connsiteY91" fmla="*/ 1796795 h 1798961"/>
                <a:gd name="connsiteX92" fmla="*/ 834459 w 1798962"/>
                <a:gd name="connsiteY92" fmla="*/ 1790292 h 1798961"/>
                <a:gd name="connsiteX93" fmla="*/ 840961 w 1798962"/>
                <a:gd name="connsiteY93" fmla="*/ 1783790 h 1798961"/>
                <a:gd name="connsiteX94" fmla="*/ 847463 w 1798962"/>
                <a:gd name="connsiteY94" fmla="*/ 1790292 h 1798961"/>
                <a:gd name="connsiteX95" fmla="*/ 840961 w 1798962"/>
                <a:gd name="connsiteY95" fmla="*/ 1796795 h 1798961"/>
                <a:gd name="connsiteX96" fmla="*/ 840961 w 1798962"/>
                <a:gd name="connsiteY96" fmla="*/ 1796795 h 1798961"/>
                <a:gd name="connsiteX97" fmla="*/ 1075043 w 1798962"/>
                <a:gd name="connsiteY97" fmla="*/ 1779455 h 1798961"/>
                <a:gd name="connsiteX98" fmla="*/ 1075043 w 1798962"/>
                <a:gd name="connsiteY98" fmla="*/ 1779455 h 1798961"/>
                <a:gd name="connsiteX99" fmla="*/ 1066373 w 1798962"/>
                <a:gd name="connsiteY99" fmla="*/ 1772953 h 1798961"/>
                <a:gd name="connsiteX100" fmla="*/ 1072875 w 1798962"/>
                <a:gd name="connsiteY100" fmla="*/ 1764283 h 1798961"/>
                <a:gd name="connsiteX101" fmla="*/ 1081545 w 1798962"/>
                <a:gd name="connsiteY101" fmla="*/ 1768618 h 1798961"/>
                <a:gd name="connsiteX102" fmla="*/ 1075043 w 1798962"/>
                <a:gd name="connsiteY102" fmla="*/ 1779455 h 1798961"/>
                <a:gd name="connsiteX103" fmla="*/ 1075043 w 1798962"/>
                <a:gd name="connsiteY103" fmla="*/ 1779455 h 1798961"/>
                <a:gd name="connsiteX104" fmla="*/ 1298288 w 1798962"/>
                <a:gd name="connsiteY104" fmla="*/ 1703595 h 1798961"/>
                <a:gd name="connsiteX105" fmla="*/ 1298288 w 1798962"/>
                <a:gd name="connsiteY105" fmla="*/ 1703595 h 1798961"/>
                <a:gd name="connsiteX106" fmla="*/ 1289618 w 1798962"/>
                <a:gd name="connsiteY106" fmla="*/ 1701428 h 1798961"/>
                <a:gd name="connsiteX107" fmla="*/ 1291785 w 1798962"/>
                <a:gd name="connsiteY107" fmla="*/ 1692758 h 1798961"/>
                <a:gd name="connsiteX108" fmla="*/ 1300455 w 1798962"/>
                <a:gd name="connsiteY108" fmla="*/ 1694926 h 1798961"/>
                <a:gd name="connsiteX109" fmla="*/ 1298288 w 1798962"/>
                <a:gd name="connsiteY109" fmla="*/ 1703595 h 1798961"/>
                <a:gd name="connsiteX110" fmla="*/ 1298288 w 1798962"/>
                <a:gd name="connsiteY110" fmla="*/ 1703595 h 1798961"/>
                <a:gd name="connsiteX111" fmla="*/ 1493356 w 1798962"/>
                <a:gd name="connsiteY111" fmla="*/ 1573550 h 1798961"/>
                <a:gd name="connsiteX112" fmla="*/ 1493356 w 1798962"/>
                <a:gd name="connsiteY112" fmla="*/ 1573550 h 1798961"/>
                <a:gd name="connsiteX113" fmla="*/ 1482519 w 1798962"/>
                <a:gd name="connsiteY113" fmla="*/ 1573550 h 1798961"/>
                <a:gd name="connsiteX114" fmla="*/ 1482519 w 1798962"/>
                <a:gd name="connsiteY114" fmla="*/ 1562713 h 1798961"/>
                <a:gd name="connsiteX115" fmla="*/ 1493356 w 1798962"/>
                <a:gd name="connsiteY115" fmla="*/ 1562713 h 1798961"/>
                <a:gd name="connsiteX116" fmla="*/ 1493356 w 1798962"/>
                <a:gd name="connsiteY116" fmla="*/ 1573550 h 1798961"/>
                <a:gd name="connsiteX117" fmla="*/ 1493356 w 1798962"/>
                <a:gd name="connsiteY117" fmla="*/ 1573550 h 1798961"/>
                <a:gd name="connsiteX118" fmla="*/ 1647243 w 1798962"/>
                <a:gd name="connsiteY118" fmla="*/ 1397989 h 1798961"/>
                <a:gd name="connsiteX119" fmla="*/ 1647243 w 1798962"/>
                <a:gd name="connsiteY119" fmla="*/ 1397989 h 1798961"/>
                <a:gd name="connsiteX120" fmla="*/ 1638573 w 1798962"/>
                <a:gd name="connsiteY120" fmla="*/ 1400156 h 1798961"/>
                <a:gd name="connsiteX121" fmla="*/ 1636406 w 1798962"/>
                <a:gd name="connsiteY121" fmla="*/ 1391486 h 1798961"/>
                <a:gd name="connsiteX122" fmla="*/ 1645076 w 1798962"/>
                <a:gd name="connsiteY122" fmla="*/ 1389319 h 1798961"/>
                <a:gd name="connsiteX123" fmla="*/ 1647243 w 1798962"/>
                <a:gd name="connsiteY123" fmla="*/ 1397989 h 1798961"/>
                <a:gd name="connsiteX124" fmla="*/ 1647243 w 1798962"/>
                <a:gd name="connsiteY124" fmla="*/ 1397989 h 1798961"/>
                <a:gd name="connsiteX125" fmla="*/ 1751279 w 1798962"/>
                <a:gd name="connsiteY125" fmla="*/ 1187748 h 1798961"/>
                <a:gd name="connsiteX126" fmla="*/ 1751279 w 1798962"/>
                <a:gd name="connsiteY126" fmla="*/ 1187748 h 1798961"/>
                <a:gd name="connsiteX127" fmla="*/ 1742610 w 1798962"/>
                <a:gd name="connsiteY127" fmla="*/ 1192083 h 1798961"/>
                <a:gd name="connsiteX128" fmla="*/ 1738275 w 1798962"/>
                <a:gd name="connsiteY128" fmla="*/ 1183414 h 1798961"/>
                <a:gd name="connsiteX129" fmla="*/ 1746944 w 1798962"/>
                <a:gd name="connsiteY129" fmla="*/ 1179079 h 1798961"/>
                <a:gd name="connsiteX130" fmla="*/ 1751279 w 1798962"/>
                <a:gd name="connsiteY130" fmla="*/ 1187748 h 1798961"/>
                <a:gd name="connsiteX131" fmla="*/ 1751279 w 1798962"/>
                <a:gd name="connsiteY131" fmla="*/ 1187748 h 1798961"/>
                <a:gd name="connsiteX132" fmla="*/ 1796795 w 1798962"/>
                <a:gd name="connsiteY132" fmla="*/ 955834 h 1798961"/>
                <a:gd name="connsiteX133" fmla="*/ 1796795 w 1798962"/>
                <a:gd name="connsiteY133" fmla="*/ 955834 h 1798961"/>
                <a:gd name="connsiteX134" fmla="*/ 1790293 w 1798962"/>
                <a:gd name="connsiteY134" fmla="*/ 962336 h 1798961"/>
                <a:gd name="connsiteX135" fmla="*/ 1783791 w 1798962"/>
                <a:gd name="connsiteY135" fmla="*/ 955834 h 1798961"/>
                <a:gd name="connsiteX136" fmla="*/ 1790293 w 1798962"/>
                <a:gd name="connsiteY136" fmla="*/ 949332 h 1798961"/>
                <a:gd name="connsiteX137" fmla="*/ 1796795 w 1798962"/>
                <a:gd name="connsiteY137" fmla="*/ 955834 h 1798961"/>
                <a:gd name="connsiteX138" fmla="*/ 1796795 w 1798962"/>
                <a:gd name="connsiteY138" fmla="*/ 955834 h 1798961"/>
                <a:gd name="connsiteX139" fmla="*/ 1779456 w 1798962"/>
                <a:gd name="connsiteY139" fmla="*/ 721752 h 1798961"/>
                <a:gd name="connsiteX140" fmla="*/ 1779456 w 1798962"/>
                <a:gd name="connsiteY140" fmla="*/ 721752 h 1798961"/>
                <a:gd name="connsiteX141" fmla="*/ 1775121 w 1798962"/>
                <a:gd name="connsiteY141" fmla="*/ 730422 h 1798961"/>
                <a:gd name="connsiteX142" fmla="*/ 1766451 w 1798962"/>
                <a:gd name="connsiteY142" fmla="*/ 726087 h 1798961"/>
                <a:gd name="connsiteX143" fmla="*/ 1772953 w 1798962"/>
                <a:gd name="connsiteY143" fmla="*/ 717417 h 1798961"/>
                <a:gd name="connsiteX144" fmla="*/ 1779456 w 1798962"/>
                <a:gd name="connsiteY144" fmla="*/ 721752 h 1798961"/>
                <a:gd name="connsiteX145" fmla="*/ 1779456 w 1798962"/>
                <a:gd name="connsiteY145" fmla="*/ 721752 h 1798961"/>
                <a:gd name="connsiteX146" fmla="*/ 1703596 w 1798962"/>
                <a:gd name="connsiteY146" fmla="*/ 500675 h 1798961"/>
                <a:gd name="connsiteX147" fmla="*/ 1703596 w 1798962"/>
                <a:gd name="connsiteY147" fmla="*/ 500675 h 1798961"/>
                <a:gd name="connsiteX148" fmla="*/ 1701429 w 1798962"/>
                <a:gd name="connsiteY148" fmla="*/ 509345 h 1798961"/>
                <a:gd name="connsiteX149" fmla="*/ 1692759 w 1798962"/>
                <a:gd name="connsiteY149" fmla="*/ 507177 h 1798961"/>
                <a:gd name="connsiteX150" fmla="*/ 1694926 w 1798962"/>
                <a:gd name="connsiteY150" fmla="*/ 498508 h 1798961"/>
                <a:gd name="connsiteX151" fmla="*/ 1703596 w 1798962"/>
                <a:gd name="connsiteY151" fmla="*/ 500675 h 1798961"/>
                <a:gd name="connsiteX152" fmla="*/ 1703596 w 1798962"/>
                <a:gd name="connsiteY152" fmla="*/ 500675 h 1798961"/>
                <a:gd name="connsiteX153" fmla="*/ 1573550 w 1798962"/>
                <a:gd name="connsiteY153" fmla="*/ 305607 h 1798961"/>
                <a:gd name="connsiteX154" fmla="*/ 1573550 w 1798962"/>
                <a:gd name="connsiteY154" fmla="*/ 305607 h 1798961"/>
                <a:gd name="connsiteX155" fmla="*/ 1573550 w 1798962"/>
                <a:gd name="connsiteY155" fmla="*/ 316444 h 1798961"/>
                <a:gd name="connsiteX156" fmla="*/ 1562713 w 1798962"/>
                <a:gd name="connsiteY156" fmla="*/ 316444 h 1798961"/>
                <a:gd name="connsiteX157" fmla="*/ 1562713 w 1798962"/>
                <a:gd name="connsiteY157" fmla="*/ 305607 h 1798961"/>
                <a:gd name="connsiteX158" fmla="*/ 1573550 w 1798962"/>
                <a:gd name="connsiteY158" fmla="*/ 305607 h 1798961"/>
                <a:gd name="connsiteX159" fmla="*/ 1573550 w 1798962"/>
                <a:gd name="connsiteY159" fmla="*/ 305607 h 1798961"/>
                <a:gd name="connsiteX160" fmla="*/ 1397989 w 1798962"/>
                <a:gd name="connsiteY160" fmla="*/ 151720 h 1798961"/>
                <a:gd name="connsiteX161" fmla="*/ 1397989 w 1798962"/>
                <a:gd name="connsiteY161" fmla="*/ 151720 h 1798961"/>
                <a:gd name="connsiteX162" fmla="*/ 1400156 w 1798962"/>
                <a:gd name="connsiteY162" fmla="*/ 160389 h 1798961"/>
                <a:gd name="connsiteX163" fmla="*/ 1391487 w 1798962"/>
                <a:gd name="connsiteY163" fmla="*/ 162557 h 1798961"/>
                <a:gd name="connsiteX164" fmla="*/ 1389319 w 1798962"/>
                <a:gd name="connsiteY164" fmla="*/ 153887 h 1798961"/>
                <a:gd name="connsiteX165" fmla="*/ 1397989 w 1798962"/>
                <a:gd name="connsiteY165" fmla="*/ 151720 h 1798961"/>
                <a:gd name="connsiteX166" fmla="*/ 1397989 w 1798962"/>
                <a:gd name="connsiteY166" fmla="*/ 151720 h 1798961"/>
                <a:gd name="connsiteX167" fmla="*/ 1187749 w 1798962"/>
                <a:gd name="connsiteY167" fmla="*/ 47683 h 1798961"/>
                <a:gd name="connsiteX168" fmla="*/ 1187749 w 1798962"/>
                <a:gd name="connsiteY168" fmla="*/ 47683 h 1798961"/>
                <a:gd name="connsiteX169" fmla="*/ 1192084 w 1798962"/>
                <a:gd name="connsiteY169" fmla="*/ 56353 h 1798961"/>
                <a:gd name="connsiteX170" fmla="*/ 1183414 w 1798962"/>
                <a:gd name="connsiteY170" fmla="*/ 60688 h 1798961"/>
                <a:gd name="connsiteX171" fmla="*/ 1179079 w 1798962"/>
                <a:gd name="connsiteY171" fmla="*/ 52018 h 1798961"/>
                <a:gd name="connsiteX172" fmla="*/ 1187749 w 1798962"/>
                <a:gd name="connsiteY172" fmla="*/ 47683 h 1798961"/>
                <a:gd name="connsiteX173" fmla="*/ 1187749 w 1798962"/>
                <a:gd name="connsiteY173" fmla="*/ 47683 h 1798961"/>
                <a:gd name="connsiteX174" fmla="*/ 838793 w 1798962"/>
                <a:gd name="connsiteY174" fmla="*/ 2167 h 1798961"/>
                <a:gd name="connsiteX175" fmla="*/ 838793 w 1798962"/>
                <a:gd name="connsiteY175" fmla="*/ 2167 h 1798961"/>
                <a:gd name="connsiteX176" fmla="*/ 845296 w 1798962"/>
                <a:gd name="connsiteY176" fmla="*/ 8670 h 1798961"/>
                <a:gd name="connsiteX177" fmla="*/ 838793 w 1798962"/>
                <a:gd name="connsiteY177" fmla="*/ 15172 h 1798961"/>
                <a:gd name="connsiteX178" fmla="*/ 832291 w 1798962"/>
                <a:gd name="connsiteY178" fmla="*/ 8670 h 1798961"/>
                <a:gd name="connsiteX179" fmla="*/ 838793 w 1798962"/>
                <a:gd name="connsiteY179" fmla="*/ 2167 h 1798961"/>
                <a:gd name="connsiteX180" fmla="*/ 838793 w 1798962"/>
                <a:gd name="connsiteY180" fmla="*/ 2167 h 1798961"/>
                <a:gd name="connsiteX181" fmla="*/ 609046 w 1798962"/>
                <a:gd name="connsiteY181" fmla="*/ 49851 h 1798961"/>
                <a:gd name="connsiteX182" fmla="*/ 609046 w 1798962"/>
                <a:gd name="connsiteY182" fmla="*/ 49851 h 1798961"/>
                <a:gd name="connsiteX183" fmla="*/ 617716 w 1798962"/>
                <a:gd name="connsiteY183" fmla="*/ 54186 h 1798961"/>
                <a:gd name="connsiteX184" fmla="*/ 613381 w 1798962"/>
                <a:gd name="connsiteY184" fmla="*/ 62855 h 1798961"/>
                <a:gd name="connsiteX185" fmla="*/ 604712 w 1798962"/>
                <a:gd name="connsiteY185" fmla="*/ 58520 h 1798961"/>
                <a:gd name="connsiteX186" fmla="*/ 609046 w 1798962"/>
                <a:gd name="connsiteY186" fmla="*/ 49851 h 1798961"/>
                <a:gd name="connsiteX187" fmla="*/ 609046 w 1798962"/>
                <a:gd name="connsiteY187" fmla="*/ 49851 h 1798961"/>
                <a:gd name="connsiteX188" fmla="*/ 398806 w 1798962"/>
                <a:gd name="connsiteY188" fmla="*/ 153887 h 1798961"/>
                <a:gd name="connsiteX189" fmla="*/ 398806 w 1798962"/>
                <a:gd name="connsiteY189" fmla="*/ 153887 h 1798961"/>
                <a:gd name="connsiteX190" fmla="*/ 407476 w 1798962"/>
                <a:gd name="connsiteY190" fmla="*/ 156055 h 1798961"/>
                <a:gd name="connsiteX191" fmla="*/ 405308 w 1798962"/>
                <a:gd name="connsiteY191" fmla="*/ 164724 h 1798961"/>
                <a:gd name="connsiteX192" fmla="*/ 396639 w 1798962"/>
                <a:gd name="connsiteY192" fmla="*/ 162557 h 1798961"/>
                <a:gd name="connsiteX193" fmla="*/ 398806 w 1798962"/>
                <a:gd name="connsiteY193" fmla="*/ 153887 h 1798961"/>
                <a:gd name="connsiteX194" fmla="*/ 398806 w 1798962"/>
                <a:gd name="connsiteY194" fmla="*/ 153887 h 1798961"/>
                <a:gd name="connsiteX195" fmla="*/ 223245 w 1798962"/>
                <a:gd name="connsiteY195" fmla="*/ 307774 h 1798961"/>
                <a:gd name="connsiteX196" fmla="*/ 223245 w 1798962"/>
                <a:gd name="connsiteY196" fmla="*/ 307774 h 1798961"/>
                <a:gd name="connsiteX197" fmla="*/ 234082 w 1798962"/>
                <a:gd name="connsiteY197" fmla="*/ 307774 h 1798961"/>
                <a:gd name="connsiteX198" fmla="*/ 234082 w 1798962"/>
                <a:gd name="connsiteY198" fmla="*/ 318611 h 1798961"/>
                <a:gd name="connsiteX199" fmla="*/ 223245 w 1798962"/>
                <a:gd name="connsiteY199" fmla="*/ 318611 h 1798961"/>
                <a:gd name="connsiteX200" fmla="*/ 223245 w 1798962"/>
                <a:gd name="connsiteY200" fmla="*/ 307774 h 1798961"/>
                <a:gd name="connsiteX201" fmla="*/ 223245 w 1798962"/>
                <a:gd name="connsiteY201" fmla="*/ 307774 h 1798961"/>
                <a:gd name="connsiteX202" fmla="*/ 93199 w 1798962"/>
                <a:gd name="connsiteY202" fmla="*/ 502842 h 1798961"/>
                <a:gd name="connsiteX203" fmla="*/ 93199 w 1798962"/>
                <a:gd name="connsiteY203" fmla="*/ 502842 h 1798961"/>
                <a:gd name="connsiteX204" fmla="*/ 101869 w 1798962"/>
                <a:gd name="connsiteY204" fmla="*/ 500675 h 1798961"/>
                <a:gd name="connsiteX205" fmla="*/ 104036 w 1798962"/>
                <a:gd name="connsiteY205" fmla="*/ 509345 h 1798961"/>
                <a:gd name="connsiteX206" fmla="*/ 95367 w 1798962"/>
                <a:gd name="connsiteY206" fmla="*/ 511512 h 1798961"/>
                <a:gd name="connsiteX207" fmla="*/ 93199 w 1798962"/>
                <a:gd name="connsiteY207" fmla="*/ 502842 h 1798961"/>
                <a:gd name="connsiteX208" fmla="*/ 93199 w 1798962"/>
                <a:gd name="connsiteY208" fmla="*/ 502842 h 1798961"/>
                <a:gd name="connsiteX209" fmla="*/ 17339 w 1798962"/>
                <a:gd name="connsiteY209" fmla="*/ 726087 h 1798961"/>
                <a:gd name="connsiteX210" fmla="*/ 17339 w 1798962"/>
                <a:gd name="connsiteY210" fmla="*/ 726087 h 1798961"/>
                <a:gd name="connsiteX211" fmla="*/ 26009 w 1798962"/>
                <a:gd name="connsiteY211" fmla="*/ 719585 h 1798961"/>
                <a:gd name="connsiteX212" fmla="*/ 32511 w 1798962"/>
                <a:gd name="connsiteY212" fmla="*/ 728254 h 1798961"/>
                <a:gd name="connsiteX213" fmla="*/ 23842 w 1798962"/>
                <a:gd name="connsiteY213" fmla="*/ 734757 h 1798961"/>
                <a:gd name="connsiteX214" fmla="*/ 17339 w 1798962"/>
                <a:gd name="connsiteY214" fmla="*/ 726087 h 1798961"/>
                <a:gd name="connsiteX215" fmla="*/ 17339 w 1798962"/>
                <a:gd name="connsiteY215" fmla="*/ 726087 h 1798961"/>
                <a:gd name="connsiteX216" fmla="*/ 2167 w 1798962"/>
                <a:gd name="connsiteY216" fmla="*/ 960169 h 1798961"/>
                <a:gd name="connsiteX217" fmla="*/ 2167 w 1798962"/>
                <a:gd name="connsiteY217" fmla="*/ 960169 h 1798961"/>
                <a:gd name="connsiteX218" fmla="*/ 8670 w 1798962"/>
                <a:gd name="connsiteY218" fmla="*/ 953667 h 1798961"/>
                <a:gd name="connsiteX219" fmla="*/ 15172 w 1798962"/>
                <a:gd name="connsiteY219" fmla="*/ 960169 h 1798961"/>
                <a:gd name="connsiteX220" fmla="*/ 8670 w 1798962"/>
                <a:gd name="connsiteY220" fmla="*/ 966671 h 1798961"/>
                <a:gd name="connsiteX221" fmla="*/ 2167 w 1798962"/>
                <a:gd name="connsiteY221" fmla="*/ 960169 h 1798961"/>
                <a:gd name="connsiteX222" fmla="*/ 2167 w 1798962"/>
                <a:gd name="connsiteY222" fmla="*/ 960169 h 1798961"/>
                <a:gd name="connsiteX223" fmla="*/ 49851 w 1798962"/>
                <a:gd name="connsiteY223" fmla="*/ 1189916 h 1798961"/>
                <a:gd name="connsiteX224" fmla="*/ 49851 w 1798962"/>
                <a:gd name="connsiteY224" fmla="*/ 1189916 h 1798961"/>
                <a:gd name="connsiteX225" fmla="*/ 54186 w 1798962"/>
                <a:gd name="connsiteY225" fmla="*/ 1181246 h 1798961"/>
                <a:gd name="connsiteX226" fmla="*/ 62855 w 1798962"/>
                <a:gd name="connsiteY226" fmla="*/ 1185581 h 1798961"/>
                <a:gd name="connsiteX227" fmla="*/ 58520 w 1798962"/>
                <a:gd name="connsiteY227" fmla="*/ 1194251 h 1798961"/>
                <a:gd name="connsiteX228" fmla="*/ 49851 w 1798962"/>
                <a:gd name="connsiteY228" fmla="*/ 1189916 h 1798961"/>
                <a:gd name="connsiteX229" fmla="*/ 49851 w 1798962"/>
                <a:gd name="connsiteY229" fmla="*/ 1189916 h 1798961"/>
                <a:gd name="connsiteX230" fmla="*/ 153887 w 1798962"/>
                <a:gd name="connsiteY230" fmla="*/ 1400156 h 1798961"/>
                <a:gd name="connsiteX231" fmla="*/ 153887 w 1798962"/>
                <a:gd name="connsiteY231" fmla="*/ 1400156 h 1798961"/>
                <a:gd name="connsiteX232" fmla="*/ 156055 w 1798962"/>
                <a:gd name="connsiteY232" fmla="*/ 1391486 h 1798961"/>
                <a:gd name="connsiteX233" fmla="*/ 164724 w 1798962"/>
                <a:gd name="connsiteY233" fmla="*/ 1393654 h 1798961"/>
                <a:gd name="connsiteX234" fmla="*/ 162557 w 1798962"/>
                <a:gd name="connsiteY234" fmla="*/ 1402323 h 1798961"/>
                <a:gd name="connsiteX235" fmla="*/ 153887 w 1798962"/>
                <a:gd name="connsiteY235" fmla="*/ 1400156 h 1798961"/>
                <a:gd name="connsiteX236" fmla="*/ 153887 w 1798962"/>
                <a:gd name="connsiteY236" fmla="*/ 1400156 h 1798961"/>
                <a:gd name="connsiteX237" fmla="*/ 307774 w 1798962"/>
                <a:gd name="connsiteY237" fmla="*/ 1575717 h 1798961"/>
                <a:gd name="connsiteX238" fmla="*/ 307774 w 1798962"/>
                <a:gd name="connsiteY238" fmla="*/ 1575717 h 1798961"/>
                <a:gd name="connsiteX239" fmla="*/ 307774 w 1798962"/>
                <a:gd name="connsiteY239" fmla="*/ 1564880 h 1798961"/>
                <a:gd name="connsiteX240" fmla="*/ 318611 w 1798962"/>
                <a:gd name="connsiteY240" fmla="*/ 1564880 h 1798961"/>
                <a:gd name="connsiteX241" fmla="*/ 318611 w 1798962"/>
                <a:gd name="connsiteY241" fmla="*/ 1575717 h 1798961"/>
                <a:gd name="connsiteX242" fmla="*/ 307774 w 1798962"/>
                <a:gd name="connsiteY242" fmla="*/ 1575717 h 1798961"/>
                <a:gd name="connsiteX243" fmla="*/ 307774 w 1798962"/>
                <a:gd name="connsiteY243" fmla="*/ 1575717 h 1798961"/>
                <a:gd name="connsiteX244" fmla="*/ 502843 w 1798962"/>
                <a:gd name="connsiteY244" fmla="*/ 1705763 h 1798961"/>
                <a:gd name="connsiteX245" fmla="*/ 502843 w 1798962"/>
                <a:gd name="connsiteY245" fmla="*/ 1705763 h 1798961"/>
                <a:gd name="connsiteX246" fmla="*/ 500675 w 1798962"/>
                <a:gd name="connsiteY246" fmla="*/ 1697093 h 1798961"/>
                <a:gd name="connsiteX247" fmla="*/ 509345 w 1798962"/>
                <a:gd name="connsiteY247" fmla="*/ 1694926 h 1798961"/>
                <a:gd name="connsiteX248" fmla="*/ 511512 w 1798962"/>
                <a:gd name="connsiteY248" fmla="*/ 1703595 h 1798961"/>
                <a:gd name="connsiteX249" fmla="*/ 502843 w 1798962"/>
                <a:gd name="connsiteY249" fmla="*/ 1705763 h 1798961"/>
                <a:gd name="connsiteX250" fmla="*/ 502843 w 1798962"/>
                <a:gd name="connsiteY250" fmla="*/ 1705763 h 1798961"/>
                <a:gd name="connsiteX251" fmla="*/ 726087 w 1798962"/>
                <a:gd name="connsiteY251" fmla="*/ 1781623 h 1798961"/>
                <a:gd name="connsiteX252" fmla="*/ 726087 w 1798962"/>
                <a:gd name="connsiteY252" fmla="*/ 1781623 h 1798961"/>
                <a:gd name="connsiteX253" fmla="*/ 719585 w 1798962"/>
                <a:gd name="connsiteY253" fmla="*/ 1772953 h 1798961"/>
                <a:gd name="connsiteX254" fmla="*/ 728255 w 1798962"/>
                <a:gd name="connsiteY254" fmla="*/ 1766451 h 1798961"/>
                <a:gd name="connsiteX255" fmla="*/ 734757 w 1798962"/>
                <a:gd name="connsiteY255" fmla="*/ 1775120 h 1798961"/>
                <a:gd name="connsiteX256" fmla="*/ 726087 w 1798962"/>
                <a:gd name="connsiteY256" fmla="*/ 1781623 h 1798961"/>
                <a:gd name="connsiteX257" fmla="*/ 726087 w 1798962"/>
                <a:gd name="connsiteY257" fmla="*/ 1781623 h 1798961"/>
                <a:gd name="connsiteX258" fmla="*/ 960169 w 1798962"/>
                <a:gd name="connsiteY258" fmla="*/ 1796795 h 1798961"/>
                <a:gd name="connsiteX259" fmla="*/ 960169 w 1798962"/>
                <a:gd name="connsiteY259" fmla="*/ 1796795 h 1798961"/>
                <a:gd name="connsiteX260" fmla="*/ 953667 w 1798962"/>
                <a:gd name="connsiteY260" fmla="*/ 1790292 h 1798961"/>
                <a:gd name="connsiteX261" fmla="*/ 960169 w 1798962"/>
                <a:gd name="connsiteY261" fmla="*/ 1783790 h 1798961"/>
                <a:gd name="connsiteX262" fmla="*/ 966671 w 1798962"/>
                <a:gd name="connsiteY262" fmla="*/ 1790292 h 1798961"/>
                <a:gd name="connsiteX263" fmla="*/ 960169 w 1798962"/>
                <a:gd name="connsiteY263" fmla="*/ 1796795 h 1798961"/>
                <a:gd name="connsiteX264" fmla="*/ 960169 w 1798962"/>
                <a:gd name="connsiteY264" fmla="*/ 1796795 h 1798961"/>
                <a:gd name="connsiteX265" fmla="*/ 1189916 w 1798962"/>
                <a:gd name="connsiteY265" fmla="*/ 1749111 h 1798961"/>
                <a:gd name="connsiteX266" fmla="*/ 1189916 w 1798962"/>
                <a:gd name="connsiteY266" fmla="*/ 1749111 h 1798961"/>
                <a:gd name="connsiteX267" fmla="*/ 1181247 w 1798962"/>
                <a:gd name="connsiteY267" fmla="*/ 1744776 h 1798961"/>
                <a:gd name="connsiteX268" fmla="*/ 1185581 w 1798962"/>
                <a:gd name="connsiteY268" fmla="*/ 1736107 h 1798961"/>
                <a:gd name="connsiteX269" fmla="*/ 1194251 w 1798962"/>
                <a:gd name="connsiteY269" fmla="*/ 1740441 h 1798961"/>
                <a:gd name="connsiteX270" fmla="*/ 1189916 w 1798962"/>
                <a:gd name="connsiteY270" fmla="*/ 1749111 h 1798961"/>
                <a:gd name="connsiteX271" fmla="*/ 1189916 w 1798962"/>
                <a:gd name="connsiteY271" fmla="*/ 1749111 h 1798961"/>
                <a:gd name="connsiteX272" fmla="*/ 1400156 w 1798962"/>
                <a:gd name="connsiteY272" fmla="*/ 1645075 h 1798961"/>
                <a:gd name="connsiteX273" fmla="*/ 1400156 w 1798962"/>
                <a:gd name="connsiteY273" fmla="*/ 1645075 h 1798961"/>
                <a:gd name="connsiteX274" fmla="*/ 1391487 w 1798962"/>
                <a:gd name="connsiteY274" fmla="*/ 1642907 h 1798961"/>
                <a:gd name="connsiteX275" fmla="*/ 1393654 w 1798962"/>
                <a:gd name="connsiteY275" fmla="*/ 1634238 h 1798961"/>
                <a:gd name="connsiteX276" fmla="*/ 1402324 w 1798962"/>
                <a:gd name="connsiteY276" fmla="*/ 1636405 h 1798961"/>
                <a:gd name="connsiteX277" fmla="*/ 1400156 w 1798962"/>
                <a:gd name="connsiteY277" fmla="*/ 1645075 h 1798961"/>
                <a:gd name="connsiteX278" fmla="*/ 1400156 w 1798962"/>
                <a:gd name="connsiteY278" fmla="*/ 1645075 h 1798961"/>
                <a:gd name="connsiteX279" fmla="*/ 1575718 w 1798962"/>
                <a:gd name="connsiteY279" fmla="*/ 1491188 h 1798961"/>
                <a:gd name="connsiteX280" fmla="*/ 1575718 w 1798962"/>
                <a:gd name="connsiteY280" fmla="*/ 1491188 h 1798961"/>
                <a:gd name="connsiteX281" fmla="*/ 1564881 w 1798962"/>
                <a:gd name="connsiteY281" fmla="*/ 1491188 h 1798961"/>
                <a:gd name="connsiteX282" fmla="*/ 1564881 w 1798962"/>
                <a:gd name="connsiteY282" fmla="*/ 1480351 h 1798961"/>
                <a:gd name="connsiteX283" fmla="*/ 1575718 w 1798962"/>
                <a:gd name="connsiteY283" fmla="*/ 1480351 h 1798961"/>
                <a:gd name="connsiteX284" fmla="*/ 1575718 w 1798962"/>
                <a:gd name="connsiteY284" fmla="*/ 1491188 h 1798961"/>
                <a:gd name="connsiteX285" fmla="*/ 1575718 w 1798962"/>
                <a:gd name="connsiteY285" fmla="*/ 1491188 h 1798961"/>
                <a:gd name="connsiteX286" fmla="*/ 1705763 w 1798962"/>
                <a:gd name="connsiteY286" fmla="*/ 1296120 h 1798961"/>
                <a:gd name="connsiteX287" fmla="*/ 1705763 w 1798962"/>
                <a:gd name="connsiteY287" fmla="*/ 1296120 h 1798961"/>
                <a:gd name="connsiteX288" fmla="*/ 1697094 w 1798962"/>
                <a:gd name="connsiteY288" fmla="*/ 1298287 h 1798961"/>
                <a:gd name="connsiteX289" fmla="*/ 1692759 w 1798962"/>
                <a:gd name="connsiteY289" fmla="*/ 1289617 h 1798961"/>
                <a:gd name="connsiteX290" fmla="*/ 1701429 w 1798962"/>
                <a:gd name="connsiteY290" fmla="*/ 1287450 h 1798961"/>
                <a:gd name="connsiteX291" fmla="*/ 1705763 w 1798962"/>
                <a:gd name="connsiteY291" fmla="*/ 1296120 h 1798961"/>
                <a:gd name="connsiteX292" fmla="*/ 1705763 w 1798962"/>
                <a:gd name="connsiteY292" fmla="*/ 1296120 h 1798961"/>
                <a:gd name="connsiteX293" fmla="*/ 1781623 w 1798962"/>
                <a:gd name="connsiteY293" fmla="*/ 1072875 h 1798961"/>
                <a:gd name="connsiteX294" fmla="*/ 1781623 w 1798962"/>
                <a:gd name="connsiteY294" fmla="*/ 1072875 h 1798961"/>
                <a:gd name="connsiteX295" fmla="*/ 1772953 w 1798962"/>
                <a:gd name="connsiteY295" fmla="*/ 1079377 h 1798961"/>
                <a:gd name="connsiteX296" fmla="*/ 1766451 w 1798962"/>
                <a:gd name="connsiteY296" fmla="*/ 1070707 h 1798961"/>
                <a:gd name="connsiteX297" fmla="*/ 1775121 w 1798962"/>
                <a:gd name="connsiteY297" fmla="*/ 1064205 h 1798961"/>
                <a:gd name="connsiteX298" fmla="*/ 1781623 w 1798962"/>
                <a:gd name="connsiteY298" fmla="*/ 1072875 h 1798961"/>
                <a:gd name="connsiteX299" fmla="*/ 1781623 w 1798962"/>
                <a:gd name="connsiteY299" fmla="*/ 1072875 h 1798961"/>
                <a:gd name="connsiteX300" fmla="*/ 1796795 w 1798962"/>
                <a:gd name="connsiteY300" fmla="*/ 838793 h 1798961"/>
                <a:gd name="connsiteX301" fmla="*/ 1796795 w 1798962"/>
                <a:gd name="connsiteY301" fmla="*/ 838793 h 1798961"/>
                <a:gd name="connsiteX302" fmla="*/ 1790293 w 1798962"/>
                <a:gd name="connsiteY302" fmla="*/ 845295 h 1798961"/>
                <a:gd name="connsiteX303" fmla="*/ 1783791 w 1798962"/>
                <a:gd name="connsiteY303" fmla="*/ 838793 h 1798961"/>
                <a:gd name="connsiteX304" fmla="*/ 1790293 w 1798962"/>
                <a:gd name="connsiteY304" fmla="*/ 832291 h 1798961"/>
                <a:gd name="connsiteX305" fmla="*/ 1796795 w 1798962"/>
                <a:gd name="connsiteY305" fmla="*/ 838793 h 1798961"/>
                <a:gd name="connsiteX306" fmla="*/ 1796795 w 1798962"/>
                <a:gd name="connsiteY306" fmla="*/ 838793 h 1798961"/>
                <a:gd name="connsiteX307" fmla="*/ 1749112 w 1798962"/>
                <a:gd name="connsiteY307" fmla="*/ 609046 h 1798961"/>
                <a:gd name="connsiteX308" fmla="*/ 1749112 w 1798962"/>
                <a:gd name="connsiteY308" fmla="*/ 609046 h 1798961"/>
                <a:gd name="connsiteX309" fmla="*/ 1744777 w 1798962"/>
                <a:gd name="connsiteY309" fmla="*/ 617716 h 1798961"/>
                <a:gd name="connsiteX310" fmla="*/ 1736107 w 1798962"/>
                <a:gd name="connsiteY310" fmla="*/ 613381 h 1798961"/>
                <a:gd name="connsiteX311" fmla="*/ 1740442 w 1798962"/>
                <a:gd name="connsiteY311" fmla="*/ 604711 h 1798961"/>
                <a:gd name="connsiteX312" fmla="*/ 1749112 w 1798962"/>
                <a:gd name="connsiteY312" fmla="*/ 609046 h 1798961"/>
                <a:gd name="connsiteX313" fmla="*/ 1749112 w 1798962"/>
                <a:gd name="connsiteY313" fmla="*/ 609046 h 1798961"/>
                <a:gd name="connsiteX314" fmla="*/ 1645076 w 1798962"/>
                <a:gd name="connsiteY314" fmla="*/ 398806 h 1798961"/>
                <a:gd name="connsiteX315" fmla="*/ 1645076 w 1798962"/>
                <a:gd name="connsiteY315" fmla="*/ 398806 h 1798961"/>
                <a:gd name="connsiteX316" fmla="*/ 1642908 w 1798962"/>
                <a:gd name="connsiteY316" fmla="*/ 407476 h 1798961"/>
                <a:gd name="connsiteX317" fmla="*/ 1634238 w 1798962"/>
                <a:gd name="connsiteY317" fmla="*/ 405308 h 1798961"/>
                <a:gd name="connsiteX318" fmla="*/ 1636406 w 1798962"/>
                <a:gd name="connsiteY318" fmla="*/ 396639 h 1798961"/>
                <a:gd name="connsiteX319" fmla="*/ 1645076 w 1798962"/>
                <a:gd name="connsiteY319" fmla="*/ 398806 h 1798961"/>
                <a:gd name="connsiteX320" fmla="*/ 1645076 w 1798962"/>
                <a:gd name="connsiteY320" fmla="*/ 398806 h 1798961"/>
                <a:gd name="connsiteX321" fmla="*/ 1491188 w 1798962"/>
                <a:gd name="connsiteY321" fmla="*/ 223245 h 1798961"/>
                <a:gd name="connsiteX322" fmla="*/ 1491188 w 1798962"/>
                <a:gd name="connsiteY322" fmla="*/ 223245 h 1798961"/>
                <a:gd name="connsiteX323" fmla="*/ 1491188 w 1798962"/>
                <a:gd name="connsiteY323" fmla="*/ 234082 h 1798961"/>
                <a:gd name="connsiteX324" fmla="*/ 1482519 w 1798962"/>
                <a:gd name="connsiteY324" fmla="*/ 234082 h 1798961"/>
                <a:gd name="connsiteX325" fmla="*/ 1482519 w 1798962"/>
                <a:gd name="connsiteY325" fmla="*/ 225412 h 1798961"/>
                <a:gd name="connsiteX326" fmla="*/ 1491188 w 1798962"/>
                <a:gd name="connsiteY326" fmla="*/ 223245 h 1798961"/>
                <a:gd name="connsiteX327" fmla="*/ 1491188 w 1798962"/>
                <a:gd name="connsiteY327" fmla="*/ 223245 h 1798961"/>
                <a:gd name="connsiteX328" fmla="*/ 1296120 w 1798962"/>
                <a:gd name="connsiteY328" fmla="*/ 93199 h 1798961"/>
                <a:gd name="connsiteX329" fmla="*/ 1296120 w 1798962"/>
                <a:gd name="connsiteY329" fmla="*/ 93199 h 1798961"/>
                <a:gd name="connsiteX330" fmla="*/ 1298288 w 1798962"/>
                <a:gd name="connsiteY330" fmla="*/ 101869 h 1798961"/>
                <a:gd name="connsiteX331" fmla="*/ 1289618 w 1798962"/>
                <a:gd name="connsiteY331" fmla="*/ 104036 h 1798961"/>
                <a:gd name="connsiteX332" fmla="*/ 1287450 w 1798962"/>
                <a:gd name="connsiteY332" fmla="*/ 95367 h 1798961"/>
                <a:gd name="connsiteX333" fmla="*/ 1296120 w 1798962"/>
                <a:gd name="connsiteY333" fmla="*/ 93199 h 1798961"/>
                <a:gd name="connsiteX334" fmla="*/ 1296120 w 1798962"/>
                <a:gd name="connsiteY334" fmla="*/ 93199 h 1798961"/>
                <a:gd name="connsiteX335" fmla="*/ 1072875 w 1798962"/>
                <a:gd name="connsiteY335" fmla="*/ 17339 h 1798961"/>
                <a:gd name="connsiteX336" fmla="*/ 1072875 w 1798962"/>
                <a:gd name="connsiteY336" fmla="*/ 17339 h 1798961"/>
                <a:gd name="connsiteX337" fmla="*/ 1079378 w 1798962"/>
                <a:gd name="connsiteY337" fmla="*/ 26009 h 1798961"/>
                <a:gd name="connsiteX338" fmla="*/ 1070708 w 1798962"/>
                <a:gd name="connsiteY338" fmla="*/ 32511 h 1798961"/>
                <a:gd name="connsiteX339" fmla="*/ 1064206 w 1798962"/>
                <a:gd name="connsiteY339" fmla="*/ 23842 h 1798961"/>
                <a:gd name="connsiteX340" fmla="*/ 1072875 w 1798962"/>
                <a:gd name="connsiteY340" fmla="*/ 17339 h 1798961"/>
                <a:gd name="connsiteX341" fmla="*/ 1072875 w 1798962"/>
                <a:gd name="connsiteY341" fmla="*/ 17339 h 1798961"/>
                <a:gd name="connsiteX342" fmla="*/ 780273 w 1798962"/>
                <a:gd name="connsiteY342" fmla="*/ 8670 h 1798961"/>
                <a:gd name="connsiteX343" fmla="*/ 780273 w 1798962"/>
                <a:gd name="connsiteY343" fmla="*/ 8670 h 1798961"/>
                <a:gd name="connsiteX344" fmla="*/ 788943 w 1798962"/>
                <a:gd name="connsiteY344" fmla="*/ 15172 h 1798961"/>
                <a:gd name="connsiteX345" fmla="*/ 782440 w 1798962"/>
                <a:gd name="connsiteY345" fmla="*/ 23842 h 1798961"/>
                <a:gd name="connsiteX346" fmla="*/ 773771 w 1798962"/>
                <a:gd name="connsiteY346" fmla="*/ 17339 h 1798961"/>
                <a:gd name="connsiteX347" fmla="*/ 780273 w 1798962"/>
                <a:gd name="connsiteY347" fmla="*/ 8670 h 1798961"/>
                <a:gd name="connsiteX348" fmla="*/ 780273 w 1798962"/>
                <a:gd name="connsiteY348" fmla="*/ 8670 h 1798961"/>
                <a:gd name="connsiteX349" fmla="*/ 552693 w 1798962"/>
                <a:gd name="connsiteY349" fmla="*/ 69358 h 1798961"/>
                <a:gd name="connsiteX350" fmla="*/ 552693 w 1798962"/>
                <a:gd name="connsiteY350" fmla="*/ 69358 h 1798961"/>
                <a:gd name="connsiteX351" fmla="*/ 561363 w 1798962"/>
                <a:gd name="connsiteY351" fmla="*/ 73692 h 1798961"/>
                <a:gd name="connsiteX352" fmla="*/ 557028 w 1798962"/>
                <a:gd name="connsiteY352" fmla="*/ 82362 h 1798961"/>
                <a:gd name="connsiteX353" fmla="*/ 548359 w 1798962"/>
                <a:gd name="connsiteY353" fmla="*/ 78027 h 1798961"/>
                <a:gd name="connsiteX354" fmla="*/ 552693 w 1798962"/>
                <a:gd name="connsiteY354" fmla="*/ 69358 h 1798961"/>
                <a:gd name="connsiteX355" fmla="*/ 552693 w 1798962"/>
                <a:gd name="connsiteY355" fmla="*/ 69358 h 1798961"/>
                <a:gd name="connsiteX356" fmla="*/ 351123 w 1798962"/>
                <a:gd name="connsiteY356" fmla="*/ 188566 h 1798961"/>
                <a:gd name="connsiteX357" fmla="*/ 351123 w 1798962"/>
                <a:gd name="connsiteY357" fmla="*/ 188566 h 1798961"/>
                <a:gd name="connsiteX358" fmla="*/ 359793 w 1798962"/>
                <a:gd name="connsiteY358" fmla="*/ 190733 h 1798961"/>
                <a:gd name="connsiteX359" fmla="*/ 357625 w 1798962"/>
                <a:gd name="connsiteY359" fmla="*/ 199403 h 1798961"/>
                <a:gd name="connsiteX360" fmla="*/ 348955 w 1798962"/>
                <a:gd name="connsiteY360" fmla="*/ 197236 h 1798961"/>
                <a:gd name="connsiteX361" fmla="*/ 351123 w 1798962"/>
                <a:gd name="connsiteY361" fmla="*/ 188566 h 1798961"/>
                <a:gd name="connsiteX362" fmla="*/ 351123 w 1798962"/>
                <a:gd name="connsiteY362" fmla="*/ 188566 h 1798961"/>
                <a:gd name="connsiteX363" fmla="*/ 184231 w 1798962"/>
                <a:gd name="connsiteY363" fmla="*/ 353290 h 1798961"/>
                <a:gd name="connsiteX364" fmla="*/ 184231 w 1798962"/>
                <a:gd name="connsiteY364" fmla="*/ 353290 h 1798961"/>
                <a:gd name="connsiteX365" fmla="*/ 192901 w 1798962"/>
                <a:gd name="connsiteY365" fmla="*/ 351123 h 1798961"/>
                <a:gd name="connsiteX366" fmla="*/ 195068 w 1798962"/>
                <a:gd name="connsiteY366" fmla="*/ 359792 h 1798961"/>
                <a:gd name="connsiteX367" fmla="*/ 186399 w 1798962"/>
                <a:gd name="connsiteY367" fmla="*/ 361960 h 1798961"/>
                <a:gd name="connsiteX368" fmla="*/ 184231 w 1798962"/>
                <a:gd name="connsiteY368" fmla="*/ 353290 h 1798961"/>
                <a:gd name="connsiteX369" fmla="*/ 184231 w 1798962"/>
                <a:gd name="connsiteY369" fmla="*/ 353290 h 1798961"/>
                <a:gd name="connsiteX370" fmla="*/ 67190 w 1798962"/>
                <a:gd name="connsiteY370" fmla="*/ 557028 h 1798961"/>
                <a:gd name="connsiteX371" fmla="*/ 67190 w 1798962"/>
                <a:gd name="connsiteY371" fmla="*/ 557028 h 1798961"/>
                <a:gd name="connsiteX372" fmla="*/ 75860 w 1798962"/>
                <a:gd name="connsiteY372" fmla="*/ 552693 h 1798961"/>
                <a:gd name="connsiteX373" fmla="*/ 80195 w 1798962"/>
                <a:gd name="connsiteY373" fmla="*/ 561363 h 1798961"/>
                <a:gd name="connsiteX374" fmla="*/ 71525 w 1798962"/>
                <a:gd name="connsiteY374" fmla="*/ 565698 h 1798961"/>
                <a:gd name="connsiteX375" fmla="*/ 67190 w 1798962"/>
                <a:gd name="connsiteY375" fmla="*/ 557028 h 1798961"/>
                <a:gd name="connsiteX376" fmla="*/ 67190 w 1798962"/>
                <a:gd name="connsiteY376" fmla="*/ 557028 h 1798961"/>
                <a:gd name="connsiteX377" fmla="*/ 8670 w 1798962"/>
                <a:gd name="connsiteY377" fmla="*/ 784607 h 1798961"/>
                <a:gd name="connsiteX378" fmla="*/ 8670 w 1798962"/>
                <a:gd name="connsiteY378" fmla="*/ 784607 h 1798961"/>
                <a:gd name="connsiteX379" fmla="*/ 17339 w 1798962"/>
                <a:gd name="connsiteY379" fmla="*/ 778105 h 1798961"/>
                <a:gd name="connsiteX380" fmla="*/ 23842 w 1798962"/>
                <a:gd name="connsiteY380" fmla="*/ 786775 h 1798961"/>
                <a:gd name="connsiteX381" fmla="*/ 15172 w 1798962"/>
                <a:gd name="connsiteY381" fmla="*/ 793277 h 1798961"/>
                <a:gd name="connsiteX382" fmla="*/ 8670 w 1798962"/>
                <a:gd name="connsiteY382" fmla="*/ 784607 h 1798961"/>
                <a:gd name="connsiteX383" fmla="*/ 8670 w 1798962"/>
                <a:gd name="connsiteY383" fmla="*/ 784607 h 1798961"/>
                <a:gd name="connsiteX384" fmla="*/ 8670 w 1798962"/>
                <a:gd name="connsiteY384" fmla="*/ 1018689 h 1798961"/>
                <a:gd name="connsiteX385" fmla="*/ 8670 w 1798962"/>
                <a:gd name="connsiteY385" fmla="*/ 1018689 h 1798961"/>
                <a:gd name="connsiteX386" fmla="*/ 15172 w 1798962"/>
                <a:gd name="connsiteY386" fmla="*/ 1010020 h 1798961"/>
                <a:gd name="connsiteX387" fmla="*/ 23842 w 1798962"/>
                <a:gd name="connsiteY387" fmla="*/ 1016522 h 1798961"/>
                <a:gd name="connsiteX388" fmla="*/ 17339 w 1798962"/>
                <a:gd name="connsiteY388" fmla="*/ 1025192 h 1798961"/>
                <a:gd name="connsiteX389" fmla="*/ 8670 w 1798962"/>
                <a:gd name="connsiteY389" fmla="*/ 1018689 h 1798961"/>
                <a:gd name="connsiteX390" fmla="*/ 8670 w 1798962"/>
                <a:gd name="connsiteY390" fmla="*/ 1018689 h 1798961"/>
                <a:gd name="connsiteX391" fmla="*/ 69358 w 1798962"/>
                <a:gd name="connsiteY391" fmla="*/ 1246269 h 1798961"/>
                <a:gd name="connsiteX392" fmla="*/ 69358 w 1798962"/>
                <a:gd name="connsiteY392" fmla="*/ 1246269 h 1798961"/>
                <a:gd name="connsiteX393" fmla="*/ 73692 w 1798962"/>
                <a:gd name="connsiteY393" fmla="*/ 1237599 h 1798961"/>
                <a:gd name="connsiteX394" fmla="*/ 82362 w 1798962"/>
                <a:gd name="connsiteY394" fmla="*/ 1241934 h 1798961"/>
                <a:gd name="connsiteX395" fmla="*/ 78027 w 1798962"/>
                <a:gd name="connsiteY395" fmla="*/ 1250604 h 1798961"/>
                <a:gd name="connsiteX396" fmla="*/ 69358 w 1798962"/>
                <a:gd name="connsiteY396" fmla="*/ 1246269 h 1798961"/>
                <a:gd name="connsiteX397" fmla="*/ 69358 w 1798962"/>
                <a:gd name="connsiteY397" fmla="*/ 1246269 h 1798961"/>
                <a:gd name="connsiteX398" fmla="*/ 188566 w 1798962"/>
                <a:gd name="connsiteY398" fmla="*/ 1447839 h 1798961"/>
                <a:gd name="connsiteX399" fmla="*/ 188566 w 1798962"/>
                <a:gd name="connsiteY399" fmla="*/ 1447839 h 1798961"/>
                <a:gd name="connsiteX400" fmla="*/ 190733 w 1798962"/>
                <a:gd name="connsiteY400" fmla="*/ 1439170 h 1798961"/>
                <a:gd name="connsiteX401" fmla="*/ 199403 w 1798962"/>
                <a:gd name="connsiteY401" fmla="*/ 1441337 h 1798961"/>
                <a:gd name="connsiteX402" fmla="*/ 197236 w 1798962"/>
                <a:gd name="connsiteY402" fmla="*/ 1450007 h 1798961"/>
                <a:gd name="connsiteX403" fmla="*/ 188566 w 1798962"/>
                <a:gd name="connsiteY403" fmla="*/ 1447839 h 1798961"/>
                <a:gd name="connsiteX404" fmla="*/ 188566 w 1798962"/>
                <a:gd name="connsiteY404" fmla="*/ 1447839 h 1798961"/>
                <a:gd name="connsiteX405" fmla="*/ 353290 w 1798962"/>
                <a:gd name="connsiteY405" fmla="*/ 1614731 h 1798961"/>
                <a:gd name="connsiteX406" fmla="*/ 353290 w 1798962"/>
                <a:gd name="connsiteY406" fmla="*/ 1614731 h 1798961"/>
                <a:gd name="connsiteX407" fmla="*/ 351123 w 1798962"/>
                <a:gd name="connsiteY407" fmla="*/ 1606061 h 1798961"/>
                <a:gd name="connsiteX408" fmla="*/ 359793 w 1798962"/>
                <a:gd name="connsiteY408" fmla="*/ 1603894 h 1798961"/>
                <a:gd name="connsiteX409" fmla="*/ 361960 w 1798962"/>
                <a:gd name="connsiteY409" fmla="*/ 1612564 h 1798961"/>
                <a:gd name="connsiteX410" fmla="*/ 353290 w 1798962"/>
                <a:gd name="connsiteY410" fmla="*/ 1614731 h 1798961"/>
                <a:gd name="connsiteX411" fmla="*/ 353290 w 1798962"/>
                <a:gd name="connsiteY411" fmla="*/ 1614731 h 1798961"/>
                <a:gd name="connsiteX412" fmla="*/ 557028 w 1798962"/>
                <a:gd name="connsiteY412" fmla="*/ 1729604 h 1798961"/>
                <a:gd name="connsiteX413" fmla="*/ 557028 w 1798962"/>
                <a:gd name="connsiteY413" fmla="*/ 1729604 h 1798961"/>
                <a:gd name="connsiteX414" fmla="*/ 552693 w 1798962"/>
                <a:gd name="connsiteY414" fmla="*/ 1720935 h 1798961"/>
                <a:gd name="connsiteX415" fmla="*/ 561363 w 1798962"/>
                <a:gd name="connsiteY415" fmla="*/ 1716600 h 1798961"/>
                <a:gd name="connsiteX416" fmla="*/ 565698 w 1798962"/>
                <a:gd name="connsiteY416" fmla="*/ 1725270 h 1798961"/>
                <a:gd name="connsiteX417" fmla="*/ 557028 w 1798962"/>
                <a:gd name="connsiteY417" fmla="*/ 1729604 h 1798961"/>
                <a:gd name="connsiteX418" fmla="*/ 557028 w 1798962"/>
                <a:gd name="connsiteY418" fmla="*/ 1729604 h 1798961"/>
                <a:gd name="connsiteX419" fmla="*/ 784608 w 1798962"/>
                <a:gd name="connsiteY419" fmla="*/ 1790292 h 1798961"/>
                <a:gd name="connsiteX420" fmla="*/ 784608 w 1798962"/>
                <a:gd name="connsiteY420" fmla="*/ 1790292 h 1798961"/>
                <a:gd name="connsiteX421" fmla="*/ 778106 w 1798962"/>
                <a:gd name="connsiteY421" fmla="*/ 1781623 h 1798961"/>
                <a:gd name="connsiteX422" fmla="*/ 786775 w 1798962"/>
                <a:gd name="connsiteY422" fmla="*/ 1775120 h 1798961"/>
                <a:gd name="connsiteX423" fmla="*/ 793278 w 1798962"/>
                <a:gd name="connsiteY423" fmla="*/ 1783790 h 1798961"/>
                <a:gd name="connsiteX424" fmla="*/ 784608 w 1798962"/>
                <a:gd name="connsiteY424" fmla="*/ 1790292 h 1798961"/>
                <a:gd name="connsiteX425" fmla="*/ 784608 w 1798962"/>
                <a:gd name="connsiteY425" fmla="*/ 1790292 h 1798961"/>
                <a:gd name="connsiteX426" fmla="*/ 1018690 w 1798962"/>
                <a:gd name="connsiteY426" fmla="*/ 1790292 h 1798961"/>
                <a:gd name="connsiteX427" fmla="*/ 1018690 w 1798962"/>
                <a:gd name="connsiteY427" fmla="*/ 1790292 h 1798961"/>
                <a:gd name="connsiteX428" fmla="*/ 1010020 w 1798962"/>
                <a:gd name="connsiteY428" fmla="*/ 1783790 h 1798961"/>
                <a:gd name="connsiteX429" fmla="*/ 1016522 w 1798962"/>
                <a:gd name="connsiteY429" fmla="*/ 1775120 h 1798961"/>
                <a:gd name="connsiteX430" fmla="*/ 1025192 w 1798962"/>
                <a:gd name="connsiteY430" fmla="*/ 1781623 h 1798961"/>
                <a:gd name="connsiteX431" fmla="*/ 1018690 w 1798962"/>
                <a:gd name="connsiteY431" fmla="*/ 1790292 h 1798961"/>
                <a:gd name="connsiteX432" fmla="*/ 1018690 w 1798962"/>
                <a:gd name="connsiteY432" fmla="*/ 1790292 h 1798961"/>
                <a:gd name="connsiteX433" fmla="*/ 1246269 w 1798962"/>
                <a:gd name="connsiteY433" fmla="*/ 1729604 h 1798961"/>
                <a:gd name="connsiteX434" fmla="*/ 1246269 w 1798962"/>
                <a:gd name="connsiteY434" fmla="*/ 1729604 h 1798961"/>
                <a:gd name="connsiteX435" fmla="*/ 1237600 w 1798962"/>
                <a:gd name="connsiteY435" fmla="*/ 1725270 h 1798961"/>
                <a:gd name="connsiteX436" fmla="*/ 1241934 w 1798962"/>
                <a:gd name="connsiteY436" fmla="*/ 1716600 h 1798961"/>
                <a:gd name="connsiteX437" fmla="*/ 1250604 w 1798962"/>
                <a:gd name="connsiteY437" fmla="*/ 1720935 h 1798961"/>
                <a:gd name="connsiteX438" fmla="*/ 1246269 w 1798962"/>
                <a:gd name="connsiteY438" fmla="*/ 1729604 h 1798961"/>
                <a:gd name="connsiteX439" fmla="*/ 1246269 w 1798962"/>
                <a:gd name="connsiteY439" fmla="*/ 1729604 h 1798961"/>
                <a:gd name="connsiteX440" fmla="*/ 1447840 w 1798962"/>
                <a:gd name="connsiteY440" fmla="*/ 1610396 h 1798961"/>
                <a:gd name="connsiteX441" fmla="*/ 1447840 w 1798962"/>
                <a:gd name="connsiteY441" fmla="*/ 1610396 h 1798961"/>
                <a:gd name="connsiteX442" fmla="*/ 1439170 w 1798962"/>
                <a:gd name="connsiteY442" fmla="*/ 1608229 h 1798961"/>
                <a:gd name="connsiteX443" fmla="*/ 1441338 w 1798962"/>
                <a:gd name="connsiteY443" fmla="*/ 1599559 h 1798961"/>
                <a:gd name="connsiteX444" fmla="*/ 1450007 w 1798962"/>
                <a:gd name="connsiteY444" fmla="*/ 1601726 h 1798961"/>
                <a:gd name="connsiteX445" fmla="*/ 1447840 w 1798962"/>
                <a:gd name="connsiteY445" fmla="*/ 1610396 h 1798961"/>
                <a:gd name="connsiteX446" fmla="*/ 1447840 w 1798962"/>
                <a:gd name="connsiteY446" fmla="*/ 1610396 h 1798961"/>
                <a:gd name="connsiteX447" fmla="*/ 1614732 w 1798962"/>
                <a:gd name="connsiteY447" fmla="*/ 1443504 h 1798961"/>
                <a:gd name="connsiteX448" fmla="*/ 1614732 w 1798962"/>
                <a:gd name="connsiteY448" fmla="*/ 1443504 h 1798961"/>
                <a:gd name="connsiteX449" fmla="*/ 1606062 w 1798962"/>
                <a:gd name="connsiteY449" fmla="*/ 1445672 h 1798961"/>
                <a:gd name="connsiteX450" fmla="*/ 1603894 w 1798962"/>
                <a:gd name="connsiteY450" fmla="*/ 1437002 h 1798961"/>
                <a:gd name="connsiteX451" fmla="*/ 1612564 w 1798962"/>
                <a:gd name="connsiteY451" fmla="*/ 1434835 h 1798961"/>
                <a:gd name="connsiteX452" fmla="*/ 1614732 w 1798962"/>
                <a:gd name="connsiteY452" fmla="*/ 1443504 h 1798961"/>
                <a:gd name="connsiteX453" fmla="*/ 1614732 w 1798962"/>
                <a:gd name="connsiteY453" fmla="*/ 1443504 h 1798961"/>
                <a:gd name="connsiteX454" fmla="*/ 1729605 w 1798962"/>
                <a:gd name="connsiteY454" fmla="*/ 1241934 h 1798961"/>
                <a:gd name="connsiteX455" fmla="*/ 1729605 w 1798962"/>
                <a:gd name="connsiteY455" fmla="*/ 1241934 h 1798961"/>
                <a:gd name="connsiteX456" fmla="*/ 1720935 w 1798962"/>
                <a:gd name="connsiteY456" fmla="*/ 1246269 h 1798961"/>
                <a:gd name="connsiteX457" fmla="*/ 1716600 w 1798962"/>
                <a:gd name="connsiteY457" fmla="*/ 1237599 h 1798961"/>
                <a:gd name="connsiteX458" fmla="*/ 1725270 w 1798962"/>
                <a:gd name="connsiteY458" fmla="*/ 1233264 h 1798961"/>
                <a:gd name="connsiteX459" fmla="*/ 1729605 w 1798962"/>
                <a:gd name="connsiteY459" fmla="*/ 1241934 h 1798961"/>
                <a:gd name="connsiteX460" fmla="*/ 1729605 w 1798962"/>
                <a:gd name="connsiteY460" fmla="*/ 1241934 h 1798961"/>
                <a:gd name="connsiteX461" fmla="*/ 1790293 w 1798962"/>
                <a:gd name="connsiteY461" fmla="*/ 1014354 h 1798961"/>
                <a:gd name="connsiteX462" fmla="*/ 1790293 w 1798962"/>
                <a:gd name="connsiteY462" fmla="*/ 1014354 h 1798961"/>
                <a:gd name="connsiteX463" fmla="*/ 1781623 w 1798962"/>
                <a:gd name="connsiteY463" fmla="*/ 1020857 h 1798961"/>
                <a:gd name="connsiteX464" fmla="*/ 1775121 w 1798962"/>
                <a:gd name="connsiteY464" fmla="*/ 1012187 h 1798961"/>
                <a:gd name="connsiteX465" fmla="*/ 1783791 w 1798962"/>
                <a:gd name="connsiteY465" fmla="*/ 1005685 h 1798961"/>
                <a:gd name="connsiteX466" fmla="*/ 1790293 w 1798962"/>
                <a:gd name="connsiteY466" fmla="*/ 1014354 h 1798961"/>
                <a:gd name="connsiteX467" fmla="*/ 1790293 w 1798962"/>
                <a:gd name="connsiteY467" fmla="*/ 1014354 h 1798961"/>
                <a:gd name="connsiteX468" fmla="*/ 1790293 w 1798962"/>
                <a:gd name="connsiteY468" fmla="*/ 780273 h 1798961"/>
                <a:gd name="connsiteX469" fmla="*/ 1790293 w 1798962"/>
                <a:gd name="connsiteY469" fmla="*/ 780273 h 1798961"/>
                <a:gd name="connsiteX470" fmla="*/ 1783791 w 1798962"/>
                <a:gd name="connsiteY470" fmla="*/ 788942 h 1798961"/>
                <a:gd name="connsiteX471" fmla="*/ 1775121 w 1798962"/>
                <a:gd name="connsiteY471" fmla="*/ 782440 h 1798961"/>
                <a:gd name="connsiteX472" fmla="*/ 1781623 w 1798962"/>
                <a:gd name="connsiteY472" fmla="*/ 773770 h 1798961"/>
                <a:gd name="connsiteX473" fmla="*/ 1790293 w 1798962"/>
                <a:gd name="connsiteY473" fmla="*/ 780273 h 1798961"/>
                <a:gd name="connsiteX474" fmla="*/ 1790293 w 1798962"/>
                <a:gd name="connsiteY474" fmla="*/ 780273 h 1798961"/>
                <a:gd name="connsiteX475" fmla="*/ 1729605 w 1798962"/>
                <a:gd name="connsiteY475" fmla="*/ 552693 h 1798961"/>
                <a:gd name="connsiteX476" fmla="*/ 1729605 w 1798962"/>
                <a:gd name="connsiteY476" fmla="*/ 552693 h 1798961"/>
                <a:gd name="connsiteX477" fmla="*/ 1725270 w 1798962"/>
                <a:gd name="connsiteY477" fmla="*/ 561363 h 1798961"/>
                <a:gd name="connsiteX478" fmla="*/ 1716600 w 1798962"/>
                <a:gd name="connsiteY478" fmla="*/ 557028 h 1798961"/>
                <a:gd name="connsiteX479" fmla="*/ 1720935 w 1798962"/>
                <a:gd name="connsiteY479" fmla="*/ 548358 h 1798961"/>
                <a:gd name="connsiteX480" fmla="*/ 1729605 w 1798962"/>
                <a:gd name="connsiteY480" fmla="*/ 552693 h 1798961"/>
                <a:gd name="connsiteX481" fmla="*/ 1729605 w 1798962"/>
                <a:gd name="connsiteY481" fmla="*/ 552693 h 1798961"/>
                <a:gd name="connsiteX482" fmla="*/ 1610397 w 1798962"/>
                <a:gd name="connsiteY482" fmla="*/ 351123 h 1798961"/>
                <a:gd name="connsiteX483" fmla="*/ 1610397 w 1798962"/>
                <a:gd name="connsiteY483" fmla="*/ 351123 h 1798961"/>
                <a:gd name="connsiteX484" fmla="*/ 1608229 w 1798962"/>
                <a:gd name="connsiteY484" fmla="*/ 359792 h 1798961"/>
                <a:gd name="connsiteX485" fmla="*/ 1599559 w 1798962"/>
                <a:gd name="connsiteY485" fmla="*/ 357625 h 1798961"/>
                <a:gd name="connsiteX486" fmla="*/ 1601727 w 1798962"/>
                <a:gd name="connsiteY486" fmla="*/ 348955 h 1798961"/>
                <a:gd name="connsiteX487" fmla="*/ 1610397 w 1798962"/>
                <a:gd name="connsiteY487" fmla="*/ 351123 h 1798961"/>
                <a:gd name="connsiteX488" fmla="*/ 1610397 w 1798962"/>
                <a:gd name="connsiteY488" fmla="*/ 351123 h 1798961"/>
                <a:gd name="connsiteX489" fmla="*/ 1443505 w 1798962"/>
                <a:gd name="connsiteY489" fmla="*/ 184231 h 1798961"/>
                <a:gd name="connsiteX490" fmla="*/ 1443505 w 1798962"/>
                <a:gd name="connsiteY490" fmla="*/ 184231 h 1798961"/>
                <a:gd name="connsiteX491" fmla="*/ 1445672 w 1798962"/>
                <a:gd name="connsiteY491" fmla="*/ 192901 h 1798961"/>
                <a:gd name="connsiteX492" fmla="*/ 1437003 w 1798962"/>
                <a:gd name="connsiteY492" fmla="*/ 195068 h 1798961"/>
                <a:gd name="connsiteX493" fmla="*/ 1434835 w 1798962"/>
                <a:gd name="connsiteY493" fmla="*/ 186398 h 1798961"/>
                <a:gd name="connsiteX494" fmla="*/ 1443505 w 1798962"/>
                <a:gd name="connsiteY494" fmla="*/ 184231 h 1798961"/>
                <a:gd name="connsiteX495" fmla="*/ 1443505 w 1798962"/>
                <a:gd name="connsiteY495" fmla="*/ 184231 h 1798961"/>
                <a:gd name="connsiteX496" fmla="*/ 1241934 w 1798962"/>
                <a:gd name="connsiteY496" fmla="*/ 67190 h 1798961"/>
                <a:gd name="connsiteX497" fmla="*/ 1241934 w 1798962"/>
                <a:gd name="connsiteY497" fmla="*/ 67190 h 1798961"/>
                <a:gd name="connsiteX498" fmla="*/ 1246269 w 1798962"/>
                <a:gd name="connsiteY498" fmla="*/ 75860 h 1798961"/>
                <a:gd name="connsiteX499" fmla="*/ 1237600 w 1798962"/>
                <a:gd name="connsiteY499" fmla="*/ 80195 h 1798961"/>
                <a:gd name="connsiteX500" fmla="*/ 1233265 w 1798962"/>
                <a:gd name="connsiteY500" fmla="*/ 71525 h 1798961"/>
                <a:gd name="connsiteX501" fmla="*/ 1241934 w 1798962"/>
                <a:gd name="connsiteY501" fmla="*/ 67190 h 1798961"/>
                <a:gd name="connsiteX502" fmla="*/ 1241934 w 1798962"/>
                <a:gd name="connsiteY502" fmla="*/ 67190 h 1798961"/>
                <a:gd name="connsiteX503" fmla="*/ 1014355 w 1798962"/>
                <a:gd name="connsiteY503" fmla="*/ 8670 h 1798961"/>
                <a:gd name="connsiteX504" fmla="*/ 1014355 w 1798962"/>
                <a:gd name="connsiteY504" fmla="*/ 8670 h 1798961"/>
                <a:gd name="connsiteX505" fmla="*/ 1020857 w 1798962"/>
                <a:gd name="connsiteY505" fmla="*/ 17339 h 1798961"/>
                <a:gd name="connsiteX506" fmla="*/ 1012187 w 1798962"/>
                <a:gd name="connsiteY506" fmla="*/ 23842 h 1798961"/>
                <a:gd name="connsiteX507" fmla="*/ 1005685 w 1798962"/>
                <a:gd name="connsiteY507" fmla="*/ 15172 h 1798961"/>
                <a:gd name="connsiteX508" fmla="*/ 1014355 w 1798962"/>
                <a:gd name="connsiteY508" fmla="*/ 8670 h 1798961"/>
                <a:gd name="connsiteX509" fmla="*/ 1014355 w 1798962"/>
                <a:gd name="connsiteY509" fmla="*/ 8670 h 1798961"/>
                <a:gd name="connsiteX510" fmla="*/ 667567 w 1798962"/>
                <a:gd name="connsiteY510" fmla="*/ 30344 h 1798961"/>
                <a:gd name="connsiteX511" fmla="*/ 667567 w 1798962"/>
                <a:gd name="connsiteY511" fmla="*/ 30344 h 1798961"/>
                <a:gd name="connsiteX512" fmla="*/ 676237 w 1798962"/>
                <a:gd name="connsiteY512" fmla="*/ 34679 h 1798961"/>
                <a:gd name="connsiteX513" fmla="*/ 671902 w 1798962"/>
                <a:gd name="connsiteY513" fmla="*/ 43348 h 1798961"/>
                <a:gd name="connsiteX514" fmla="*/ 663232 w 1798962"/>
                <a:gd name="connsiteY514" fmla="*/ 39014 h 1798961"/>
                <a:gd name="connsiteX515" fmla="*/ 667567 w 1798962"/>
                <a:gd name="connsiteY515" fmla="*/ 30344 h 1798961"/>
                <a:gd name="connsiteX516" fmla="*/ 667567 w 1798962"/>
                <a:gd name="connsiteY516" fmla="*/ 30344 h 1798961"/>
                <a:gd name="connsiteX517" fmla="*/ 450824 w 1798962"/>
                <a:gd name="connsiteY517" fmla="*/ 121376 h 1798961"/>
                <a:gd name="connsiteX518" fmla="*/ 450824 w 1798962"/>
                <a:gd name="connsiteY518" fmla="*/ 121376 h 1798961"/>
                <a:gd name="connsiteX519" fmla="*/ 459494 w 1798962"/>
                <a:gd name="connsiteY519" fmla="*/ 123543 h 1798961"/>
                <a:gd name="connsiteX520" fmla="*/ 457327 w 1798962"/>
                <a:gd name="connsiteY520" fmla="*/ 132213 h 1798961"/>
                <a:gd name="connsiteX521" fmla="*/ 448657 w 1798962"/>
                <a:gd name="connsiteY521" fmla="*/ 130045 h 1798961"/>
                <a:gd name="connsiteX522" fmla="*/ 450824 w 1798962"/>
                <a:gd name="connsiteY522" fmla="*/ 121376 h 1798961"/>
                <a:gd name="connsiteX523" fmla="*/ 450824 w 1798962"/>
                <a:gd name="connsiteY523" fmla="*/ 121376 h 1798961"/>
                <a:gd name="connsiteX524" fmla="*/ 264426 w 1798962"/>
                <a:gd name="connsiteY524" fmla="*/ 264426 h 1798961"/>
                <a:gd name="connsiteX525" fmla="*/ 264426 w 1798962"/>
                <a:gd name="connsiteY525" fmla="*/ 264426 h 1798961"/>
                <a:gd name="connsiteX526" fmla="*/ 275263 w 1798962"/>
                <a:gd name="connsiteY526" fmla="*/ 264426 h 1798961"/>
                <a:gd name="connsiteX527" fmla="*/ 275263 w 1798962"/>
                <a:gd name="connsiteY527" fmla="*/ 275263 h 1798961"/>
                <a:gd name="connsiteX528" fmla="*/ 264426 w 1798962"/>
                <a:gd name="connsiteY528" fmla="*/ 275263 h 1798961"/>
                <a:gd name="connsiteX529" fmla="*/ 264426 w 1798962"/>
                <a:gd name="connsiteY529" fmla="*/ 264426 h 1798961"/>
                <a:gd name="connsiteX530" fmla="*/ 264426 w 1798962"/>
                <a:gd name="connsiteY530" fmla="*/ 264426 h 1798961"/>
                <a:gd name="connsiteX531" fmla="*/ 121376 w 1798962"/>
                <a:gd name="connsiteY531" fmla="*/ 450824 h 1798961"/>
                <a:gd name="connsiteX532" fmla="*/ 121376 w 1798962"/>
                <a:gd name="connsiteY532" fmla="*/ 450824 h 1798961"/>
                <a:gd name="connsiteX533" fmla="*/ 130045 w 1798962"/>
                <a:gd name="connsiteY533" fmla="*/ 448657 h 1798961"/>
                <a:gd name="connsiteX534" fmla="*/ 132213 w 1798962"/>
                <a:gd name="connsiteY534" fmla="*/ 457326 h 1798961"/>
                <a:gd name="connsiteX535" fmla="*/ 123543 w 1798962"/>
                <a:gd name="connsiteY535" fmla="*/ 459494 h 1798961"/>
                <a:gd name="connsiteX536" fmla="*/ 121376 w 1798962"/>
                <a:gd name="connsiteY536" fmla="*/ 450824 h 1798961"/>
                <a:gd name="connsiteX537" fmla="*/ 121376 w 1798962"/>
                <a:gd name="connsiteY537" fmla="*/ 450824 h 1798961"/>
                <a:gd name="connsiteX538" fmla="*/ 30344 w 1798962"/>
                <a:gd name="connsiteY538" fmla="*/ 667567 h 1798961"/>
                <a:gd name="connsiteX539" fmla="*/ 30344 w 1798962"/>
                <a:gd name="connsiteY539" fmla="*/ 667567 h 1798961"/>
                <a:gd name="connsiteX540" fmla="*/ 39014 w 1798962"/>
                <a:gd name="connsiteY540" fmla="*/ 663232 h 1798961"/>
                <a:gd name="connsiteX541" fmla="*/ 43348 w 1798962"/>
                <a:gd name="connsiteY541" fmla="*/ 671901 h 1798961"/>
                <a:gd name="connsiteX542" fmla="*/ 34679 w 1798962"/>
                <a:gd name="connsiteY542" fmla="*/ 676236 h 1798961"/>
                <a:gd name="connsiteX543" fmla="*/ 30344 w 1798962"/>
                <a:gd name="connsiteY543" fmla="*/ 667567 h 1798961"/>
                <a:gd name="connsiteX544" fmla="*/ 30344 w 1798962"/>
                <a:gd name="connsiteY544" fmla="*/ 667567 h 1798961"/>
                <a:gd name="connsiteX545" fmla="*/ 0 w 1798962"/>
                <a:gd name="connsiteY545" fmla="*/ 899481 h 1798961"/>
                <a:gd name="connsiteX546" fmla="*/ 0 w 1798962"/>
                <a:gd name="connsiteY546" fmla="*/ 899481 h 1798961"/>
                <a:gd name="connsiteX547" fmla="*/ 6502 w 1798962"/>
                <a:gd name="connsiteY547" fmla="*/ 892979 h 1798961"/>
                <a:gd name="connsiteX548" fmla="*/ 13005 w 1798962"/>
                <a:gd name="connsiteY548" fmla="*/ 899481 h 1798961"/>
                <a:gd name="connsiteX549" fmla="*/ 6502 w 1798962"/>
                <a:gd name="connsiteY549" fmla="*/ 905983 h 1798961"/>
                <a:gd name="connsiteX550" fmla="*/ 0 w 1798962"/>
                <a:gd name="connsiteY550" fmla="*/ 899481 h 1798961"/>
                <a:gd name="connsiteX551" fmla="*/ 0 w 1798962"/>
                <a:gd name="connsiteY551" fmla="*/ 899481 h 1798961"/>
                <a:gd name="connsiteX552" fmla="*/ 30344 w 1798962"/>
                <a:gd name="connsiteY552" fmla="*/ 1131395 h 1798961"/>
                <a:gd name="connsiteX553" fmla="*/ 30344 w 1798962"/>
                <a:gd name="connsiteY553" fmla="*/ 1131395 h 1798961"/>
                <a:gd name="connsiteX554" fmla="*/ 34679 w 1798962"/>
                <a:gd name="connsiteY554" fmla="*/ 1122726 h 1798961"/>
                <a:gd name="connsiteX555" fmla="*/ 43348 w 1798962"/>
                <a:gd name="connsiteY555" fmla="*/ 1127061 h 1798961"/>
                <a:gd name="connsiteX556" fmla="*/ 39014 w 1798962"/>
                <a:gd name="connsiteY556" fmla="*/ 1135730 h 1798961"/>
                <a:gd name="connsiteX557" fmla="*/ 30344 w 1798962"/>
                <a:gd name="connsiteY557" fmla="*/ 1131395 h 1798961"/>
                <a:gd name="connsiteX558" fmla="*/ 30344 w 1798962"/>
                <a:gd name="connsiteY558" fmla="*/ 1131395 h 1798961"/>
                <a:gd name="connsiteX559" fmla="*/ 121376 w 1798962"/>
                <a:gd name="connsiteY559" fmla="*/ 1348138 h 1798961"/>
                <a:gd name="connsiteX560" fmla="*/ 121376 w 1798962"/>
                <a:gd name="connsiteY560" fmla="*/ 1348138 h 1798961"/>
                <a:gd name="connsiteX561" fmla="*/ 123543 w 1798962"/>
                <a:gd name="connsiteY561" fmla="*/ 1339468 h 1798961"/>
                <a:gd name="connsiteX562" fmla="*/ 132213 w 1798962"/>
                <a:gd name="connsiteY562" fmla="*/ 1341636 h 1798961"/>
                <a:gd name="connsiteX563" fmla="*/ 130045 w 1798962"/>
                <a:gd name="connsiteY563" fmla="*/ 1350305 h 1798961"/>
                <a:gd name="connsiteX564" fmla="*/ 121376 w 1798962"/>
                <a:gd name="connsiteY564" fmla="*/ 1348138 h 1798961"/>
                <a:gd name="connsiteX565" fmla="*/ 121376 w 1798962"/>
                <a:gd name="connsiteY565" fmla="*/ 1348138 h 1798961"/>
                <a:gd name="connsiteX566" fmla="*/ 264426 w 1798962"/>
                <a:gd name="connsiteY566" fmla="*/ 1534536 h 1798961"/>
                <a:gd name="connsiteX567" fmla="*/ 264426 w 1798962"/>
                <a:gd name="connsiteY567" fmla="*/ 1534536 h 1798961"/>
                <a:gd name="connsiteX568" fmla="*/ 264426 w 1798962"/>
                <a:gd name="connsiteY568" fmla="*/ 1523699 h 1798961"/>
                <a:gd name="connsiteX569" fmla="*/ 275263 w 1798962"/>
                <a:gd name="connsiteY569" fmla="*/ 1523699 h 1798961"/>
                <a:gd name="connsiteX570" fmla="*/ 275263 w 1798962"/>
                <a:gd name="connsiteY570" fmla="*/ 1534536 h 1798961"/>
                <a:gd name="connsiteX571" fmla="*/ 264426 w 1798962"/>
                <a:gd name="connsiteY571" fmla="*/ 1534536 h 1798961"/>
                <a:gd name="connsiteX572" fmla="*/ 264426 w 1798962"/>
                <a:gd name="connsiteY572" fmla="*/ 1534536 h 1798961"/>
                <a:gd name="connsiteX573" fmla="*/ 450824 w 1798962"/>
                <a:gd name="connsiteY573" fmla="*/ 1677586 h 1798961"/>
                <a:gd name="connsiteX574" fmla="*/ 450824 w 1798962"/>
                <a:gd name="connsiteY574" fmla="*/ 1677586 h 1798961"/>
                <a:gd name="connsiteX575" fmla="*/ 448657 w 1798962"/>
                <a:gd name="connsiteY575" fmla="*/ 1668917 h 1798961"/>
                <a:gd name="connsiteX576" fmla="*/ 457327 w 1798962"/>
                <a:gd name="connsiteY576" fmla="*/ 1666749 h 1798961"/>
                <a:gd name="connsiteX577" fmla="*/ 459494 w 1798962"/>
                <a:gd name="connsiteY577" fmla="*/ 1675419 h 1798961"/>
                <a:gd name="connsiteX578" fmla="*/ 450824 w 1798962"/>
                <a:gd name="connsiteY578" fmla="*/ 1677586 h 1798961"/>
                <a:gd name="connsiteX579" fmla="*/ 450824 w 1798962"/>
                <a:gd name="connsiteY579" fmla="*/ 1677586 h 1798961"/>
                <a:gd name="connsiteX580" fmla="*/ 667567 w 1798962"/>
                <a:gd name="connsiteY580" fmla="*/ 1766451 h 1798961"/>
                <a:gd name="connsiteX581" fmla="*/ 667567 w 1798962"/>
                <a:gd name="connsiteY581" fmla="*/ 1766451 h 1798961"/>
                <a:gd name="connsiteX582" fmla="*/ 663232 w 1798962"/>
                <a:gd name="connsiteY582" fmla="*/ 1757781 h 1798961"/>
                <a:gd name="connsiteX583" fmla="*/ 671902 w 1798962"/>
                <a:gd name="connsiteY583" fmla="*/ 1753446 h 1798961"/>
                <a:gd name="connsiteX584" fmla="*/ 676237 w 1798962"/>
                <a:gd name="connsiteY584" fmla="*/ 1762116 h 1798961"/>
                <a:gd name="connsiteX585" fmla="*/ 667567 w 1798962"/>
                <a:gd name="connsiteY585" fmla="*/ 1766451 h 1798961"/>
                <a:gd name="connsiteX586" fmla="*/ 667567 w 1798962"/>
                <a:gd name="connsiteY586" fmla="*/ 1766451 h 1798961"/>
                <a:gd name="connsiteX587" fmla="*/ 899481 w 1798962"/>
                <a:gd name="connsiteY587" fmla="*/ 1798962 h 1798961"/>
                <a:gd name="connsiteX588" fmla="*/ 899481 w 1798962"/>
                <a:gd name="connsiteY588" fmla="*/ 1798962 h 1798961"/>
                <a:gd name="connsiteX589" fmla="*/ 892979 w 1798962"/>
                <a:gd name="connsiteY589" fmla="*/ 1792460 h 1798961"/>
                <a:gd name="connsiteX590" fmla="*/ 899481 w 1798962"/>
                <a:gd name="connsiteY590" fmla="*/ 1785957 h 1798961"/>
                <a:gd name="connsiteX591" fmla="*/ 905984 w 1798962"/>
                <a:gd name="connsiteY591" fmla="*/ 1792460 h 1798961"/>
                <a:gd name="connsiteX592" fmla="*/ 899481 w 1798962"/>
                <a:gd name="connsiteY592" fmla="*/ 1798962 h 1798961"/>
                <a:gd name="connsiteX593" fmla="*/ 899481 w 1798962"/>
                <a:gd name="connsiteY593" fmla="*/ 1798962 h 1798961"/>
                <a:gd name="connsiteX594" fmla="*/ 1131396 w 1798962"/>
                <a:gd name="connsiteY594" fmla="*/ 1766451 h 1798961"/>
                <a:gd name="connsiteX595" fmla="*/ 1131396 w 1798962"/>
                <a:gd name="connsiteY595" fmla="*/ 1766451 h 1798961"/>
                <a:gd name="connsiteX596" fmla="*/ 1122726 w 1798962"/>
                <a:gd name="connsiteY596" fmla="*/ 1762116 h 1798961"/>
                <a:gd name="connsiteX597" fmla="*/ 1127061 w 1798962"/>
                <a:gd name="connsiteY597" fmla="*/ 1753446 h 1798961"/>
                <a:gd name="connsiteX598" fmla="*/ 1135731 w 1798962"/>
                <a:gd name="connsiteY598" fmla="*/ 1757781 h 1798961"/>
                <a:gd name="connsiteX599" fmla="*/ 1131396 w 1798962"/>
                <a:gd name="connsiteY599" fmla="*/ 1766451 h 1798961"/>
                <a:gd name="connsiteX600" fmla="*/ 1131396 w 1798962"/>
                <a:gd name="connsiteY600" fmla="*/ 1766451 h 1798961"/>
                <a:gd name="connsiteX601" fmla="*/ 1348138 w 1798962"/>
                <a:gd name="connsiteY601" fmla="*/ 1677586 h 1798961"/>
                <a:gd name="connsiteX602" fmla="*/ 1348138 w 1798962"/>
                <a:gd name="connsiteY602" fmla="*/ 1677586 h 1798961"/>
                <a:gd name="connsiteX603" fmla="*/ 1339469 w 1798962"/>
                <a:gd name="connsiteY603" fmla="*/ 1675419 h 1798961"/>
                <a:gd name="connsiteX604" fmla="*/ 1341636 w 1798962"/>
                <a:gd name="connsiteY604" fmla="*/ 1666749 h 1798961"/>
                <a:gd name="connsiteX605" fmla="*/ 1350306 w 1798962"/>
                <a:gd name="connsiteY605" fmla="*/ 1668917 h 1798961"/>
                <a:gd name="connsiteX606" fmla="*/ 1348138 w 1798962"/>
                <a:gd name="connsiteY606" fmla="*/ 1677586 h 1798961"/>
                <a:gd name="connsiteX607" fmla="*/ 1348138 w 1798962"/>
                <a:gd name="connsiteY607" fmla="*/ 1677586 h 1798961"/>
                <a:gd name="connsiteX608" fmla="*/ 1534537 w 1798962"/>
                <a:gd name="connsiteY608" fmla="*/ 1534536 h 1798961"/>
                <a:gd name="connsiteX609" fmla="*/ 1534537 w 1798962"/>
                <a:gd name="connsiteY609" fmla="*/ 1534536 h 1798961"/>
                <a:gd name="connsiteX610" fmla="*/ 1523700 w 1798962"/>
                <a:gd name="connsiteY610" fmla="*/ 1534536 h 1798961"/>
                <a:gd name="connsiteX611" fmla="*/ 1523700 w 1798962"/>
                <a:gd name="connsiteY611" fmla="*/ 1523699 h 1798961"/>
                <a:gd name="connsiteX612" fmla="*/ 1534537 w 1798962"/>
                <a:gd name="connsiteY612" fmla="*/ 1523699 h 1798961"/>
                <a:gd name="connsiteX613" fmla="*/ 1534537 w 1798962"/>
                <a:gd name="connsiteY613" fmla="*/ 1534536 h 1798961"/>
                <a:gd name="connsiteX614" fmla="*/ 1534537 w 1798962"/>
                <a:gd name="connsiteY614" fmla="*/ 1534536 h 1798961"/>
                <a:gd name="connsiteX615" fmla="*/ 1677587 w 1798962"/>
                <a:gd name="connsiteY615" fmla="*/ 1348138 h 1798961"/>
                <a:gd name="connsiteX616" fmla="*/ 1677587 w 1798962"/>
                <a:gd name="connsiteY616" fmla="*/ 1348138 h 1798961"/>
                <a:gd name="connsiteX617" fmla="*/ 1668917 w 1798962"/>
                <a:gd name="connsiteY617" fmla="*/ 1350305 h 1798961"/>
                <a:gd name="connsiteX618" fmla="*/ 1666750 w 1798962"/>
                <a:gd name="connsiteY618" fmla="*/ 1341636 h 1798961"/>
                <a:gd name="connsiteX619" fmla="*/ 1675419 w 1798962"/>
                <a:gd name="connsiteY619" fmla="*/ 1339468 h 1798961"/>
                <a:gd name="connsiteX620" fmla="*/ 1677587 w 1798962"/>
                <a:gd name="connsiteY620" fmla="*/ 1348138 h 1798961"/>
                <a:gd name="connsiteX621" fmla="*/ 1677587 w 1798962"/>
                <a:gd name="connsiteY621" fmla="*/ 1348138 h 1798961"/>
                <a:gd name="connsiteX622" fmla="*/ 1766451 w 1798962"/>
                <a:gd name="connsiteY622" fmla="*/ 1131395 h 1798961"/>
                <a:gd name="connsiteX623" fmla="*/ 1766451 w 1798962"/>
                <a:gd name="connsiteY623" fmla="*/ 1131395 h 1798961"/>
                <a:gd name="connsiteX624" fmla="*/ 1757782 w 1798962"/>
                <a:gd name="connsiteY624" fmla="*/ 1135730 h 1798961"/>
                <a:gd name="connsiteX625" fmla="*/ 1753447 w 1798962"/>
                <a:gd name="connsiteY625" fmla="*/ 1127061 h 1798961"/>
                <a:gd name="connsiteX626" fmla="*/ 1762116 w 1798962"/>
                <a:gd name="connsiteY626" fmla="*/ 1122726 h 1798961"/>
                <a:gd name="connsiteX627" fmla="*/ 1766451 w 1798962"/>
                <a:gd name="connsiteY627" fmla="*/ 1131395 h 1798961"/>
                <a:gd name="connsiteX628" fmla="*/ 1766451 w 1798962"/>
                <a:gd name="connsiteY628" fmla="*/ 1131395 h 1798961"/>
                <a:gd name="connsiteX629" fmla="*/ 1798963 w 1798962"/>
                <a:gd name="connsiteY629" fmla="*/ 899481 h 1798961"/>
                <a:gd name="connsiteX630" fmla="*/ 1798963 w 1798962"/>
                <a:gd name="connsiteY630" fmla="*/ 899481 h 1798961"/>
                <a:gd name="connsiteX631" fmla="*/ 1792460 w 1798962"/>
                <a:gd name="connsiteY631" fmla="*/ 905983 h 1798961"/>
                <a:gd name="connsiteX632" fmla="*/ 1785958 w 1798962"/>
                <a:gd name="connsiteY632" fmla="*/ 899481 h 1798961"/>
                <a:gd name="connsiteX633" fmla="*/ 1792460 w 1798962"/>
                <a:gd name="connsiteY633" fmla="*/ 892979 h 1798961"/>
                <a:gd name="connsiteX634" fmla="*/ 1798963 w 1798962"/>
                <a:gd name="connsiteY634" fmla="*/ 899481 h 1798961"/>
                <a:gd name="connsiteX635" fmla="*/ 1798963 w 1798962"/>
                <a:gd name="connsiteY635" fmla="*/ 899481 h 1798961"/>
                <a:gd name="connsiteX636" fmla="*/ 1766451 w 1798962"/>
                <a:gd name="connsiteY636" fmla="*/ 667567 h 1798961"/>
                <a:gd name="connsiteX637" fmla="*/ 1766451 w 1798962"/>
                <a:gd name="connsiteY637" fmla="*/ 667567 h 1798961"/>
                <a:gd name="connsiteX638" fmla="*/ 1762116 w 1798962"/>
                <a:gd name="connsiteY638" fmla="*/ 676236 h 1798961"/>
                <a:gd name="connsiteX639" fmla="*/ 1753447 w 1798962"/>
                <a:gd name="connsiteY639" fmla="*/ 671901 h 1798961"/>
                <a:gd name="connsiteX640" fmla="*/ 1757782 w 1798962"/>
                <a:gd name="connsiteY640" fmla="*/ 663232 h 1798961"/>
                <a:gd name="connsiteX641" fmla="*/ 1766451 w 1798962"/>
                <a:gd name="connsiteY641" fmla="*/ 667567 h 1798961"/>
                <a:gd name="connsiteX642" fmla="*/ 1766451 w 1798962"/>
                <a:gd name="connsiteY642" fmla="*/ 667567 h 1798961"/>
                <a:gd name="connsiteX643" fmla="*/ 1677587 w 1798962"/>
                <a:gd name="connsiteY643" fmla="*/ 450824 h 1798961"/>
                <a:gd name="connsiteX644" fmla="*/ 1677587 w 1798962"/>
                <a:gd name="connsiteY644" fmla="*/ 450824 h 1798961"/>
                <a:gd name="connsiteX645" fmla="*/ 1675419 w 1798962"/>
                <a:gd name="connsiteY645" fmla="*/ 459494 h 1798961"/>
                <a:gd name="connsiteX646" fmla="*/ 1666750 w 1798962"/>
                <a:gd name="connsiteY646" fmla="*/ 457326 h 1798961"/>
                <a:gd name="connsiteX647" fmla="*/ 1668917 w 1798962"/>
                <a:gd name="connsiteY647" fmla="*/ 448657 h 1798961"/>
                <a:gd name="connsiteX648" fmla="*/ 1677587 w 1798962"/>
                <a:gd name="connsiteY648" fmla="*/ 450824 h 1798961"/>
                <a:gd name="connsiteX649" fmla="*/ 1677587 w 1798962"/>
                <a:gd name="connsiteY649" fmla="*/ 450824 h 1798961"/>
                <a:gd name="connsiteX650" fmla="*/ 1534537 w 1798962"/>
                <a:gd name="connsiteY650" fmla="*/ 264426 h 1798961"/>
                <a:gd name="connsiteX651" fmla="*/ 1534537 w 1798962"/>
                <a:gd name="connsiteY651" fmla="*/ 264426 h 1798961"/>
                <a:gd name="connsiteX652" fmla="*/ 1534537 w 1798962"/>
                <a:gd name="connsiteY652" fmla="*/ 275263 h 1798961"/>
                <a:gd name="connsiteX653" fmla="*/ 1523700 w 1798962"/>
                <a:gd name="connsiteY653" fmla="*/ 275263 h 1798961"/>
                <a:gd name="connsiteX654" fmla="*/ 1523700 w 1798962"/>
                <a:gd name="connsiteY654" fmla="*/ 264426 h 1798961"/>
                <a:gd name="connsiteX655" fmla="*/ 1534537 w 1798962"/>
                <a:gd name="connsiteY655" fmla="*/ 264426 h 1798961"/>
                <a:gd name="connsiteX656" fmla="*/ 1534537 w 1798962"/>
                <a:gd name="connsiteY656" fmla="*/ 264426 h 1798961"/>
                <a:gd name="connsiteX657" fmla="*/ 1348138 w 1798962"/>
                <a:gd name="connsiteY657" fmla="*/ 121376 h 1798961"/>
                <a:gd name="connsiteX658" fmla="*/ 1348138 w 1798962"/>
                <a:gd name="connsiteY658" fmla="*/ 121376 h 1798961"/>
                <a:gd name="connsiteX659" fmla="*/ 1350306 w 1798962"/>
                <a:gd name="connsiteY659" fmla="*/ 130045 h 1798961"/>
                <a:gd name="connsiteX660" fmla="*/ 1341636 w 1798962"/>
                <a:gd name="connsiteY660" fmla="*/ 132213 h 1798961"/>
                <a:gd name="connsiteX661" fmla="*/ 1339469 w 1798962"/>
                <a:gd name="connsiteY661" fmla="*/ 123543 h 1798961"/>
                <a:gd name="connsiteX662" fmla="*/ 1348138 w 1798962"/>
                <a:gd name="connsiteY662" fmla="*/ 121376 h 1798961"/>
                <a:gd name="connsiteX663" fmla="*/ 1348138 w 1798962"/>
                <a:gd name="connsiteY663" fmla="*/ 121376 h 1798961"/>
                <a:gd name="connsiteX664" fmla="*/ 1131396 w 1798962"/>
                <a:gd name="connsiteY664" fmla="*/ 30344 h 1798961"/>
                <a:gd name="connsiteX665" fmla="*/ 1131396 w 1798962"/>
                <a:gd name="connsiteY665" fmla="*/ 30344 h 1798961"/>
                <a:gd name="connsiteX666" fmla="*/ 1135731 w 1798962"/>
                <a:gd name="connsiteY666" fmla="*/ 39014 h 1798961"/>
                <a:gd name="connsiteX667" fmla="*/ 1127061 w 1798962"/>
                <a:gd name="connsiteY667" fmla="*/ 43348 h 1798961"/>
                <a:gd name="connsiteX668" fmla="*/ 1122726 w 1798962"/>
                <a:gd name="connsiteY668" fmla="*/ 34679 h 1798961"/>
                <a:gd name="connsiteX669" fmla="*/ 1131396 w 1798962"/>
                <a:gd name="connsiteY669" fmla="*/ 30344 h 1798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Lst>
              <a:rect l="l" t="t" r="r" b="b"/>
              <a:pathLst>
                <a:path w="1798962" h="1798961">
                  <a:moveTo>
                    <a:pt x="899481" y="0"/>
                  </a:moveTo>
                  <a:cubicBezTo>
                    <a:pt x="903816" y="0"/>
                    <a:pt x="905984" y="2167"/>
                    <a:pt x="905984" y="6502"/>
                  </a:cubicBezTo>
                  <a:cubicBezTo>
                    <a:pt x="905984" y="10837"/>
                    <a:pt x="903816" y="13005"/>
                    <a:pt x="899481" y="13005"/>
                  </a:cubicBezTo>
                  <a:cubicBezTo>
                    <a:pt x="895146" y="13005"/>
                    <a:pt x="892979" y="10837"/>
                    <a:pt x="892979" y="6502"/>
                  </a:cubicBezTo>
                  <a:cubicBezTo>
                    <a:pt x="892979" y="4335"/>
                    <a:pt x="895146" y="0"/>
                    <a:pt x="899481" y="0"/>
                  </a:cubicBezTo>
                  <a:lnTo>
                    <a:pt x="899481" y="0"/>
                  </a:lnTo>
                  <a:close/>
                  <a:moveTo>
                    <a:pt x="955834" y="2167"/>
                  </a:moveTo>
                  <a:lnTo>
                    <a:pt x="955834" y="2167"/>
                  </a:lnTo>
                  <a:cubicBezTo>
                    <a:pt x="960169" y="2167"/>
                    <a:pt x="962337" y="6502"/>
                    <a:pt x="962337" y="8670"/>
                  </a:cubicBezTo>
                  <a:cubicBezTo>
                    <a:pt x="962337" y="13005"/>
                    <a:pt x="958002" y="15172"/>
                    <a:pt x="955834" y="15172"/>
                  </a:cubicBezTo>
                  <a:cubicBezTo>
                    <a:pt x="951500" y="15172"/>
                    <a:pt x="949332" y="10837"/>
                    <a:pt x="949332" y="8670"/>
                  </a:cubicBezTo>
                  <a:cubicBezTo>
                    <a:pt x="949332" y="4335"/>
                    <a:pt x="953667" y="2167"/>
                    <a:pt x="955834" y="2167"/>
                  </a:cubicBezTo>
                  <a:lnTo>
                    <a:pt x="955834" y="2167"/>
                  </a:lnTo>
                  <a:close/>
                  <a:moveTo>
                    <a:pt x="721753" y="17339"/>
                  </a:moveTo>
                  <a:lnTo>
                    <a:pt x="721753" y="17339"/>
                  </a:lnTo>
                  <a:cubicBezTo>
                    <a:pt x="726087" y="17339"/>
                    <a:pt x="728255" y="19507"/>
                    <a:pt x="730422" y="23842"/>
                  </a:cubicBezTo>
                  <a:cubicBezTo>
                    <a:pt x="730422" y="28177"/>
                    <a:pt x="728255" y="30344"/>
                    <a:pt x="723920" y="32511"/>
                  </a:cubicBezTo>
                  <a:cubicBezTo>
                    <a:pt x="719585" y="32511"/>
                    <a:pt x="717418" y="30344"/>
                    <a:pt x="715250" y="26009"/>
                  </a:cubicBezTo>
                  <a:cubicBezTo>
                    <a:pt x="715250" y="21674"/>
                    <a:pt x="719585" y="19507"/>
                    <a:pt x="721753" y="17339"/>
                  </a:cubicBezTo>
                  <a:lnTo>
                    <a:pt x="721753" y="17339"/>
                  </a:lnTo>
                  <a:close/>
                  <a:moveTo>
                    <a:pt x="500675" y="93199"/>
                  </a:moveTo>
                  <a:lnTo>
                    <a:pt x="500675" y="93199"/>
                  </a:lnTo>
                  <a:cubicBezTo>
                    <a:pt x="505010" y="91032"/>
                    <a:pt x="507177" y="93199"/>
                    <a:pt x="509345" y="95367"/>
                  </a:cubicBezTo>
                  <a:cubicBezTo>
                    <a:pt x="511512" y="99702"/>
                    <a:pt x="509345" y="101869"/>
                    <a:pt x="507177" y="104036"/>
                  </a:cubicBezTo>
                  <a:cubicBezTo>
                    <a:pt x="502843" y="106204"/>
                    <a:pt x="500675" y="104036"/>
                    <a:pt x="498508" y="101869"/>
                  </a:cubicBezTo>
                  <a:cubicBezTo>
                    <a:pt x="496340" y="99702"/>
                    <a:pt x="496340" y="95367"/>
                    <a:pt x="500675" y="93199"/>
                  </a:cubicBezTo>
                  <a:lnTo>
                    <a:pt x="500675" y="93199"/>
                  </a:lnTo>
                  <a:close/>
                  <a:moveTo>
                    <a:pt x="305607" y="225412"/>
                  </a:moveTo>
                  <a:lnTo>
                    <a:pt x="305607" y="225412"/>
                  </a:lnTo>
                  <a:cubicBezTo>
                    <a:pt x="307774" y="223245"/>
                    <a:pt x="312109" y="223245"/>
                    <a:pt x="316444" y="225412"/>
                  </a:cubicBezTo>
                  <a:cubicBezTo>
                    <a:pt x="318611" y="227580"/>
                    <a:pt x="318611" y="231914"/>
                    <a:pt x="316444" y="236249"/>
                  </a:cubicBezTo>
                  <a:cubicBezTo>
                    <a:pt x="314277" y="238417"/>
                    <a:pt x="309942" y="238417"/>
                    <a:pt x="305607" y="236249"/>
                  </a:cubicBezTo>
                  <a:cubicBezTo>
                    <a:pt x="303439" y="231914"/>
                    <a:pt x="303439" y="227580"/>
                    <a:pt x="305607" y="225412"/>
                  </a:cubicBezTo>
                  <a:lnTo>
                    <a:pt x="305607" y="225412"/>
                  </a:lnTo>
                  <a:close/>
                  <a:moveTo>
                    <a:pt x="151720" y="400973"/>
                  </a:moveTo>
                  <a:lnTo>
                    <a:pt x="151720" y="400973"/>
                  </a:lnTo>
                  <a:cubicBezTo>
                    <a:pt x="153887" y="398806"/>
                    <a:pt x="158222" y="396639"/>
                    <a:pt x="160389" y="398806"/>
                  </a:cubicBezTo>
                  <a:cubicBezTo>
                    <a:pt x="162557" y="400973"/>
                    <a:pt x="164724" y="405308"/>
                    <a:pt x="162557" y="407476"/>
                  </a:cubicBezTo>
                  <a:cubicBezTo>
                    <a:pt x="160389" y="409643"/>
                    <a:pt x="156055" y="411811"/>
                    <a:pt x="153887" y="409643"/>
                  </a:cubicBezTo>
                  <a:cubicBezTo>
                    <a:pt x="149552" y="409643"/>
                    <a:pt x="149552" y="405308"/>
                    <a:pt x="151720" y="400973"/>
                  </a:cubicBezTo>
                  <a:lnTo>
                    <a:pt x="151720" y="400973"/>
                  </a:lnTo>
                  <a:close/>
                  <a:moveTo>
                    <a:pt x="47683" y="611214"/>
                  </a:moveTo>
                  <a:lnTo>
                    <a:pt x="47683" y="611214"/>
                  </a:lnTo>
                  <a:cubicBezTo>
                    <a:pt x="49851" y="606879"/>
                    <a:pt x="52018" y="604711"/>
                    <a:pt x="56353" y="606879"/>
                  </a:cubicBezTo>
                  <a:cubicBezTo>
                    <a:pt x="60688" y="609046"/>
                    <a:pt x="62855" y="611214"/>
                    <a:pt x="60688" y="615548"/>
                  </a:cubicBezTo>
                  <a:cubicBezTo>
                    <a:pt x="58520" y="619883"/>
                    <a:pt x="56353" y="622051"/>
                    <a:pt x="52018" y="619883"/>
                  </a:cubicBezTo>
                  <a:cubicBezTo>
                    <a:pt x="47683" y="619883"/>
                    <a:pt x="45516" y="615548"/>
                    <a:pt x="47683" y="611214"/>
                  </a:cubicBezTo>
                  <a:lnTo>
                    <a:pt x="47683" y="611214"/>
                  </a:lnTo>
                  <a:close/>
                  <a:moveTo>
                    <a:pt x="2167" y="840961"/>
                  </a:moveTo>
                  <a:lnTo>
                    <a:pt x="2167" y="840961"/>
                  </a:lnTo>
                  <a:cubicBezTo>
                    <a:pt x="2167" y="836626"/>
                    <a:pt x="6502" y="834458"/>
                    <a:pt x="8670" y="834458"/>
                  </a:cubicBezTo>
                  <a:cubicBezTo>
                    <a:pt x="13005" y="834458"/>
                    <a:pt x="15172" y="838793"/>
                    <a:pt x="15172" y="840961"/>
                  </a:cubicBezTo>
                  <a:cubicBezTo>
                    <a:pt x="15172" y="845295"/>
                    <a:pt x="10837" y="847463"/>
                    <a:pt x="8670" y="847463"/>
                  </a:cubicBezTo>
                  <a:cubicBezTo>
                    <a:pt x="4335" y="849630"/>
                    <a:pt x="2167" y="845295"/>
                    <a:pt x="2167" y="840961"/>
                  </a:cubicBezTo>
                  <a:lnTo>
                    <a:pt x="2167" y="840961"/>
                  </a:lnTo>
                  <a:close/>
                  <a:moveTo>
                    <a:pt x="17339" y="1075042"/>
                  </a:moveTo>
                  <a:lnTo>
                    <a:pt x="17339" y="1075042"/>
                  </a:lnTo>
                  <a:cubicBezTo>
                    <a:pt x="17339" y="1070707"/>
                    <a:pt x="19507" y="1068540"/>
                    <a:pt x="23842" y="1066373"/>
                  </a:cubicBezTo>
                  <a:cubicBezTo>
                    <a:pt x="28177" y="1066373"/>
                    <a:pt x="30344" y="1068540"/>
                    <a:pt x="32511" y="1070707"/>
                  </a:cubicBezTo>
                  <a:cubicBezTo>
                    <a:pt x="32511" y="1075042"/>
                    <a:pt x="30344" y="1077210"/>
                    <a:pt x="26009" y="1079377"/>
                  </a:cubicBezTo>
                  <a:cubicBezTo>
                    <a:pt x="21674" y="1081545"/>
                    <a:pt x="19507" y="1079377"/>
                    <a:pt x="17339" y="1075042"/>
                  </a:cubicBezTo>
                  <a:lnTo>
                    <a:pt x="17339" y="1075042"/>
                  </a:lnTo>
                  <a:close/>
                  <a:moveTo>
                    <a:pt x="93199" y="1298287"/>
                  </a:moveTo>
                  <a:lnTo>
                    <a:pt x="93199" y="1298287"/>
                  </a:lnTo>
                  <a:cubicBezTo>
                    <a:pt x="91032" y="1293952"/>
                    <a:pt x="93199" y="1291785"/>
                    <a:pt x="95367" y="1289617"/>
                  </a:cubicBezTo>
                  <a:cubicBezTo>
                    <a:pt x="99702" y="1287450"/>
                    <a:pt x="104036" y="1289617"/>
                    <a:pt x="104036" y="1291785"/>
                  </a:cubicBezTo>
                  <a:cubicBezTo>
                    <a:pt x="106204" y="1296120"/>
                    <a:pt x="104036" y="1298287"/>
                    <a:pt x="101869" y="1300454"/>
                  </a:cubicBezTo>
                  <a:cubicBezTo>
                    <a:pt x="99702" y="1302622"/>
                    <a:pt x="95367" y="1300454"/>
                    <a:pt x="93199" y="1298287"/>
                  </a:cubicBezTo>
                  <a:lnTo>
                    <a:pt x="93199" y="1298287"/>
                  </a:lnTo>
                  <a:close/>
                  <a:moveTo>
                    <a:pt x="225412" y="1493355"/>
                  </a:moveTo>
                  <a:lnTo>
                    <a:pt x="225412" y="1493355"/>
                  </a:lnTo>
                  <a:cubicBezTo>
                    <a:pt x="223245" y="1491188"/>
                    <a:pt x="223245" y="1486853"/>
                    <a:pt x="225412" y="1482518"/>
                  </a:cubicBezTo>
                  <a:cubicBezTo>
                    <a:pt x="227580" y="1480351"/>
                    <a:pt x="231914" y="1480351"/>
                    <a:pt x="236249" y="1482518"/>
                  </a:cubicBezTo>
                  <a:cubicBezTo>
                    <a:pt x="238417" y="1484685"/>
                    <a:pt x="238417" y="1489020"/>
                    <a:pt x="236249" y="1493355"/>
                  </a:cubicBezTo>
                  <a:cubicBezTo>
                    <a:pt x="231914" y="1495523"/>
                    <a:pt x="227580" y="1495523"/>
                    <a:pt x="225412" y="1493355"/>
                  </a:cubicBezTo>
                  <a:lnTo>
                    <a:pt x="225412" y="1493355"/>
                  </a:lnTo>
                  <a:close/>
                  <a:moveTo>
                    <a:pt x="400974" y="1647242"/>
                  </a:moveTo>
                  <a:lnTo>
                    <a:pt x="400974" y="1647242"/>
                  </a:lnTo>
                  <a:cubicBezTo>
                    <a:pt x="398806" y="1645075"/>
                    <a:pt x="396639" y="1640740"/>
                    <a:pt x="398806" y="1638573"/>
                  </a:cubicBezTo>
                  <a:cubicBezTo>
                    <a:pt x="400974" y="1636405"/>
                    <a:pt x="405308" y="1634238"/>
                    <a:pt x="407476" y="1636405"/>
                  </a:cubicBezTo>
                  <a:cubicBezTo>
                    <a:pt x="409643" y="1638573"/>
                    <a:pt x="411811" y="1642907"/>
                    <a:pt x="409643" y="1645075"/>
                  </a:cubicBezTo>
                  <a:cubicBezTo>
                    <a:pt x="409643" y="1649410"/>
                    <a:pt x="405308" y="1649410"/>
                    <a:pt x="400974" y="1647242"/>
                  </a:cubicBezTo>
                  <a:lnTo>
                    <a:pt x="400974" y="1647242"/>
                  </a:lnTo>
                  <a:close/>
                  <a:moveTo>
                    <a:pt x="611214" y="1751279"/>
                  </a:moveTo>
                  <a:lnTo>
                    <a:pt x="611214" y="1751279"/>
                  </a:lnTo>
                  <a:cubicBezTo>
                    <a:pt x="606879" y="1749111"/>
                    <a:pt x="604712" y="1746944"/>
                    <a:pt x="606879" y="1742609"/>
                  </a:cubicBezTo>
                  <a:cubicBezTo>
                    <a:pt x="609046" y="1738274"/>
                    <a:pt x="611214" y="1736107"/>
                    <a:pt x="615549" y="1738274"/>
                  </a:cubicBezTo>
                  <a:cubicBezTo>
                    <a:pt x="619884" y="1740441"/>
                    <a:pt x="622051" y="1742609"/>
                    <a:pt x="619884" y="1746944"/>
                  </a:cubicBezTo>
                  <a:cubicBezTo>
                    <a:pt x="619884" y="1749111"/>
                    <a:pt x="615549" y="1751279"/>
                    <a:pt x="611214" y="1751279"/>
                  </a:cubicBezTo>
                  <a:lnTo>
                    <a:pt x="611214" y="1751279"/>
                  </a:lnTo>
                  <a:close/>
                  <a:moveTo>
                    <a:pt x="840961" y="1796795"/>
                  </a:moveTo>
                  <a:lnTo>
                    <a:pt x="840961" y="1796795"/>
                  </a:lnTo>
                  <a:cubicBezTo>
                    <a:pt x="836626" y="1796795"/>
                    <a:pt x="834459" y="1792460"/>
                    <a:pt x="834459" y="1790292"/>
                  </a:cubicBezTo>
                  <a:cubicBezTo>
                    <a:pt x="834459" y="1785957"/>
                    <a:pt x="838793" y="1783790"/>
                    <a:pt x="840961" y="1783790"/>
                  </a:cubicBezTo>
                  <a:cubicBezTo>
                    <a:pt x="845296" y="1783790"/>
                    <a:pt x="847463" y="1788125"/>
                    <a:pt x="847463" y="1790292"/>
                  </a:cubicBezTo>
                  <a:cubicBezTo>
                    <a:pt x="849631" y="1792460"/>
                    <a:pt x="845296" y="1796795"/>
                    <a:pt x="840961" y="1796795"/>
                  </a:cubicBezTo>
                  <a:lnTo>
                    <a:pt x="840961" y="1796795"/>
                  </a:lnTo>
                  <a:close/>
                  <a:moveTo>
                    <a:pt x="1075043" y="1779455"/>
                  </a:moveTo>
                  <a:lnTo>
                    <a:pt x="1075043" y="1779455"/>
                  </a:lnTo>
                  <a:cubicBezTo>
                    <a:pt x="1070708" y="1779455"/>
                    <a:pt x="1068541" y="1777288"/>
                    <a:pt x="1066373" y="1772953"/>
                  </a:cubicBezTo>
                  <a:cubicBezTo>
                    <a:pt x="1066373" y="1768618"/>
                    <a:pt x="1068541" y="1766451"/>
                    <a:pt x="1072875" y="1764283"/>
                  </a:cubicBezTo>
                  <a:cubicBezTo>
                    <a:pt x="1077210" y="1764283"/>
                    <a:pt x="1079378" y="1766451"/>
                    <a:pt x="1081545" y="1768618"/>
                  </a:cubicBezTo>
                  <a:cubicBezTo>
                    <a:pt x="1081545" y="1775120"/>
                    <a:pt x="1079378" y="1779455"/>
                    <a:pt x="1075043" y="1779455"/>
                  </a:cubicBezTo>
                  <a:lnTo>
                    <a:pt x="1075043" y="1779455"/>
                  </a:lnTo>
                  <a:close/>
                  <a:moveTo>
                    <a:pt x="1298288" y="1703595"/>
                  </a:moveTo>
                  <a:lnTo>
                    <a:pt x="1298288" y="1703595"/>
                  </a:lnTo>
                  <a:cubicBezTo>
                    <a:pt x="1293953" y="1705763"/>
                    <a:pt x="1291785" y="1703595"/>
                    <a:pt x="1289618" y="1701428"/>
                  </a:cubicBezTo>
                  <a:cubicBezTo>
                    <a:pt x="1287450" y="1697093"/>
                    <a:pt x="1289618" y="1694926"/>
                    <a:pt x="1291785" y="1692758"/>
                  </a:cubicBezTo>
                  <a:cubicBezTo>
                    <a:pt x="1296120" y="1690591"/>
                    <a:pt x="1298288" y="1692758"/>
                    <a:pt x="1300455" y="1694926"/>
                  </a:cubicBezTo>
                  <a:cubicBezTo>
                    <a:pt x="1302622" y="1699260"/>
                    <a:pt x="1300455" y="1703595"/>
                    <a:pt x="1298288" y="1703595"/>
                  </a:cubicBezTo>
                  <a:lnTo>
                    <a:pt x="1298288" y="1703595"/>
                  </a:lnTo>
                  <a:close/>
                  <a:moveTo>
                    <a:pt x="1493356" y="1573550"/>
                  </a:moveTo>
                  <a:lnTo>
                    <a:pt x="1493356" y="1573550"/>
                  </a:lnTo>
                  <a:cubicBezTo>
                    <a:pt x="1491188" y="1575717"/>
                    <a:pt x="1486853" y="1575717"/>
                    <a:pt x="1482519" y="1573550"/>
                  </a:cubicBezTo>
                  <a:cubicBezTo>
                    <a:pt x="1480351" y="1571382"/>
                    <a:pt x="1480351" y="1567048"/>
                    <a:pt x="1482519" y="1562713"/>
                  </a:cubicBezTo>
                  <a:cubicBezTo>
                    <a:pt x="1484686" y="1558378"/>
                    <a:pt x="1489021" y="1560545"/>
                    <a:pt x="1493356" y="1562713"/>
                  </a:cubicBezTo>
                  <a:cubicBezTo>
                    <a:pt x="1495523" y="1567048"/>
                    <a:pt x="1495523" y="1571382"/>
                    <a:pt x="1493356" y="1573550"/>
                  </a:cubicBezTo>
                  <a:lnTo>
                    <a:pt x="1493356" y="1573550"/>
                  </a:lnTo>
                  <a:close/>
                  <a:moveTo>
                    <a:pt x="1647243" y="1397989"/>
                  </a:moveTo>
                  <a:lnTo>
                    <a:pt x="1647243" y="1397989"/>
                  </a:lnTo>
                  <a:cubicBezTo>
                    <a:pt x="1645076" y="1400156"/>
                    <a:pt x="1640741" y="1402323"/>
                    <a:pt x="1638573" y="1400156"/>
                  </a:cubicBezTo>
                  <a:cubicBezTo>
                    <a:pt x="1636406" y="1397989"/>
                    <a:pt x="1634238" y="1393654"/>
                    <a:pt x="1636406" y="1391486"/>
                  </a:cubicBezTo>
                  <a:cubicBezTo>
                    <a:pt x="1638573" y="1389319"/>
                    <a:pt x="1642908" y="1387151"/>
                    <a:pt x="1645076" y="1389319"/>
                  </a:cubicBezTo>
                  <a:cubicBezTo>
                    <a:pt x="1649410" y="1389319"/>
                    <a:pt x="1649410" y="1393654"/>
                    <a:pt x="1647243" y="1397989"/>
                  </a:cubicBezTo>
                  <a:lnTo>
                    <a:pt x="1647243" y="1397989"/>
                  </a:lnTo>
                  <a:close/>
                  <a:moveTo>
                    <a:pt x="1751279" y="1187748"/>
                  </a:moveTo>
                  <a:lnTo>
                    <a:pt x="1751279" y="1187748"/>
                  </a:lnTo>
                  <a:cubicBezTo>
                    <a:pt x="1749112" y="1192083"/>
                    <a:pt x="1746944" y="1194251"/>
                    <a:pt x="1742610" y="1192083"/>
                  </a:cubicBezTo>
                  <a:cubicBezTo>
                    <a:pt x="1738275" y="1189916"/>
                    <a:pt x="1736107" y="1187748"/>
                    <a:pt x="1738275" y="1183414"/>
                  </a:cubicBezTo>
                  <a:cubicBezTo>
                    <a:pt x="1740442" y="1179079"/>
                    <a:pt x="1742610" y="1176911"/>
                    <a:pt x="1746944" y="1179079"/>
                  </a:cubicBezTo>
                  <a:cubicBezTo>
                    <a:pt x="1749112" y="1179079"/>
                    <a:pt x="1751279" y="1183414"/>
                    <a:pt x="1751279" y="1187748"/>
                  </a:cubicBezTo>
                  <a:lnTo>
                    <a:pt x="1751279" y="1187748"/>
                  </a:lnTo>
                  <a:close/>
                  <a:moveTo>
                    <a:pt x="1796795" y="955834"/>
                  </a:moveTo>
                  <a:lnTo>
                    <a:pt x="1796795" y="955834"/>
                  </a:lnTo>
                  <a:cubicBezTo>
                    <a:pt x="1796795" y="960169"/>
                    <a:pt x="1792460" y="962336"/>
                    <a:pt x="1790293" y="962336"/>
                  </a:cubicBezTo>
                  <a:cubicBezTo>
                    <a:pt x="1785958" y="962336"/>
                    <a:pt x="1783791" y="958001"/>
                    <a:pt x="1783791" y="955834"/>
                  </a:cubicBezTo>
                  <a:cubicBezTo>
                    <a:pt x="1783791" y="951499"/>
                    <a:pt x="1788126" y="949332"/>
                    <a:pt x="1790293" y="949332"/>
                  </a:cubicBezTo>
                  <a:cubicBezTo>
                    <a:pt x="1792460" y="949332"/>
                    <a:pt x="1796795" y="953667"/>
                    <a:pt x="1796795" y="955834"/>
                  </a:cubicBezTo>
                  <a:lnTo>
                    <a:pt x="1796795" y="955834"/>
                  </a:lnTo>
                  <a:close/>
                  <a:moveTo>
                    <a:pt x="1779456" y="721752"/>
                  </a:moveTo>
                  <a:lnTo>
                    <a:pt x="1779456" y="721752"/>
                  </a:lnTo>
                  <a:cubicBezTo>
                    <a:pt x="1779456" y="726087"/>
                    <a:pt x="1777288" y="728254"/>
                    <a:pt x="1775121" y="730422"/>
                  </a:cubicBezTo>
                  <a:cubicBezTo>
                    <a:pt x="1770786" y="730422"/>
                    <a:pt x="1768619" y="728254"/>
                    <a:pt x="1766451" y="726087"/>
                  </a:cubicBezTo>
                  <a:cubicBezTo>
                    <a:pt x="1766451" y="721752"/>
                    <a:pt x="1768619" y="719585"/>
                    <a:pt x="1772953" y="717417"/>
                  </a:cubicBezTo>
                  <a:cubicBezTo>
                    <a:pt x="1775121" y="715250"/>
                    <a:pt x="1779456" y="719585"/>
                    <a:pt x="1779456" y="721752"/>
                  </a:cubicBezTo>
                  <a:lnTo>
                    <a:pt x="1779456" y="721752"/>
                  </a:lnTo>
                  <a:close/>
                  <a:moveTo>
                    <a:pt x="1703596" y="500675"/>
                  </a:moveTo>
                  <a:lnTo>
                    <a:pt x="1703596" y="500675"/>
                  </a:lnTo>
                  <a:cubicBezTo>
                    <a:pt x="1705763" y="505010"/>
                    <a:pt x="1703596" y="509345"/>
                    <a:pt x="1701429" y="509345"/>
                  </a:cubicBezTo>
                  <a:cubicBezTo>
                    <a:pt x="1697094" y="511512"/>
                    <a:pt x="1694926" y="509345"/>
                    <a:pt x="1692759" y="507177"/>
                  </a:cubicBezTo>
                  <a:cubicBezTo>
                    <a:pt x="1690591" y="502842"/>
                    <a:pt x="1692759" y="500675"/>
                    <a:pt x="1694926" y="498508"/>
                  </a:cubicBezTo>
                  <a:cubicBezTo>
                    <a:pt x="1699261" y="496340"/>
                    <a:pt x="1703596" y="496340"/>
                    <a:pt x="1703596" y="500675"/>
                  </a:cubicBezTo>
                  <a:lnTo>
                    <a:pt x="1703596" y="500675"/>
                  </a:lnTo>
                  <a:close/>
                  <a:moveTo>
                    <a:pt x="1573550" y="305607"/>
                  </a:moveTo>
                  <a:lnTo>
                    <a:pt x="1573550" y="305607"/>
                  </a:lnTo>
                  <a:cubicBezTo>
                    <a:pt x="1575718" y="307774"/>
                    <a:pt x="1575718" y="312109"/>
                    <a:pt x="1573550" y="316444"/>
                  </a:cubicBezTo>
                  <a:cubicBezTo>
                    <a:pt x="1571383" y="318611"/>
                    <a:pt x="1567048" y="318611"/>
                    <a:pt x="1562713" y="316444"/>
                  </a:cubicBezTo>
                  <a:cubicBezTo>
                    <a:pt x="1560546" y="314276"/>
                    <a:pt x="1560546" y="309942"/>
                    <a:pt x="1562713" y="305607"/>
                  </a:cubicBezTo>
                  <a:cubicBezTo>
                    <a:pt x="1567048" y="303439"/>
                    <a:pt x="1571383" y="303439"/>
                    <a:pt x="1573550" y="305607"/>
                  </a:cubicBezTo>
                  <a:lnTo>
                    <a:pt x="1573550" y="305607"/>
                  </a:lnTo>
                  <a:close/>
                  <a:moveTo>
                    <a:pt x="1397989" y="151720"/>
                  </a:moveTo>
                  <a:lnTo>
                    <a:pt x="1397989" y="151720"/>
                  </a:lnTo>
                  <a:cubicBezTo>
                    <a:pt x="1400156" y="153887"/>
                    <a:pt x="1402324" y="158222"/>
                    <a:pt x="1400156" y="160389"/>
                  </a:cubicBezTo>
                  <a:cubicBezTo>
                    <a:pt x="1397989" y="162557"/>
                    <a:pt x="1393654" y="164724"/>
                    <a:pt x="1391487" y="162557"/>
                  </a:cubicBezTo>
                  <a:cubicBezTo>
                    <a:pt x="1389319" y="160389"/>
                    <a:pt x="1387152" y="156055"/>
                    <a:pt x="1389319" y="153887"/>
                  </a:cubicBezTo>
                  <a:cubicBezTo>
                    <a:pt x="1389319" y="149552"/>
                    <a:pt x="1393654" y="149552"/>
                    <a:pt x="1397989" y="151720"/>
                  </a:cubicBezTo>
                  <a:lnTo>
                    <a:pt x="1397989" y="151720"/>
                  </a:lnTo>
                  <a:close/>
                  <a:moveTo>
                    <a:pt x="1187749" y="47683"/>
                  </a:moveTo>
                  <a:lnTo>
                    <a:pt x="1187749" y="47683"/>
                  </a:lnTo>
                  <a:cubicBezTo>
                    <a:pt x="1192084" y="49851"/>
                    <a:pt x="1194251" y="52018"/>
                    <a:pt x="1192084" y="56353"/>
                  </a:cubicBezTo>
                  <a:cubicBezTo>
                    <a:pt x="1189916" y="60688"/>
                    <a:pt x="1187749" y="62855"/>
                    <a:pt x="1183414" y="60688"/>
                  </a:cubicBezTo>
                  <a:cubicBezTo>
                    <a:pt x="1179079" y="58520"/>
                    <a:pt x="1176912" y="56353"/>
                    <a:pt x="1179079" y="52018"/>
                  </a:cubicBezTo>
                  <a:cubicBezTo>
                    <a:pt x="1179079" y="47683"/>
                    <a:pt x="1183414" y="45516"/>
                    <a:pt x="1187749" y="47683"/>
                  </a:cubicBezTo>
                  <a:lnTo>
                    <a:pt x="1187749" y="47683"/>
                  </a:lnTo>
                  <a:close/>
                  <a:moveTo>
                    <a:pt x="838793" y="2167"/>
                  </a:moveTo>
                  <a:lnTo>
                    <a:pt x="838793" y="2167"/>
                  </a:lnTo>
                  <a:cubicBezTo>
                    <a:pt x="843128" y="2167"/>
                    <a:pt x="845296" y="4335"/>
                    <a:pt x="845296" y="8670"/>
                  </a:cubicBezTo>
                  <a:cubicBezTo>
                    <a:pt x="845296" y="13005"/>
                    <a:pt x="843128" y="15172"/>
                    <a:pt x="838793" y="15172"/>
                  </a:cubicBezTo>
                  <a:cubicBezTo>
                    <a:pt x="834459" y="15172"/>
                    <a:pt x="832291" y="13005"/>
                    <a:pt x="832291" y="8670"/>
                  </a:cubicBezTo>
                  <a:cubicBezTo>
                    <a:pt x="832291" y="6502"/>
                    <a:pt x="834459" y="2167"/>
                    <a:pt x="838793" y="2167"/>
                  </a:cubicBezTo>
                  <a:lnTo>
                    <a:pt x="838793" y="2167"/>
                  </a:lnTo>
                  <a:close/>
                  <a:moveTo>
                    <a:pt x="609046" y="49851"/>
                  </a:moveTo>
                  <a:lnTo>
                    <a:pt x="609046" y="49851"/>
                  </a:lnTo>
                  <a:cubicBezTo>
                    <a:pt x="613381" y="47683"/>
                    <a:pt x="615549" y="49851"/>
                    <a:pt x="617716" y="54186"/>
                  </a:cubicBezTo>
                  <a:cubicBezTo>
                    <a:pt x="619884" y="58520"/>
                    <a:pt x="617716" y="60688"/>
                    <a:pt x="613381" y="62855"/>
                  </a:cubicBezTo>
                  <a:cubicBezTo>
                    <a:pt x="609046" y="65023"/>
                    <a:pt x="606879" y="62855"/>
                    <a:pt x="604712" y="58520"/>
                  </a:cubicBezTo>
                  <a:cubicBezTo>
                    <a:pt x="602544" y="54186"/>
                    <a:pt x="604712" y="49851"/>
                    <a:pt x="609046" y="49851"/>
                  </a:cubicBezTo>
                  <a:lnTo>
                    <a:pt x="609046" y="49851"/>
                  </a:lnTo>
                  <a:close/>
                  <a:moveTo>
                    <a:pt x="398806" y="153887"/>
                  </a:moveTo>
                  <a:lnTo>
                    <a:pt x="398806" y="153887"/>
                  </a:lnTo>
                  <a:cubicBezTo>
                    <a:pt x="400974" y="151720"/>
                    <a:pt x="405308" y="151720"/>
                    <a:pt x="407476" y="156055"/>
                  </a:cubicBezTo>
                  <a:cubicBezTo>
                    <a:pt x="409643" y="158222"/>
                    <a:pt x="409643" y="162557"/>
                    <a:pt x="405308" y="164724"/>
                  </a:cubicBezTo>
                  <a:cubicBezTo>
                    <a:pt x="403141" y="166892"/>
                    <a:pt x="398806" y="166892"/>
                    <a:pt x="396639" y="162557"/>
                  </a:cubicBezTo>
                  <a:cubicBezTo>
                    <a:pt x="394471" y="160389"/>
                    <a:pt x="394471" y="156055"/>
                    <a:pt x="398806" y="153887"/>
                  </a:cubicBezTo>
                  <a:lnTo>
                    <a:pt x="398806" y="153887"/>
                  </a:lnTo>
                  <a:close/>
                  <a:moveTo>
                    <a:pt x="223245" y="307774"/>
                  </a:moveTo>
                  <a:lnTo>
                    <a:pt x="223245" y="307774"/>
                  </a:lnTo>
                  <a:cubicBezTo>
                    <a:pt x="225412" y="305607"/>
                    <a:pt x="229747" y="305607"/>
                    <a:pt x="234082" y="307774"/>
                  </a:cubicBezTo>
                  <a:cubicBezTo>
                    <a:pt x="236249" y="309942"/>
                    <a:pt x="236249" y="314276"/>
                    <a:pt x="234082" y="318611"/>
                  </a:cubicBezTo>
                  <a:cubicBezTo>
                    <a:pt x="231914" y="320779"/>
                    <a:pt x="227580" y="320779"/>
                    <a:pt x="223245" y="318611"/>
                  </a:cubicBezTo>
                  <a:cubicBezTo>
                    <a:pt x="221077" y="314276"/>
                    <a:pt x="218910" y="309942"/>
                    <a:pt x="223245" y="307774"/>
                  </a:cubicBezTo>
                  <a:lnTo>
                    <a:pt x="223245" y="307774"/>
                  </a:lnTo>
                  <a:close/>
                  <a:moveTo>
                    <a:pt x="93199" y="502842"/>
                  </a:moveTo>
                  <a:lnTo>
                    <a:pt x="93199" y="502842"/>
                  </a:lnTo>
                  <a:cubicBezTo>
                    <a:pt x="95367" y="498508"/>
                    <a:pt x="99702" y="498508"/>
                    <a:pt x="101869" y="500675"/>
                  </a:cubicBezTo>
                  <a:cubicBezTo>
                    <a:pt x="106204" y="502842"/>
                    <a:pt x="106204" y="507177"/>
                    <a:pt x="104036" y="509345"/>
                  </a:cubicBezTo>
                  <a:cubicBezTo>
                    <a:pt x="101869" y="513679"/>
                    <a:pt x="97534" y="513679"/>
                    <a:pt x="95367" y="511512"/>
                  </a:cubicBezTo>
                  <a:cubicBezTo>
                    <a:pt x="93199" y="511512"/>
                    <a:pt x="91032" y="507177"/>
                    <a:pt x="93199" y="502842"/>
                  </a:cubicBezTo>
                  <a:lnTo>
                    <a:pt x="93199" y="502842"/>
                  </a:lnTo>
                  <a:close/>
                  <a:moveTo>
                    <a:pt x="17339" y="726087"/>
                  </a:moveTo>
                  <a:lnTo>
                    <a:pt x="17339" y="726087"/>
                  </a:lnTo>
                  <a:cubicBezTo>
                    <a:pt x="17339" y="721752"/>
                    <a:pt x="21674" y="719585"/>
                    <a:pt x="26009" y="719585"/>
                  </a:cubicBezTo>
                  <a:cubicBezTo>
                    <a:pt x="30344" y="719585"/>
                    <a:pt x="32511" y="723920"/>
                    <a:pt x="32511" y="728254"/>
                  </a:cubicBezTo>
                  <a:cubicBezTo>
                    <a:pt x="32511" y="732589"/>
                    <a:pt x="28177" y="734757"/>
                    <a:pt x="23842" y="734757"/>
                  </a:cubicBezTo>
                  <a:cubicBezTo>
                    <a:pt x="19507" y="732589"/>
                    <a:pt x="17339" y="730422"/>
                    <a:pt x="17339" y="726087"/>
                  </a:cubicBezTo>
                  <a:lnTo>
                    <a:pt x="17339" y="726087"/>
                  </a:lnTo>
                  <a:close/>
                  <a:moveTo>
                    <a:pt x="2167" y="960169"/>
                  </a:moveTo>
                  <a:lnTo>
                    <a:pt x="2167" y="960169"/>
                  </a:lnTo>
                  <a:cubicBezTo>
                    <a:pt x="2167" y="955834"/>
                    <a:pt x="4335" y="953667"/>
                    <a:pt x="8670" y="953667"/>
                  </a:cubicBezTo>
                  <a:cubicBezTo>
                    <a:pt x="13005" y="953667"/>
                    <a:pt x="15172" y="955834"/>
                    <a:pt x="15172" y="960169"/>
                  </a:cubicBezTo>
                  <a:cubicBezTo>
                    <a:pt x="15172" y="964504"/>
                    <a:pt x="13005" y="966671"/>
                    <a:pt x="8670" y="966671"/>
                  </a:cubicBezTo>
                  <a:cubicBezTo>
                    <a:pt x="6502" y="966671"/>
                    <a:pt x="2167" y="964504"/>
                    <a:pt x="2167" y="960169"/>
                  </a:cubicBezTo>
                  <a:lnTo>
                    <a:pt x="2167" y="960169"/>
                  </a:lnTo>
                  <a:close/>
                  <a:moveTo>
                    <a:pt x="49851" y="1189916"/>
                  </a:moveTo>
                  <a:lnTo>
                    <a:pt x="49851" y="1189916"/>
                  </a:lnTo>
                  <a:cubicBezTo>
                    <a:pt x="47683" y="1185581"/>
                    <a:pt x="49851" y="1183414"/>
                    <a:pt x="54186" y="1181246"/>
                  </a:cubicBezTo>
                  <a:cubicBezTo>
                    <a:pt x="58520" y="1179079"/>
                    <a:pt x="60688" y="1181246"/>
                    <a:pt x="62855" y="1185581"/>
                  </a:cubicBezTo>
                  <a:cubicBezTo>
                    <a:pt x="65023" y="1189916"/>
                    <a:pt x="62855" y="1192083"/>
                    <a:pt x="58520" y="1194251"/>
                  </a:cubicBezTo>
                  <a:cubicBezTo>
                    <a:pt x="54186" y="1196418"/>
                    <a:pt x="49851" y="1194251"/>
                    <a:pt x="49851" y="1189916"/>
                  </a:cubicBezTo>
                  <a:lnTo>
                    <a:pt x="49851" y="1189916"/>
                  </a:lnTo>
                  <a:close/>
                  <a:moveTo>
                    <a:pt x="153887" y="1400156"/>
                  </a:moveTo>
                  <a:lnTo>
                    <a:pt x="153887" y="1400156"/>
                  </a:lnTo>
                  <a:cubicBezTo>
                    <a:pt x="151720" y="1397989"/>
                    <a:pt x="151720" y="1393654"/>
                    <a:pt x="156055" y="1391486"/>
                  </a:cubicBezTo>
                  <a:cubicBezTo>
                    <a:pt x="158222" y="1389319"/>
                    <a:pt x="162557" y="1389319"/>
                    <a:pt x="164724" y="1393654"/>
                  </a:cubicBezTo>
                  <a:cubicBezTo>
                    <a:pt x="166892" y="1395821"/>
                    <a:pt x="166892" y="1400156"/>
                    <a:pt x="162557" y="1402323"/>
                  </a:cubicBezTo>
                  <a:cubicBezTo>
                    <a:pt x="160389" y="1404491"/>
                    <a:pt x="156055" y="1402323"/>
                    <a:pt x="153887" y="1400156"/>
                  </a:cubicBezTo>
                  <a:lnTo>
                    <a:pt x="153887" y="1400156"/>
                  </a:lnTo>
                  <a:close/>
                  <a:moveTo>
                    <a:pt x="307774" y="1575717"/>
                  </a:moveTo>
                  <a:lnTo>
                    <a:pt x="307774" y="1575717"/>
                  </a:lnTo>
                  <a:cubicBezTo>
                    <a:pt x="305607" y="1573550"/>
                    <a:pt x="305607" y="1569215"/>
                    <a:pt x="307774" y="1564880"/>
                  </a:cubicBezTo>
                  <a:cubicBezTo>
                    <a:pt x="309942" y="1562713"/>
                    <a:pt x="314277" y="1562713"/>
                    <a:pt x="318611" y="1564880"/>
                  </a:cubicBezTo>
                  <a:cubicBezTo>
                    <a:pt x="320779" y="1567048"/>
                    <a:pt x="320779" y="1571382"/>
                    <a:pt x="318611" y="1575717"/>
                  </a:cubicBezTo>
                  <a:cubicBezTo>
                    <a:pt x="314277" y="1577885"/>
                    <a:pt x="309942" y="1577885"/>
                    <a:pt x="307774" y="1575717"/>
                  </a:cubicBezTo>
                  <a:lnTo>
                    <a:pt x="307774" y="1575717"/>
                  </a:lnTo>
                  <a:close/>
                  <a:moveTo>
                    <a:pt x="502843" y="1705763"/>
                  </a:moveTo>
                  <a:lnTo>
                    <a:pt x="502843" y="1705763"/>
                  </a:lnTo>
                  <a:cubicBezTo>
                    <a:pt x="498508" y="1703595"/>
                    <a:pt x="498508" y="1699260"/>
                    <a:pt x="500675" y="1697093"/>
                  </a:cubicBezTo>
                  <a:cubicBezTo>
                    <a:pt x="502843" y="1692758"/>
                    <a:pt x="507177" y="1692758"/>
                    <a:pt x="509345" y="1694926"/>
                  </a:cubicBezTo>
                  <a:cubicBezTo>
                    <a:pt x="513680" y="1697093"/>
                    <a:pt x="513680" y="1701428"/>
                    <a:pt x="511512" y="1703595"/>
                  </a:cubicBezTo>
                  <a:cubicBezTo>
                    <a:pt x="511512" y="1705763"/>
                    <a:pt x="507177" y="1707930"/>
                    <a:pt x="502843" y="1705763"/>
                  </a:cubicBezTo>
                  <a:lnTo>
                    <a:pt x="502843" y="1705763"/>
                  </a:lnTo>
                  <a:close/>
                  <a:moveTo>
                    <a:pt x="726087" y="1781623"/>
                  </a:moveTo>
                  <a:lnTo>
                    <a:pt x="726087" y="1781623"/>
                  </a:lnTo>
                  <a:cubicBezTo>
                    <a:pt x="721753" y="1781623"/>
                    <a:pt x="719585" y="1777288"/>
                    <a:pt x="719585" y="1772953"/>
                  </a:cubicBezTo>
                  <a:cubicBezTo>
                    <a:pt x="719585" y="1768618"/>
                    <a:pt x="723920" y="1766451"/>
                    <a:pt x="728255" y="1766451"/>
                  </a:cubicBezTo>
                  <a:cubicBezTo>
                    <a:pt x="732590" y="1766451"/>
                    <a:pt x="734757" y="1770785"/>
                    <a:pt x="734757" y="1775120"/>
                  </a:cubicBezTo>
                  <a:cubicBezTo>
                    <a:pt x="732590" y="1779455"/>
                    <a:pt x="730422" y="1781623"/>
                    <a:pt x="726087" y="1781623"/>
                  </a:cubicBezTo>
                  <a:lnTo>
                    <a:pt x="726087" y="1781623"/>
                  </a:lnTo>
                  <a:close/>
                  <a:moveTo>
                    <a:pt x="960169" y="1796795"/>
                  </a:moveTo>
                  <a:lnTo>
                    <a:pt x="960169" y="1796795"/>
                  </a:lnTo>
                  <a:cubicBezTo>
                    <a:pt x="955834" y="1796795"/>
                    <a:pt x="953667" y="1794627"/>
                    <a:pt x="953667" y="1790292"/>
                  </a:cubicBezTo>
                  <a:cubicBezTo>
                    <a:pt x="953667" y="1785957"/>
                    <a:pt x="955834" y="1783790"/>
                    <a:pt x="960169" y="1783790"/>
                  </a:cubicBezTo>
                  <a:cubicBezTo>
                    <a:pt x="964504" y="1783790"/>
                    <a:pt x="966671" y="1785957"/>
                    <a:pt x="966671" y="1790292"/>
                  </a:cubicBezTo>
                  <a:cubicBezTo>
                    <a:pt x="966671" y="1792460"/>
                    <a:pt x="964504" y="1794627"/>
                    <a:pt x="960169" y="1796795"/>
                  </a:cubicBezTo>
                  <a:lnTo>
                    <a:pt x="960169" y="1796795"/>
                  </a:lnTo>
                  <a:close/>
                  <a:moveTo>
                    <a:pt x="1189916" y="1749111"/>
                  </a:moveTo>
                  <a:lnTo>
                    <a:pt x="1189916" y="1749111"/>
                  </a:lnTo>
                  <a:cubicBezTo>
                    <a:pt x="1185581" y="1751279"/>
                    <a:pt x="1183414" y="1749111"/>
                    <a:pt x="1181247" y="1744776"/>
                  </a:cubicBezTo>
                  <a:cubicBezTo>
                    <a:pt x="1179079" y="1740441"/>
                    <a:pt x="1181247" y="1738274"/>
                    <a:pt x="1185581" y="1736107"/>
                  </a:cubicBezTo>
                  <a:cubicBezTo>
                    <a:pt x="1189916" y="1733939"/>
                    <a:pt x="1192084" y="1736107"/>
                    <a:pt x="1194251" y="1740441"/>
                  </a:cubicBezTo>
                  <a:cubicBezTo>
                    <a:pt x="1196419" y="1744776"/>
                    <a:pt x="1194251" y="1749111"/>
                    <a:pt x="1189916" y="1749111"/>
                  </a:cubicBezTo>
                  <a:lnTo>
                    <a:pt x="1189916" y="1749111"/>
                  </a:lnTo>
                  <a:close/>
                  <a:moveTo>
                    <a:pt x="1400156" y="1645075"/>
                  </a:moveTo>
                  <a:lnTo>
                    <a:pt x="1400156" y="1645075"/>
                  </a:lnTo>
                  <a:cubicBezTo>
                    <a:pt x="1397989" y="1647242"/>
                    <a:pt x="1393654" y="1647242"/>
                    <a:pt x="1391487" y="1642907"/>
                  </a:cubicBezTo>
                  <a:cubicBezTo>
                    <a:pt x="1389319" y="1640740"/>
                    <a:pt x="1389319" y="1636405"/>
                    <a:pt x="1393654" y="1634238"/>
                  </a:cubicBezTo>
                  <a:cubicBezTo>
                    <a:pt x="1395822" y="1632070"/>
                    <a:pt x="1400156" y="1632070"/>
                    <a:pt x="1402324" y="1636405"/>
                  </a:cubicBezTo>
                  <a:cubicBezTo>
                    <a:pt x="1404491" y="1638573"/>
                    <a:pt x="1402324" y="1642907"/>
                    <a:pt x="1400156" y="1645075"/>
                  </a:cubicBezTo>
                  <a:lnTo>
                    <a:pt x="1400156" y="1645075"/>
                  </a:lnTo>
                  <a:close/>
                  <a:moveTo>
                    <a:pt x="1575718" y="1491188"/>
                  </a:moveTo>
                  <a:lnTo>
                    <a:pt x="1575718" y="1491188"/>
                  </a:lnTo>
                  <a:cubicBezTo>
                    <a:pt x="1573550" y="1493355"/>
                    <a:pt x="1569216" y="1493355"/>
                    <a:pt x="1564881" y="1491188"/>
                  </a:cubicBezTo>
                  <a:cubicBezTo>
                    <a:pt x="1562713" y="1489020"/>
                    <a:pt x="1562713" y="1484685"/>
                    <a:pt x="1564881" y="1480351"/>
                  </a:cubicBezTo>
                  <a:cubicBezTo>
                    <a:pt x="1567048" y="1478183"/>
                    <a:pt x="1571383" y="1478183"/>
                    <a:pt x="1575718" y="1480351"/>
                  </a:cubicBezTo>
                  <a:cubicBezTo>
                    <a:pt x="1577885" y="1482518"/>
                    <a:pt x="1577885" y="1486853"/>
                    <a:pt x="1575718" y="1491188"/>
                  </a:cubicBezTo>
                  <a:lnTo>
                    <a:pt x="1575718" y="1491188"/>
                  </a:lnTo>
                  <a:close/>
                  <a:moveTo>
                    <a:pt x="1705763" y="1296120"/>
                  </a:moveTo>
                  <a:lnTo>
                    <a:pt x="1705763" y="1296120"/>
                  </a:lnTo>
                  <a:cubicBezTo>
                    <a:pt x="1703596" y="1300454"/>
                    <a:pt x="1699261" y="1300454"/>
                    <a:pt x="1697094" y="1298287"/>
                  </a:cubicBezTo>
                  <a:cubicBezTo>
                    <a:pt x="1692759" y="1296120"/>
                    <a:pt x="1692759" y="1291785"/>
                    <a:pt x="1692759" y="1289617"/>
                  </a:cubicBezTo>
                  <a:cubicBezTo>
                    <a:pt x="1694926" y="1285282"/>
                    <a:pt x="1699261" y="1285282"/>
                    <a:pt x="1701429" y="1287450"/>
                  </a:cubicBezTo>
                  <a:cubicBezTo>
                    <a:pt x="1705763" y="1287450"/>
                    <a:pt x="1707931" y="1291785"/>
                    <a:pt x="1705763" y="1296120"/>
                  </a:cubicBezTo>
                  <a:lnTo>
                    <a:pt x="1705763" y="1296120"/>
                  </a:lnTo>
                  <a:close/>
                  <a:moveTo>
                    <a:pt x="1781623" y="1072875"/>
                  </a:moveTo>
                  <a:lnTo>
                    <a:pt x="1781623" y="1072875"/>
                  </a:lnTo>
                  <a:cubicBezTo>
                    <a:pt x="1781623" y="1077210"/>
                    <a:pt x="1777288" y="1079377"/>
                    <a:pt x="1772953" y="1079377"/>
                  </a:cubicBezTo>
                  <a:cubicBezTo>
                    <a:pt x="1768619" y="1079377"/>
                    <a:pt x="1766451" y="1075042"/>
                    <a:pt x="1766451" y="1070707"/>
                  </a:cubicBezTo>
                  <a:cubicBezTo>
                    <a:pt x="1766451" y="1066373"/>
                    <a:pt x="1770786" y="1064205"/>
                    <a:pt x="1775121" y="1064205"/>
                  </a:cubicBezTo>
                  <a:cubicBezTo>
                    <a:pt x="1779456" y="1066373"/>
                    <a:pt x="1781623" y="1068540"/>
                    <a:pt x="1781623" y="1072875"/>
                  </a:cubicBezTo>
                  <a:lnTo>
                    <a:pt x="1781623" y="1072875"/>
                  </a:lnTo>
                  <a:close/>
                  <a:moveTo>
                    <a:pt x="1796795" y="838793"/>
                  </a:moveTo>
                  <a:lnTo>
                    <a:pt x="1796795" y="838793"/>
                  </a:lnTo>
                  <a:cubicBezTo>
                    <a:pt x="1796795" y="843128"/>
                    <a:pt x="1794628" y="845295"/>
                    <a:pt x="1790293" y="845295"/>
                  </a:cubicBezTo>
                  <a:cubicBezTo>
                    <a:pt x="1785958" y="845295"/>
                    <a:pt x="1783791" y="843128"/>
                    <a:pt x="1783791" y="838793"/>
                  </a:cubicBezTo>
                  <a:cubicBezTo>
                    <a:pt x="1783791" y="834458"/>
                    <a:pt x="1785958" y="832291"/>
                    <a:pt x="1790293" y="832291"/>
                  </a:cubicBezTo>
                  <a:cubicBezTo>
                    <a:pt x="1792460" y="832291"/>
                    <a:pt x="1794628" y="834458"/>
                    <a:pt x="1796795" y="838793"/>
                  </a:cubicBezTo>
                  <a:lnTo>
                    <a:pt x="1796795" y="838793"/>
                  </a:lnTo>
                  <a:close/>
                  <a:moveTo>
                    <a:pt x="1749112" y="609046"/>
                  </a:moveTo>
                  <a:lnTo>
                    <a:pt x="1749112" y="609046"/>
                  </a:lnTo>
                  <a:cubicBezTo>
                    <a:pt x="1751279" y="613381"/>
                    <a:pt x="1749112" y="615548"/>
                    <a:pt x="1744777" y="617716"/>
                  </a:cubicBezTo>
                  <a:cubicBezTo>
                    <a:pt x="1740442" y="619883"/>
                    <a:pt x="1738275" y="617716"/>
                    <a:pt x="1736107" y="613381"/>
                  </a:cubicBezTo>
                  <a:cubicBezTo>
                    <a:pt x="1733940" y="609046"/>
                    <a:pt x="1736107" y="606879"/>
                    <a:pt x="1740442" y="604711"/>
                  </a:cubicBezTo>
                  <a:cubicBezTo>
                    <a:pt x="1744777" y="602544"/>
                    <a:pt x="1749112" y="604711"/>
                    <a:pt x="1749112" y="609046"/>
                  </a:cubicBezTo>
                  <a:lnTo>
                    <a:pt x="1749112" y="609046"/>
                  </a:lnTo>
                  <a:close/>
                  <a:moveTo>
                    <a:pt x="1645076" y="398806"/>
                  </a:moveTo>
                  <a:lnTo>
                    <a:pt x="1645076" y="398806"/>
                  </a:lnTo>
                  <a:cubicBezTo>
                    <a:pt x="1647243" y="400973"/>
                    <a:pt x="1647243" y="405308"/>
                    <a:pt x="1642908" y="407476"/>
                  </a:cubicBezTo>
                  <a:cubicBezTo>
                    <a:pt x="1640741" y="409643"/>
                    <a:pt x="1636406" y="409643"/>
                    <a:pt x="1634238" y="405308"/>
                  </a:cubicBezTo>
                  <a:cubicBezTo>
                    <a:pt x="1632071" y="403141"/>
                    <a:pt x="1632071" y="398806"/>
                    <a:pt x="1636406" y="396639"/>
                  </a:cubicBezTo>
                  <a:cubicBezTo>
                    <a:pt x="1638573" y="394471"/>
                    <a:pt x="1642908" y="394471"/>
                    <a:pt x="1645076" y="398806"/>
                  </a:cubicBezTo>
                  <a:lnTo>
                    <a:pt x="1645076" y="398806"/>
                  </a:lnTo>
                  <a:close/>
                  <a:moveTo>
                    <a:pt x="1491188" y="223245"/>
                  </a:moveTo>
                  <a:lnTo>
                    <a:pt x="1491188" y="223245"/>
                  </a:lnTo>
                  <a:cubicBezTo>
                    <a:pt x="1493356" y="225412"/>
                    <a:pt x="1493356" y="229747"/>
                    <a:pt x="1491188" y="234082"/>
                  </a:cubicBezTo>
                  <a:cubicBezTo>
                    <a:pt x="1489021" y="236249"/>
                    <a:pt x="1484686" y="236249"/>
                    <a:pt x="1482519" y="234082"/>
                  </a:cubicBezTo>
                  <a:cubicBezTo>
                    <a:pt x="1480351" y="231914"/>
                    <a:pt x="1480351" y="227580"/>
                    <a:pt x="1482519" y="225412"/>
                  </a:cubicBezTo>
                  <a:cubicBezTo>
                    <a:pt x="1482519" y="221077"/>
                    <a:pt x="1486853" y="218910"/>
                    <a:pt x="1491188" y="223245"/>
                  </a:cubicBezTo>
                  <a:lnTo>
                    <a:pt x="1491188" y="223245"/>
                  </a:lnTo>
                  <a:close/>
                  <a:moveTo>
                    <a:pt x="1296120" y="93199"/>
                  </a:moveTo>
                  <a:lnTo>
                    <a:pt x="1296120" y="93199"/>
                  </a:lnTo>
                  <a:cubicBezTo>
                    <a:pt x="1300455" y="95367"/>
                    <a:pt x="1300455" y="99702"/>
                    <a:pt x="1298288" y="101869"/>
                  </a:cubicBezTo>
                  <a:cubicBezTo>
                    <a:pt x="1296120" y="106204"/>
                    <a:pt x="1291785" y="106204"/>
                    <a:pt x="1289618" y="104036"/>
                  </a:cubicBezTo>
                  <a:cubicBezTo>
                    <a:pt x="1285283" y="101869"/>
                    <a:pt x="1285283" y="97534"/>
                    <a:pt x="1287450" y="95367"/>
                  </a:cubicBezTo>
                  <a:cubicBezTo>
                    <a:pt x="1287450" y="93199"/>
                    <a:pt x="1291785" y="91032"/>
                    <a:pt x="1296120" y="93199"/>
                  </a:cubicBezTo>
                  <a:lnTo>
                    <a:pt x="1296120" y="93199"/>
                  </a:lnTo>
                  <a:close/>
                  <a:moveTo>
                    <a:pt x="1072875" y="17339"/>
                  </a:moveTo>
                  <a:lnTo>
                    <a:pt x="1072875" y="17339"/>
                  </a:lnTo>
                  <a:cubicBezTo>
                    <a:pt x="1077210" y="17339"/>
                    <a:pt x="1079378" y="21674"/>
                    <a:pt x="1079378" y="26009"/>
                  </a:cubicBezTo>
                  <a:cubicBezTo>
                    <a:pt x="1079378" y="30344"/>
                    <a:pt x="1075043" y="32511"/>
                    <a:pt x="1070708" y="32511"/>
                  </a:cubicBezTo>
                  <a:cubicBezTo>
                    <a:pt x="1066373" y="32511"/>
                    <a:pt x="1064206" y="28177"/>
                    <a:pt x="1064206" y="23842"/>
                  </a:cubicBezTo>
                  <a:cubicBezTo>
                    <a:pt x="1066373" y="19507"/>
                    <a:pt x="1068541" y="17339"/>
                    <a:pt x="1072875" y="17339"/>
                  </a:cubicBezTo>
                  <a:lnTo>
                    <a:pt x="1072875" y="17339"/>
                  </a:lnTo>
                  <a:close/>
                  <a:moveTo>
                    <a:pt x="780273" y="8670"/>
                  </a:moveTo>
                  <a:lnTo>
                    <a:pt x="780273" y="8670"/>
                  </a:lnTo>
                  <a:cubicBezTo>
                    <a:pt x="784608" y="8670"/>
                    <a:pt x="786775" y="10837"/>
                    <a:pt x="788943" y="15172"/>
                  </a:cubicBezTo>
                  <a:cubicBezTo>
                    <a:pt x="788943" y="19507"/>
                    <a:pt x="786775" y="21674"/>
                    <a:pt x="782440" y="23842"/>
                  </a:cubicBezTo>
                  <a:cubicBezTo>
                    <a:pt x="778106" y="23842"/>
                    <a:pt x="775938" y="21674"/>
                    <a:pt x="773771" y="17339"/>
                  </a:cubicBezTo>
                  <a:cubicBezTo>
                    <a:pt x="773771" y="13005"/>
                    <a:pt x="775938" y="8670"/>
                    <a:pt x="780273" y="8670"/>
                  </a:cubicBezTo>
                  <a:lnTo>
                    <a:pt x="780273" y="8670"/>
                  </a:lnTo>
                  <a:close/>
                  <a:moveTo>
                    <a:pt x="552693" y="69358"/>
                  </a:moveTo>
                  <a:lnTo>
                    <a:pt x="552693" y="69358"/>
                  </a:lnTo>
                  <a:cubicBezTo>
                    <a:pt x="557028" y="67190"/>
                    <a:pt x="559196" y="69358"/>
                    <a:pt x="561363" y="73692"/>
                  </a:cubicBezTo>
                  <a:cubicBezTo>
                    <a:pt x="563531" y="78027"/>
                    <a:pt x="561363" y="82362"/>
                    <a:pt x="557028" y="82362"/>
                  </a:cubicBezTo>
                  <a:cubicBezTo>
                    <a:pt x="552693" y="84530"/>
                    <a:pt x="550526" y="82362"/>
                    <a:pt x="548359" y="78027"/>
                  </a:cubicBezTo>
                  <a:cubicBezTo>
                    <a:pt x="548359" y="75860"/>
                    <a:pt x="550526" y="71525"/>
                    <a:pt x="552693" y="69358"/>
                  </a:cubicBezTo>
                  <a:lnTo>
                    <a:pt x="552693" y="69358"/>
                  </a:lnTo>
                  <a:close/>
                  <a:moveTo>
                    <a:pt x="351123" y="188566"/>
                  </a:moveTo>
                  <a:lnTo>
                    <a:pt x="351123" y="188566"/>
                  </a:lnTo>
                  <a:cubicBezTo>
                    <a:pt x="353290" y="186398"/>
                    <a:pt x="357625" y="186398"/>
                    <a:pt x="359793" y="190733"/>
                  </a:cubicBezTo>
                  <a:cubicBezTo>
                    <a:pt x="361960" y="192901"/>
                    <a:pt x="361960" y="197236"/>
                    <a:pt x="357625" y="199403"/>
                  </a:cubicBezTo>
                  <a:cubicBezTo>
                    <a:pt x="355458" y="201570"/>
                    <a:pt x="351123" y="201570"/>
                    <a:pt x="348955" y="197236"/>
                  </a:cubicBezTo>
                  <a:cubicBezTo>
                    <a:pt x="346788" y="195068"/>
                    <a:pt x="346788" y="190733"/>
                    <a:pt x="351123" y="188566"/>
                  </a:cubicBezTo>
                  <a:lnTo>
                    <a:pt x="351123" y="188566"/>
                  </a:lnTo>
                  <a:close/>
                  <a:moveTo>
                    <a:pt x="184231" y="353290"/>
                  </a:moveTo>
                  <a:lnTo>
                    <a:pt x="184231" y="353290"/>
                  </a:lnTo>
                  <a:cubicBezTo>
                    <a:pt x="186399" y="351123"/>
                    <a:pt x="190733" y="348955"/>
                    <a:pt x="192901" y="351123"/>
                  </a:cubicBezTo>
                  <a:cubicBezTo>
                    <a:pt x="195068" y="353290"/>
                    <a:pt x="197236" y="357625"/>
                    <a:pt x="195068" y="359792"/>
                  </a:cubicBezTo>
                  <a:cubicBezTo>
                    <a:pt x="192901" y="361960"/>
                    <a:pt x="188566" y="364127"/>
                    <a:pt x="186399" y="361960"/>
                  </a:cubicBezTo>
                  <a:cubicBezTo>
                    <a:pt x="182064" y="361960"/>
                    <a:pt x="182064" y="357625"/>
                    <a:pt x="184231" y="353290"/>
                  </a:cubicBezTo>
                  <a:lnTo>
                    <a:pt x="184231" y="353290"/>
                  </a:lnTo>
                  <a:close/>
                  <a:moveTo>
                    <a:pt x="67190" y="557028"/>
                  </a:moveTo>
                  <a:lnTo>
                    <a:pt x="67190" y="557028"/>
                  </a:lnTo>
                  <a:cubicBezTo>
                    <a:pt x="69358" y="552693"/>
                    <a:pt x="73692" y="552693"/>
                    <a:pt x="75860" y="552693"/>
                  </a:cubicBezTo>
                  <a:cubicBezTo>
                    <a:pt x="80195" y="554861"/>
                    <a:pt x="80195" y="559195"/>
                    <a:pt x="80195" y="561363"/>
                  </a:cubicBezTo>
                  <a:cubicBezTo>
                    <a:pt x="78027" y="565698"/>
                    <a:pt x="73692" y="565698"/>
                    <a:pt x="71525" y="565698"/>
                  </a:cubicBezTo>
                  <a:cubicBezTo>
                    <a:pt x="69358" y="565698"/>
                    <a:pt x="67190" y="561363"/>
                    <a:pt x="67190" y="557028"/>
                  </a:cubicBezTo>
                  <a:lnTo>
                    <a:pt x="67190" y="557028"/>
                  </a:lnTo>
                  <a:close/>
                  <a:moveTo>
                    <a:pt x="8670" y="784607"/>
                  </a:moveTo>
                  <a:lnTo>
                    <a:pt x="8670" y="784607"/>
                  </a:lnTo>
                  <a:cubicBezTo>
                    <a:pt x="8670" y="780273"/>
                    <a:pt x="13005" y="778105"/>
                    <a:pt x="17339" y="778105"/>
                  </a:cubicBezTo>
                  <a:cubicBezTo>
                    <a:pt x="21674" y="778105"/>
                    <a:pt x="23842" y="782440"/>
                    <a:pt x="23842" y="786775"/>
                  </a:cubicBezTo>
                  <a:cubicBezTo>
                    <a:pt x="23842" y="791110"/>
                    <a:pt x="19507" y="793277"/>
                    <a:pt x="15172" y="793277"/>
                  </a:cubicBezTo>
                  <a:cubicBezTo>
                    <a:pt x="10837" y="791110"/>
                    <a:pt x="6502" y="788942"/>
                    <a:pt x="8670" y="784607"/>
                  </a:cubicBezTo>
                  <a:lnTo>
                    <a:pt x="8670" y="784607"/>
                  </a:lnTo>
                  <a:close/>
                  <a:moveTo>
                    <a:pt x="8670" y="1018689"/>
                  </a:moveTo>
                  <a:lnTo>
                    <a:pt x="8670" y="1018689"/>
                  </a:lnTo>
                  <a:cubicBezTo>
                    <a:pt x="8670" y="1014354"/>
                    <a:pt x="10837" y="1012187"/>
                    <a:pt x="15172" y="1010020"/>
                  </a:cubicBezTo>
                  <a:cubicBezTo>
                    <a:pt x="19507" y="1010020"/>
                    <a:pt x="21674" y="1012187"/>
                    <a:pt x="23842" y="1016522"/>
                  </a:cubicBezTo>
                  <a:cubicBezTo>
                    <a:pt x="23842" y="1020857"/>
                    <a:pt x="21674" y="1023024"/>
                    <a:pt x="17339" y="1025192"/>
                  </a:cubicBezTo>
                  <a:cubicBezTo>
                    <a:pt x="13005" y="1025192"/>
                    <a:pt x="8670" y="1023024"/>
                    <a:pt x="8670" y="1018689"/>
                  </a:cubicBezTo>
                  <a:lnTo>
                    <a:pt x="8670" y="1018689"/>
                  </a:lnTo>
                  <a:close/>
                  <a:moveTo>
                    <a:pt x="69358" y="1246269"/>
                  </a:moveTo>
                  <a:lnTo>
                    <a:pt x="69358" y="1246269"/>
                  </a:lnTo>
                  <a:cubicBezTo>
                    <a:pt x="67190" y="1241934"/>
                    <a:pt x="69358" y="1239767"/>
                    <a:pt x="73692" y="1237599"/>
                  </a:cubicBezTo>
                  <a:cubicBezTo>
                    <a:pt x="78027" y="1235432"/>
                    <a:pt x="82362" y="1237599"/>
                    <a:pt x="82362" y="1241934"/>
                  </a:cubicBezTo>
                  <a:cubicBezTo>
                    <a:pt x="84530" y="1246269"/>
                    <a:pt x="82362" y="1248436"/>
                    <a:pt x="78027" y="1250604"/>
                  </a:cubicBezTo>
                  <a:cubicBezTo>
                    <a:pt x="75860" y="1250604"/>
                    <a:pt x="71525" y="1248436"/>
                    <a:pt x="69358" y="1246269"/>
                  </a:cubicBezTo>
                  <a:lnTo>
                    <a:pt x="69358" y="1246269"/>
                  </a:lnTo>
                  <a:close/>
                  <a:moveTo>
                    <a:pt x="188566" y="1447839"/>
                  </a:moveTo>
                  <a:lnTo>
                    <a:pt x="188566" y="1447839"/>
                  </a:lnTo>
                  <a:cubicBezTo>
                    <a:pt x="186399" y="1445672"/>
                    <a:pt x="186399" y="1441337"/>
                    <a:pt x="190733" y="1439170"/>
                  </a:cubicBezTo>
                  <a:cubicBezTo>
                    <a:pt x="192901" y="1437002"/>
                    <a:pt x="197236" y="1437002"/>
                    <a:pt x="199403" y="1441337"/>
                  </a:cubicBezTo>
                  <a:cubicBezTo>
                    <a:pt x="201571" y="1443504"/>
                    <a:pt x="201571" y="1447839"/>
                    <a:pt x="197236" y="1450007"/>
                  </a:cubicBezTo>
                  <a:cubicBezTo>
                    <a:pt x="195068" y="1452174"/>
                    <a:pt x="190733" y="1452174"/>
                    <a:pt x="188566" y="1447839"/>
                  </a:cubicBezTo>
                  <a:lnTo>
                    <a:pt x="188566" y="1447839"/>
                  </a:lnTo>
                  <a:close/>
                  <a:moveTo>
                    <a:pt x="353290" y="1614731"/>
                  </a:moveTo>
                  <a:lnTo>
                    <a:pt x="353290" y="1614731"/>
                  </a:lnTo>
                  <a:cubicBezTo>
                    <a:pt x="351123" y="1612564"/>
                    <a:pt x="348955" y="1608229"/>
                    <a:pt x="351123" y="1606061"/>
                  </a:cubicBezTo>
                  <a:cubicBezTo>
                    <a:pt x="353290" y="1603894"/>
                    <a:pt x="357625" y="1601726"/>
                    <a:pt x="359793" y="1603894"/>
                  </a:cubicBezTo>
                  <a:cubicBezTo>
                    <a:pt x="361960" y="1606061"/>
                    <a:pt x="364127" y="1610396"/>
                    <a:pt x="361960" y="1612564"/>
                  </a:cubicBezTo>
                  <a:cubicBezTo>
                    <a:pt x="361960" y="1614731"/>
                    <a:pt x="357625" y="1616898"/>
                    <a:pt x="353290" y="1614731"/>
                  </a:cubicBezTo>
                  <a:lnTo>
                    <a:pt x="353290" y="1614731"/>
                  </a:lnTo>
                  <a:close/>
                  <a:moveTo>
                    <a:pt x="557028" y="1729604"/>
                  </a:moveTo>
                  <a:lnTo>
                    <a:pt x="557028" y="1729604"/>
                  </a:lnTo>
                  <a:cubicBezTo>
                    <a:pt x="552693" y="1727437"/>
                    <a:pt x="552693" y="1723102"/>
                    <a:pt x="552693" y="1720935"/>
                  </a:cubicBezTo>
                  <a:cubicBezTo>
                    <a:pt x="554861" y="1716600"/>
                    <a:pt x="559196" y="1716600"/>
                    <a:pt x="561363" y="1716600"/>
                  </a:cubicBezTo>
                  <a:cubicBezTo>
                    <a:pt x="565698" y="1718767"/>
                    <a:pt x="565698" y="1723102"/>
                    <a:pt x="565698" y="1725270"/>
                  </a:cubicBezTo>
                  <a:cubicBezTo>
                    <a:pt x="565698" y="1729604"/>
                    <a:pt x="561363" y="1731772"/>
                    <a:pt x="557028" y="1729604"/>
                  </a:cubicBezTo>
                  <a:lnTo>
                    <a:pt x="557028" y="1729604"/>
                  </a:lnTo>
                  <a:close/>
                  <a:moveTo>
                    <a:pt x="784608" y="1790292"/>
                  </a:moveTo>
                  <a:lnTo>
                    <a:pt x="784608" y="1790292"/>
                  </a:lnTo>
                  <a:cubicBezTo>
                    <a:pt x="780273" y="1790292"/>
                    <a:pt x="778106" y="1785957"/>
                    <a:pt x="778106" y="1781623"/>
                  </a:cubicBezTo>
                  <a:cubicBezTo>
                    <a:pt x="778106" y="1777288"/>
                    <a:pt x="782440" y="1775120"/>
                    <a:pt x="786775" y="1775120"/>
                  </a:cubicBezTo>
                  <a:cubicBezTo>
                    <a:pt x="791110" y="1775120"/>
                    <a:pt x="793278" y="1779455"/>
                    <a:pt x="793278" y="1783790"/>
                  </a:cubicBezTo>
                  <a:cubicBezTo>
                    <a:pt x="791110" y="1788125"/>
                    <a:pt x="788943" y="1790292"/>
                    <a:pt x="784608" y="1790292"/>
                  </a:cubicBezTo>
                  <a:lnTo>
                    <a:pt x="784608" y="1790292"/>
                  </a:lnTo>
                  <a:close/>
                  <a:moveTo>
                    <a:pt x="1018690" y="1790292"/>
                  </a:moveTo>
                  <a:lnTo>
                    <a:pt x="1018690" y="1790292"/>
                  </a:lnTo>
                  <a:cubicBezTo>
                    <a:pt x="1014355" y="1790292"/>
                    <a:pt x="1012187" y="1788125"/>
                    <a:pt x="1010020" y="1783790"/>
                  </a:cubicBezTo>
                  <a:cubicBezTo>
                    <a:pt x="1010020" y="1779455"/>
                    <a:pt x="1012187" y="1777288"/>
                    <a:pt x="1016522" y="1775120"/>
                  </a:cubicBezTo>
                  <a:cubicBezTo>
                    <a:pt x="1020857" y="1775120"/>
                    <a:pt x="1023025" y="1777288"/>
                    <a:pt x="1025192" y="1781623"/>
                  </a:cubicBezTo>
                  <a:cubicBezTo>
                    <a:pt x="1025192" y="1785957"/>
                    <a:pt x="1023025" y="1790292"/>
                    <a:pt x="1018690" y="1790292"/>
                  </a:cubicBezTo>
                  <a:lnTo>
                    <a:pt x="1018690" y="1790292"/>
                  </a:lnTo>
                  <a:close/>
                  <a:moveTo>
                    <a:pt x="1246269" y="1729604"/>
                  </a:moveTo>
                  <a:lnTo>
                    <a:pt x="1246269" y="1729604"/>
                  </a:lnTo>
                  <a:cubicBezTo>
                    <a:pt x="1241934" y="1731772"/>
                    <a:pt x="1239767" y="1729604"/>
                    <a:pt x="1237600" y="1725270"/>
                  </a:cubicBezTo>
                  <a:cubicBezTo>
                    <a:pt x="1235432" y="1720935"/>
                    <a:pt x="1237600" y="1718767"/>
                    <a:pt x="1241934" y="1716600"/>
                  </a:cubicBezTo>
                  <a:cubicBezTo>
                    <a:pt x="1246269" y="1714432"/>
                    <a:pt x="1248437" y="1716600"/>
                    <a:pt x="1250604" y="1720935"/>
                  </a:cubicBezTo>
                  <a:cubicBezTo>
                    <a:pt x="1250604" y="1723102"/>
                    <a:pt x="1248437" y="1727437"/>
                    <a:pt x="1246269" y="1729604"/>
                  </a:cubicBezTo>
                  <a:lnTo>
                    <a:pt x="1246269" y="1729604"/>
                  </a:lnTo>
                  <a:close/>
                  <a:moveTo>
                    <a:pt x="1447840" y="1610396"/>
                  </a:moveTo>
                  <a:lnTo>
                    <a:pt x="1447840" y="1610396"/>
                  </a:lnTo>
                  <a:cubicBezTo>
                    <a:pt x="1445672" y="1612564"/>
                    <a:pt x="1441338" y="1612564"/>
                    <a:pt x="1439170" y="1608229"/>
                  </a:cubicBezTo>
                  <a:cubicBezTo>
                    <a:pt x="1437003" y="1606061"/>
                    <a:pt x="1437003" y="1601726"/>
                    <a:pt x="1441338" y="1599559"/>
                  </a:cubicBezTo>
                  <a:cubicBezTo>
                    <a:pt x="1443505" y="1597391"/>
                    <a:pt x="1447840" y="1597391"/>
                    <a:pt x="1450007" y="1601726"/>
                  </a:cubicBezTo>
                  <a:cubicBezTo>
                    <a:pt x="1452175" y="1603894"/>
                    <a:pt x="1452175" y="1608229"/>
                    <a:pt x="1447840" y="1610396"/>
                  </a:cubicBezTo>
                  <a:lnTo>
                    <a:pt x="1447840" y="1610396"/>
                  </a:lnTo>
                  <a:close/>
                  <a:moveTo>
                    <a:pt x="1614732" y="1443504"/>
                  </a:moveTo>
                  <a:lnTo>
                    <a:pt x="1614732" y="1443504"/>
                  </a:lnTo>
                  <a:cubicBezTo>
                    <a:pt x="1612564" y="1445672"/>
                    <a:pt x="1608229" y="1447839"/>
                    <a:pt x="1606062" y="1445672"/>
                  </a:cubicBezTo>
                  <a:cubicBezTo>
                    <a:pt x="1603894" y="1443504"/>
                    <a:pt x="1601727" y="1439170"/>
                    <a:pt x="1603894" y="1437002"/>
                  </a:cubicBezTo>
                  <a:cubicBezTo>
                    <a:pt x="1606062" y="1434835"/>
                    <a:pt x="1610397" y="1432667"/>
                    <a:pt x="1612564" y="1434835"/>
                  </a:cubicBezTo>
                  <a:cubicBezTo>
                    <a:pt x="1614732" y="1437002"/>
                    <a:pt x="1616899" y="1441337"/>
                    <a:pt x="1614732" y="1443504"/>
                  </a:cubicBezTo>
                  <a:lnTo>
                    <a:pt x="1614732" y="1443504"/>
                  </a:lnTo>
                  <a:close/>
                  <a:moveTo>
                    <a:pt x="1729605" y="1241934"/>
                  </a:moveTo>
                  <a:lnTo>
                    <a:pt x="1729605" y="1241934"/>
                  </a:lnTo>
                  <a:cubicBezTo>
                    <a:pt x="1727438" y="1246269"/>
                    <a:pt x="1723103" y="1246269"/>
                    <a:pt x="1720935" y="1246269"/>
                  </a:cubicBezTo>
                  <a:cubicBezTo>
                    <a:pt x="1716600" y="1244101"/>
                    <a:pt x="1716600" y="1239767"/>
                    <a:pt x="1716600" y="1237599"/>
                  </a:cubicBezTo>
                  <a:cubicBezTo>
                    <a:pt x="1718768" y="1233264"/>
                    <a:pt x="1723103" y="1233264"/>
                    <a:pt x="1725270" y="1233264"/>
                  </a:cubicBezTo>
                  <a:cubicBezTo>
                    <a:pt x="1729605" y="1233264"/>
                    <a:pt x="1731773" y="1237599"/>
                    <a:pt x="1729605" y="1241934"/>
                  </a:cubicBezTo>
                  <a:lnTo>
                    <a:pt x="1729605" y="1241934"/>
                  </a:lnTo>
                  <a:close/>
                  <a:moveTo>
                    <a:pt x="1790293" y="1014354"/>
                  </a:moveTo>
                  <a:lnTo>
                    <a:pt x="1790293" y="1014354"/>
                  </a:lnTo>
                  <a:cubicBezTo>
                    <a:pt x="1790293" y="1018689"/>
                    <a:pt x="1785958" y="1020857"/>
                    <a:pt x="1781623" y="1020857"/>
                  </a:cubicBezTo>
                  <a:cubicBezTo>
                    <a:pt x="1777288" y="1020857"/>
                    <a:pt x="1775121" y="1016522"/>
                    <a:pt x="1775121" y="1012187"/>
                  </a:cubicBezTo>
                  <a:cubicBezTo>
                    <a:pt x="1775121" y="1007852"/>
                    <a:pt x="1779456" y="1005685"/>
                    <a:pt x="1783791" y="1005685"/>
                  </a:cubicBezTo>
                  <a:cubicBezTo>
                    <a:pt x="1788126" y="1007852"/>
                    <a:pt x="1790293" y="1010020"/>
                    <a:pt x="1790293" y="1014354"/>
                  </a:cubicBezTo>
                  <a:lnTo>
                    <a:pt x="1790293" y="1014354"/>
                  </a:lnTo>
                  <a:close/>
                  <a:moveTo>
                    <a:pt x="1790293" y="780273"/>
                  </a:moveTo>
                  <a:lnTo>
                    <a:pt x="1790293" y="780273"/>
                  </a:lnTo>
                  <a:cubicBezTo>
                    <a:pt x="1790293" y="784607"/>
                    <a:pt x="1788126" y="786775"/>
                    <a:pt x="1783791" y="788942"/>
                  </a:cubicBezTo>
                  <a:cubicBezTo>
                    <a:pt x="1779456" y="788942"/>
                    <a:pt x="1777288" y="786775"/>
                    <a:pt x="1775121" y="782440"/>
                  </a:cubicBezTo>
                  <a:cubicBezTo>
                    <a:pt x="1775121" y="778105"/>
                    <a:pt x="1777288" y="775938"/>
                    <a:pt x="1781623" y="773770"/>
                  </a:cubicBezTo>
                  <a:cubicBezTo>
                    <a:pt x="1785958" y="773770"/>
                    <a:pt x="1790293" y="775938"/>
                    <a:pt x="1790293" y="780273"/>
                  </a:cubicBezTo>
                  <a:lnTo>
                    <a:pt x="1790293" y="780273"/>
                  </a:lnTo>
                  <a:close/>
                  <a:moveTo>
                    <a:pt x="1729605" y="552693"/>
                  </a:moveTo>
                  <a:lnTo>
                    <a:pt x="1729605" y="552693"/>
                  </a:lnTo>
                  <a:cubicBezTo>
                    <a:pt x="1731773" y="557028"/>
                    <a:pt x="1729605" y="559195"/>
                    <a:pt x="1725270" y="561363"/>
                  </a:cubicBezTo>
                  <a:cubicBezTo>
                    <a:pt x="1720935" y="563530"/>
                    <a:pt x="1718768" y="561363"/>
                    <a:pt x="1716600" y="557028"/>
                  </a:cubicBezTo>
                  <a:cubicBezTo>
                    <a:pt x="1714433" y="552693"/>
                    <a:pt x="1716600" y="550526"/>
                    <a:pt x="1720935" y="548358"/>
                  </a:cubicBezTo>
                  <a:cubicBezTo>
                    <a:pt x="1723103" y="548358"/>
                    <a:pt x="1727438" y="550526"/>
                    <a:pt x="1729605" y="552693"/>
                  </a:cubicBezTo>
                  <a:lnTo>
                    <a:pt x="1729605" y="552693"/>
                  </a:lnTo>
                  <a:close/>
                  <a:moveTo>
                    <a:pt x="1610397" y="351123"/>
                  </a:moveTo>
                  <a:lnTo>
                    <a:pt x="1610397" y="351123"/>
                  </a:lnTo>
                  <a:cubicBezTo>
                    <a:pt x="1612564" y="353290"/>
                    <a:pt x="1612564" y="357625"/>
                    <a:pt x="1608229" y="359792"/>
                  </a:cubicBezTo>
                  <a:cubicBezTo>
                    <a:pt x="1606062" y="361960"/>
                    <a:pt x="1601727" y="361960"/>
                    <a:pt x="1599559" y="357625"/>
                  </a:cubicBezTo>
                  <a:cubicBezTo>
                    <a:pt x="1597392" y="355458"/>
                    <a:pt x="1597392" y="351123"/>
                    <a:pt x="1601727" y="348955"/>
                  </a:cubicBezTo>
                  <a:cubicBezTo>
                    <a:pt x="1603894" y="346788"/>
                    <a:pt x="1608229" y="346788"/>
                    <a:pt x="1610397" y="351123"/>
                  </a:cubicBezTo>
                  <a:lnTo>
                    <a:pt x="1610397" y="351123"/>
                  </a:lnTo>
                  <a:close/>
                  <a:moveTo>
                    <a:pt x="1443505" y="184231"/>
                  </a:moveTo>
                  <a:lnTo>
                    <a:pt x="1443505" y="184231"/>
                  </a:lnTo>
                  <a:cubicBezTo>
                    <a:pt x="1445672" y="186398"/>
                    <a:pt x="1447840" y="190733"/>
                    <a:pt x="1445672" y="192901"/>
                  </a:cubicBezTo>
                  <a:cubicBezTo>
                    <a:pt x="1443505" y="195068"/>
                    <a:pt x="1439170" y="197236"/>
                    <a:pt x="1437003" y="195068"/>
                  </a:cubicBezTo>
                  <a:cubicBezTo>
                    <a:pt x="1434835" y="192901"/>
                    <a:pt x="1432668" y="188566"/>
                    <a:pt x="1434835" y="186398"/>
                  </a:cubicBezTo>
                  <a:cubicBezTo>
                    <a:pt x="1437003" y="182064"/>
                    <a:pt x="1441338" y="182064"/>
                    <a:pt x="1443505" y="184231"/>
                  </a:cubicBezTo>
                  <a:lnTo>
                    <a:pt x="1443505" y="184231"/>
                  </a:lnTo>
                  <a:close/>
                  <a:moveTo>
                    <a:pt x="1241934" y="67190"/>
                  </a:moveTo>
                  <a:lnTo>
                    <a:pt x="1241934" y="67190"/>
                  </a:lnTo>
                  <a:cubicBezTo>
                    <a:pt x="1246269" y="69358"/>
                    <a:pt x="1246269" y="73692"/>
                    <a:pt x="1246269" y="75860"/>
                  </a:cubicBezTo>
                  <a:cubicBezTo>
                    <a:pt x="1244102" y="80195"/>
                    <a:pt x="1239767" y="80195"/>
                    <a:pt x="1237600" y="80195"/>
                  </a:cubicBezTo>
                  <a:cubicBezTo>
                    <a:pt x="1233265" y="78027"/>
                    <a:pt x="1233265" y="73692"/>
                    <a:pt x="1233265" y="71525"/>
                  </a:cubicBezTo>
                  <a:cubicBezTo>
                    <a:pt x="1233265" y="69358"/>
                    <a:pt x="1237600" y="67190"/>
                    <a:pt x="1241934" y="67190"/>
                  </a:cubicBezTo>
                  <a:lnTo>
                    <a:pt x="1241934" y="67190"/>
                  </a:lnTo>
                  <a:close/>
                  <a:moveTo>
                    <a:pt x="1014355" y="8670"/>
                  </a:moveTo>
                  <a:lnTo>
                    <a:pt x="1014355" y="8670"/>
                  </a:lnTo>
                  <a:cubicBezTo>
                    <a:pt x="1018690" y="8670"/>
                    <a:pt x="1020857" y="13005"/>
                    <a:pt x="1020857" y="17339"/>
                  </a:cubicBezTo>
                  <a:cubicBezTo>
                    <a:pt x="1020857" y="21674"/>
                    <a:pt x="1016522" y="23842"/>
                    <a:pt x="1012187" y="23842"/>
                  </a:cubicBezTo>
                  <a:cubicBezTo>
                    <a:pt x="1007853" y="23842"/>
                    <a:pt x="1005685" y="19507"/>
                    <a:pt x="1005685" y="15172"/>
                  </a:cubicBezTo>
                  <a:cubicBezTo>
                    <a:pt x="1007853" y="10837"/>
                    <a:pt x="1010020" y="6502"/>
                    <a:pt x="1014355" y="8670"/>
                  </a:cubicBezTo>
                  <a:lnTo>
                    <a:pt x="1014355" y="8670"/>
                  </a:lnTo>
                  <a:close/>
                  <a:moveTo>
                    <a:pt x="667567" y="30344"/>
                  </a:moveTo>
                  <a:lnTo>
                    <a:pt x="667567" y="30344"/>
                  </a:lnTo>
                  <a:cubicBezTo>
                    <a:pt x="671902" y="30344"/>
                    <a:pt x="674069" y="32511"/>
                    <a:pt x="676237" y="34679"/>
                  </a:cubicBezTo>
                  <a:cubicBezTo>
                    <a:pt x="676237" y="39014"/>
                    <a:pt x="674069" y="41181"/>
                    <a:pt x="671902" y="43348"/>
                  </a:cubicBezTo>
                  <a:cubicBezTo>
                    <a:pt x="667567" y="43348"/>
                    <a:pt x="665399" y="41181"/>
                    <a:pt x="663232" y="39014"/>
                  </a:cubicBezTo>
                  <a:cubicBezTo>
                    <a:pt x="661065" y="36846"/>
                    <a:pt x="663232" y="32511"/>
                    <a:pt x="667567" y="30344"/>
                  </a:cubicBezTo>
                  <a:lnTo>
                    <a:pt x="667567" y="30344"/>
                  </a:lnTo>
                  <a:close/>
                  <a:moveTo>
                    <a:pt x="450824" y="121376"/>
                  </a:moveTo>
                  <a:lnTo>
                    <a:pt x="450824" y="121376"/>
                  </a:lnTo>
                  <a:cubicBezTo>
                    <a:pt x="455159" y="119208"/>
                    <a:pt x="457327" y="121376"/>
                    <a:pt x="459494" y="123543"/>
                  </a:cubicBezTo>
                  <a:cubicBezTo>
                    <a:pt x="461662" y="127878"/>
                    <a:pt x="459494" y="130045"/>
                    <a:pt x="457327" y="132213"/>
                  </a:cubicBezTo>
                  <a:cubicBezTo>
                    <a:pt x="452992" y="134380"/>
                    <a:pt x="450824" y="132213"/>
                    <a:pt x="448657" y="130045"/>
                  </a:cubicBezTo>
                  <a:cubicBezTo>
                    <a:pt x="444322" y="127878"/>
                    <a:pt x="446490" y="123543"/>
                    <a:pt x="450824" y="121376"/>
                  </a:cubicBezTo>
                  <a:lnTo>
                    <a:pt x="450824" y="121376"/>
                  </a:lnTo>
                  <a:close/>
                  <a:moveTo>
                    <a:pt x="264426" y="264426"/>
                  </a:moveTo>
                  <a:lnTo>
                    <a:pt x="264426" y="264426"/>
                  </a:lnTo>
                  <a:cubicBezTo>
                    <a:pt x="266593" y="262258"/>
                    <a:pt x="270928" y="262258"/>
                    <a:pt x="275263" y="264426"/>
                  </a:cubicBezTo>
                  <a:cubicBezTo>
                    <a:pt x="277430" y="266593"/>
                    <a:pt x="277430" y="270928"/>
                    <a:pt x="275263" y="275263"/>
                  </a:cubicBezTo>
                  <a:cubicBezTo>
                    <a:pt x="273096" y="277430"/>
                    <a:pt x="268761" y="277430"/>
                    <a:pt x="264426" y="275263"/>
                  </a:cubicBezTo>
                  <a:cubicBezTo>
                    <a:pt x="260091" y="270928"/>
                    <a:pt x="260091" y="266593"/>
                    <a:pt x="264426" y="264426"/>
                  </a:cubicBezTo>
                  <a:lnTo>
                    <a:pt x="264426" y="264426"/>
                  </a:lnTo>
                  <a:close/>
                  <a:moveTo>
                    <a:pt x="121376" y="450824"/>
                  </a:moveTo>
                  <a:lnTo>
                    <a:pt x="121376" y="450824"/>
                  </a:lnTo>
                  <a:cubicBezTo>
                    <a:pt x="123543" y="446489"/>
                    <a:pt x="127878" y="446489"/>
                    <a:pt x="130045" y="448657"/>
                  </a:cubicBezTo>
                  <a:cubicBezTo>
                    <a:pt x="134380" y="450824"/>
                    <a:pt x="134380" y="455159"/>
                    <a:pt x="132213" y="457326"/>
                  </a:cubicBezTo>
                  <a:cubicBezTo>
                    <a:pt x="130045" y="461661"/>
                    <a:pt x="125711" y="461661"/>
                    <a:pt x="123543" y="459494"/>
                  </a:cubicBezTo>
                  <a:cubicBezTo>
                    <a:pt x="119208" y="457326"/>
                    <a:pt x="119208" y="452992"/>
                    <a:pt x="121376" y="450824"/>
                  </a:cubicBezTo>
                  <a:lnTo>
                    <a:pt x="121376" y="450824"/>
                  </a:lnTo>
                  <a:close/>
                  <a:moveTo>
                    <a:pt x="30344" y="667567"/>
                  </a:moveTo>
                  <a:lnTo>
                    <a:pt x="30344" y="667567"/>
                  </a:lnTo>
                  <a:cubicBezTo>
                    <a:pt x="30344" y="663232"/>
                    <a:pt x="34679" y="661064"/>
                    <a:pt x="39014" y="663232"/>
                  </a:cubicBezTo>
                  <a:cubicBezTo>
                    <a:pt x="43348" y="663232"/>
                    <a:pt x="45516" y="667567"/>
                    <a:pt x="43348" y="671901"/>
                  </a:cubicBezTo>
                  <a:cubicBezTo>
                    <a:pt x="43348" y="676236"/>
                    <a:pt x="39014" y="678404"/>
                    <a:pt x="34679" y="676236"/>
                  </a:cubicBezTo>
                  <a:cubicBezTo>
                    <a:pt x="32511" y="674069"/>
                    <a:pt x="30344" y="669734"/>
                    <a:pt x="30344" y="667567"/>
                  </a:cubicBezTo>
                  <a:lnTo>
                    <a:pt x="30344" y="667567"/>
                  </a:lnTo>
                  <a:close/>
                  <a:moveTo>
                    <a:pt x="0" y="899481"/>
                  </a:moveTo>
                  <a:lnTo>
                    <a:pt x="0" y="899481"/>
                  </a:lnTo>
                  <a:cubicBezTo>
                    <a:pt x="0" y="895146"/>
                    <a:pt x="2167" y="892979"/>
                    <a:pt x="6502" y="892979"/>
                  </a:cubicBezTo>
                  <a:cubicBezTo>
                    <a:pt x="10837" y="892979"/>
                    <a:pt x="13005" y="895146"/>
                    <a:pt x="13005" y="899481"/>
                  </a:cubicBezTo>
                  <a:cubicBezTo>
                    <a:pt x="13005" y="903816"/>
                    <a:pt x="10837" y="905983"/>
                    <a:pt x="6502" y="905983"/>
                  </a:cubicBezTo>
                  <a:cubicBezTo>
                    <a:pt x="4335" y="905983"/>
                    <a:pt x="0" y="903816"/>
                    <a:pt x="0" y="899481"/>
                  </a:cubicBezTo>
                  <a:lnTo>
                    <a:pt x="0" y="899481"/>
                  </a:lnTo>
                  <a:close/>
                  <a:moveTo>
                    <a:pt x="30344" y="1131395"/>
                  </a:moveTo>
                  <a:lnTo>
                    <a:pt x="30344" y="1131395"/>
                  </a:lnTo>
                  <a:cubicBezTo>
                    <a:pt x="30344" y="1127061"/>
                    <a:pt x="32511" y="1124893"/>
                    <a:pt x="34679" y="1122726"/>
                  </a:cubicBezTo>
                  <a:cubicBezTo>
                    <a:pt x="39014" y="1122726"/>
                    <a:pt x="41181" y="1124893"/>
                    <a:pt x="43348" y="1127061"/>
                  </a:cubicBezTo>
                  <a:cubicBezTo>
                    <a:pt x="43348" y="1131395"/>
                    <a:pt x="41181" y="1133563"/>
                    <a:pt x="39014" y="1135730"/>
                  </a:cubicBezTo>
                  <a:cubicBezTo>
                    <a:pt x="36846" y="1137898"/>
                    <a:pt x="32511" y="1135730"/>
                    <a:pt x="30344" y="1131395"/>
                  </a:cubicBezTo>
                  <a:lnTo>
                    <a:pt x="30344" y="1131395"/>
                  </a:lnTo>
                  <a:close/>
                  <a:moveTo>
                    <a:pt x="121376" y="1348138"/>
                  </a:moveTo>
                  <a:lnTo>
                    <a:pt x="121376" y="1348138"/>
                  </a:lnTo>
                  <a:cubicBezTo>
                    <a:pt x="119208" y="1343803"/>
                    <a:pt x="121376" y="1341636"/>
                    <a:pt x="123543" y="1339468"/>
                  </a:cubicBezTo>
                  <a:cubicBezTo>
                    <a:pt x="127878" y="1337301"/>
                    <a:pt x="130045" y="1339468"/>
                    <a:pt x="132213" y="1341636"/>
                  </a:cubicBezTo>
                  <a:cubicBezTo>
                    <a:pt x="134380" y="1345970"/>
                    <a:pt x="132213" y="1348138"/>
                    <a:pt x="130045" y="1350305"/>
                  </a:cubicBezTo>
                  <a:cubicBezTo>
                    <a:pt x="127878" y="1352473"/>
                    <a:pt x="123543" y="1352473"/>
                    <a:pt x="121376" y="1348138"/>
                  </a:cubicBezTo>
                  <a:lnTo>
                    <a:pt x="121376" y="1348138"/>
                  </a:lnTo>
                  <a:close/>
                  <a:moveTo>
                    <a:pt x="264426" y="1534536"/>
                  </a:moveTo>
                  <a:lnTo>
                    <a:pt x="264426" y="1534536"/>
                  </a:lnTo>
                  <a:cubicBezTo>
                    <a:pt x="262258" y="1532369"/>
                    <a:pt x="262258" y="1528034"/>
                    <a:pt x="264426" y="1523699"/>
                  </a:cubicBezTo>
                  <a:cubicBezTo>
                    <a:pt x="266593" y="1521532"/>
                    <a:pt x="270928" y="1521532"/>
                    <a:pt x="275263" y="1523699"/>
                  </a:cubicBezTo>
                  <a:cubicBezTo>
                    <a:pt x="277430" y="1525867"/>
                    <a:pt x="277430" y="1530201"/>
                    <a:pt x="275263" y="1534536"/>
                  </a:cubicBezTo>
                  <a:cubicBezTo>
                    <a:pt x="270928" y="1536704"/>
                    <a:pt x="266593" y="1536704"/>
                    <a:pt x="264426" y="1534536"/>
                  </a:cubicBezTo>
                  <a:lnTo>
                    <a:pt x="264426" y="1534536"/>
                  </a:lnTo>
                  <a:close/>
                  <a:moveTo>
                    <a:pt x="450824" y="1677586"/>
                  </a:moveTo>
                  <a:lnTo>
                    <a:pt x="450824" y="1677586"/>
                  </a:lnTo>
                  <a:cubicBezTo>
                    <a:pt x="446490" y="1675419"/>
                    <a:pt x="446490" y="1671084"/>
                    <a:pt x="448657" y="1668917"/>
                  </a:cubicBezTo>
                  <a:cubicBezTo>
                    <a:pt x="450824" y="1664582"/>
                    <a:pt x="455159" y="1664582"/>
                    <a:pt x="457327" y="1666749"/>
                  </a:cubicBezTo>
                  <a:cubicBezTo>
                    <a:pt x="461662" y="1668917"/>
                    <a:pt x="461662" y="1673251"/>
                    <a:pt x="459494" y="1675419"/>
                  </a:cubicBezTo>
                  <a:cubicBezTo>
                    <a:pt x="457327" y="1677586"/>
                    <a:pt x="452992" y="1679754"/>
                    <a:pt x="450824" y="1677586"/>
                  </a:cubicBezTo>
                  <a:lnTo>
                    <a:pt x="450824" y="1677586"/>
                  </a:lnTo>
                  <a:close/>
                  <a:moveTo>
                    <a:pt x="667567" y="1766451"/>
                  </a:moveTo>
                  <a:lnTo>
                    <a:pt x="667567" y="1766451"/>
                  </a:lnTo>
                  <a:cubicBezTo>
                    <a:pt x="663232" y="1766451"/>
                    <a:pt x="661065" y="1762116"/>
                    <a:pt x="663232" y="1757781"/>
                  </a:cubicBezTo>
                  <a:cubicBezTo>
                    <a:pt x="663232" y="1753446"/>
                    <a:pt x="667567" y="1751279"/>
                    <a:pt x="671902" y="1753446"/>
                  </a:cubicBezTo>
                  <a:cubicBezTo>
                    <a:pt x="676237" y="1753446"/>
                    <a:pt x="678404" y="1757781"/>
                    <a:pt x="676237" y="1762116"/>
                  </a:cubicBezTo>
                  <a:cubicBezTo>
                    <a:pt x="674069" y="1766451"/>
                    <a:pt x="669734" y="1768618"/>
                    <a:pt x="667567" y="1766451"/>
                  </a:cubicBezTo>
                  <a:lnTo>
                    <a:pt x="667567" y="1766451"/>
                  </a:lnTo>
                  <a:close/>
                  <a:moveTo>
                    <a:pt x="899481" y="1798962"/>
                  </a:moveTo>
                  <a:lnTo>
                    <a:pt x="899481" y="1798962"/>
                  </a:lnTo>
                  <a:cubicBezTo>
                    <a:pt x="895146" y="1798962"/>
                    <a:pt x="892979" y="1796795"/>
                    <a:pt x="892979" y="1792460"/>
                  </a:cubicBezTo>
                  <a:cubicBezTo>
                    <a:pt x="892979" y="1788125"/>
                    <a:pt x="895146" y="1785957"/>
                    <a:pt x="899481" y="1785957"/>
                  </a:cubicBezTo>
                  <a:cubicBezTo>
                    <a:pt x="903816" y="1785957"/>
                    <a:pt x="905984" y="1788125"/>
                    <a:pt x="905984" y="1792460"/>
                  </a:cubicBezTo>
                  <a:cubicBezTo>
                    <a:pt x="905984" y="1794627"/>
                    <a:pt x="903816" y="1798962"/>
                    <a:pt x="899481" y="1798962"/>
                  </a:cubicBezTo>
                  <a:lnTo>
                    <a:pt x="899481" y="1798962"/>
                  </a:lnTo>
                  <a:close/>
                  <a:moveTo>
                    <a:pt x="1131396" y="1766451"/>
                  </a:moveTo>
                  <a:lnTo>
                    <a:pt x="1131396" y="1766451"/>
                  </a:lnTo>
                  <a:cubicBezTo>
                    <a:pt x="1127061" y="1766451"/>
                    <a:pt x="1124894" y="1764283"/>
                    <a:pt x="1122726" y="1762116"/>
                  </a:cubicBezTo>
                  <a:cubicBezTo>
                    <a:pt x="1122726" y="1757781"/>
                    <a:pt x="1124894" y="1755613"/>
                    <a:pt x="1127061" y="1753446"/>
                  </a:cubicBezTo>
                  <a:cubicBezTo>
                    <a:pt x="1131396" y="1753446"/>
                    <a:pt x="1133563" y="1755613"/>
                    <a:pt x="1135731" y="1757781"/>
                  </a:cubicBezTo>
                  <a:cubicBezTo>
                    <a:pt x="1137898" y="1762116"/>
                    <a:pt x="1135731" y="1766451"/>
                    <a:pt x="1131396" y="1766451"/>
                  </a:cubicBezTo>
                  <a:lnTo>
                    <a:pt x="1131396" y="1766451"/>
                  </a:lnTo>
                  <a:close/>
                  <a:moveTo>
                    <a:pt x="1348138" y="1677586"/>
                  </a:moveTo>
                  <a:lnTo>
                    <a:pt x="1348138" y="1677586"/>
                  </a:lnTo>
                  <a:cubicBezTo>
                    <a:pt x="1343803" y="1679754"/>
                    <a:pt x="1341636" y="1677586"/>
                    <a:pt x="1339469" y="1675419"/>
                  </a:cubicBezTo>
                  <a:cubicBezTo>
                    <a:pt x="1337301" y="1671084"/>
                    <a:pt x="1339469" y="1668917"/>
                    <a:pt x="1341636" y="1666749"/>
                  </a:cubicBezTo>
                  <a:cubicBezTo>
                    <a:pt x="1345971" y="1664582"/>
                    <a:pt x="1348138" y="1666749"/>
                    <a:pt x="1350306" y="1668917"/>
                  </a:cubicBezTo>
                  <a:cubicBezTo>
                    <a:pt x="1352473" y="1671084"/>
                    <a:pt x="1352473" y="1675419"/>
                    <a:pt x="1348138" y="1677586"/>
                  </a:cubicBezTo>
                  <a:lnTo>
                    <a:pt x="1348138" y="1677586"/>
                  </a:lnTo>
                  <a:close/>
                  <a:moveTo>
                    <a:pt x="1534537" y="1534536"/>
                  </a:moveTo>
                  <a:lnTo>
                    <a:pt x="1534537" y="1534536"/>
                  </a:lnTo>
                  <a:cubicBezTo>
                    <a:pt x="1532369" y="1536704"/>
                    <a:pt x="1528035" y="1536704"/>
                    <a:pt x="1523700" y="1534536"/>
                  </a:cubicBezTo>
                  <a:cubicBezTo>
                    <a:pt x="1521532" y="1532369"/>
                    <a:pt x="1521532" y="1528034"/>
                    <a:pt x="1523700" y="1523699"/>
                  </a:cubicBezTo>
                  <a:cubicBezTo>
                    <a:pt x="1525867" y="1521532"/>
                    <a:pt x="1530202" y="1521532"/>
                    <a:pt x="1534537" y="1523699"/>
                  </a:cubicBezTo>
                  <a:cubicBezTo>
                    <a:pt x="1536704" y="1528034"/>
                    <a:pt x="1536704" y="1532369"/>
                    <a:pt x="1534537" y="1534536"/>
                  </a:cubicBezTo>
                  <a:lnTo>
                    <a:pt x="1534537" y="1534536"/>
                  </a:lnTo>
                  <a:close/>
                  <a:moveTo>
                    <a:pt x="1677587" y="1348138"/>
                  </a:moveTo>
                  <a:lnTo>
                    <a:pt x="1677587" y="1348138"/>
                  </a:lnTo>
                  <a:cubicBezTo>
                    <a:pt x="1675419" y="1352473"/>
                    <a:pt x="1671085" y="1352473"/>
                    <a:pt x="1668917" y="1350305"/>
                  </a:cubicBezTo>
                  <a:cubicBezTo>
                    <a:pt x="1664582" y="1348138"/>
                    <a:pt x="1664582" y="1343803"/>
                    <a:pt x="1666750" y="1341636"/>
                  </a:cubicBezTo>
                  <a:cubicBezTo>
                    <a:pt x="1668917" y="1337301"/>
                    <a:pt x="1673252" y="1337301"/>
                    <a:pt x="1675419" y="1339468"/>
                  </a:cubicBezTo>
                  <a:cubicBezTo>
                    <a:pt x="1677587" y="1341636"/>
                    <a:pt x="1679754" y="1345970"/>
                    <a:pt x="1677587" y="1348138"/>
                  </a:cubicBezTo>
                  <a:lnTo>
                    <a:pt x="1677587" y="1348138"/>
                  </a:lnTo>
                  <a:close/>
                  <a:moveTo>
                    <a:pt x="1766451" y="1131395"/>
                  </a:moveTo>
                  <a:lnTo>
                    <a:pt x="1766451" y="1131395"/>
                  </a:lnTo>
                  <a:cubicBezTo>
                    <a:pt x="1766451" y="1135730"/>
                    <a:pt x="1762116" y="1137898"/>
                    <a:pt x="1757782" y="1135730"/>
                  </a:cubicBezTo>
                  <a:cubicBezTo>
                    <a:pt x="1753447" y="1135730"/>
                    <a:pt x="1751279" y="1131395"/>
                    <a:pt x="1753447" y="1127061"/>
                  </a:cubicBezTo>
                  <a:cubicBezTo>
                    <a:pt x="1753447" y="1122726"/>
                    <a:pt x="1757782" y="1120558"/>
                    <a:pt x="1762116" y="1122726"/>
                  </a:cubicBezTo>
                  <a:cubicBezTo>
                    <a:pt x="1766451" y="1124893"/>
                    <a:pt x="1768619" y="1127061"/>
                    <a:pt x="1766451" y="1131395"/>
                  </a:cubicBezTo>
                  <a:lnTo>
                    <a:pt x="1766451" y="1131395"/>
                  </a:lnTo>
                  <a:close/>
                  <a:moveTo>
                    <a:pt x="1798963" y="899481"/>
                  </a:moveTo>
                  <a:lnTo>
                    <a:pt x="1798963" y="899481"/>
                  </a:lnTo>
                  <a:cubicBezTo>
                    <a:pt x="1798963" y="903816"/>
                    <a:pt x="1796795" y="905983"/>
                    <a:pt x="1792460" y="905983"/>
                  </a:cubicBezTo>
                  <a:cubicBezTo>
                    <a:pt x="1788126" y="905983"/>
                    <a:pt x="1785958" y="903816"/>
                    <a:pt x="1785958" y="899481"/>
                  </a:cubicBezTo>
                  <a:cubicBezTo>
                    <a:pt x="1785958" y="895146"/>
                    <a:pt x="1788126" y="892979"/>
                    <a:pt x="1792460" y="892979"/>
                  </a:cubicBezTo>
                  <a:cubicBezTo>
                    <a:pt x="1794628" y="892979"/>
                    <a:pt x="1798963" y="895146"/>
                    <a:pt x="1798963" y="899481"/>
                  </a:cubicBezTo>
                  <a:lnTo>
                    <a:pt x="1798963" y="899481"/>
                  </a:lnTo>
                  <a:close/>
                  <a:moveTo>
                    <a:pt x="1766451" y="667567"/>
                  </a:moveTo>
                  <a:lnTo>
                    <a:pt x="1766451" y="667567"/>
                  </a:lnTo>
                  <a:cubicBezTo>
                    <a:pt x="1766451" y="671901"/>
                    <a:pt x="1764284" y="674069"/>
                    <a:pt x="1762116" y="676236"/>
                  </a:cubicBezTo>
                  <a:cubicBezTo>
                    <a:pt x="1757782" y="676236"/>
                    <a:pt x="1755614" y="674069"/>
                    <a:pt x="1753447" y="671901"/>
                  </a:cubicBezTo>
                  <a:cubicBezTo>
                    <a:pt x="1753447" y="667567"/>
                    <a:pt x="1755614" y="665399"/>
                    <a:pt x="1757782" y="663232"/>
                  </a:cubicBezTo>
                  <a:cubicBezTo>
                    <a:pt x="1762116" y="661064"/>
                    <a:pt x="1766451" y="663232"/>
                    <a:pt x="1766451" y="667567"/>
                  </a:cubicBezTo>
                  <a:lnTo>
                    <a:pt x="1766451" y="667567"/>
                  </a:lnTo>
                  <a:close/>
                  <a:moveTo>
                    <a:pt x="1677587" y="450824"/>
                  </a:moveTo>
                  <a:lnTo>
                    <a:pt x="1677587" y="450824"/>
                  </a:lnTo>
                  <a:cubicBezTo>
                    <a:pt x="1679754" y="455159"/>
                    <a:pt x="1677587" y="457326"/>
                    <a:pt x="1675419" y="459494"/>
                  </a:cubicBezTo>
                  <a:cubicBezTo>
                    <a:pt x="1671085" y="461661"/>
                    <a:pt x="1668917" y="459494"/>
                    <a:pt x="1666750" y="457326"/>
                  </a:cubicBezTo>
                  <a:cubicBezTo>
                    <a:pt x="1664582" y="452992"/>
                    <a:pt x="1666750" y="450824"/>
                    <a:pt x="1668917" y="448657"/>
                  </a:cubicBezTo>
                  <a:cubicBezTo>
                    <a:pt x="1671085" y="444322"/>
                    <a:pt x="1675419" y="446489"/>
                    <a:pt x="1677587" y="450824"/>
                  </a:cubicBezTo>
                  <a:lnTo>
                    <a:pt x="1677587" y="450824"/>
                  </a:lnTo>
                  <a:close/>
                  <a:moveTo>
                    <a:pt x="1534537" y="264426"/>
                  </a:moveTo>
                  <a:lnTo>
                    <a:pt x="1534537" y="264426"/>
                  </a:lnTo>
                  <a:cubicBezTo>
                    <a:pt x="1536704" y="266593"/>
                    <a:pt x="1536704" y="270928"/>
                    <a:pt x="1534537" y="275263"/>
                  </a:cubicBezTo>
                  <a:cubicBezTo>
                    <a:pt x="1532369" y="277430"/>
                    <a:pt x="1528035" y="277430"/>
                    <a:pt x="1523700" y="275263"/>
                  </a:cubicBezTo>
                  <a:cubicBezTo>
                    <a:pt x="1521532" y="273095"/>
                    <a:pt x="1521532" y="268761"/>
                    <a:pt x="1523700" y="264426"/>
                  </a:cubicBezTo>
                  <a:cubicBezTo>
                    <a:pt x="1528035" y="260091"/>
                    <a:pt x="1532369" y="260091"/>
                    <a:pt x="1534537" y="264426"/>
                  </a:cubicBezTo>
                  <a:lnTo>
                    <a:pt x="1534537" y="264426"/>
                  </a:lnTo>
                  <a:close/>
                  <a:moveTo>
                    <a:pt x="1348138" y="121376"/>
                  </a:moveTo>
                  <a:lnTo>
                    <a:pt x="1348138" y="121376"/>
                  </a:lnTo>
                  <a:cubicBezTo>
                    <a:pt x="1352473" y="123543"/>
                    <a:pt x="1352473" y="127878"/>
                    <a:pt x="1350306" y="130045"/>
                  </a:cubicBezTo>
                  <a:cubicBezTo>
                    <a:pt x="1348138" y="134380"/>
                    <a:pt x="1343803" y="134380"/>
                    <a:pt x="1341636" y="132213"/>
                  </a:cubicBezTo>
                  <a:cubicBezTo>
                    <a:pt x="1337301" y="130045"/>
                    <a:pt x="1337301" y="125711"/>
                    <a:pt x="1339469" y="123543"/>
                  </a:cubicBezTo>
                  <a:cubicBezTo>
                    <a:pt x="1341636" y="119208"/>
                    <a:pt x="1345971" y="119208"/>
                    <a:pt x="1348138" y="121376"/>
                  </a:cubicBezTo>
                  <a:lnTo>
                    <a:pt x="1348138" y="121376"/>
                  </a:lnTo>
                  <a:close/>
                  <a:moveTo>
                    <a:pt x="1131396" y="30344"/>
                  </a:moveTo>
                  <a:lnTo>
                    <a:pt x="1131396" y="30344"/>
                  </a:lnTo>
                  <a:cubicBezTo>
                    <a:pt x="1135731" y="30344"/>
                    <a:pt x="1137898" y="34679"/>
                    <a:pt x="1135731" y="39014"/>
                  </a:cubicBezTo>
                  <a:cubicBezTo>
                    <a:pt x="1135731" y="43348"/>
                    <a:pt x="1131396" y="45516"/>
                    <a:pt x="1127061" y="43348"/>
                  </a:cubicBezTo>
                  <a:cubicBezTo>
                    <a:pt x="1122726" y="43348"/>
                    <a:pt x="1120559" y="39014"/>
                    <a:pt x="1122726" y="34679"/>
                  </a:cubicBezTo>
                  <a:cubicBezTo>
                    <a:pt x="1124894" y="32511"/>
                    <a:pt x="1127061" y="30344"/>
                    <a:pt x="1131396" y="30344"/>
                  </a:cubicBezTo>
                  <a:close/>
                </a:path>
              </a:pathLst>
            </a:custGeom>
            <a:solidFill>
              <a:srgbClr val="A07734"/>
            </a:solidFill>
            <a:ln w="216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grpSp>
      <p:grpSp>
        <p:nvGrpSpPr>
          <p:cNvPr id="56" name="组合 55">
            <a:extLst>
              <a:ext uri="{FF2B5EF4-FFF2-40B4-BE49-F238E27FC236}">
                <a16:creationId xmlns:a16="http://schemas.microsoft.com/office/drawing/2014/main" id="{50E0FD5D-FEB6-434D-8B8A-9875C7CB0295}"/>
              </a:ext>
            </a:extLst>
          </p:cNvPr>
          <p:cNvGrpSpPr/>
          <p:nvPr/>
        </p:nvGrpSpPr>
        <p:grpSpPr>
          <a:xfrm>
            <a:off x="8913353" y="1441444"/>
            <a:ext cx="2477090" cy="2391670"/>
            <a:chOff x="4345450" y="3667671"/>
            <a:chExt cx="2913576" cy="2813104"/>
          </a:xfrm>
          <a:effectLst>
            <a:outerShdw blurRad="482600" dist="381000" dir="4200000" sx="96000" sy="96000" algn="tl" rotWithShape="0">
              <a:srgbClr val="AF7A2B">
                <a:alpha val="31000"/>
              </a:srgbClr>
            </a:outerShdw>
          </a:effectLst>
        </p:grpSpPr>
        <p:sp>
          <p:nvSpPr>
            <p:cNvPr id="57" name="任意多边形: 形状 523">
              <a:extLst>
                <a:ext uri="{FF2B5EF4-FFF2-40B4-BE49-F238E27FC236}">
                  <a16:creationId xmlns:a16="http://schemas.microsoft.com/office/drawing/2014/main" id="{8E7AD457-AA55-4123-8ECB-DFE03DBC4475}"/>
                </a:ext>
              </a:extLst>
            </p:cNvPr>
            <p:cNvSpPr/>
            <p:nvPr/>
          </p:nvSpPr>
          <p:spPr>
            <a:xfrm>
              <a:off x="4345450" y="3667671"/>
              <a:ext cx="2913576" cy="2813104"/>
            </a:xfrm>
            <a:custGeom>
              <a:avLst/>
              <a:gdLst>
                <a:gd name="connsiteX0" fmla="*/ 1025192 w 1508527"/>
                <a:gd name="connsiteY0" fmla="*/ 110539 h 1456508"/>
                <a:gd name="connsiteX1" fmla="*/ 973174 w 1508527"/>
                <a:gd name="connsiteY1" fmla="*/ 123543 h 1456508"/>
                <a:gd name="connsiteX2" fmla="*/ 916821 w 1508527"/>
                <a:gd name="connsiteY2" fmla="*/ 125711 h 1456508"/>
                <a:gd name="connsiteX3" fmla="*/ 927658 w 1508527"/>
                <a:gd name="connsiteY3" fmla="*/ 119208 h 1456508"/>
                <a:gd name="connsiteX4" fmla="*/ 962337 w 1508527"/>
                <a:gd name="connsiteY4" fmla="*/ 106204 h 1456508"/>
                <a:gd name="connsiteX5" fmla="*/ 992681 w 1508527"/>
                <a:gd name="connsiteY5" fmla="*/ 106204 h 1456508"/>
                <a:gd name="connsiteX6" fmla="*/ 992681 w 1508527"/>
                <a:gd name="connsiteY6" fmla="*/ 106204 h 1456508"/>
                <a:gd name="connsiteX7" fmla="*/ 992681 w 1508527"/>
                <a:gd name="connsiteY7" fmla="*/ 106204 h 1456508"/>
                <a:gd name="connsiteX8" fmla="*/ 962337 w 1508527"/>
                <a:gd name="connsiteY8" fmla="*/ 106204 h 1456508"/>
                <a:gd name="connsiteX9" fmla="*/ 938495 w 1508527"/>
                <a:gd name="connsiteY9" fmla="*/ 112706 h 1456508"/>
                <a:gd name="connsiteX10" fmla="*/ 981843 w 1508527"/>
                <a:gd name="connsiteY10" fmla="*/ 91032 h 1456508"/>
                <a:gd name="connsiteX11" fmla="*/ 1025192 w 1508527"/>
                <a:gd name="connsiteY11" fmla="*/ 110539 h 1456508"/>
                <a:gd name="connsiteX12" fmla="*/ 1025192 w 1508527"/>
                <a:gd name="connsiteY12" fmla="*/ 110539 h 1456508"/>
                <a:gd name="connsiteX13" fmla="*/ 717418 w 1508527"/>
                <a:gd name="connsiteY13" fmla="*/ 1376314 h 1456508"/>
                <a:gd name="connsiteX14" fmla="*/ 717418 w 1508527"/>
                <a:gd name="connsiteY14" fmla="*/ 1376314 h 1456508"/>
                <a:gd name="connsiteX15" fmla="*/ 788943 w 1508527"/>
                <a:gd name="connsiteY15" fmla="*/ 1376314 h 1456508"/>
                <a:gd name="connsiteX16" fmla="*/ 806282 w 1508527"/>
                <a:gd name="connsiteY16" fmla="*/ 1393654 h 1456508"/>
                <a:gd name="connsiteX17" fmla="*/ 788943 w 1508527"/>
                <a:gd name="connsiteY17" fmla="*/ 1410993 h 1456508"/>
                <a:gd name="connsiteX18" fmla="*/ 717418 w 1508527"/>
                <a:gd name="connsiteY18" fmla="*/ 1410993 h 1456508"/>
                <a:gd name="connsiteX19" fmla="*/ 700078 w 1508527"/>
                <a:gd name="connsiteY19" fmla="*/ 1393654 h 1456508"/>
                <a:gd name="connsiteX20" fmla="*/ 717418 w 1508527"/>
                <a:gd name="connsiteY20" fmla="*/ 1376314 h 1456508"/>
                <a:gd name="connsiteX21" fmla="*/ 717418 w 1508527"/>
                <a:gd name="connsiteY21" fmla="*/ 1376314 h 1456508"/>
                <a:gd name="connsiteX22" fmla="*/ 528852 w 1508527"/>
                <a:gd name="connsiteY22" fmla="*/ 75860 h 1456508"/>
                <a:gd name="connsiteX23" fmla="*/ 528852 w 1508527"/>
                <a:gd name="connsiteY23" fmla="*/ 75860 h 1456508"/>
                <a:gd name="connsiteX24" fmla="*/ 570033 w 1508527"/>
                <a:gd name="connsiteY24" fmla="*/ 41181 h 1456508"/>
                <a:gd name="connsiteX25" fmla="*/ 619884 w 1508527"/>
                <a:gd name="connsiteY25" fmla="*/ 13005 h 1456508"/>
                <a:gd name="connsiteX26" fmla="*/ 613381 w 1508527"/>
                <a:gd name="connsiteY26" fmla="*/ 23842 h 1456508"/>
                <a:gd name="connsiteX27" fmla="*/ 587372 w 1508527"/>
                <a:gd name="connsiteY27" fmla="*/ 52018 h 1456508"/>
                <a:gd name="connsiteX28" fmla="*/ 559196 w 1508527"/>
                <a:gd name="connsiteY28" fmla="*/ 67190 h 1456508"/>
                <a:gd name="connsiteX29" fmla="*/ 559196 w 1508527"/>
                <a:gd name="connsiteY29" fmla="*/ 67190 h 1456508"/>
                <a:gd name="connsiteX30" fmla="*/ 561363 w 1508527"/>
                <a:gd name="connsiteY30" fmla="*/ 67190 h 1456508"/>
                <a:gd name="connsiteX31" fmla="*/ 589540 w 1508527"/>
                <a:gd name="connsiteY31" fmla="*/ 54186 h 1456508"/>
                <a:gd name="connsiteX32" fmla="*/ 609046 w 1508527"/>
                <a:gd name="connsiteY32" fmla="*/ 36846 h 1456508"/>
                <a:gd name="connsiteX33" fmla="*/ 578702 w 1508527"/>
                <a:gd name="connsiteY33" fmla="*/ 73692 h 1456508"/>
                <a:gd name="connsiteX34" fmla="*/ 528852 w 1508527"/>
                <a:gd name="connsiteY34" fmla="*/ 75860 h 1456508"/>
                <a:gd name="connsiteX35" fmla="*/ 528852 w 1508527"/>
                <a:gd name="connsiteY35" fmla="*/ 75860 h 1456508"/>
                <a:gd name="connsiteX36" fmla="*/ 981843 w 1508527"/>
                <a:gd name="connsiteY36" fmla="*/ 75860 h 1456508"/>
                <a:gd name="connsiteX37" fmla="*/ 981843 w 1508527"/>
                <a:gd name="connsiteY37" fmla="*/ 75860 h 1456508"/>
                <a:gd name="connsiteX38" fmla="*/ 940662 w 1508527"/>
                <a:gd name="connsiteY38" fmla="*/ 41181 h 1456508"/>
                <a:gd name="connsiteX39" fmla="*/ 890812 w 1508527"/>
                <a:gd name="connsiteY39" fmla="*/ 13005 h 1456508"/>
                <a:gd name="connsiteX40" fmla="*/ 897314 w 1508527"/>
                <a:gd name="connsiteY40" fmla="*/ 23842 h 1456508"/>
                <a:gd name="connsiteX41" fmla="*/ 923323 w 1508527"/>
                <a:gd name="connsiteY41" fmla="*/ 52018 h 1456508"/>
                <a:gd name="connsiteX42" fmla="*/ 951500 w 1508527"/>
                <a:gd name="connsiteY42" fmla="*/ 67190 h 1456508"/>
                <a:gd name="connsiteX43" fmla="*/ 951500 w 1508527"/>
                <a:gd name="connsiteY43" fmla="*/ 67190 h 1456508"/>
                <a:gd name="connsiteX44" fmla="*/ 949332 w 1508527"/>
                <a:gd name="connsiteY44" fmla="*/ 67190 h 1456508"/>
                <a:gd name="connsiteX45" fmla="*/ 921156 w 1508527"/>
                <a:gd name="connsiteY45" fmla="*/ 54186 h 1456508"/>
                <a:gd name="connsiteX46" fmla="*/ 901649 w 1508527"/>
                <a:gd name="connsiteY46" fmla="*/ 36846 h 1456508"/>
                <a:gd name="connsiteX47" fmla="*/ 931993 w 1508527"/>
                <a:gd name="connsiteY47" fmla="*/ 73692 h 1456508"/>
                <a:gd name="connsiteX48" fmla="*/ 981843 w 1508527"/>
                <a:gd name="connsiteY48" fmla="*/ 75860 h 1456508"/>
                <a:gd name="connsiteX49" fmla="*/ 981843 w 1508527"/>
                <a:gd name="connsiteY49" fmla="*/ 75860 h 1456508"/>
                <a:gd name="connsiteX50" fmla="*/ 682739 w 1508527"/>
                <a:gd name="connsiteY50" fmla="*/ 1402323 h 1456508"/>
                <a:gd name="connsiteX51" fmla="*/ 682739 w 1508527"/>
                <a:gd name="connsiteY51" fmla="*/ 1402323 h 1456508"/>
                <a:gd name="connsiteX52" fmla="*/ 637223 w 1508527"/>
                <a:gd name="connsiteY52" fmla="*/ 1432667 h 1456508"/>
                <a:gd name="connsiteX53" fmla="*/ 585205 w 1508527"/>
                <a:gd name="connsiteY53" fmla="*/ 1456509 h 1456508"/>
                <a:gd name="connsiteX54" fmla="*/ 593874 w 1508527"/>
                <a:gd name="connsiteY54" fmla="*/ 1447839 h 1456508"/>
                <a:gd name="connsiteX55" fmla="*/ 622051 w 1508527"/>
                <a:gd name="connsiteY55" fmla="*/ 1421830 h 1456508"/>
                <a:gd name="connsiteX56" fmla="*/ 650227 w 1508527"/>
                <a:gd name="connsiteY56" fmla="*/ 1410993 h 1456508"/>
                <a:gd name="connsiteX57" fmla="*/ 650227 w 1508527"/>
                <a:gd name="connsiteY57" fmla="*/ 1410993 h 1456508"/>
                <a:gd name="connsiteX58" fmla="*/ 648060 w 1508527"/>
                <a:gd name="connsiteY58" fmla="*/ 1410993 h 1456508"/>
                <a:gd name="connsiteX59" fmla="*/ 619884 w 1508527"/>
                <a:gd name="connsiteY59" fmla="*/ 1421830 h 1456508"/>
                <a:gd name="connsiteX60" fmla="*/ 598209 w 1508527"/>
                <a:gd name="connsiteY60" fmla="*/ 1437002 h 1456508"/>
                <a:gd name="connsiteX61" fmla="*/ 630721 w 1508527"/>
                <a:gd name="connsiteY61" fmla="*/ 1402323 h 1456508"/>
                <a:gd name="connsiteX62" fmla="*/ 682739 w 1508527"/>
                <a:gd name="connsiteY62" fmla="*/ 1402323 h 1456508"/>
                <a:gd name="connsiteX63" fmla="*/ 682739 w 1508527"/>
                <a:gd name="connsiteY63" fmla="*/ 1402323 h 1456508"/>
                <a:gd name="connsiteX64" fmla="*/ 684906 w 1508527"/>
                <a:gd name="connsiteY64" fmla="*/ 1384984 h 1456508"/>
                <a:gd name="connsiteX65" fmla="*/ 684906 w 1508527"/>
                <a:gd name="connsiteY65" fmla="*/ 1384984 h 1456508"/>
                <a:gd name="connsiteX66" fmla="*/ 645893 w 1508527"/>
                <a:gd name="connsiteY66" fmla="*/ 1348138 h 1456508"/>
                <a:gd name="connsiteX67" fmla="*/ 598209 w 1508527"/>
                <a:gd name="connsiteY67" fmla="*/ 1317794 h 1456508"/>
                <a:gd name="connsiteX68" fmla="*/ 604712 w 1508527"/>
                <a:gd name="connsiteY68" fmla="*/ 1328631 h 1456508"/>
                <a:gd name="connsiteX69" fmla="*/ 628553 w 1508527"/>
                <a:gd name="connsiteY69" fmla="*/ 1356807 h 1456508"/>
                <a:gd name="connsiteX70" fmla="*/ 654562 w 1508527"/>
                <a:gd name="connsiteY70" fmla="*/ 1371979 h 1456508"/>
                <a:gd name="connsiteX71" fmla="*/ 654562 w 1508527"/>
                <a:gd name="connsiteY71" fmla="*/ 1371979 h 1456508"/>
                <a:gd name="connsiteX72" fmla="*/ 652395 w 1508527"/>
                <a:gd name="connsiteY72" fmla="*/ 1371979 h 1456508"/>
                <a:gd name="connsiteX73" fmla="*/ 626386 w 1508527"/>
                <a:gd name="connsiteY73" fmla="*/ 1356807 h 1456508"/>
                <a:gd name="connsiteX74" fmla="*/ 609046 w 1508527"/>
                <a:gd name="connsiteY74" fmla="*/ 1339468 h 1456508"/>
                <a:gd name="connsiteX75" fmla="*/ 637223 w 1508527"/>
                <a:gd name="connsiteY75" fmla="*/ 1378482 h 1456508"/>
                <a:gd name="connsiteX76" fmla="*/ 684906 w 1508527"/>
                <a:gd name="connsiteY76" fmla="*/ 1384984 h 1456508"/>
                <a:gd name="connsiteX77" fmla="*/ 684906 w 1508527"/>
                <a:gd name="connsiteY77" fmla="*/ 1384984 h 1456508"/>
                <a:gd name="connsiteX78" fmla="*/ 611214 w 1508527"/>
                <a:gd name="connsiteY78" fmla="*/ 1391486 h 1456508"/>
                <a:gd name="connsiteX79" fmla="*/ 611214 w 1508527"/>
                <a:gd name="connsiteY79" fmla="*/ 1391486 h 1456508"/>
                <a:gd name="connsiteX80" fmla="*/ 561363 w 1508527"/>
                <a:gd name="connsiteY80" fmla="*/ 1382817 h 1456508"/>
                <a:gd name="connsiteX81" fmla="*/ 524517 w 1508527"/>
                <a:gd name="connsiteY81" fmla="*/ 1413160 h 1456508"/>
                <a:gd name="connsiteX82" fmla="*/ 546191 w 1508527"/>
                <a:gd name="connsiteY82" fmla="*/ 1400156 h 1456508"/>
                <a:gd name="connsiteX83" fmla="*/ 576535 w 1508527"/>
                <a:gd name="connsiteY83" fmla="*/ 1393654 h 1456508"/>
                <a:gd name="connsiteX84" fmla="*/ 578702 w 1508527"/>
                <a:gd name="connsiteY84" fmla="*/ 1393654 h 1456508"/>
                <a:gd name="connsiteX85" fmla="*/ 578702 w 1508527"/>
                <a:gd name="connsiteY85" fmla="*/ 1393654 h 1456508"/>
                <a:gd name="connsiteX86" fmla="*/ 548359 w 1508527"/>
                <a:gd name="connsiteY86" fmla="*/ 1402323 h 1456508"/>
                <a:gd name="connsiteX87" fmla="*/ 518015 w 1508527"/>
                <a:gd name="connsiteY87" fmla="*/ 1423998 h 1456508"/>
                <a:gd name="connsiteX88" fmla="*/ 509345 w 1508527"/>
                <a:gd name="connsiteY88" fmla="*/ 1432667 h 1456508"/>
                <a:gd name="connsiteX89" fmla="*/ 563530 w 1508527"/>
                <a:gd name="connsiteY89" fmla="*/ 1415328 h 1456508"/>
                <a:gd name="connsiteX90" fmla="*/ 611214 w 1508527"/>
                <a:gd name="connsiteY90" fmla="*/ 1391486 h 1456508"/>
                <a:gd name="connsiteX91" fmla="*/ 611214 w 1508527"/>
                <a:gd name="connsiteY91" fmla="*/ 1391486 h 1456508"/>
                <a:gd name="connsiteX92" fmla="*/ 615549 w 1508527"/>
                <a:gd name="connsiteY92" fmla="*/ 1374147 h 1456508"/>
                <a:gd name="connsiteX93" fmla="*/ 615549 w 1508527"/>
                <a:gd name="connsiteY93" fmla="*/ 1374147 h 1456508"/>
                <a:gd name="connsiteX94" fmla="*/ 580870 w 1508527"/>
                <a:gd name="connsiteY94" fmla="*/ 1332966 h 1456508"/>
                <a:gd name="connsiteX95" fmla="*/ 535354 w 1508527"/>
                <a:gd name="connsiteY95" fmla="*/ 1296120 h 1456508"/>
                <a:gd name="connsiteX96" fmla="*/ 539689 w 1508527"/>
                <a:gd name="connsiteY96" fmla="*/ 1306957 h 1456508"/>
                <a:gd name="connsiteX97" fmla="*/ 559196 w 1508527"/>
                <a:gd name="connsiteY97" fmla="*/ 1339468 h 1456508"/>
                <a:gd name="connsiteX98" fmla="*/ 585205 w 1508527"/>
                <a:gd name="connsiteY98" fmla="*/ 1358975 h 1456508"/>
                <a:gd name="connsiteX99" fmla="*/ 585205 w 1508527"/>
                <a:gd name="connsiteY99" fmla="*/ 1358975 h 1456508"/>
                <a:gd name="connsiteX100" fmla="*/ 585205 w 1508527"/>
                <a:gd name="connsiteY100" fmla="*/ 1358975 h 1456508"/>
                <a:gd name="connsiteX101" fmla="*/ 559196 w 1508527"/>
                <a:gd name="connsiteY101" fmla="*/ 1341635 h 1456508"/>
                <a:gd name="connsiteX102" fmla="*/ 541856 w 1508527"/>
                <a:gd name="connsiteY102" fmla="*/ 1322129 h 1456508"/>
                <a:gd name="connsiteX103" fmla="*/ 565698 w 1508527"/>
                <a:gd name="connsiteY103" fmla="*/ 1365477 h 1456508"/>
                <a:gd name="connsiteX104" fmla="*/ 615549 w 1508527"/>
                <a:gd name="connsiteY104" fmla="*/ 1374147 h 1456508"/>
                <a:gd name="connsiteX105" fmla="*/ 615549 w 1508527"/>
                <a:gd name="connsiteY105" fmla="*/ 1374147 h 1456508"/>
                <a:gd name="connsiteX106" fmla="*/ 544024 w 1508527"/>
                <a:gd name="connsiteY106" fmla="*/ 1371979 h 1456508"/>
                <a:gd name="connsiteX107" fmla="*/ 544024 w 1508527"/>
                <a:gd name="connsiteY107" fmla="*/ 1371979 h 1456508"/>
                <a:gd name="connsiteX108" fmla="*/ 494173 w 1508527"/>
                <a:gd name="connsiteY108" fmla="*/ 1391486 h 1456508"/>
                <a:gd name="connsiteX109" fmla="*/ 437820 w 1508527"/>
                <a:gd name="connsiteY109" fmla="*/ 1402323 h 1456508"/>
                <a:gd name="connsiteX110" fmla="*/ 446490 w 1508527"/>
                <a:gd name="connsiteY110" fmla="*/ 1395821 h 1456508"/>
                <a:gd name="connsiteX111" fmla="*/ 479001 w 1508527"/>
                <a:gd name="connsiteY111" fmla="*/ 1376314 h 1456508"/>
                <a:gd name="connsiteX112" fmla="*/ 509345 w 1508527"/>
                <a:gd name="connsiteY112" fmla="*/ 1371979 h 1456508"/>
                <a:gd name="connsiteX113" fmla="*/ 509345 w 1508527"/>
                <a:gd name="connsiteY113" fmla="*/ 1371979 h 1456508"/>
                <a:gd name="connsiteX114" fmla="*/ 507177 w 1508527"/>
                <a:gd name="connsiteY114" fmla="*/ 1371979 h 1456508"/>
                <a:gd name="connsiteX115" fmla="*/ 476833 w 1508527"/>
                <a:gd name="connsiteY115" fmla="*/ 1376314 h 1456508"/>
                <a:gd name="connsiteX116" fmla="*/ 452992 w 1508527"/>
                <a:gd name="connsiteY116" fmla="*/ 1387151 h 1456508"/>
                <a:gd name="connsiteX117" fmla="*/ 492005 w 1508527"/>
                <a:gd name="connsiteY117" fmla="*/ 1358975 h 1456508"/>
                <a:gd name="connsiteX118" fmla="*/ 544024 w 1508527"/>
                <a:gd name="connsiteY118" fmla="*/ 1371979 h 1456508"/>
                <a:gd name="connsiteX119" fmla="*/ 544024 w 1508527"/>
                <a:gd name="connsiteY119" fmla="*/ 1371979 h 1456508"/>
                <a:gd name="connsiteX120" fmla="*/ 548359 w 1508527"/>
                <a:gd name="connsiteY120" fmla="*/ 1356807 h 1456508"/>
                <a:gd name="connsiteX121" fmla="*/ 548359 w 1508527"/>
                <a:gd name="connsiteY121" fmla="*/ 1356807 h 1456508"/>
                <a:gd name="connsiteX122" fmla="*/ 500675 w 1508527"/>
                <a:gd name="connsiteY122" fmla="*/ 1341635 h 1456508"/>
                <a:gd name="connsiteX123" fmla="*/ 483336 w 1508527"/>
                <a:gd name="connsiteY123" fmla="*/ 1296120 h 1456508"/>
                <a:gd name="connsiteX124" fmla="*/ 498508 w 1508527"/>
                <a:gd name="connsiteY124" fmla="*/ 1317794 h 1456508"/>
                <a:gd name="connsiteX125" fmla="*/ 522349 w 1508527"/>
                <a:gd name="connsiteY125" fmla="*/ 1337301 h 1456508"/>
                <a:gd name="connsiteX126" fmla="*/ 522349 w 1508527"/>
                <a:gd name="connsiteY126" fmla="*/ 1337301 h 1456508"/>
                <a:gd name="connsiteX127" fmla="*/ 522349 w 1508527"/>
                <a:gd name="connsiteY127" fmla="*/ 1337301 h 1456508"/>
                <a:gd name="connsiteX128" fmla="*/ 498508 w 1508527"/>
                <a:gd name="connsiteY128" fmla="*/ 1315626 h 1456508"/>
                <a:gd name="connsiteX129" fmla="*/ 481168 w 1508527"/>
                <a:gd name="connsiteY129" fmla="*/ 1283115 h 1456508"/>
                <a:gd name="connsiteX130" fmla="*/ 476833 w 1508527"/>
                <a:gd name="connsiteY130" fmla="*/ 1272278 h 1456508"/>
                <a:gd name="connsiteX131" fmla="*/ 518015 w 1508527"/>
                <a:gd name="connsiteY131" fmla="*/ 1313459 h 1456508"/>
                <a:gd name="connsiteX132" fmla="*/ 548359 w 1508527"/>
                <a:gd name="connsiteY132" fmla="*/ 1356807 h 1456508"/>
                <a:gd name="connsiteX133" fmla="*/ 548359 w 1508527"/>
                <a:gd name="connsiteY133" fmla="*/ 1356807 h 1456508"/>
                <a:gd name="connsiteX134" fmla="*/ 476833 w 1508527"/>
                <a:gd name="connsiteY134" fmla="*/ 1348138 h 1456508"/>
                <a:gd name="connsiteX135" fmla="*/ 476833 w 1508527"/>
                <a:gd name="connsiteY135" fmla="*/ 1348138 h 1456508"/>
                <a:gd name="connsiteX136" fmla="*/ 429150 w 1508527"/>
                <a:gd name="connsiteY136" fmla="*/ 1328631 h 1456508"/>
                <a:gd name="connsiteX137" fmla="*/ 385802 w 1508527"/>
                <a:gd name="connsiteY137" fmla="*/ 1352473 h 1456508"/>
                <a:gd name="connsiteX138" fmla="*/ 409643 w 1508527"/>
                <a:gd name="connsiteY138" fmla="*/ 1343803 h 1456508"/>
                <a:gd name="connsiteX139" fmla="*/ 439987 w 1508527"/>
                <a:gd name="connsiteY139" fmla="*/ 1343803 h 1456508"/>
                <a:gd name="connsiteX140" fmla="*/ 442155 w 1508527"/>
                <a:gd name="connsiteY140" fmla="*/ 1343803 h 1456508"/>
                <a:gd name="connsiteX141" fmla="*/ 442155 w 1508527"/>
                <a:gd name="connsiteY141" fmla="*/ 1343803 h 1456508"/>
                <a:gd name="connsiteX142" fmla="*/ 411811 w 1508527"/>
                <a:gd name="connsiteY142" fmla="*/ 1345970 h 1456508"/>
                <a:gd name="connsiteX143" fmla="*/ 377132 w 1508527"/>
                <a:gd name="connsiteY143" fmla="*/ 1361142 h 1456508"/>
                <a:gd name="connsiteX144" fmla="*/ 366295 w 1508527"/>
                <a:gd name="connsiteY144" fmla="*/ 1367645 h 1456508"/>
                <a:gd name="connsiteX145" fmla="*/ 422648 w 1508527"/>
                <a:gd name="connsiteY145" fmla="*/ 1361142 h 1456508"/>
                <a:gd name="connsiteX146" fmla="*/ 476833 w 1508527"/>
                <a:gd name="connsiteY146" fmla="*/ 1348138 h 1456508"/>
                <a:gd name="connsiteX147" fmla="*/ 476833 w 1508527"/>
                <a:gd name="connsiteY147" fmla="*/ 1348138 h 1456508"/>
                <a:gd name="connsiteX148" fmla="*/ 483336 w 1508527"/>
                <a:gd name="connsiteY148" fmla="*/ 1330798 h 1456508"/>
                <a:gd name="connsiteX149" fmla="*/ 483336 w 1508527"/>
                <a:gd name="connsiteY149" fmla="*/ 1330798 h 1456508"/>
                <a:gd name="connsiteX150" fmla="*/ 457327 w 1508527"/>
                <a:gd name="connsiteY150" fmla="*/ 1283115 h 1456508"/>
                <a:gd name="connsiteX151" fmla="*/ 420480 w 1508527"/>
                <a:gd name="connsiteY151" fmla="*/ 1239767 h 1456508"/>
                <a:gd name="connsiteX152" fmla="*/ 422648 w 1508527"/>
                <a:gd name="connsiteY152" fmla="*/ 1250604 h 1456508"/>
                <a:gd name="connsiteX153" fmla="*/ 435652 w 1508527"/>
                <a:gd name="connsiteY153" fmla="*/ 1285282 h 1456508"/>
                <a:gd name="connsiteX154" fmla="*/ 455159 w 1508527"/>
                <a:gd name="connsiteY154" fmla="*/ 1309124 h 1456508"/>
                <a:gd name="connsiteX155" fmla="*/ 455159 w 1508527"/>
                <a:gd name="connsiteY155" fmla="*/ 1309124 h 1456508"/>
                <a:gd name="connsiteX156" fmla="*/ 455159 w 1508527"/>
                <a:gd name="connsiteY156" fmla="*/ 1309124 h 1456508"/>
                <a:gd name="connsiteX157" fmla="*/ 433485 w 1508527"/>
                <a:gd name="connsiteY157" fmla="*/ 1287450 h 1456508"/>
                <a:gd name="connsiteX158" fmla="*/ 422648 w 1508527"/>
                <a:gd name="connsiteY158" fmla="*/ 1263608 h 1456508"/>
                <a:gd name="connsiteX159" fmla="*/ 435652 w 1508527"/>
                <a:gd name="connsiteY159" fmla="*/ 1309124 h 1456508"/>
                <a:gd name="connsiteX160" fmla="*/ 483336 w 1508527"/>
                <a:gd name="connsiteY160" fmla="*/ 1330798 h 1456508"/>
                <a:gd name="connsiteX161" fmla="*/ 483336 w 1508527"/>
                <a:gd name="connsiteY161" fmla="*/ 1330798 h 1456508"/>
                <a:gd name="connsiteX162" fmla="*/ 411811 w 1508527"/>
                <a:gd name="connsiteY162" fmla="*/ 1315626 h 1456508"/>
                <a:gd name="connsiteX163" fmla="*/ 411811 w 1508527"/>
                <a:gd name="connsiteY163" fmla="*/ 1315626 h 1456508"/>
                <a:gd name="connsiteX164" fmla="*/ 357625 w 1508527"/>
                <a:gd name="connsiteY164" fmla="*/ 1324296 h 1456508"/>
                <a:gd name="connsiteX165" fmla="*/ 301272 w 1508527"/>
                <a:gd name="connsiteY165" fmla="*/ 1324296 h 1456508"/>
                <a:gd name="connsiteX166" fmla="*/ 312109 w 1508527"/>
                <a:gd name="connsiteY166" fmla="*/ 1319961 h 1456508"/>
                <a:gd name="connsiteX167" fmla="*/ 346788 w 1508527"/>
                <a:gd name="connsiteY167" fmla="*/ 1309124 h 1456508"/>
                <a:gd name="connsiteX168" fmla="*/ 377132 w 1508527"/>
                <a:gd name="connsiteY168" fmla="*/ 1311292 h 1456508"/>
                <a:gd name="connsiteX169" fmla="*/ 377132 w 1508527"/>
                <a:gd name="connsiteY169" fmla="*/ 1311292 h 1456508"/>
                <a:gd name="connsiteX170" fmla="*/ 377132 w 1508527"/>
                <a:gd name="connsiteY170" fmla="*/ 1311292 h 1456508"/>
                <a:gd name="connsiteX171" fmla="*/ 346788 w 1508527"/>
                <a:gd name="connsiteY171" fmla="*/ 1309124 h 1456508"/>
                <a:gd name="connsiteX172" fmla="*/ 320779 w 1508527"/>
                <a:gd name="connsiteY172" fmla="*/ 1313459 h 1456508"/>
                <a:gd name="connsiteX173" fmla="*/ 366295 w 1508527"/>
                <a:gd name="connsiteY173" fmla="*/ 1296120 h 1456508"/>
                <a:gd name="connsiteX174" fmla="*/ 411811 w 1508527"/>
                <a:gd name="connsiteY174" fmla="*/ 1315626 h 1456508"/>
                <a:gd name="connsiteX175" fmla="*/ 411811 w 1508527"/>
                <a:gd name="connsiteY175" fmla="*/ 1315626 h 1456508"/>
                <a:gd name="connsiteX176" fmla="*/ 420480 w 1508527"/>
                <a:gd name="connsiteY176" fmla="*/ 1300455 h 1456508"/>
                <a:gd name="connsiteX177" fmla="*/ 420480 w 1508527"/>
                <a:gd name="connsiteY177" fmla="*/ 1300455 h 1456508"/>
                <a:gd name="connsiteX178" fmla="*/ 398806 w 1508527"/>
                <a:gd name="connsiteY178" fmla="*/ 1250604 h 1456508"/>
                <a:gd name="connsiteX179" fmla="*/ 368462 w 1508527"/>
                <a:gd name="connsiteY179" fmla="*/ 1202920 h 1456508"/>
                <a:gd name="connsiteX180" fmla="*/ 370630 w 1508527"/>
                <a:gd name="connsiteY180" fmla="*/ 1215925 h 1456508"/>
                <a:gd name="connsiteX181" fmla="*/ 379299 w 1508527"/>
                <a:gd name="connsiteY181" fmla="*/ 1252771 h 1456508"/>
                <a:gd name="connsiteX182" fmla="*/ 396639 w 1508527"/>
                <a:gd name="connsiteY182" fmla="*/ 1278780 h 1456508"/>
                <a:gd name="connsiteX183" fmla="*/ 396639 w 1508527"/>
                <a:gd name="connsiteY183" fmla="*/ 1278780 h 1456508"/>
                <a:gd name="connsiteX184" fmla="*/ 396639 w 1508527"/>
                <a:gd name="connsiteY184" fmla="*/ 1278780 h 1456508"/>
                <a:gd name="connsiteX185" fmla="*/ 377132 w 1508527"/>
                <a:gd name="connsiteY185" fmla="*/ 1254938 h 1456508"/>
                <a:gd name="connsiteX186" fmla="*/ 368462 w 1508527"/>
                <a:gd name="connsiteY186" fmla="*/ 1231097 h 1456508"/>
                <a:gd name="connsiteX187" fmla="*/ 377132 w 1508527"/>
                <a:gd name="connsiteY187" fmla="*/ 1278780 h 1456508"/>
                <a:gd name="connsiteX188" fmla="*/ 420480 w 1508527"/>
                <a:gd name="connsiteY188" fmla="*/ 1300455 h 1456508"/>
                <a:gd name="connsiteX189" fmla="*/ 420480 w 1508527"/>
                <a:gd name="connsiteY189" fmla="*/ 1300455 h 1456508"/>
                <a:gd name="connsiteX190" fmla="*/ 351123 w 1508527"/>
                <a:gd name="connsiteY190" fmla="*/ 1276613 h 1456508"/>
                <a:gd name="connsiteX191" fmla="*/ 351123 w 1508527"/>
                <a:gd name="connsiteY191" fmla="*/ 1276613 h 1456508"/>
                <a:gd name="connsiteX192" fmla="*/ 296937 w 1508527"/>
                <a:gd name="connsiteY192" fmla="*/ 1280948 h 1456508"/>
                <a:gd name="connsiteX193" fmla="*/ 240584 w 1508527"/>
                <a:gd name="connsiteY193" fmla="*/ 1274445 h 1456508"/>
                <a:gd name="connsiteX194" fmla="*/ 251421 w 1508527"/>
                <a:gd name="connsiteY194" fmla="*/ 1270111 h 1456508"/>
                <a:gd name="connsiteX195" fmla="*/ 288268 w 1508527"/>
                <a:gd name="connsiteY195" fmla="*/ 1261441 h 1456508"/>
                <a:gd name="connsiteX196" fmla="*/ 318611 w 1508527"/>
                <a:gd name="connsiteY196" fmla="*/ 1265776 h 1456508"/>
                <a:gd name="connsiteX197" fmla="*/ 318611 w 1508527"/>
                <a:gd name="connsiteY197" fmla="*/ 1265776 h 1456508"/>
                <a:gd name="connsiteX198" fmla="*/ 318611 w 1508527"/>
                <a:gd name="connsiteY198" fmla="*/ 1265776 h 1456508"/>
                <a:gd name="connsiteX199" fmla="*/ 288268 w 1508527"/>
                <a:gd name="connsiteY199" fmla="*/ 1259273 h 1456508"/>
                <a:gd name="connsiteX200" fmla="*/ 262258 w 1508527"/>
                <a:gd name="connsiteY200" fmla="*/ 1261441 h 1456508"/>
                <a:gd name="connsiteX201" fmla="*/ 307774 w 1508527"/>
                <a:gd name="connsiteY201" fmla="*/ 1248436 h 1456508"/>
                <a:gd name="connsiteX202" fmla="*/ 351123 w 1508527"/>
                <a:gd name="connsiteY202" fmla="*/ 1276613 h 1456508"/>
                <a:gd name="connsiteX203" fmla="*/ 351123 w 1508527"/>
                <a:gd name="connsiteY203" fmla="*/ 1276613 h 1456508"/>
                <a:gd name="connsiteX204" fmla="*/ 361960 w 1508527"/>
                <a:gd name="connsiteY204" fmla="*/ 1261441 h 1456508"/>
                <a:gd name="connsiteX205" fmla="*/ 361960 w 1508527"/>
                <a:gd name="connsiteY205" fmla="*/ 1261441 h 1456508"/>
                <a:gd name="connsiteX206" fmla="*/ 346788 w 1508527"/>
                <a:gd name="connsiteY206" fmla="*/ 1209423 h 1456508"/>
                <a:gd name="connsiteX207" fmla="*/ 320779 w 1508527"/>
                <a:gd name="connsiteY207" fmla="*/ 1157404 h 1456508"/>
                <a:gd name="connsiteX208" fmla="*/ 320779 w 1508527"/>
                <a:gd name="connsiteY208" fmla="*/ 1170409 h 1456508"/>
                <a:gd name="connsiteX209" fmla="*/ 325114 w 1508527"/>
                <a:gd name="connsiteY209" fmla="*/ 1207255 h 1456508"/>
                <a:gd name="connsiteX210" fmla="*/ 340286 w 1508527"/>
                <a:gd name="connsiteY210" fmla="*/ 1235432 h 1456508"/>
                <a:gd name="connsiteX211" fmla="*/ 340286 w 1508527"/>
                <a:gd name="connsiteY211" fmla="*/ 1235432 h 1456508"/>
                <a:gd name="connsiteX212" fmla="*/ 340286 w 1508527"/>
                <a:gd name="connsiteY212" fmla="*/ 1235432 h 1456508"/>
                <a:gd name="connsiteX213" fmla="*/ 325114 w 1508527"/>
                <a:gd name="connsiteY213" fmla="*/ 1209423 h 1456508"/>
                <a:gd name="connsiteX214" fmla="*/ 318611 w 1508527"/>
                <a:gd name="connsiteY214" fmla="*/ 1185581 h 1456508"/>
                <a:gd name="connsiteX215" fmla="*/ 322946 w 1508527"/>
                <a:gd name="connsiteY215" fmla="*/ 1233264 h 1456508"/>
                <a:gd name="connsiteX216" fmla="*/ 361960 w 1508527"/>
                <a:gd name="connsiteY216" fmla="*/ 1261441 h 1456508"/>
                <a:gd name="connsiteX217" fmla="*/ 361960 w 1508527"/>
                <a:gd name="connsiteY217" fmla="*/ 1261441 h 1456508"/>
                <a:gd name="connsiteX218" fmla="*/ 296937 w 1508527"/>
                <a:gd name="connsiteY218" fmla="*/ 1231097 h 1456508"/>
                <a:gd name="connsiteX219" fmla="*/ 296937 w 1508527"/>
                <a:gd name="connsiteY219" fmla="*/ 1231097 h 1456508"/>
                <a:gd name="connsiteX220" fmla="*/ 242752 w 1508527"/>
                <a:gd name="connsiteY220" fmla="*/ 1228929 h 1456508"/>
                <a:gd name="connsiteX221" fmla="*/ 186399 w 1508527"/>
                <a:gd name="connsiteY221" fmla="*/ 1215925 h 1456508"/>
                <a:gd name="connsiteX222" fmla="*/ 197236 w 1508527"/>
                <a:gd name="connsiteY222" fmla="*/ 1213758 h 1456508"/>
                <a:gd name="connsiteX223" fmla="*/ 234082 w 1508527"/>
                <a:gd name="connsiteY223" fmla="*/ 1209423 h 1456508"/>
                <a:gd name="connsiteX224" fmla="*/ 264426 w 1508527"/>
                <a:gd name="connsiteY224" fmla="*/ 1218092 h 1456508"/>
                <a:gd name="connsiteX225" fmla="*/ 264426 w 1508527"/>
                <a:gd name="connsiteY225" fmla="*/ 1218092 h 1456508"/>
                <a:gd name="connsiteX226" fmla="*/ 264426 w 1508527"/>
                <a:gd name="connsiteY226" fmla="*/ 1218092 h 1456508"/>
                <a:gd name="connsiteX227" fmla="*/ 234082 w 1508527"/>
                <a:gd name="connsiteY227" fmla="*/ 1209423 h 1456508"/>
                <a:gd name="connsiteX228" fmla="*/ 208073 w 1508527"/>
                <a:gd name="connsiteY228" fmla="*/ 1209423 h 1456508"/>
                <a:gd name="connsiteX229" fmla="*/ 255756 w 1508527"/>
                <a:gd name="connsiteY229" fmla="*/ 1200753 h 1456508"/>
                <a:gd name="connsiteX230" fmla="*/ 296937 w 1508527"/>
                <a:gd name="connsiteY230" fmla="*/ 1231097 h 1456508"/>
                <a:gd name="connsiteX231" fmla="*/ 296937 w 1508527"/>
                <a:gd name="connsiteY231" fmla="*/ 1231097 h 1456508"/>
                <a:gd name="connsiteX232" fmla="*/ 307774 w 1508527"/>
                <a:gd name="connsiteY232" fmla="*/ 1218092 h 1456508"/>
                <a:gd name="connsiteX233" fmla="*/ 307774 w 1508527"/>
                <a:gd name="connsiteY233" fmla="*/ 1218092 h 1456508"/>
                <a:gd name="connsiteX234" fmla="*/ 296937 w 1508527"/>
                <a:gd name="connsiteY234" fmla="*/ 1163907 h 1456508"/>
                <a:gd name="connsiteX235" fmla="*/ 277430 w 1508527"/>
                <a:gd name="connsiteY235" fmla="*/ 1109721 h 1456508"/>
                <a:gd name="connsiteX236" fmla="*/ 275263 w 1508527"/>
                <a:gd name="connsiteY236" fmla="*/ 1122726 h 1456508"/>
                <a:gd name="connsiteX237" fmla="*/ 277430 w 1508527"/>
                <a:gd name="connsiteY237" fmla="*/ 1159572 h 1456508"/>
                <a:gd name="connsiteX238" fmla="*/ 290435 w 1508527"/>
                <a:gd name="connsiteY238" fmla="*/ 1187748 h 1456508"/>
                <a:gd name="connsiteX239" fmla="*/ 290435 w 1508527"/>
                <a:gd name="connsiteY239" fmla="*/ 1187748 h 1456508"/>
                <a:gd name="connsiteX240" fmla="*/ 290435 w 1508527"/>
                <a:gd name="connsiteY240" fmla="*/ 1187748 h 1456508"/>
                <a:gd name="connsiteX241" fmla="*/ 277430 w 1508527"/>
                <a:gd name="connsiteY241" fmla="*/ 1159572 h 1456508"/>
                <a:gd name="connsiteX242" fmla="*/ 273096 w 1508527"/>
                <a:gd name="connsiteY242" fmla="*/ 1133563 h 1456508"/>
                <a:gd name="connsiteX243" fmla="*/ 270928 w 1508527"/>
                <a:gd name="connsiteY243" fmla="*/ 1181246 h 1456508"/>
                <a:gd name="connsiteX244" fmla="*/ 307774 w 1508527"/>
                <a:gd name="connsiteY244" fmla="*/ 1218092 h 1456508"/>
                <a:gd name="connsiteX245" fmla="*/ 307774 w 1508527"/>
                <a:gd name="connsiteY245" fmla="*/ 1218092 h 1456508"/>
                <a:gd name="connsiteX246" fmla="*/ 244919 w 1508527"/>
                <a:gd name="connsiteY246" fmla="*/ 1179079 h 1456508"/>
                <a:gd name="connsiteX247" fmla="*/ 244919 w 1508527"/>
                <a:gd name="connsiteY247" fmla="*/ 1179079 h 1456508"/>
                <a:gd name="connsiteX248" fmla="*/ 190733 w 1508527"/>
                <a:gd name="connsiteY248" fmla="*/ 1170409 h 1456508"/>
                <a:gd name="connsiteX249" fmla="*/ 136548 w 1508527"/>
                <a:gd name="connsiteY249" fmla="*/ 1153070 h 1456508"/>
                <a:gd name="connsiteX250" fmla="*/ 149552 w 1508527"/>
                <a:gd name="connsiteY250" fmla="*/ 1150902 h 1456508"/>
                <a:gd name="connsiteX251" fmla="*/ 186399 w 1508527"/>
                <a:gd name="connsiteY251" fmla="*/ 1150902 h 1456508"/>
                <a:gd name="connsiteX252" fmla="*/ 216742 w 1508527"/>
                <a:gd name="connsiteY252" fmla="*/ 1161739 h 1456508"/>
                <a:gd name="connsiteX253" fmla="*/ 216742 w 1508527"/>
                <a:gd name="connsiteY253" fmla="*/ 1161739 h 1456508"/>
                <a:gd name="connsiteX254" fmla="*/ 216742 w 1508527"/>
                <a:gd name="connsiteY254" fmla="*/ 1161739 h 1456508"/>
                <a:gd name="connsiteX255" fmla="*/ 188566 w 1508527"/>
                <a:gd name="connsiteY255" fmla="*/ 1150902 h 1456508"/>
                <a:gd name="connsiteX256" fmla="*/ 162557 w 1508527"/>
                <a:gd name="connsiteY256" fmla="*/ 1148735 h 1456508"/>
                <a:gd name="connsiteX257" fmla="*/ 210240 w 1508527"/>
                <a:gd name="connsiteY257" fmla="*/ 1144400 h 1456508"/>
                <a:gd name="connsiteX258" fmla="*/ 244919 w 1508527"/>
                <a:gd name="connsiteY258" fmla="*/ 1179079 h 1456508"/>
                <a:gd name="connsiteX259" fmla="*/ 244919 w 1508527"/>
                <a:gd name="connsiteY259" fmla="*/ 1179079 h 1456508"/>
                <a:gd name="connsiteX260" fmla="*/ 257924 w 1508527"/>
                <a:gd name="connsiteY260" fmla="*/ 1168242 h 1456508"/>
                <a:gd name="connsiteX261" fmla="*/ 257924 w 1508527"/>
                <a:gd name="connsiteY261" fmla="*/ 1168242 h 1456508"/>
                <a:gd name="connsiteX262" fmla="*/ 253589 w 1508527"/>
                <a:gd name="connsiteY262" fmla="*/ 1114056 h 1456508"/>
                <a:gd name="connsiteX263" fmla="*/ 238417 w 1508527"/>
                <a:gd name="connsiteY263" fmla="*/ 1059870 h 1456508"/>
                <a:gd name="connsiteX264" fmla="*/ 236249 w 1508527"/>
                <a:gd name="connsiteY264" fmla="*/ 1070707 h 1456508"/>
                <a:gd name="connsiteX265" fmla="*/ 234082 w 1508527"/>
                <a:gd name="connsiteY265" fmla="*/ 1107554 h 1456508"/>
                <a:gd name="connsiteX266" fmla="*/ 242752 w 1508527"/>
                <a:gd name="connsiteY266" fmla="*/ 1137898 h 1456508"/>
                <a:gd name="connsiteX267" fmla="*/ 242752 w 1508527"/>
                <a:gd name="connsiteY267" fmla="*/ 1137898 h 1456508"/>
                <a:gd name="connsiteX268" fmla="*/ 242752 w 1508527"/>
                <a:gd name="connsiteY268" fmla="*/ 1137898 h 1456508"/>
                <a:gd name="connsiteX269" fmla="*/ 231914 w 1508527"/>
                <a:gd name="connsiteY269" fmla="*/ 1109721 h 1456508"/>
                <a:gd name="connsiteX270" fmla="*/ 229747 w 1508527"/>
                <a:gd name="connsiteY270" fmla="*/ 1083712 h 1456508"/>
                <a:gd name="connsiteX271" fmla="*/ 223245 w 1508527"/>
                <a:gd name="connsiteY271" fmla="*/ 1131395 h 1456508"/>
                <a:gd name="connsiteX272" fmla="*/ 257924 w 1508527"/>
                <a:gd name="connsiteY272" fmla="*/ 1168242 h 1456508"/>
                <a:gd name="connsiteX273" fmla="*/ 257924 w 1508527"/>
                <a:gd name="connsiteY273" fmla="*/ 1168242 h 1456508"/>
                <a:gd name="connsiteX274" fmla="*/ 199403 w 1508527"/>
                <a:gd name="connsiteY274" fmla="*/ 1124893 h 1456508"/>
                <a:gd name="connsiteX275" fmla="*/ 199403 w 1508527"/>
                <a:gd name="connsiteY275" fmla="*/ 1124893 h 1456508"/>
                <a:gd name="connsiteX276" fmla="*/ 147385 w 1508527"/>
                <a:gd name="connsiteY276" fmla="*/ 1111889 h 1456508"/>
                <a:gd name="connsiteX277" fmla="*/ 95367 w 1508527"/>
                <a:gd name="connsiteY277" fmla="*/ 1088047 h 1456508"/>
                <a:gd name="connsiteX278" fmla="*/ 108371 w 1508527"/>
                <a:gd name="connsiteY278" fmla="*/ 1088047 h 1456508"/>
                <a:gd name="connsiteX279" fmla="*/ 145217 w 1508527"/>
                <a:gd name="connsiteY279" fmla="*/ 1092382 h 1456508"/>
                <a:gd name="connsiteX280" fmla="*/ 173394 w 1508527"/>
                <a:gd name="connsiteY280" fmla="*/ 1105386 h 1456508"/>
                <a:gd name="connsiteX281" fmla="*/ 173394 w 1508527"/>
                <a:gd name="connsiteY281" fmla="*/ 1105386 h 1456508"/>
                <a:gd name="connsiteX282" fmla="*/ 173394 w 1508527"/>
                <a:gd name="connsiteY282" fmla="*/ 1105386 h 1456508"/>
                <a:gd name="connsiteX283" fmla="*/ 147385 w 1508527"/>
                <a:gd name="connsiteY283" fmla="*/ 1090214 h 1456508"/>
                <a:gd name="connsiteX284" fmla="*/ 121376 w 1508527"/>
                <a:gd name="connsiteY284" fmla="*/ 1083712 h 1456508"/>
                <a:gd name="connsiteX285" fmla="*/ 169059 w 1508527"/>
                <a:gd name="connsiteY285" fmla="*/ 1085880 h 1456508"/>
                <a:gd name="connsiteX286" fmla="*/ 199403 w 1508527"/>
                <a:gd name="connsiteY286" fmla="*/ 1124893 h 1456508"/>
                <a:gd name="connsiteX287" fmla="*/ 199403 w 1508527"/>
                <a:gd name="connsiteY287" fmla="*/ 1124893 h 1456508"/>
                <a:gd name="connsiteX288" fmla="*/ 212408 w 1508527"/>
                <a:gd name="connsiteY288" fmla="*/ 1114056 h 1456508"/>
                <a:gd name="connsiteX289" fmla="*/ 212408 w 1508527"/>
                <a:gd name="connsiteY289" fmla="*/ 1114056 h 1456508"/>
                <a:gd name="connsiteX290" fmla="*/ 212408 w 1508527"/>
                <a:gd name="connsiteY290" fmla="*/ 1059870 h 1456508"/>
                <a:gd name="connsiteX291" fmla="*/ 203738 w 1508527"/>
                <a:gd name="connsiteY291" fmla="*/ 1003517 h 1456508"/>
                <a:gd name="connsiteX292" fmla="*/ 199403 w 1508527"/>
                <a:gd name="connsiteY292" fmla="*/ 1014354 h 1456508"/>
                <a:gd name="connsiteX293" fmla="*/ 192901 w 1508527"/>
                <a:gd name="connsiteY293" fmla="*/ 1051201 h 1456508"/>
                <a:gd name="connsiteX294" fmla="*/ 199403 w 1508527"/>
                <a:gd name="connsiteY294" fmla="*/ 1081545 h 1456508"/>
                <a:gd name="connsiteX295" fmla="*/ 199403 w 1508527"/>
                <a:gd name="connsiteY295" fmla="*/ 1081545 h 1456508"/>
                <a:gd name="connsiteX296" fmla="*/ 199403 w 1508527"/>
                <a:gd name="connsiteY296" fmla="*/ 1081545 h 1456508"/>
                <a:gd name="connsiteX297" fmla="*/ 192901 w 1508527"/>
                <a:gd name="connsiteY297" fmla="*/ 1051201 h 1456508"/>
                <a:gd name="connsiteX298" fmla="*/ 195068 w 1508527"/>
                <a:gd name="connsiteY298" fmla="*/ 1025192 h 1456508"/>
                <a:gd name="connsiteX299" fmla="*/ 184231 w 1508527"/>
                <a:gd name="connsiteY299" fmla="*/ 1072875 h 1456508"/>
                <a:gd name="connsiteX300" fmla="*/ 212408 w 1508527"/>
                <a:gd name="connsiteY300" fmla="*/ 1114056 h 1456508"/>
                <a:gd name="connsiteX301" fmla="*/ 212408 w 1508527"/>
                <a:gd name="connsiteY301" fmla="*/ 1114056 h 1456508"/>
                <a:gd name="connsiteX302" fmla="*/ 160389 w 1508527"/>
                <a:gd name="connsiteY302" fmla="*/ 1064205 h 1456508"/>
                <a:gd name="connsiteX303" fmla="*/ 160389 w 1508527"/>
                <a:gd name="connsiteY303" fmla="*/ 1064205 h 1456508"/>
                <a:gd name="connsiteX304" fmla="*/ 110539 w 1508527"/>
                <a:gd name="connsiteY304" fmla="*/ 1044698 h 1456508"/>
                <a:gd name="connsiteX305" fmla="*/ 60688 w 1508527"/>
                <a:gd name="connsiteY305" fmla="*/ 1016522 h 1456508"/>
                <a:gd name="connsiteX306" fmla="*/ 73692 w 1508527"/>
                <a:gd name="connsiteY306" fmla="*/ 1016522 h 1456508"/>
                <a:gd name="connsiteX307" fmla="*/ 110539 w 1508527"/>
                <a:gd name="connsiteY307" fmla="*/ 1025192 h 1456508"/>
                <a:gd name="connsiteX308" fmla="*/ 136548 w 1508527"/>
                <a:gd name="connsiteY308" fmla="*/ 1042531 h 1456508"/>
                <a:gd name="connsiteX309" fmla="*/ 136548 w 1508527"/>
                <a:gd name="connsiteY309" fmla="*/ 1042531 h 1456508"/>
                <a:gd name="connsiteX310" fmla="*/ 136548 w 1508527"/>
                <a:gd name="connsiteY310" fmla="*/ 1042531 h 1456508"/>
                <a:gd name="connsiteX311" fmla="*/ 110539 w 1508527"/>
                <a:gd name="connsiteY311" fmla="*/ 1025192 h 1456508"/>
                <a:gd name="connsiteX312" fmla="*/ 86697 w 1508527"/>
                <a:gd name="connsiteY312" fmla="*/ 1016522 h 1456508"/>
                <a:gd name="connsiteX313" fmla="*/ 134380 w 1508527"/>
                <a:gd name="connsiteY313" fmla="*/ 1023024 h 1456508"/>
                <a:gd name="connsiteX314" fmla="*/ 160389 w 1508527"/>
                <a:gd name="connsiteY314" fmla="*/ 1064205 h 1456508"/>
                <a:gd name="connsiteX315" fmla="*/ 160389 w 1508527"/>
                <a:gd name="connsiteY315" fmla="*/ 1064205 h 1456508"/>
                <a:gd name="connsiteX316" fmla="*/ 175561 w 1508527"/>
                <a:gd name="connsiteY316" fmla="*/ 1055536 h 1456508"/>
                <a:gd name="connsiteX317" fmla="*/ 175561 w 1508527"/>
                <a:gd name="connsiteY317" fmla="*/ 1055536 h 1456508"/>
                <a:gd name="connsiteX318" fmla="*/ 182064 w 1508527"/>
                <a:gd name="connsiteY318" fmla="*/ 1001350 h 1456508"/>
                <a:gd name="connsiteX319" fmla="*/ 179896 w 1508527"/>
                <a:gd name="connsiteY319" fmla="*/ 944997 h 1456508"/>
                <a:gd name="connsiteX320" fmla="*/ 175561 w 1508527"/>
                <a:gd name="connsiteY320" fmla="*/ 955834 h 1456508"/>
                <a:gd name="connsiteX321" fmla="*/ 164724 w 1508527"/>
                <a:gd name="connsiteY321" fmla="*/ 992680 h 1456508"/>
                <a:gd name="connsiteX322" fmla="*/ 166892 w 1508527"/>
                <a:gd name="connsiteY322" fmla="*/ 1023024 h 1456508"/>
                <a:gd name="connsiteX323" fmla="*/ 166892 w 1508527"/>
                <a:gd name="connsiteY323" fmla="*/ 1023024 h 1456508"/>
                <a:gd name="connsiteX324" fmla="*/ 166892 w 1508527"/>
                <a:gd name="connsiteY324" fmla="*/ 1023024 h 1456508"/>
                <a:gd name="connsiteX325" fmla="*/ 162557 w 1508527"/>
                <a:gd name="connsiteY325" fmla="*/ 992680 h 1456508"/>
                <a:gd name="connsiteX326" fmla="*/ 166892 w 1508527"/>
                <a:gd name="connsiteY326" fmla="*/ 966671 h 1456508"/>
                <a:gd name="connsiteX327" fmla="*/ 151720 w 1508527"/>
                <a:gd name="connsiteY327" fmla="*/ 1012187 h 1456508"/>
                <a:gd name="connsiteX328" fmla="*/ 175561 w 1508527"/>
                <a:gd name="connsiteY328" fmla="*/ 1055536 h 1456508"/>
                <a:gd name="connsiteX329" fmla="*/ 175561 w 1508527"/>
                <a:gd name="connsiteY329" fmla="*/ 1055536 h 1456508"/>
                <a:gd name="connsiteX330" fmla="*/ 127878 w 1508527"/>
                <a:gd name="connsiteY330" fmla="*/ 999183 h 1456508"/>
                <a:gd name="connsiteX331" fmla="*/ 127878 w 1508527"/>
                <a:gd name="connsiteY331" fmla="*/ 999183 h 1456508"/>
                <a:gd name="connsiteX332" fmla="*/ 80195 w 1508527"/>
                <a:gd name="connsiteY332" fmla="*/ 975341 h 1456508"/>
                <a:gd name="connsiteX333" fmla="*/ 34679 w 1508527"/>
                <a:gd name="connsiteY333" fmla="*/ 940662 h 1456508"/>
                <a:gd name="connsiteX334" fmla="*/ 47683 w 1508527"/>
                <a:gd name="connsiteY334" fmla="*/ 942830 h 1456508"/>
                <a:gd name="connsiteX335" fmla="*/ 82362 w 1508527"/>
                <a:gd name="connsiteY335" fmla="*/ 953667 h 1456508"/>
                <a:gd name="connsiteX336" fmla="*/ 106204 w 1508527"/>
                <a:gd name="connsiteY336" fmla="*/ 973173 h 1456508"/>
                <a:gd name="connsiteX337" fmla="*/ 106204 w 1508527"/>
                <a:gd name="connsiteY337" fmla="*/ 973173 h 1456508"/>
                <a:gd name="connsiteX338" fmla="*/ 106204 w 1508527"/>
                <a:gd name="connsiteY338" fmla="*/ 973173 h 1456508"/>
                <a:gd name="connsiteX339" fmla="*/ 82362 w 1508527"/>
                <a:gd name="connsiteY339" fmla="*/ 953667 h 1456508"/>
                <a:gd name="connsiteX340" fmla="*/ 58520 w 1508527"/>
                <a:gd name="connsiteY340" fmla="*/ 942830 h 1456508"/>
                <a:gd name="connsiteX341" fmla="*/ 106204 w 1508527"/>
                <a:gd name="connsiteY341" fmla="*/ 953667 h 1456508"/>
                <a:gd name="connsiteX342" fmla="*/ 127878 w 1508527"/>
                <a:gd name="connsiteY342" fmla="*/ 999183 h 1456508"/>
                <a:gd name="connsiteX343" fmla="*/ 127878 w 1508527"/>
                <a:gd name="connsiteY343" fmla="*/ 999183 h 1456508"/>
                <a:gd name="connsiteX344" fmla="*/ 143050 w 1508527"/>
                <a:gd name="connsiteY344" fmla="*/ 992680 h 1456508"/>
                <a:gd name="connsiteX345" fmla="*/ 143050 w 1508527"/>
                <a:gd name="connsiteY345" fmla="*/ 992680 h 1456508"/>
                <a:gd name="connsiteX346" fmla="*/ 121376 w 1508527"/>
                <a:gd name="connsiteY346" fmla="*/ 944997 h 1456508"/>
                <a:gd name="connsiteX347" fmla="*/ 143050 w 1508527"/>
                <a:gd name="connsiteY347" fmla="*/ 901648 h 1456508"/>
                <a:gd name="connsiteX348" fmla="*/ 136548 w 1508527"/>
                <a:gd name="connsiteY348" fmla="*/ 927657 h 1456508"/>
                <a:gd name="connsiteX349" fmla="*/ 136548 w 1508527"/>
                <a:gd name="connsiteY349" fmla="*/ 958001 h 1456508"/>
                <a:gd name="connsiteX350" fmla="*/ 136548 w 1508527"/>
                <a:gd name="connsiteY350" fmla="*/ 958001 h 1456508"/>
                <a:gd name="connsiteX351" fmla="*/ 136548 w 1508527"/>
                <a:gd name="connsiteY351" fmla="*/ 958001 h 1456508"/>
                <a:gd name="connsiteX352" fmla="*/ 136548 w 1508527"/>
                <a:gd name="connsiteY352" fmla="*/ 927657 h 1456508"/>
                <a:gd name="connsiteX353" fmla="*/ 149552 w 1508527"/>
                <a:gd name="connsiteY353" fmla="*/ 892979 h 1456508"/>
                <a:gd name="connsiteX354" fmla="*/ 156055 w 1508527"/>
                <a:gd name="connsiteY354" fmla="*/ 882142 h 1456508"/>
                <a:gd name="connsiteX355" fmla="*/ 153887 w 1508527"/>
                <a:gd name="connsiteY355" fmla="*/ 938495 h 1456508"/>
                <a:gd name="connsiteX356" fmla="*/ 143050 w 1508527"/>
                <a:gd name="connsiteY356" fmla="*/ 992680 h 1456508"/>
                <a:gd name="connsiteX357" fmla="*/ 143050 w 1508527"/>
                <a:gd name="connsiteY357" fmla="*/ 992680 h 1456508"/>
                <a:gd name="connsiteX358" fmla="*/ 101869 w 1508527"/>
                <a:gd name="connsiteY358" fmla="*/ 934160 h 1456508"/>
                <a:gd name="connsiteX359" fmla="*/ 101869 w 1508527"/>
                <a:gd name="connsiteY359" fmla="*/ 934160 h 1456508"/>
                <a:gd name="connsiteX360" fmla="*/ 56353 w 1508527"/>
                <a:gd name="connsiteY360" fmla="*/ 905983 h 1456508"/>
                <a:gd name="connsiteX361" fmla="*/ 15172 w 1508527"/>
                <a:gd name="connsiteY361" fmla="*/ 866970 h 1456508"/>
                <a:gd name="connsiteX362" fmla="*/ 26009 w 1508527"/>
                <a:gd name="connsiteY362" fmla="*/ 871304 h 1456508"/>
                <a:gd name="connsiteX363" fmla="*/ 60688 w 1508527"/>
                <a:gd name="connsiteY363" fmla="*/ 886476 h 1456508"/>
                <a:gd name="connsiteX364" fmla="*/ 82362 w 1508527"/>
                <a:gd name="connsiteY364" fmla="*/ 908151 h 1456508"/>
                <a:gd name="connsiteX365" fmla="*/ 82362 w 1508527"/>
                <a:gd name="connsiteY365" fmla="*/ 908151 h 1456508"/>
                <a:gd name="connsiteX366" fmla="*/ 82362 w 1508527"/>
                <a:gd name="connsiteY366" fmla="*/ 908151 h 1456508"/>
                <a:gd name="connsiteX367" fmla="*/ 60688 w 1508527"/>
                <a:gd name="connsiteY367" fmla="*/ 886476 h 1456508"/>
                <a:gd name="connsiteX368" fmla="*/ 39014 w 1508527"/>
                <a:gd name="connsiteY368" fmla="*/ 873472 h 1456508"/>
                <a:gd name="connsiteX369" fmla="*/ 84530 w 1508527"/>
                <a:gd name="connsiteY369" fmla="*/ 890811 h 1456508"/>
                <a:gd name="connsiteX370" fmla="*/ 101869 w 1508527"/>
                <a:gd name="connsiteY370" fmla="*/ 934160 h 1456508"/>
                <a:gd name="connsiteX371" fmla="*/ 101869 w 1508527"/>
                <a:gd name="connsiteY371" fmla="*/ 934160 h 1456508"/>
                <a:gd name="connsiteX372" fmla="*/ 119208 w 1508527"/>
                <a:gd name="connsiteY372" fmla="*/ 927657 h 1456508"/>
                <a:gd name="connsiteX373" fmla="*/ 119208 w 1508527"/>
                <a:gd name="connsiteY373" fmla="*/ 927657 h 1456508"/>
                <a:gd name="connsiteX374" fmla="*/ 136548 w 1508527"/>
                <a:gd name="connsiteY374" fmla="*/ 875639 h 1456508"/>
                <a:gd name="connsiteX375" fmla="*/ 145217 w 1508527"/>
                <a:gd name="connsiteY375" fmla="*/ 819286 h 1456508"/>
                <a:gd name="connsiteX376" fmla="*/ 138715 w 1508527"/>
                <a:gd name="connsiteY376" fmla="*/ 830123 h 1456508"/>
                <a:gd name="connsiteX377" fmla="*/ 121376 w 1508527"/>
                <a:gd name="connsiteY377" fmla="*/ 862635 h 1456508"/>
                <a:gd name="connsiteX378" fmla="*/ 117041 w 1508527"/>
                <a:gd name="connsiteY378" fmla="*/ 892979 h 1456508"/>
                <a:gd name="connsiteX379" fmla="*/ 117041 w 1508527"/>
                <a:gd name="connsiteY379" fmla="*/ 892979 h 1456508"/>
                <a:gd name="connsiteX380" fmla="*/ 117041 w 1508527"/>
                <a:gd name="connsiteY380" fmla="*/ 892979 h 1456508"/>
                <a:gd name="connsiteX381" fmla="*/ 119208 w 1508527"/>
                <a:gd name="connsiteY381" fmla="*/ 862635 h 1456508"/>
                <a:gd name="connsiteX382" fmla="*/ 127878 w 1508527"/>
                <a:gd name="connsiteY382" fmla="*/ 838793 h 1456508"/>
                <a:gd name="connsiteX383" fmla="*/ 101869 w 1508527"/>
                <a:gd name="connsiteY383" fmla="*/ 879974 h 1456508"/>
                <a:gd name="connsiteX384" fmla="*/ 119208 w 1508527"/>
                <a:gd name="connsiteY384" fmla="*/ 927657 h 1456508"/>
                <a:gd name="connsiteX385" fmla="*/ 119208 w 1508527"/>
                <a:gd name="connsiteY385" fmla="*/ 927657 h 1456508"/>
                <a:gd name="connsiteX386" fmla="*/ 84530 w 1508527"/>
                <a:gd name="connsiteY386" fmla="*/ 864802 h 1456508"/>
                <a:gd name="connsiteX387" fmla="*/ 84530 w 1508527"/>
                <a:gd name="connsiteY387" fmla="*/ 864802 h 1456508"/>
                <a:gd name="connsiteX388" fmla="*/ 41181 w 1508527"/>
                <a:gd name="connsiteY388" fmla="*/ 830123 h 1456508"/>
                <a:gd name="connsiteX389" fmla="*/ 4335 w 1508527"/>
                <a:gd name="connsiteY389" fmla="*/ 786775 h 1456508"/>
                <a:gd name="connsiteX390" fmla="*/ 15172 w 1508527"/>
                <a:gd name="connsiteY390" fmla="*/ 791110 h 1456508"/>
                <a:gd name="connsiteX391" fmla="*/ 47683 w 1508527"/>
                <a:gd name="connsiteY391" fmla="*/ 810617 h 1456508"/>
                <a:gd name="connsiteX392" fmla="*/ 67190 w 1508527"/>
                <a:gd name="connsiteY392" fmla="*/ 834458 h 1456508"/>
                <a:gd name="connsiteX393" fmla="*/ 67190 w 1508527"/>
                <a:gd name="connsiteY393" fmla="*/ 834458 h 1456508"/>
                <a:gd name="connsiteX394" fmla="*/ 67190 w 1508527"/>
                <a:gd name="connsiteY394" fmla="*/ 834458 h 1456508"/>
                <a:gd name="connsiteX395" fmla="*/ 47683 w 1508527"/>
                <a:gd name="connsiteY395" fmla="*/ 810617 h 1456508"/>
                <a:gd name="connsiteX396" fmla="*/ 26009 w 1508527"/>
                <a:gd name="connsiteY396" fmla="*/ 795445 h 1456508"/>
                <a:gd name="connsiteX397" fmla="*/ 69358 w 1508527"/>
                <a:gd name="connsiteY397" fmla="*/ 817119 h 1456508"/>
                <a:gd name="connsiteX398" fmla="*/ 84530 w 1508527"/>
                <a:gd name="connsiteY398" fmla="*/ 864802 h 1456508"/>
                <a:gd name="connsiteX399" fmla="*/ 84530 w 1508527"/>
                <a:gd name="connsiteY399" fmla="*/ 864802 h 1456508"/>
                <a:gd name="connsiteX400" fmla="*/ 99702 w 1508527"/>
                <a:gd name="connsiteY400" fmla="*/ 860467 h 1456508"/>
                <a:gd name="connsiteX401" fmla="*/ 99702 w 1508527"/>
                <a:gd name="connsiteY401" fmla="*/ 860467 h 1456508"/>
                <a:gd name="connsiteX402" fmla="*/ 88864 w 1508527"/>
                <a:gd name="connsiteY402" fmla="*/ 810617 h 1456508"/>
                <a:gd name="connsiteX403" fmla="*/ 119208 w 1508527"/>
                <a:gd name="connsiteY403" fmla="*/ 771603 h 1456508"/>
                <a:gd name="connsiteX404" fmla="*/ 108371 w 1508527"/>
                <a:gd name="connsiteY404" fmla="*/ 795445 h 1456508"/>
                <a:gd name="connsiteX405" fmla="*/ 101869 w 1508527"/>
                <a:gd name="connsiteY405" fmla="*/ 825789 h 1456508"/>
                <a:gd name="connsiteX406" fmla="*/ 101869 w 1508527"/>
                <a:gd name="connsiteY406" fmla="*/ 827956 h 1456508"/>
                <a:gd name="connsiteX407" fmla="*/ 101869 w 1508527"/>
                <a:gd name="connsiteY407" fmla="*/ 827956 h 1456508"/>
                <a:gd name="connsiteX408" fmla="*/ 108371 w 1508527"/>
                <a:gd name="connsiteY408" fmla="*/ 797612 h 1456508"/>
                <a:gd name="connsiteX409" fmla="*/ 130045 w 1508527"/>
                <a:gd name="connsiteY409" fmla="*/ 767268 h 1456508"/>
                <a:gd name="connsiteX410" fmla="*/ 138715 w 1508527"/>
                <a:gd name="connsiteY410" fmla="*/ 758598 h 1456508"/>
                <a:gd name="connsiteX411" fmla="*/ 123543 w 1508527"/>
                <a:gd name="connsiteY411" fmla="*/ 812784 h 1456508"/>
                <a:gd name="connsiteX412" fmla="*/ 99702 w 1508527"/>
                <a:gd name="connsiteY412" fmla="*/ 860467 h 1456508"/>
                <a:gd name="connsiteX413" fmla="*/ 99702 w 1508527"/>
                <a:gd name="connsiteY413" fmla="*/ 860467 h 1456508"/>
                <a:gd name="connsiteX414" fmla="*/ 73692 w 1508527"/>
                <a:gd name="connsiteY414" fmla="*/ 793277 h 1456508"/>
                <a:gd name="connsiteX415" fmla="*/ 73692 w 1508527"/>
                <a:gd name="connsiteY415" fmla="*/ 793277 h 1456508"/>
                <a:gd name="connsiteX416" fmla="*/ 65023 w 1508527"/>
                <a:gd name="connsiteY416" fmla="*/ 743426 h 1456508"/>
                <a:gd name="connsiteX417" fmla="*/ 23842 w 1508527"/>
                <a:gd name="connsiteY417" fmla="*/ 717417 h 1456508"/>
                <a:gd name="connsiteX418" fmla="*/ 43348 w 1508527"/>
                <a:gd name="connsiteY418" fmla="*/ 734757 h 1456508"/>
                <a:gd name="connsiteX419" fmla="*/ 58520 w 1508527"/>
                <a:gd name="connsiteY419" fmla="*/ 760766 h 1456508"/>
                <a:gd name="connsiteX420" fmla="*/ 58520 w 1508527"/>
                <a:gd name="connsiteY420" fmla="*/ 760766 h 1456508"/>
                <a:gd name="connsiteX421" fmla="*/ 58520 w 1508527"/>
                <a:gd name="connsiteY421" fmla="*/ 760766 h 1456508"/>
                <a:gd name="connsiteX422" fmla="*/ 41181 w 1508527"/>
                <a:gd name="connsiteY422" fmla="*/ 734757 h 1456508"/>
                <a:gd name="connsiteX423" fmla="*/ 10837 w 1508527"/>
                <a:gd name="connsiteY423" fmla="*/ 713083 h 1456508"/>
                <a:gd name="connsiteX424" fmla="*/ 0 w 1508527"/>
                <a:gd name="connsiteY424" fmla="*/ 706580 h 1456508"/>
                <a:gd name="connsiteX425" fmla="*/ 32511 w 1508527"/>
                <a:gd name="connsiteY425" fmla="*/ 754264 h 1456508"/>
                <a:gd name="connsiteX426" fmla="*/ 73692 w 1508527"/>
                <a:gd name="connsiteY426" fmla="*/ 793277 h 1456508"/>
                <a:gd name="connsiteX427" fmla="*/ 73692 w 1508527"/>
                <a:gd name="connsiteY427" fmla="*/ 793277 h 1456508"/>
                <a:gd name="connsiteX428" fmla="*/ 88864 w 1508527"/>
                <a:gd name="connsiteY428" fmla="*/ 791110 h 1456508"/>
                <a:gd name="connsiteX429" fmla="*/ 88864 w 1508527"/>
                <a:gd name="connsiteY429" fmla="*/ 791110 h 1456508"/>
                <a:gd name="connsiteX430" fmla="*/ 117041 w 1508527"/>
                <a:gd name="connsiteY430" fmla="*/ 745594 h 1456508"/>
                <a:gd name="connsiteX431" fmla="*/ 136548 w 1508527"/>
                <a:gd name="connsiteY431" fmla="*/ 691408 h 1456508"/>
                <a:gd name="connsiteX432" fmla="*/ 127878 w 1508527"/>
                <a:gd name="connsiteY432" fmla="*/ 700078 h 1456508"/>
                <a:gd name="connsiteX433" fmla="*/ 104036 w 1508527"/>
                <a:gd name="connsiteY433" fmla="*/ 728255 h 1456508"/>
                <a:gd name="connsiteX434" fmla="*/ 93199 w 1508527"/>
                <a:gd name="connsiteY434" fmla="*/ 758598 h 1456508"/>
                <a:gd name="connsiteX435" fmla="*/ 93199 w 1508527"/>
                <a:gd name="connsiteY435" fmla="*/ 758598 h 1456508"/>
                <a:gd name="connsiteX436" fmla="*/ 93199 w 1508527"/>
                <a:gd name="connsiteY436" fmla="*/ 756431 h 1456508"/>
                <a:gd name="connsiteX437" fmla="*/ 101869 w 1508527"/>
                <a:gd name="connsiteY437" fmla="*/ 726087 h 1456508"/>
                <a:gd name="connsiteX438" fmla="*/ 114874 w 1508527"/>
                <a:gd name="connsiteY438" fmla="*/ 704413 h 1456508"/>
                <a:gd name="connsiteX439" fmla="*/ 82362 w 1508527"/>
                <a:gd name="connsiteY439" fmla="*/ 739092 h 1456508"/>
                <a:gd name="connsiteX440" fmla="*/ 88864 w 1508527"/>
                <a:gd name="connsiteY440" fmla="*/ 791110 h 1456508"/>
                <a:gd name="connsiteX441" fmla="*/ 88864 w 1508527"/>
                <a:gd name="connsiteY441" fmla="*/ 791110 h 1456508"/>
                <a:gd name="connsiteX442" fmla="*/ 69358 w 1508527"/>
                <a:gd name="connsiteY442" fmla="*/ 721752 h 1456508"/>
                <a:gd name="connsiteX443" fmla="*/ 69358 w 1508527"/>
                <a:gd name="connsiteY443" fmla="*/ 721752 h 1456508"/>
                <a:gd name="connsiteX444" fmla="*/ 34679 w 1508527"/>
                <a:gd name="connsiteY444" fmla="*/ 680571 h 1456508"/>
                <a:gd name="connsiteX445" fmla="*/ 6502 w 1508527"/>
                <a:gd name="connsiteY445" fmla="*/ 630720 h 1456508"/>
                <a:gd name="connsiteX446" fmla="*/ 17339 w 1508527"/>
                <a:gd name="connsiteY446" fmla="*/ 637223 h 1456508"/>
                <a:gd name="connsiteX447" fmla="*/ 45516 w 1508527"/>
                <a:gd name="connsiteY447" fmla="*/ 661064 h 1456508"/>
                <a:gd name="connsiteX448" fmla="*/ 60688 w 1508527"/>
                <a:gd name="connsiteY448" fmla="*/ 689241 h 1456508"/>
                <a:gd name="connsiteX449" fmla="*/ 60688 w 1508527"/>
                <a:gd name="connsiteY449" fmla="*/ 689241 h 1456508"/>
                <a:gd name="connsiteX450" fmla="*/ 60688 w 1508527"/>
                <a:gd name="connsiteY450" fmla="*/ 687073 h 1456508"/>
                <a:gd name="connsiteX451" fmla="*/ 47683 w 1508527"/>
                <a:gd name="connsiteY451" fmla="*/ 658897 h 1456508"/>
                <a:gd name="connsiteX452" fmla="*/ 30344 w 1508527"/>
                <a:gd name="connsiteY452" fmla="*/ 639390 h 1456508"/>
                <a:gd name="connsiteX453" fmla="*/ 69358 w 1508527"/>
                <a:gd name="connsiteY453" fmla="*/ 669734 h 1456508"/>
                <a:gd name="connsiteX454" fmla="*/ 69358 w 1508527"/>
                <a:gd name="connsiteY454" fmla="*/ 721752 h 1456508"/>
                <a:gd name="connsiteX455" fmla="*/ 69358 w 1508527"/>
                <a:gd name="connsiteY455" fmla="*/ 721752 h 1456508"/>
                <a:gd name="connsiteX456" fmla="*/ 84530 w 1508527"/>
                <a:gd name="connsiteY456" fmla="*/ 721752 h 1456508"/>
                <a:gd name="connsiteX457" fmla="*/ 84530 w 1508527"/>
                <a:gd name="connsiteY457" fmla="*/ 721752 h 1456508"/>
                <a:gd name="connsiteX458" fmla="*/ 84530 w 1508527"/>
                <a:gd name="connsiteY458" fmla="*/ 669734 h 1456508"/>
                <a:gd name="connsiteX459" fmla="*/ 121376 w 1508527"/>
                <a:gd name="connsiteY459" fmla="*/ 639390 h 1456508"/>
                <a:gd name="connsiteX460" fmla="*/ 106204 w 1508527"/>
                <a:gd name="connsiteY460" fmla="*/ 658897 h 1456508"/>
                <a:gd name="connsiteX461" fmla="*/ 93199 w 1508527"/>
                <a:gd name="connsiteY461" fmla="*/ 687073 h 1456508"/>
                <a:gd name="connsiteX462" fmla="*/ 93199 w 1508527"/>
                <a:gd name="connsiteY462" fmla="*/ 689241 h 1456508"/>
                <a:gd name="connsiteX463" fmla="*/ 93199 w 1508527"/>
                <a:gd name="connsiteY463" fmla="*/ 689241 h 1456508"/>
                <a:gd name="connsiteX464" fmla="*/ 106204 w 1508527"/>
                <a:gd name="connsiteY464" fmla="*/ 661064 h 1456508"/>
                <a:gd name="connsiteX465" fmla="*/ 132213 w 1508527"/>
                <a:gd name="connsiteY465" fmla="*/ 635055 h 1456508"/>
                <a:gd name="connsiteX466" fmla="*/ 143050 w 1508527"/>
                <a:gd name="connsiteY466" fmla="*/ 628553 h 1456508"/>
                <a:gd name="connsiteX467" fmla="*/ 117041 w 1508527"/>
                <a:gd name="connsiteY467" fmla="*/ 680571 h 1456508"/>
                <a:gd name="connsiteX468" fmla="*/ 84530 w 1508527"/>
                <a:gd name="connsiteY468" fmla="*/ 721752 h 1456508"/>
                <a:gd name="connsiteX469" fmla="*/ 84530 w 1508527"/>
                <a:gd name="connsiteY469" fmla="*/ 721752 h 1456508"/>
                <a:gd name="connsiteX470" fmla="*/ 71525 w 1508527"/>
                <a:gd name="connsiteY470" fmla="*/ 650227 h 1456508"/>
                <a:gd name="connsiteX471" fmla="*/ 71525 w 1508527"/>
                <a:gd name="connsiteY471" fmla="*/ 650227 h 1456508"/>
                <a:gd name="connsiteX472" fmla="*/ 73692 w 1508527"/>
                <a:gd name="connsiteY472" fmla="*/ 600376 h 1456508"/>
                <a:gd name="connsiteX473" fmla="*/ 39014 w 1508527"/>
                <a:gd name="connsiteY473" fmla="*/ 567865 h 1456508"/>
                <a:gd name="connsiteX474" fmla="*/ 54186 w 1508527"/>
                <a:gd name="connsiteY474" fmla="*/ 589539 h 1456508"/>
                <a:gd name="connsiteX475" fmla="*/ 65023 w 1508527"/>
                <a:gd name="connsiteY475" fmla="*/ 617716 h 1456508"/>
                <a:gd name="connsiteX476" fmla="*/ 65023 w 1508527"/>
                <a:gd name="connsiteY476" fmla="*/ 619883 h 1456508"/>
                <a:gd name="connsiteX477" fmla="*/ 65023 w 1508527"/>
                <a:gd name="connsiteY477" fmla="*/ 619883 h 1456508"/>
                <a:gd name="connsiteX478" fmla="*/ 54186 w 1508527"/>
                <a:gd name="connsiteY478" fmla="*/ 591707 h 1456508"/>
                <a:gd name="connsiteX479" fmla="*/ 28177 w 1508527"/>
                <a:gd name="connsiteY479" fmla="*/ 563530 h 1456508"/>
                <a:gd name="connsiteX480" fmla="*/ 19507 w 1508527"/>
                <a:gd name="connsiteY480" fmla="*/ 554861 h 1456508"/>
                <a:gd name="connsiteX481" fmla="*/ 41181 w 1508527"/>
                <a:gd name="connsiteY481" fmla="*/ 606879 h 1456508"/>
                <a:gd name="connsiteX482" fmla="*/ 71525 w 1508527"/>
                <a:gd name="connsiteY482" fmla="*/ 650227 h 1456508"/>
                <a:gd name="connsiteX483" fmla="*/ 71525 w 1508527"/>
                <a:gd name="connsiteY483" fmla="*/ 650227 h 1456508"/>
                <a:gd name="connsiteX484" fmla="*/ 88864 w 1508527"/>
                <a:gd name="connsiteY484" fmla="*/ 650227 h 1456508"/>
                <a:gd name="connsiteX485" fmla="*/ 88864 w 1508527"/>
                <a:gd name="connsiteY485" fmla="*/ 650227 h 1456508"/>
                <a:gd name="connsiteX486" fmla="*/ 125711 w 1508527"/>
                <a:gd name="connsiteY486" fmla="*/ 611214 h 1456508"/>
                <a:gd name="connsiteX487" fmla="*/ 156055 w 1508527"/>
                <a:gd name="connsiteY487" fmla="*/ 563530 h 1456508"/>
                <a:gd name="connsiteX488" fmla="*/ 145217 w 1508527"/>
                <a:gd name="connsiteY488" fmla="*/ 570033 h 1456508"/>
                <a:gd name="connsiteX489" fmla="*/ 114874 w 1508527"/>
                <a:gd name="connsiteY489" fmla="*/ 593874 h 1456508"/>
                <a:gd name="connsiteX490" fmla="*/ 99702 w 1508527"/>
                <a:gd name="connsiteY490" fmla="*/ 619883 h 1456508"/>
                <a:gd name="connsiteX491" fmla="*/ 99702 w 1508527"/>
                <a:gd name="connsiteY491" fmla="*/ 619883 h 1456508"/>
                <a:gd name="connsiteX492" fmla="*/ 99702 w 1508527"/>
                <a:gd name="connsiteY492" fmla="*/ 619883 h 1456508"/>
                <a:gd name="connsiteX493" fmla="*/ 114874 w 1508527"/>
                <a:gd name="connsiteY493" fmla="*/ 593874 h 1456508"/>
                <a:gd name="connsiteX494" fmla="*/ 132213 w 1508527"/>
                <a:gd name="connsiteY494" fmla="*/ 576535 h 1456508"/>
                <a:gd name="connsiteX495" fmla="*/ 93199 w 1508527"/>
                <a:gd name="connsiteY495" fmla="*/ 604711 h 1456508"/>
                <a:gd name="connsiteX496" fmla="*/ 88864 w 1508527"/>
                <a:gd name="connsiteY496" fmla="*/ 650227 h 1456508"/>
                <a:gd name="connsiteX497" fmla="*/ 88864 w 1508527"/>
                <a:gd name="connsiteY497" fmla="*/ 650227 h 1456508"/>
                <a:gd name="connsiteX498" fmla="*/ 84530 w 1508527"/>
                <a:gd name="connsiteY498" fmla="*/ 578702 h 1456508"/>
                <a:gd name="connsiteX499" fmla="*/ 84530 w 1508527"/>
                <a:gd name="connsiteY499" fmla="*/ 578702 h 1456508"/>
                <a:gd name="connsiteX500" fmla="*/ 58520 w 1508527"/>
                <a:gd name="connsiteY500" fmla="*/ 531019 h 1456508"/>
                <a:gd name="connsiteX501" fmla="*/ 41181 w 1508527"/>
                <a:gd name="connsiteY501" fmla="*/ 476833 h 1456508"/>
                <a:gd name="connsiteX502" fmla="*/ 49851 w 1508527"/>
                <a:gd name="connsiteY502" fmla="*/ 485503 h 1456508"/>
                <a:gd name="connsiteX503" fmla="*/ 71525 w 1508527"/>
                <a:gd name="connsiteY503" fmla="*/ 515847 h 1456508"/>
                <a:gd name="connsiteX504" fmla="*/ 80195 w 1508527"/>
                <a:gd name="connsiteY504" fmla="*/ 546191 h 1456508"/>
                <a:gd name="connsiteX505" fmla="*/ 80195 w 1508527"/>
                <a:gd name="connsiteY505" fmla="*/ 546191 h 1456508"/>
                <a:gd name="connsiteX506" fmla="*/ 80195 w 1508527"/>
                <a:gd name="connsiteY506" fmla="*/ 544023 h 1456508"/>
                <a:gd name="connsiteX507" fmla="*/ 73692 w 1508527"/>
                <a:gd name="connsiteY507" fmla="*/ 513680 h 1456508"/>
                <a:gd name="connsiteX508" fmla="*/ 60688 w 1508527"/>
                <a:gd name="connsiteY508" fmla="*/ 492005 h 1456508"/>
                <a:gd name="connsiteX509" fmla="*/ 91032 w 1508527"/>
                <a:gd name="connsiteY509" fmla="*/ 528852 h 1456508"/>
                <a:gd name="connsiteX510" fmla="*/ 84530 w 1508527"/>
                <a:gd name="connsiteY510" fmla="*/ 578702 h 1456508"/>
                <a:gd name="connsiteX511" fmla="*/ 84530 w 1508527"/>
                <a:gd name="connsiteY511" fmla="*/ 578702 h 1456508"/>
                <a:gd name="connsiteX512" fmla="*/ 99702 w 1508527"/>
                <a:gd name="connsiteY512" fmla="*/ 583037 h 1456508"/>
                <a:gd name="connsiteX513" fmla="*/ 99702 w 1508527"/>
                <a:gd name="connsiteY513" fmla="*/ 583037 h 1456508"/>
                <a:gd name="connsiteX514" fmla="*/ 110539 w 1508527"/>
                <a:gd name="connsiteY514" fmla="*/ 533186 h 1456508"/>
                <a:gd name="connsiteX515" fmla="*/ 153887 w 1508527"/>
                <a:gd name="connsiteY515" fmla="*/ 509345 h 1456508"/>
                <a:gd name="connsiteX516" fmla="*/ 134380 w 1508527"/>
                <a:gd name="connsiteY516" fmla="*/ 526684 h 1456508"/>
                <a:gd name="connsiteX517" fmla="*/ 117041 w 1508527"/>
                <a:gd name="connsiteY517" fmla="*/ 552693 h 1456508"/>
                <a:gd name="connsiteX518" fmla="*/ 117041 w 1508527"/>
                <a:gd name="connsiteY518" fmla="*/ 552693 h 1456508"/>
                <a:gd name="connsiteX519" fmla="*/ 117041 w 1508527"/>
                <a:gd name="connsiteY519" fmla="*/ 552693 h 1456508"/>
                <a:gd name="connsiteX520" fmla="*/ 136548 w 1508527"/>
                <a:gd name="connsiteY520" fmla="*/ 526684 h 1456508"/>
                <a:gd name="connsiteX521" fmla="*/ 169059 w 1508527"/>
                <a:gd name="connsiteY521" fmla="*/ 507177 h 1456508"/>
                <a:gd name="connsiteX522" fmla="*/ 179896 w 1508527"/>
                <a:gd name="connsiteY522" fmla="*/ 502842 h 1456508"/>
                <a:gd name="connsiteX523" fmla="*/ 143050 w 1508527"/>
                <a:gd name="connsiteY523" fmla="*/ 548358 h 1456508"/>
                <a:gd name="connsiteX524" fmla="*/ 99702 w 1508527"/>
                <a:gd name="connsiteY524" fmla="*/ 583037 h 1456508"/>
                <a:gd name="connsiteX525" fmla="*/ 99702 w 1508527"/>
                <a:gd name="connsiteY525" fmla="*/ 583037 h 1456508"/>
                <a:gd name="connsiteX526" fmla="*/ 101869 w 1508527"/>
                <a:gd name="connsiteY526" fmla="*/ 509345 h 1456508"/>
                <a:gd name="connsiteX527" fmla="*/ 101869 w 1508527"/>
                <a:gd name="connsiteY527" fmla="*/ 509345 h 1456508"/>
                <a:gd name="connsiteX528" fmla="*/ 114874 w 1508527"/>
                <a:gd name="connsiteY528" fmla="*/ 459494 h 1456508"/>
                <a:gd name="connsiteX529" fmla="*/ 88864 w 1508527"/>
                <a:gd name="connsiteY529" fmla="*/ 420480 h 1456508"/>
                <a:gd name="connsiteX530" fmla="*/ 99702 w 1508527"/>
                <a:gd name="connsiteY530" fmla="*/ 444322 h 1456508"/>
                <a:gd name="connsiteX531" fmla="*/ 104036 w 1508527"/>
                <a:gd name="connsiteY531" fmla="*/ 474666 h 1456508"/>
                <a:gd name="connsiteX532" fmla="*/ 104036 w 1508527"/>
                <a:gd name="connsiteY532" fmla="*/ 476833 h 1456508"/>
                <a:gd name="connsiteX533" fmla="*/ 104036 w 1508527"/>
                <a:gd name="connsiteY533" fmla="*/ 476833 h 1456508"/>
                <a:gd name="connsiteX534" fmla="*/ 99702 w 1508527"/>
                <a:gd name="connsiteY534" fmla="*/ 446489 h 1456508"/>
                <a:gd name="connsiteX535" fmla="*/ 80195 w 1508527"/>
                <a:gd name="connsiteY535" fmla="*/ 413978 h 1456508"/>
                <a:gd name="connsiteX536" fmla="*/ 73692 w 1508527"/>
                <a:gd name="connsiteY536" fmla="*/ 405308 h 1456508"/>
                <a:gd name="connsiteX537" fmla="*/ 84530 w 1508527"/>
                <a:gd name="connsiteY537" fmla="*/ 461661 h 1456508"/>
                <a:gd name="connsiteX538" fmla="*/ 101869 w 1508527"/>
                <a:gd name="connsiteY538" fmla="*/ 509345 h 1456508"/>
                <a:gd name="connsiteX539" fmla="*/ 101869 w 1508527"/>
                <a:gd name="connsiteY539" fmla="*/ 509345 h 1456508"/>
                <a:gd name="connsiteX540" fmla="*/ 119208 w 1508527"/>
                <a:gd name="connsiteY540" fmla="*/ 513680 h 1456508"/>
                <a:gd name="connsiteX541" fmla="*/ 119208 w 1508527"/>
                <a:gd name="connsiteY541" fmla="*/ 513680 h 1456508"/>
                <a:gd name="connsiteX542" fmla="*/ 162557 w 1508527"/>
                <a:gd name="connsiteY542" fmla="*/ 483336 h 1456508"/>
                <a:gd name="connsiteX543" fmla="*/ 203738 w 1508527"/>
                <a:gd name="connsiteY543" fmla="*/ 442155 h 1456508"/>
                <a:gd name="connsiteX544" fmla="*/ 192901 w 1508527"/>
                <a:gd name="connsiteY544" fmla="*/ 446489 h 1456508"/>
                <a:gd name="connsiteX545" fmla="*/ 160389 w 1508527"/>
                <a:gd name="connsiteY545" fmla="*/ 463829 h 1456508"/>
                <a:gd name="connsiteX546" fmla="*/ 138715 w 1508527"/>
                <a:gd name="connsiteY546" fmla="*/ 487670 h 1456508"/>
                <a:gd name="connsiteX547" fmla="*/ 138715 w 1508527"/>
                <a:gd name="connsiteY547" fmla="*/ 487670 h 1456508"/>
                <a:gd name="connsiteX548" fmla="*/ 138715 w 1508527"/>
                <a:gd name="connsiteY548" fmla="*/ 487670 h 1456508"/>
                <a:gd name="connsiteX549" fmla="*/ 158222 w 1508527"/>
                <a:gd name="connsiteY549" fmla="*/ 463829 h 1456508"/>
                <a:gd name="connsiteX550" fmla="*/ 179896 w 1508527"/>
                <a:gd name="connsiteY550" fmla="*/ 450824 h 1456508"/>
                <a:gd name="connsiteX551" fmla="*/ 134380 w 1508527"/>
                <a:gd name="connsiteY551" fmla="*/ 468164 h 1456508"/>
                <a:gd name="connsiteX552" fmla="*/ 119208 w 1508527"/>
                <a:gd name="connsiteY552" fmla="*/ 513680 h 1456508"/>
                <a:gd name="connsiteX553" fmla="*/ 119208 w 1508527"/>
                <a:gd name="connsiteY553" fmla="*/ 513680 h 1456508"/>
                <a:gd name="connsiteX554" fmla="*/ 127878 w 1508527"/>
                <a:gd name="connsiteY554" fmla="*/ 442155 h 1456508"/>
                <a:gd name="connsiteX555" fmla="*/ 127878 w 1508527"/>
                <a:gd name="connsiteY555" fmla="*/ 442155 h 1456508"/>
                <a:gd name="connsiteX556" fmla="*/ 112706 w 1508527"/>
                <a:gd name="connsiteY556" fmla="*/ 390136 h 1456508"/>
                <a:gd name="connsiteX557" fmla="*/ 108371 w 1508527"/>
                <a:gd name="connsiteY557" fmla="*/ 333783 h 1456508"/>
                <a:gd name="connsiteX558" fmla="*/ 114874 w 1508527"/>
                <a:gd name="connsiteY558" fmla="*/ 344620 h 1456508"/>
                <a:gd name="connsiteX559" fmla="*/ 130045 w 1508527"/>
                <a:gd name="connsiteY559" fmla="*/ 379299 h 1456508"/>
                <a:gd name="connsiteX560" fmla="*/ 132213 w 1508527"/>
                <a:gd name="connsiteY560" fmla="*/ 409643 h 1456508"/>
                <a:gd name="connsiteX561" fmla="*/ 132213 w 1508527"/>
                <a:gd name="connsiteY561" fmla="*/ 409643 h 1456508"/>
                <a:gd name="connsiteX562" fmla="*/ 132213 w 1508527"/>
                <a:gd name="connsiteY562" fmla="*/ 409643 h 1456508"/>
                <a:gd name="connsiteX563" fmla="*/ 132213 w 1508527"/>
                <a:gd name="connsiteY563" fmla="*/ 379299 h 1456508"/>
                <a:gd name="connsiteX564" fmla="*/ 123543 w 1508527"/>
                <a:gd name="connsiteY564" fmla="*/ 355458 h 1456508"/>
                <a:gd name="connsiteX565" fmla="*/ 145217 w 1508527"/>
                <a:gd name="connsiteY565" fmla="*/ 398806 h 1456508"/>
                <a:gd name="connsiteX566" fmla="*/ 127878 w 1508527"/>
                <a:gd name="connsiteY566" fmla="*/ 442155 h 1456508"/>
                <a:gd name="connsiteX567" fmla="*/ 127878 w 1508527"/>
                <a:gd name="connsiteY567" fmla="*/ 442155 h 1456508"/>
                <a:gd name="connsiteX568" fmla="*/ 143050 w 1508527"/>
                <a:gd name="connsiteY568" fmla="*/ 448657 h 1456508"/>
                <a:gd name="connsiteX569" fmla="*/ 143050 w 1508527"/>
                <a:gd name="connsiteY569" fmla="*/ 448657 h 1456508"/>
                <a:gd name="connsiteX570" fmla="*/ 164724 w 1508527"/>
                <a:gd name="connsiteY570" fmla="*/ 403141 h 1456508"/>
                <a:gd name="connsiteX571" fmla="*/ 210240 w 1508527"/>
                <a:gd name="connsiteY571" fmla="*/ 390136 h 1456508"/>
                <a:gd name="connsiteX572" fmla="*/ 186399 w 1508527"/>
                <a:gd name="connsiteY572" fmla="*/ 400973 h 1456508"/>
                <a:gd name="connsiteX573" fmla="*/ 164724 w 1508527"/>
                <a:gd name="connsiteY573" fmla="*/ 422648 h 1456508"/>
                <a:gd name="connsiteX574" fmla="*/ 164724 w 1508527"/>
                <a:gd name="connsiteY574" fmla="*/ 422648 h 1456508"/>
                <a:gd name="connsiteX575" fmla="*/ 164724 w 1508527"/>
                <a:gd name="connsiteY575" fmla="*/ 422648 h 1456508"/>
                <a:gd name="connsiteX576" fmla="*/ 188566 w 1508527"/>
                <a:gd name="connsiteY576" fmla="*/ 403141 h 1456508"/>
                <a:gd name="connsiteX577" fmla="*/ 223245 w 1508527"/>
                <a:gd name="connsiteY577" fmla="*/ 390136 h 1456508"/>
                <a:gd name="connsiteX578" fmla="*/ 234082 w 1508527"/>
                <a:gd name="connsiteY578" fmla="*/ 387969 h 1456508"/>
                <a:gd name="connsiteX579" fmla="*/ 188566 w 1508527"/>
                <a:gd name="connsiteY579" fmla="*/ 424815 h 1456508"/>
                <a:gd name="connsiteX580" fmla="*/ 143050 w 1508527"/>
                <a:gd name="connsiteY580" fmla="*/ 448657 h 1456508"/>
                <a:gd name="connsiteX581" fmla="*/ 143050 w 1508527"/>
                <a:gd name="connsiteY581" fmla="*/ 448657 h 1456508"/>
                <a:gd name="connsiteX582" fmla="*/ 160389 w 1508527"/>
                <a:gd name="connsiteY582" fmla="*/ 379299 h 1456508"/>
                <a:gd name="connsiteX583" fmla="*/ 160389 w 1508527"/>
                <a:gd name="connsiteY583" fmla="*/ 379299 h 1456508"/>
                <a:gd name="connsiteX584" fmla="*/ 151720 w 1508527"/>
                <a:gd name="connsiteY584" fmla="*/ 325114 h 1456508"/>
                <a:gd name="connsiteX585" fmla="*/ 151720 w 1508527"/>
                <a:gd name="connsiteY585" fmla="*/ 268761 h 1456508"/>
                <a:gd name="connsiteX586" fmla="*/ 156055 w 1508527"/>
                <a:gd name="connsiteY586" fmla="*/ 279598 h 1456508"/>
                <a:gd name="connsiteX587" fmla="*/ 166892 w 1508527"/>
                <a:gd name="connsiteY587" fmla="*/ 314276 h 1456508"/>
                <a:gd name="connsiteX588" fmla="*/ 164724 w 1508527"/>
                <a:gd name="connsiteY588" fmla="*/ 344620 h 1456508"/>
                <a:gd name="connsiteX589" fmla="*/ 164724 w 1508527"/>
                <a:gd name="connsiteY589" fmla="*/ 344620 h 1456508"/>
                <a:gd name="connsiteX590" fmla="*/ 164724 w 1508527"/>
                <a:gd name="connsiteY590" fmla="*/ 344620 h 1456508"/>
                <a:gd name="connsiteX591" fmla="*/ 166892 w 1508527"/>
                <a:gd name="connsiteY591" fmla="*/ 314276 h 1456508"/>
                <a:gd name="connsiteX592" fmla="*/ 162557 w 1508527"/>
                <a:gd name="connsiteY592" fmla="*/ 288267 h 1456508"/>
                <a:gd name="connsiteX593" fmla="*/ 179896 w 1508527"/>
                <a:gd name="connsiteY593" fmla="*/ 333783 h 1456508"/>
                <a:gd name="connsiteX594" fmla="*/ 160389 w 1508527"/>
                <a:gd name="connsiteY594" fmla="*/ 379299 h 1456508"/>
                <a:gd name="connsiteX595" fmla="*/ 160389 w 1508527"/>
                <a:gd name="connsiteY595" fmla="*/ 379299 h 1456508"/>
                <a:gd name="connsiteX596" fmla="*/ 175561 w 1508527"/>
                <a:gd name="connsiteY596" fmla="*/ 385801 h 1456508"/>
                <a:gd name="connsiteX597" fmla="*/ 175561 w 1508527"/>
                <a:gd name="connsiteY597" fmla="*/ 385801 h 1456508"/>
                <a:gd name="connsiteX598" fmla="*/ 225412 w 1508527"/>
                <a:gd name="connsiteY598" fmla="*/ 364127 h 1456508"/>
                <a:gd name="connsiteX599" fmla="*/ 273096 w 1508527"/>
                <a:gd name="connsiteY599" fmla="*/ 333783 h 1456508"/>
                <a:gd name="connsiteX600" fmla="*/ 260091 w 1508527"/>
                <a:gd name="connsiteY600" fmla="*/ 335951 h 1456508"/>
                <a:gd name="connsiteX601" fmla="*/ 223245 w 1508527"/>
                <a:gd name="connsiteY601" fmla="*/ 344620 h 1456508"/>
                <a:gd name="connsiteX602" fmla="*/ 197236 w 1508527"/>
                <a:gd name="connsiteY602" fmla="*/ 361960 h 1456508"/>
                <a:gd name="connsiteX603" fmla="*/ 197236 w 1508527"/>
                <a:gd name="connsiteY603" fmla="*/ 361960 h 1456508"/>
                <a:gd name="connsiteX604" fmla="*/ 197236 w 1508527"/>
                <a:gd name="connsiteY604" fmla="*/ 361960 h 1456508"/>
                <a:gd name="connsiteX605" fmla="*/ 221077 w 1508527"/>
                <a:gd name="connsiteY605" fmla="*/ 342453 h 1456508"/>
                <a:gd name="connsiteX606" fmla="*/ 244919 w 1508527"/>
                <a:gd name="connsiteY606" fmla="*/ 333783 h 1456508"/>
                <a:gd name="connsiteX607" fmla="*/ 197236 w 1508527"/>
                <a:gd name="connsiteY607" fmla="*/ 342453 h 1456508"/>
                <a:gd name="connsiteX608" fmla="*/ 175561 w 1508527"/>
                <a:gd name="connsiteY608" fmla="*/ 385801 h 1456508"/>
                <a:gd name="connsiteX609" fmla="*/ 175561 w 1508527"/>
                <a:gd name="connsiteY609" fmla="*/ 385801 h 1456508"/>
                <a:gd name="connsiteX610" fmla="*/ 199403 w 1508527"/>
                <a:gd name="connsiteY610" fmla="*/ 318611 h 1456508"/>
                <a:gd name="connsiteX611" fmla="*/ 199403 w 1508527"/>
                <a:gd name="connsiteY611" fmla="*/ 318611 h 1456508"/>
                <a:gd name="connsiteX612" fmla="*/ 195068 w 1508527"/>
                <a:gd name="connsiteY612" fmla="*/ 264426 h 1456508"/>
                <a:gd name="connsiteX613" fmla="*/ 201570 w 1508527"/>
                <a:gd name="connsiteY613" fmla="*/ 208073 h 1456508"/>
                <a:gd name="connsiteX614" fmla="*/ 205905 w 1508527"/>
                <a:gd name="connsiteY614" fmla="*/ 218910 h 1456508"/>
                <a:gd name="connsiteX615" fmla="*/ 214575 w 1508527"/>
                <a:gd name="connsiteY615" fmla="*/ 255756 h 1456508"/>
                <a:gd name="connsiteX616" fmla="*/ 210240 w 1508527"/>
                <a:gd name="connsiteY616" fmla="*/ 286100 h 1456508"/>
                <a:gd name="connsiteX617" fmla="*/ 210240 w 1508527"/>
                <a:gd name="connsiteY617" fmla="*/ 286100 h 1456508"/>
                <a:gd name="connsiteX618" fmla="*/ 210240 w 1508527"/>
                <a:gd name="connsiteY618" fmla="*/ 286100 h 1456508"/>
                <a:gd name="connsiteX619" fmla="*/ 216742 w 1508527"/>
                <a:gd name="connsiteY619" fmla="*/ 255756 h 1456508"/>
                <a:gd name="connsiteX620" fmla="*/ 214575 w 1508527"/>
                <a:gd name="connsiteY620" fmla="*/ 229747 h 1456508"/>
                <a:gd name="connsiteX621" fmla="*/ 227580 w 1508527"/>
                <a:gd name="connsiteY621" fmla="*/ 275263 h 1456508"/>
                <a:gd name="connsiteX622" fmla="*/ 199403 w 1508527"/>
                <a:gd name="connsiteY622" fmla="*/ 318611 h 1456508"/>
                <a:gd name="connsiteX623" fmla="*/ 199403 w 1508527"/>
                <a:gd name="connsiteY623" fmla="*/ 318611 h 1456508"/>
                <a:gd name="connsiteX624" fmla="*/ 212408 w 1508527"/>
                <a:gd name="connsiteY624" fmla="*/ 327281 h 1456508"/>
                <a:gd name="connsiteX625" fmla="*/ 212408 w 1508527"/>
                <a:gd name="connsiteY625" fmla="*/ 327281 h 1456508"/>
                <a:gd name="connsiteX626" fmla="*/ 264426 w 1508527"/>
                <a:gd name="connsiteY626" fmla="*/ 312109 h 1456508"/>
                <a:gd name="connsiteX627" fmla="*/ 316444 w 1508527"/>
                <a:gd name="connsiteY627" fmla="*/ 286100 h 1456508"/>
                <a:gd name="connsiteX628" fmla="*/ 303439 w 1508527"/>
                <a:gd name="connsiteY628" fmla="*/ 286100 h 1456508"/>
                <a:gd name="connsiteX629" fmla="*/ 266593 w 1508527"/>
                <a:gd name="connsiteY629" fmla="*/ 290435 h 1456508"/>
                <a:gd name="connsiteX630" fmla="*/ 238417 w 1508527"/>
                <a:gd name="connsiteY630" fmla="*/ 305607 h 1456508"/>
                <a:gd name="connsiteX631" fmla="*/ 238417 w 1508527"/>
                <a:gd name="connsiteY631" fmla="*/ 305607 h 1456508"/>
                <a:gd name="connsiteX632" fmla="*/ 238417 w 1508527"/>
                <a:gd name="connsiteY632" fmla="*/ 305607 h 1456508"/>
                <a:gd name="connsiteX633" fmla="*/ 264426 w 1508527"/>
                <a:gd name="connsiteY633" fmla="*/ 290435 h 1456508"/>
                <a:gd name="connsiteX634" fmla="*/ 288268 w 1508527"/>
                <a:gd name="connsiteY634" fmla="*/ 283933 h 1456508"/>
                <a:gd name="connsiteX635" fmla="*/ 240584 w 1508527"/>
                <a:gd name="connsiteY635" fmla="*/ 288267 h 1456508"/>
                <a:gd name="connsiteX636" fmla="*/ 212408 w 1508527"/>
                <a:gd name="connsiteY636" fmla="*/ 327281 h 1456508"/>
                <a:gd name="connsiteX637" fmla="*/ 212408 w 1508527"/>
                <a:gd name="connsiteY637" fmla="*/ 327281 h 1456508"/>
                <a:gd name="connsiteX638" fmla="*/ 244919 w 1508527"/>
                <a:gd name="connsiteY638" fmla="*/ 262258 h 1456508"/>
                <a:gd name="connsiteX639" fmla="*/ 244919 w 1508527"/>
                <a:gd name="connsiteY639" fmla="*/ 262258 h 1456508"/>
                <a:gd name="connsiteX640" fmla="*/ 247086 w 1508527"/>
                <a:gd name="connsiteY640" fmla="*/ 208073 h 1456508"/>
                <a:gd name="connsiteX641" fmla="*/ 260091 w 1508527"/>
                <a:gd name="connsiteY641" fmla="*/ 151720 h 1456508"/>
                <a:gd name="connsiteX642" fmla="*/ 262258 w 1508527"/>
                <a:gd name="connsiteY642" fmla="*/ 162557 h 1456508"/>
                <a:gd name="connsiteX643" fmla="*/ 266593 w 1508527"/>
                <a:gd name="connsiteY643" fmla="*/ 199403 h 1456508"/>
                <a:gd name="connsiteX644" fmla="*/ 257924 w 1508527"/>
                <a:gd name="connsiteY644" fmla="*/ 229747 h 1456508"/>
                <a:gd name="connsiteX645" fmla="*/ 257924 w 1508527"/>
                <a:gd name="connsiteY645" fmla="*/ 229747 h 1456508"/>
                <a:gd name="connsiteX646" fmla="*/ 257924 w 1508527"/>
                <a:gd name="connsiteY646" fmla="*/ 229747 h 1456508"/>
                <a:gd name="connsiteX647" fmla="*/ 266593 w 1508527"/>
                <a:gd name="connsiteY647" fmla="*/ 199403 h 1456508"/>
                <a:gd name="connsiteX648" fmla="*/ 266593 w 1508527"/>
                <a:gd name="connsiteY648" fmla="*/ 173394 h 1456508"/>
                <a:gd name="connsiteX649" fmla="*/ 275263 w 1508527"/>
                <a:gd name="connsiteY649" fmla="*/ 221077 h 1456508"/>
                <a:gd name="connsiteX650" fmla="*/ 244919 w 1508527"/>
                <a:gd name="connsiteY650" fmla="*/ 262258 h 1456508"/>
                <a:gd name="connsiteX651" fmla="*/ 244919 w 1508527"/>
                <a:gd name="connsiteY651" fmla="*/ 262258 h 1456508"/>
                <a:gd name="connsiteX652" fmla="*/ 257924 w 1508527"/>
                <a:gd name="connsiteY652" fmla="*/ 273095 h 1456508"/>
                <a:gd name="connsiteX653" fmla="*/ 257924 w 1508527"/>
                <a:gd name="connsiteY653" fmla="*/ 273095 h 1456508"/>
                <a:gd name="connsiteX654" fmla="*/ 312109 w 1508527"/>
                <a:gd name="connsiteY654" fmla="*/ 262258 h 1456508"/>
                <a:gd name="connsiteX655" fmla="*/ 366295 w 1508527"/>
                <a:gd name="connsiteY655" fmla="*/ 242752 h 1456508"/>
                <a:gd name="connsiteX656" fmla="*/ 353290 w 1508527"/>
                <a:gd name="connsiteY656" fmla="*/ 240584 h 1456508"/>
                <a:gd name="connsiteX657" fmla="*/ 316444 w 1508527"/>
                <a:gd name="connsiteY657" fmla="*/ 242752 h 1456508"/>
                <a:gd name="connsiteX658" fmla="*/ 288268 w 1508527"/>
                <a:gd name="connsiteY658" fmla="*/ 255756 h 1456508"/>
                <a:gd name="connsiteX659" fmla="*/ 288268 w 1508527"/>
                <a:gd name="connsiteY659" fmla="*/ 255756 h 1456508"/>
                <a:gd name="connsiteX660" fmla="*/ 288268 w 1508527"/>
                <a:gd name="connsiteY660" fmla="*/ 255756 h 1456508"/>
                <a:gd name="connsiteX661" fmla="*/ 316444 w 1508527"/>
                <a:gd name="connsiteY661" fmla="*/ 242752 h 1456508"/>
                <a:gd name="connsiteX662" fmla="*/ 342453 w 1508527"/>
                <a:gd name="connsiteY662" fmla="*/ 238417 h 1456508"/>
                <a:gd name="connsiteX663" fmla="*/ 294770 w 1508527"/>
                <a:gd name="connsiteY663" fmla="*/ 236249 h 1456508"/>
                <a:gd name="connsiteX664" fmla="*/ 257924 w 1508527"/>
                <a:gd name="connsiteY664" fmla="*/ 273095 h 1456508"/>
                <a:gd name="connsiteX665" fmla="*/ 257924 w 1508527"/>
                <a:gd name="connsiteY665" fmla="*/ 273095 h 1456508"/>
                <a:gd name="connsiteX666" fmla="*/ 294770 w 1508527"/>
                <a:gd name="connsiteY666" fmla="*/ 212408 h 1456508"/>
                <a:gd name="connsiteX667" fmla="*/ 294770 w 1508527"/>
                <a:gd name="connsiteY667" fmla="*/ 212408 h 1456508"/>
                <a:gd name="connsiteX668" fmla="*/ 303439 w 1508527"/>
                <a:gd name="connsiteY668" fmla="*/ 158222 h 1456508"/>
                <a:gd name="connsiteX669" fmla="*/ 320779 w 1508527"/>
                <a:gd name="connsiteY669" fmla="*/ 104036 h 1456508"/>
                <a:gd name="connsiteX670" fmla="*/ 322946 w 1508527"/>
                <a:gd name="connsiteY670" fmla="*/ 117041 h 1456508"/>
                <a:gd name="connsiteX671" fmla="*/ 322946 w 1508527"/>
                <a:gd name="connsiteY671" fmla="*/ 153887 h 1456508"/>
                <a:gd name="connsiteX672" fmla="*/ 312109 w 1508527"/>
                <a:gd name="connsiteY672" fmla="*/ 184231 h 1456508"/>
                <a:gd name="connsiteX673" fmla="*/ 312109 w 1508527"/>
                <a:gd name="connsiteY673" fmla="*/ 184231 h 1456508"/>
                <a:gd name="connsiteX674" fmla="*/ 312109 w 1508527"/>
                <a:gd name="connsiteY674" fmla="*/ 184231 h 1456508"/>
                <a:gd name="connsiteX675" fmla="*/ 322946 w 1508527"/>
                <a:gd name="connsiteY675" fmla="*/ 156055 h 1456508"/>
                <a:gd name="connsiteX676" fmla="*/ 325114 w 1508527"/>
                <a:gd name="connsiteY676" fmla="*/ 130045 h 1456508"/>
                <a:gd name="connsiteX677" fmla="*/ 329449 w 1508527"/>
                <a:gd name="connsiteY677" fmla="*/ 177729 h 1456508"/>
                <a:gd name="connsiteX678" fmla="*/ 294770 w 1508527"/>
                <a:gd name="connsiteY678" fmla="*/ 212408 h 1456508"/>
                <a:gd name="connsiteX679" fmla="*/ 294770 w 1508527"/>
                <a:gd name="connsiteY679" fmla="*/ 212408 h 1456508"/>
                <a:gd name="connsiteX680" fmla="*/ 307774 w 1508527"/>
                <a:gd name="connsiteY680" fmla="*/ 223245 h 1456508"/>
                <a:gd name="connsiteX681" fmla="*/ 307774 w 1508527"/>
                <a:gd name="connsiteY681" fmla="*/ 223245 h 1456508"/>
                <a:gd name="connsiteX682" fmla="*/ 361960 w 1508527"/>
                <a:gd name="connsiteY682" fmla="*/ 218910 h 1456508"/>
                <a:gd name="connsiteX683" fmla="*/ 416146 w 1508527"/>
                <a:gd name="connsiteY683" fmla="*/ 203738 h 1456508"/>
                <a:gd name="connsiteX684" fmla="*/ 405308 w 1508527"/>
                <a:gd name="connsiteY684" fmla="*/ 201570 h 1456508"/>
                <a:gd name="connsiteX685" fmla="*/ 366295 w 1508527"/>
                <a:gd name="connsiteY685" fmla="*/ 199403 h 1456508"/>
                <a:gd name="connsiteX686" fmla="*/ 335951 w 1508527"/>
                <a:gd name="connsiteY686" fmla="*/ 208073 h 1456508"/>
                <a:gd name="connsiteX687" fmla="*/ 335951 w 1508527"/>
                <a:gd name="connsiteY687" fmla="*/ 208073 h 1456508"/>
                <a:gd name="connsiteX688" fmla="*/ 335951 w 1508527"/>
                <a:gd name="connsiteY688" fmla="*/ 208073 h 1456508"/>
                <a:gd name="connsiteX689" fmla="*/ 364127 w 1508527"/>
                <a:gd name="connsiteY689" fmla="*/ 197236 h 1456508"/>
                <a:gd name="connsiteX690" fmla="*/ 390136 w 1508527"/>
                <a:gd name="connsiteY690" fmla="*/ 195068 h 1456508"/>
                <a:gd name="connsiteX691" fmla="*/ 342453 w 1508527"/>
                <a:gd name="connsiteY691" fmla="*/ 188566 h 1456508"/>
                <a:gd name="connsiteX692" fmla="*/ 307774 w 1508527"/>
                <a:gd name="connsiteY692" fmla="*/ 223245 h 1456508"/>
                <a:gd name="connsiteX693" fmla="*/ 307774 w 1508527"/>
                <a:gd name="connsiteY693" fmla="*/ 223245 h 1456508"/>
                <a:gd name="connsiteX694" fmla="*/ 351123 w 1508527"/>
                <a:gd name="connsiteY694" fmla="*/ 166892 h 1456508"/>
                <a:gd name="connsiteX695" fmla="*/ 351123 w 1508527"/>
                <a:gd name="connsiteY695" fmla="*/ 166892 h 1456508"/>
                <a:gd name="connsiteX696" fmla="*/ 364127 w 1508527"/>
                <a:gd name="connsiteY696" fmla="*/ 114873 h 1456508"/>
                <a:gd name="connsiteX697" fmla="*/ 387969 w 1508527"/>
                <a:gd name="connsiteY697" fmla="*/ 62855 h 1456508"/>
                <a:gd name="connsiteX698" fmla="*/ 387969 w 1508527"/>
                <a:gd name="connsiteY698" fmla="*/ 75860 h 1456508"/>
                <a:gd name="connsiteX699" fmla="*/ 383634 w 1508527"/>
                <a:gd name="connsiteY699" fmla="*/ 112706 h 1456508"/>
                <a:gd name="connsiteX700" fmla="*/ 370630 w 1508527"/>
                <a:gd name="connsiteY700" fmla="*/ 140883 h 1456508"/>
                <a:gd name="connsiteX701" fmla="*/ 370630 w 1508527"/>
                <a:gd name="connsiteY701" fmla="*/ 140883 h 1456508"/>
                <a:gd name="connsiteX702" fmla="*/ 370630 w 1508527"/>
                <a:gd name="connsiteY702" fmla="*/ 140883 h 1456508"/>
                <a:gd name="connsiteX703" fmla="*/ 385802 w 1508527"/>
                <a:gd name="connsiteY703" fmla="*/ 114873 h 1456508"/>
                <a:gd name="connsiteX704" fmla="*/ 392304 w 1508527"/>
                <a:gd name="connsiteY704" fmla="*/ 88864 h 1456508"/>
                <a:gd name="connsiteX705" fmla="*/ 390136 w 1508527"/>
                <a:gd name="connsiteY705" fmla="*/ 136548 h 1456508"/>
                <a:gd name="connsiteX706" fmla="*/ 351123 w 1508527"/>
                <a:gd name="connsiteY706" fmla="*/ 166892 h 1456508"/>
                <a:gd name="connsiteX707" fmla="*/ 351123 w 1508527"/>
                <a:gd name="connsiteY707" fmla="*/ 166892 h 1456508"/>
                <a:gd name="connsiteX708" fmla="*/ 361960 w 1508527"/>
                <a:gd name="connsiteY708" fmla="*/ 179896 h 1456508"/>
                <a:gd name="connsiteX709" fmla="*/ 361960 w 1508527"/>
                <a:gd name="connsiteY709" fmla="*/ 179896 h 1456508"/>
                <a:gd name="connsiteX710" fmla="*/ 416146 w 1508527"/>
                <a:gd name="connsiteY710" fmla="*/ 179896 h 1456508"/>
                <a:gd name="connsiteX711" fmla="*/ 472499 w 1508527"/>
                <a:gd name="connsiteY711" fmla="*/ 171227 h 1456508"/>
                <a:gd name="connsiteX712" fmla="*/ 461662 w 1508527"/>
                <a:gd name="connsiteY712" fmla="*/ 166892 h 1456508"/>
                <a:gd name="connsiteX713" fmla="*/ 424815 w 1508527"/>
                <a:gd name="connsiteY713" fmla="*/ 160389 h 1456508"/>
                <a:gd name="connsiteX714" fmla="*/ 394471 w 1508527"/>
                <a:gd name="connsiteY714" fmla="*/ 166892 h 1456508"/>
                <a:gd name="connsiteX715" fmla="*/ 394471 w 1508527"/>
                <a:gd name="connsiteY715" fmla="*/ 166892 h 1456508"/>
                <a:gd name="connsiteX716" fmla="*/ 394471 w 1508527"/>
                <a:gd name="connsiteY716" fmla="*/ 166892 h 1456508"/>
                <a:gd name="connsiteX717" fmla="*/ 424815 w 1508527"/>
                <a:gd name="connsiteY717" fmla="*/ 160389 h 1456508"/>
                <a:gd name="connsiteX718" fmla="*/ 450824 w 1508527"/>
                <a:gd name="connsiteY718" fmla="*/ 162557 h 1456508"/>
                <a:gd name="connsiteX719" fmla="*/ 403141 w 1508527"/>
                <a:gd name="connsiteY719" fmla="*/ 151720 h 1456508"/>
                <a:gd name="connsiteX720" fmla="*/ 361960 w 1508527"/>
                <a:gd name="connsiteY720" fmla="*/ 179896 h 1456508"/>
                <a:gd name="connsiteX721" fmla="*/ 361960 w 1508527"/>
                <a:gd name="connsiteY721" fmla="*/ 179896 h 1456508"/>
                <a:gd name="connsiteX722" fmla="*/ 411811 w 1508527"/>
                <a:gd name="connsiteY722" fmla="*/ 127878 h 1456508"/>
                <a:gd name="connsiteX723" fmla="*/ 411811 w 1508527"/>
                <a:gd name="connsiteY723" fmla="*/ 127878 h 1456508"/>
                <a:gd name="connsiteX724" fmla="*/ 431318 w 1508527"/>
                <a:gd name="connsiteY724" fmla="*/ 78027 h 1456508"/>
                <a:gd name="connsiteX725" fmla="*/ 459494 w 1508527"/>
                <a:gd name="connsiteY725" fmla="*/ 28177 h 1456508"/>
                <a:gd name="connsiteX726" fmla="*/ 459494 w 1508527"/>
                <a:gd name="connsiteY726" fmla="*/ 41181 h 1456508"/>
                <a:gd name="connsiteX727" fmla="*/ 450824 w 1508527"/>
                <a:gd name="connsiteY727" fmla="*/ 78027 h 1456508"/>
                <a:gd name="connsiteX728" fmla="*/ 433485 w 1508527"/>
                <a:gd name="connsiteY728" fmla="*/ 104036 h 1456508"/>
                <a:gd name="connsiteX729" fmla="*/ 433485 w 1508527"/>
                <a:gd name="connsiteY729" fmla="*/ 104036 h 1456508"/>
                <a:gd name="connsiteX730" fmla="*/ 433485 w 1508527"/>
                <a:gd name="connsiteY730" fmla="*/ 104036 h 1456508"/>
                <a:gd name="connsiteX731" fmla="*/ 450824 w 1508527"/>
                <a:gd name="connsiteY731" fmla="*/ 78027 h 1456508"/>
                <a:gd name="connsiteX732" fmla="*/ 459494 w 1508527"/>
                <a:gd name="connsiteY732" fmla="*/ 54186 h 1456508"/>
                <a:gd name="connsiteX733" fmla="*/ 452992 w 1508527"/>
                <a:gd name="connsiteY733" fmla="*/ 101869 h 1456508"/>
                <a:gd name="connsiteX734" fmla="*/ 411811 w 1508527"/>
                <a:gd name="connsiteY734" fmla="*/ 127878 h 1456508"/>
                <a:gd name="connsiteX735" fmla="*/ 411811 w 1508527"/>
                <a:gd name="connsiteY735" fmla="*/ 127878 h 1456508"/>
                <a:gd name="connsiteX736" fmla="*/ 420480 w 1508527"/>
                <a:gd name="connsiteY736" fmla="*/ 143050 h 1456508"/>
                <a:gd name="connsiteX737" fmla="*/ 420480 w 1508527"/>
                <a:gd name="connsiteY737" fmla="*/ 143050 h 1456508"/>
                <a:gd name="connsiteX738" fmla="*/ 474666 w 1508527"/>
                <a:gd name="connsiteY738" fmla="*/ 149552 h 1456508"/>
                <a:gd name="connsiteX739" fmla="*/ 531019 w 1508527"/>
                <a:gd name="connsiteY739" fmla="*/ 147385 h 1456508"/>
                <a:gd name="connsiteX740" fmla="*/ 520182 w 1508527"/>
                <a:gd name="connsiteY740" fmla="*/ 143050 h 1456508"/>
                <a:gd name="connsiteX741" fmla="*/ 483336 w 1508527"/>
                <a:gd name="connsiteY741" fmla="*/ 132213 h 1456508"/>
                <a:gd name="connsiteX742" fmla="*/ 452992 w 1508527"/>
                <a:gd name="connsiteY742" fmla="*/ 134380 h 1456508"/>
                <a:gd name="connsiteX743" fmla="*/ 452992 w 1508527"/>
                <a:gd name="connsiteY743" fmla="*/ 134380 h 1456508"/>
                <a:gd name="connsiteX744" fmla="*/ 452992 w 1508527"/>
                <a:gd name="connsiteY744" fmla="*/ 134380 h 1456508"/>
                <a:gd name="connsiteX745" fmla="*/ 483336 w 1508527"/>
                <a:gd name="connsiteY745" fmla="*/ 130045 h 1456508"/>
                <a:gd name="connsiteX746" fmla="*/ 509345 w 1508527"/>
                <a:gd name="connsiteY746" fmla="*/ 134380 h 1456508"/>
                <a:gd name="connsiteX747" fmla="*/ 463829 w 1508527"/>
                <a:gd name="connsiteY747" fmla="*/ 117041 h 1456508"/>
                <a:gd name="connsiteX748" fmla="*/ 420480 w 1508527"/>
                <a:gd name="connsiteY748" fmla="*/ 143050 h 1456508"/>
                <a:gd name="connsiteX749" fmla="*/ 420480 w 1508527"/>
                <a:gd name="connsiteY749" fmla="*/ 143050 h 1456508"/>
                <a:gd name="connsiteX750" fmla="*/ 474666 w 1508527"/>
                <a:gd name="connsiteY750" fmla="*/ 95367 h 1456508"/>
                <a:gd name="connsiteX751" fmla="*/ 474666 w 1508527"/>
                <a:gd name="connsiteY751" fmla="*/ 95367 h 1456508"/>
                <a:gd name="connsiteX752" fmla="*/ 520182 w 1508527"/>
                <a:gd name="connsiteY752" fmla="*/ 71525 h 1456508"/>
                <a:gd name="connsiteX753" fmla="*/ 531019 w 1508527"/>
                <a:gd name="connsiteY753" fmla="*/ 23842 h 1456508"/>
                <a:gd name="connsiteX754" fmla="*/ 520182 w 1508527"/>
                <a:gd name="connsiteY754" fmla="*/ 47683 h 1456508"/>
                <a:gd name="connsiteX755" fmla="*/ 500675 w 1508527"/>
                <a:gd name="connsiteY755" fmla="*/ 71525 h 1456508"/>
                <a:gd name="connsiteX756" fmla="*/ 500675 w 1508527"/>
                <a:gd name="connsiteY756" fmla="*/ 71525 h 1456508"/>
                <a:gd name="connsiteX757" fmla="*/ 500675 w 1508527"/>
                <a:gd name="connsiteY757" fmla="*/ 71525 h 1456508"/>
                <a:gd name="connsiteX758" fmla="*/ 520182 w 1508527"/>
                <a:gd name="connsiteY758" fmla="*/ 47683 h 1456508"/>
                <a:gd name="connsiteX759" fmla="*/ 531019 w 1508527"/>
                <a:gd name="connsiteY759" fmla="*/ 13005 h 1456508"/>
                <a:gd name="connsiteX760" fmla="*/ 533187 w 1508527"/>
                <a:gd name="connsiteY760" fmla="*/ 0 h 1456508"/>
                <a:gd name="connsiteX761" fmla="*/ 498508 w 1508527"/>
                <a:gd name="connsiteY761" fmla="*/ 45516 h 1456508"/>
                <a:gd name="connsiteX762" fmla="*/ 474666 w 1508527"/>
                <a:gd name="connsiteY762" fmla="*/ 95367 h 1456508"/>
                <a:gd name="connsiteX763" fmla="*/ 474666 w 1508527"/>
                <a:gd name="connsiteY763" fmla="*/ 95367 h 1456508"/>
                <a:gd name="connsiteX764" fmla="*/ 481168 w 1508527"/>
                <a:gd name="connsiteY764" fmla="*/ 110539 h 1456508"/>
                <a:gd name="connsiteX765" fmla="*/ 481168 w 1508527"/>
                <a:gd name="connsiteY765" fmla="*/ 110539 h 1456508"/>
                <a:gd name="connsiteX766" fmla="*/ 533187 w 1508527"/>
                <a:gd name="connsiteY766" fmla="*/ 123543 h 1456508"/>
                <a:gd name="connsiteX767" fmla="*/ 589540 w 1508527"/>
                <a:gd name="connsiteY767" fmla="*/ 125711 h 1456508"/>
                <a:gd name="connsiteX768" fmla="*/ 578702 w 1508527"/>
                <a:gd name="connsiteY768" fmla="*/ 119208 h 1456508"/>
                <a:gd name="connsiteX769" fmla="*/ 544024 w 1508527"/>
                <a:gd name="connsiteY769" fmla="*/ 106204 h 1456508"/>
                <a:gd name="connsiteX770" fmla="*/ 513680 w 1508527"/>
                <a:gd name="connsiteY770" fmla="*/ 106204 h 1456508"/>
                <a:gd name="connsiteX771" fmla="*/ 513680 w 1508527"/>
                <a:gd name="connsiteY771" fmla="*/ 106204 h 1456508"/>
                <a:gd name="connsiteX772" fmla="*/ 513680 w 1508527"/>
                <a:gd name="connsiteY772" fmla="*/ 106204 h 1456508"/>
                <a:gd name="connsiteX773" fmla="*/ 544024 w 1508527"/>
                <a:gd name="connsiteY773" fmla="*/ 106204 h 1456508"/>
                <a:gd name="connsiteX774" fmla="*/ 570033 w 1508527"/>
                <a:gd name="connsiteY774" fmla="*/ 112706 h 1456508"/>
                <a:gd name="connsiteX775" fmla="*/ 526684 w 1508527"/>
                <a:gd name="connsiteY775" fmla="*/ 91032 h 1456508"/>
                <a:gd name="connsiteX776" fmla="*/ 481168 w 1508527"/>
                <a:gd name="connsiteY776" fmla="*/ 110539 h 1456508"/>
                <a:gd name="connsiteX777" fmla="*/ 481168 w 1508527"/>
                <a:gd name="connsiteY777" fmla="*/ 110539 h 1456508"/>
                <a:gd name="connsiteX778" fmla="*/ 825789 w 1508527"/>
                <a:gd name="connsiteY778" fmla="*/ 1402323 h 1456508"/>
                <a:gd name="connsiteX779" fmla="*/ 825789 w 1508527"/>
                <a:gd name="connsiteY779" fmla="*/ 1402323 h 1456508"/>
                <a:gd name="connsiteX780" fmla="*/ 871305 w 1508527"/>
                <a:gd name="connsiteY780" fmla="*/ 1432667 h 1456508"/>
                <a:gd name="connsiteX781" fmla="*/ 923323 w 1508527"/>
                <a:gd name="connsiteY781" fmla="*/ 1456509 h 1456508"/>
                <a:gd name="connsiteX782" fmla="*/ 914653 w 1508527"/>
                <a:gd name="connsiteY782" fmla="*/ 1447839 h 1456508"/>
                <a:gd name="connsiteX783" fmla="*/ 886477 w 1508527"/>
                <a:gd name="connsiteY783" fmla="*/ 1421830 h 1456508"/>
                <a:gd name="connsiteX784" fmla="*/ 858300 w 1508527"/>
                <a:gd name="connsiteY784" fmla="*/ 1410993 h 1456508"/>
                <a:gd name="connsiteX785" fmla="*/ 858300 w 1508527"/>
                <a:gd name="connsiteY785" fmla="*/ 1410993 h 1456508"/>
                <a:gd name="connsiteX786" fmla="*/ 860468 w 1508527"/>
                <a:gd name="connsiteY786" fmla="*/ 1410993 h 1456508"/>
                <a:gd name="connsiteX787" fmla="*/ 888644 w 1508527"/>
                <a:gd name="connsiteY787" fmla="*/ 1421830 h 1456508"/>
                <a:gd name="connsiteX788" fmla="*/ 910318 w 1508527"/>
                <a:gd name="connsiteY788" fmla="*/ 1437002 h 1456508"/>
                <a:gd name="connsiteX789" fmla="*/ 877807 w 1508527"/>
                <a:gd name="connsiteY789" fmla="*/ 1402323 h 1456508"/>
                <a:gd name="connsiteX790" fmla="*/ 825789 w 1508527"/>
                <a:gd name="connsiteY790" fmla="*/ 1402323 h 1456508"/>
                <a:gd name="connsiteX791" fmla="*/ 825789 w 1508527"/>
                <a:gd name="connsiteY791" fmla="*/ 1402323 h 1456508"/>
                <a:gd name="connsiteX792" fmla="*/ 823621 w 1508527"/>
                <a:gd name="connsiteY792" fmla="*/ 1384984 h 1456508"/>
                <a:gd name="connsiteX793" fmla="*/ 823621 w 1508527"/>
                <a:gd name="connsiteY793" fmla="*/ 1384984 h 1456508"/>
                <a:gd name="connsiteX794" fmla="*/ 862635 w 1508527"/>
                <a:gd name="connsiteY794" fmla="*/ 1348138 h 1456508"/>
                <a:gd name="connsiteX795" fmla="*/ 910318 w 1508527"/>
                <a:gd name="connsiteY795" fmla="*/ 1317794 h 1456508"/>
                <a:gd name="connsiteX796" fmla="*/ 903816 w 1508527"/>
                <a:gd name="connsiteY796" fmla="*/ 1328631 h 1456508"/>
                <a:gd name="connsiteX797" fmla="*/ 879974 w 1508527"/>
                <a:gd name="connsiteY797" fmla="*/ 1356807 h 1456508"/>
                <a:gd name="connsiteX798" fmla="*/ 853965 w 1508527"/>
                <a:gd name="connsiteY798" fmla="*/ 1371979 h 1456508"/>
                <a:gd name="connsiteX799" fmla="*/ 853965 w 1508527"/>
                <a:gd name="connsiteY799" fmla="*/ 1371979 h 1456508"/>
                <a:gd name="connsiteX800" fmla="*/ 853965 w 1508527"/>
                <a:gd name="connsiteY800" fmla="*/ 1371979 h 1456508"/>
                <a:gd name="connsiteX801" fmla="*/ 879974 w 1508527"/>
                <a:gd name="connsiteY801" fmla="*/ 1356807 h 1456508"/>
                <a:gd name="connsiteX802" fmla="*/ 897314 w 1508527"/>
                <a:gd name="connsiteY802" fmla="*/ 1339468 h 1456508"/>
                <a:gd name="connsiteX803" fmla="*/ 869137 w 1508527"/>
                <a:gd name="connsiteY803" fmla="*/ 1378482 h 1456508"/>
                <a:gd name="connsiteX804" fmla="*/ 823621 w 1508527"/>
                <a:gd name="connsiteY804" fmla="*/ 1384984 h 1456508"/>
                <a:gd name="connsiteX805" fmla="*/ 823621 w 1508527"/>
                <a:gd name="connsiteY805" fmla="*/ 1384984 h 1456508"/>
                <a:gd name="connsiteX806" fmla="*/ 895146 w 1508527"/>
                <a:gd name="connsiteY806" fmla="*/ 1391486 h 1456508"/>
                <a:gd name="connsiteX807" fmla="*/ 895146 w 1508527"/>
                <a:gd name="connsiteY807" fmla="*/ 1391486 h 1456508"/>
                <a:gd name="connsiteX808" fmla="*/ 944997 w 1508527"/>
                <a:gd name="connsiteY808" fmla="*/ 1382817 h 1456508"/>
                <a:gd name="connsiteX809" fmla="*/ 981843 w 1508527"/>
                <a:gd name="connsiteY809" fmla="*/ 1413160 h 1456508"/>
                <a:gd name="connsiteX810" fmla="*/ 960169 w 1508527"/>
                <a:gd name="connsiteY810" fmla="*/ 1400156 h 1456508"/>
                <a:gd name="connsiteX811" fmla="*/ 929825 w 1508527"/>
                <a:gd name="connsiteY811" fmla="*/ 1393654 h 1456508"/>
                <a:gd name="connsiteX812" fmla="*/ 927658 w 1508527"/>
                <a:gd name="connsiteY812" fmla="*/ 1393654 h 1456508"/>
                <a:gd name="connsiteX813" fmla="*/ 927658 w 1508527"/>
                <a:gd name="connsiteY813" fmla="*/ 1393654 h 1456508"/>
                <a:gd name="connsiteX814" fmla="*/ 958002 w 1508527"/>
                <a:gd name="connsiteY814" fmla="*/ 1402323 h 1456508"/>
                <a:gd name="connsiteX815" fmla="*/ 988346 w 1508527"/>
                <a:gd name="connsiteY815" fmla="*/ 1423998 h 1456508"/>
                <a:gd name="connsiteX816" fmla="*/ 997015 w 1508527"/>
                <a:gd name="connsiteY816" fmla="*/ 1432667 h 1456508"/>
                <a:gd name="connsiteX817" fmla="*/ 942830 w 1508527"/>
                <a:gd name="connsiteY817" fmla="*/ 1415328 h 1456508"/>
                <a:gd name="connsiteX818" fmla="*/ 895146 w 1508527"/>
                <a:gd name="connsiteY818" fmla="*/ 1391486 h 1456508"/>
                <a:gd name="connsiteX819" fmla="*/ 895146 w 1508527"/>
                <a:gd name="connsiteY819" fmla="*/ 1391486 h 1456508"/>
                <a:gd name="connsiteX820" fmla="*/ 892979 w 1508527"/>
                <a:gd name="connsiteY820" fmla="*/ 1374147 h 1456508"/>
                <a:gd name="connsiteX821" fmla="*/ 892979 w 1508527"/>
                <a:gd name="connsiteY821" fmla="*/ 1374147 h 1456508"/>
                <a:gd name="connsiteX822" fmla="*/ 927658 w 1508527"/>
                <a:gd name="connsiteY822" fmla="*/ 1332966 h 1456508"/>
                <a:gd name="connsiteX823" fmla="*/ 973174 w 1508527"/>
                <a:gd name="connsiteY823" fmla="*/ 1296120 h 1456508"/>
                <a:gd name="connsiteX824" fmla="*/ 968839 w 1508527"/>
                <a:gd name="connsiteY824" fmla="*/ 1306957 h 1456508"/>
                <a:gd name="connsiteX825" fmla="*/ 949332 w 1508527"/>
                <a:gd name="connsiteY825" fmla="*/ 1339468 h 1456508"/>
                <a:gd name="connsiteX826" fmla="*/ 923323 w 1508527"/>
                <a:gd name="connsiteY826" fmla="*/ 1358975 h 1456508"/>
                <a:gd name="connsiteX827" fmla="*/ 923323 w 1508527"/>
                <a:gd name="connsiteY827" fmla="*/ 1358975 h 1456508"/>
                <a:gd name="connsiteX828" fmla="*/ 923323 w 1508527"/>
                <a:gd name="connsiteY828" fmla="*/ 1358975 h 1456508"/>
                <a:gd name="connsiteX829" fmla="*/ 949332 w 1508527"/>
                <a:gd name="connsiteY829" fmla="*/ 1341635 h 1456508"/>
                <a:gd name="connsiteX830" fmla="*/ 966671 w 1508527"/>
                <a:gd name="connsiteY830" fmla="*/ 1322129 h 1456508"/>
                <a:gd name="connsiteX831" fmla="*/ 942830 w 1508527"/>
                <a:gd name="connsiteY831" fmla="*/ 1365477 h 1456508"/>
                <a:gd name="connsiteX832" fmla="*/ 892979 w 1508527"/>
                <a:gd name="connsiteY832" fmla="*/ 1374147 h 1456508"/>
                <a:gd name="connsiteX833" fmla="*/ 892979 w 1508527"/>
                <a:gd name="connsiteY833" fmla="*/ 1374147 h 1456508"/>
                <a:gd name="connsiteX834" fmla="*/ 964504 w 1508527"/>
                <a:gd name="connsiteY834" fmla="*/ 1371979 h 1456508"/>
                <a:gd name="connsiteX835" fmla="*/ 964504 w 1508527"/>
                <a:gd name="connsiteY835" fmla="*/ 1371979 h 1456508"/>
                <a:gd name="connsiteX836" fmla="*/ 1014355 w 1508527"/>
                <a:gd name="connsiteY836" fmla="*/ 1391486 h 1456508"/>
                <a:gd name="connsiteX837" fmla="*/ 1070708 w 1508527"/>
                <a:gd name="connsiteY837" fmla="*/ 1402323 h 1456508"/>
                <a:gd name="connsiteX838" fmla="*/ 1062038 w 1508527"/>
                <a:gd name="connsiteY838" fmla="*/ 1395821 h 1456508"/>
                <a:gd name="connsiteX839" fmla="*/ 1029527 w 1508527"/>
                <a:gd name="connsiteY839" fmla="*/ 1376314 h 1456508"/>
                <a:gd name="connsiteX840" fmla="*/ 999183 w 1508527"/>
                <a:gd name="connsiteY840" fmla="*/ 1371979 h 1456508"/>
                <a:gd name="connsiteX841" fmla="*/ 999183 w 1508527"/>
                <a:gd name="connsiteY841" fmla="*/ 1371979 h 1456508"/>
                <a:gd name="connsiteX842" fmla="*/ 1001350 w 1508527"/>
                <a:gd name="connsiteY842" fmla="*/ 1371979 h 1456508"/>
                <a:gd name="connsiteX843" fmla="*/ 1031694 w 1508527"/>
                <a:gd name="connsiteY843" fmla="*/ 1376314 h 1456508"/>
                <a:gd name="connsiteX844" fmla="*/ 1055536 w 1508527"/>
                <a:gd name="connsiteY844" fmla="*/ 1387151 h 1456508"/>
                <a:gd name="connsiteX845" fmla="*/ 1016522 w 1508527"/>
                <a:gd name="connsiteY845" fmla="*/ 1358975 h 1456508"/>
                <a:gd name="connsiteX846" fmla="*/ 964504 w 1508527"/>
                <a:gd name="connsiteY846" fmla="*/ 1371979 h 1456508"/>
                <a:gd name="connsiteX847" fmla="*/ 964504 w 1508527"/>
                <a:gd name="connsiteY847" fmla="*/ 1371979 h 1456508"/>
                <a:gd name="connsiteX848" fmla="*/ 960169 w 1508527"/>
                <a:gd name="connsiteY848" fmla="*/ 1356807 h 1456508"/>
                <a:gd name="connsiteX849" fmla="*/ 960169 w 1508527"/>
                <a:gd name="connsiteY849" fmla="*/ 1356807 h 1456508"/>
                <a:gd name="connsiteX850" fmla="*/ 1007853 w 1508527"/>
                <a:gd name="connsiteY850" fmla="*/ 1341635 h 1456508"/>
                <a:gd name="connsiteX851" fmla="*/ 1025192 w 1508527"/>
                <a:gd name="connsiteY851" fmla="*/ 1296120 h 1456508"/>
                <a:gd name="connsiteX852" fmla="*/ 1010020 w 1508527"/>
                <a:gd name="connsiteY852" fmla="*/ 1317794 h 1456508"/>
                <a:gd name="connsiteX853" fmla="*/ 986178 w 1508527"/>
                <a:gd name="connsiteY853" fmla="*/ 1337301 h 1456508"/>
                <a:gd name="connsiteX854" fmla="*/ 986178 w 1508527"/>
                <a:gd name="connsiteY854" fmla="*/ 1337301 h 1456508"/>
                <a:gd name="connsiteX855" fmla="*/ 986178 w 1508527"/>
                <a:gd name="connsiteY855" fmla="*/ 1337301 h 1456508"/>
                <a:gd name="connsiteX856" fmla="*/ 1010020 w 1508527"/>
                <a:gd name="connsiteY856" fmla="*/ 1315626 h 1456508"/>
                <a:gd name="connsiteX857" fmla="*/ 1027359 w 1508527"/>
                <a:gd name="connsiteY857" fmla="*/ 1283115 h 1456508"/>
                <a:gd name="connsiteX858" fmla="*/ 1031694 w 1508527"/>
                <a:gd name="connsiteY858" fmla="*/ 1272278 h 1456508"/>
                <a:gd name="connsiteX859" fmla="*/ 990513 w 1508527"/>
                <a:gd name="connsiteY859" fmla="*/ 1313459 h 1456508"/>
                <a:gd name="connsiteX860" fmla="*/ 960169 w 1508527"/>
                <a:gd name="connsiteY860" fmla="*/ 1356807 h 1456508"/>
                <a:gd name="connsiteX861" fmla="*/ 960169 w 1508527"/>
                <a:gd name="connsiteY861" fmla="*/ 1356807 h 1456508"/>
                <a:gd name="connsiteX862" fmla="*/ 1031694 w 1508527"/>
                <a:gd name="connsiteY862" fmla="*/ 1348138 h 1456508"/>
                <a:gd name="connsiteX863" fmla="*/ 1031694 w 1508527"/>
                <a:gd name="connsiteY863" fmla="*/ 1348138 h 1456508"/>
                <a:gd name="connsiteX864" fmla="*/ 1079378 w 1508527"/>
                <a:gd name="connsiteY864" fmla="*/ 1328631 h 1456508"/>
                <a:gd name="connsiteX865" fmla="*/ 1122726 w 1508527"/>
                <a:gd name="connsiteY865" fmla="*/ 1352473 h 1456508"/>
                <a:gd name="connsiteX866" fmla="*/ 1098884 w 1508527"/>
                <a:gd name="connsiteY866" fmla="*/ 1343803 h 1456508"/>
                <a:gd name="connsiteX867" fmla="*/ 1068541 w 1508527"/>
                <a:gd name="connsiteY867" fmla="*/ 1343803 h 1456508"/>
                <a:gd name="connsiteX868" fmla="*/ 1068541 w 1508527"/>
                <a:gd name="connsiteY868" fmla="*/ 1343803 h 1456508"/>
                <a:gd name="connsiteX869" fmla="*/ 1068541 w 1508527"/>
                <a:gd name="connsiteY869" fmla="*/ 1343803 h 1456508"/>
                <a:gd name="connsiteX870" fmla="*/ 1098884 w 1508527"/>
                <a:gd name="connsiteY870" fmla="*/ 1345970 h 1456508"/>
                <a:gd name="connsiteX871" fmla="*/ 1133563 w 1508527"/>
                <a:gd name="connsiteY871" fmla="*/ 1361142 h 1456508"/>
                <a:gd name="connsiteX872" fmla="*/ 1144400 w 1508527"/>
                <a:gd name="connsiteY872" fmla="*/ 1367645 h 1456508"/>
                <a:gd name="connsiteX873" fmla="*/ 1088047 w 1508527"/>
                <a:gd name="connsiteY873" fmla="*/ 1361142 h 1456508"/>
                <a:gd name="connsiteX874" fmla="*/ 1031694 w 1508527"/>
                <a:gd name="connsiteY874" fmla="*/ 1348138 h 1456508"/>
                <a:gd name="connsiteX875" fmla="*/ 1031694 w 1508527"/>
                <a:gd name="connsiteY875" fmla="*/ 1348138 h 1456508"/>
                <a:gd name="connsiteX876" fmla="*/ 1025192 w 1508527"/>
                <a:gd name="connsiteY876" fmla="*/ 1330798 h 1456508"/>
                <a:gd name="connsiteX877" fmla="*/ 1025192 w 1508527"/>
                <a:gd name="connsiteY877" fmla="*/ 1330798 h 1456508"/>
                <a:gd name="connsiteX878" fmla="*/ 1051201 w 1508527"/>
                <a:gd name="connsiteY878" fmla="*/ 1283115 h 1456508"/>
                <a:gd name="connsiteX879" fmla="*/ 1088047 w 1508527"/>
                <a:gd name="connsiteY879" fmla="*/ 1239767 h 1456508"/>
                <a:gd name="connsiteX880" fmla="*/ 1085880 w 1508527"/>
                <a:gd name="connsiteY880" fmla="*/ 1250604 h 1456508"/>
                <a:gd name="connsiteX881" fmla="*/ 1072875 w 1508527"/>
                <a:gd name="connsiteY881" fmla="*/ 1285282 h 1456508"/>
                <a:gd name="connsiteX882" fmla="*/ 1053368 w 1508527"/>
                <a:gd name="connsiteY882" fmla="*/ 1309124 h 1456508"/>
                <a:gd name="connsiteX883" fmla="*/ 1053368 w 1508527"/>
                <a:gd name="connsiteY883" fmla="*/ 1309124 h 1456508"/>
                <a:gd name="connsiteX884" fmla="*/ 1053368 w 1508527"/>
                <a:gd name="connsiteY884" fmla="*/ 1309124 h 1456508"/>
                <a:gd name="connsiteX885" fmla="*/ 1075043 w 1508527"/>
                <a:gd name="connsiteY885" fmla="*/ 1287450 h 1456508"/>
                <a:gd name="connsiteX886" fmla="*/ 1085880 w 1508527"/>
                <a:gd name="connsiteY886" fmla="*/ 1263608 h 1456508"/>
                <a:gd name="connsiteX887" fmla="*/ 1072875 w 1508527"/>
                <a:gd name="connsiteY887" fmla="*/ 1309124 h 1456508"/>
                <a:gd name="connsiteX888" fmla="*/ 1025192 w 1508527"/>
                <a:gd name="connsiteY888" fmla="*/ 1330798 h 1456508"/>
                <a:gd name="connsiteX889" fmla="*/ 1025192 w 1508527"/>
                <a:gd name="connsiteY889" fmla="*/ 1330798 h 1456508"/>
                <a:gd name="connsiteX890" fmla="*/ 1096717 w 1508527"/>
                <a:gd name="connsiteY890" fmla="*/ 1315626 h 1456508"/>
                <a:gd name="connsiteX891" fmla="*/ 1096717 w 1508527"/>
                <a:gd name="connsiteY891" fmla="*/ 1315626 h 1456508"/>
                <a:gd name="connsiteX892" fmla="*/ 1150903 w 1508527"/>
                <a:gd name="connsiteY892" fmla="*/ 1324296 h 1456508"/>
                <a:gd name="connsiteX893" fmla="*/ 1207256 w 1508527"/>
                <a:gd name="connsiteY893" fmla="*/ 1324296 h 1456508"/>
                <a:gd name="connsiteX894" fmla="*/ 1196419 w 1508527"/>
                <a:gd name="connsiteY894" fmla="*/ 1319961 h 1456508"/>
                <a:gd name="connsiteX895" fmla="*/ 1161740 w 1508527"/>
                <a:gd name="connsiteY895" fmla="*/ 1309124 h 1456508"/>
                <a:gd name="connsiteX896" fmla="*/ 1131396 w 1508527"/>
                <a:gd name="connsiteY896" fmla="*/ 1311292 h 1456508"/>
                <a:gd name="connsiteX897" fmla="*/ 1131396 w 1508527"/>
                <a:gd name="connsiteY897" fmla="*/ 1311292 h 1456508"/>
                <a:gd name="connsiteX898" fmla="*/ 1131396 w 1508527"/>
                <a:gd name="connsiteY898" fmla="*/ 1311292 h 1456508"/>
                <a:gd name="connsiteX899" fmla="*/ 1161740 w 1508527"/>
                <a:gd name="connsiteY899" fmla="*/ 1309124 h 1456508"/>
                <a:gd name="connsiteX900" fmla="*/ 1187749 w 1508527"/>
                <a:gd name="connsiteY900" fmla="*/ 1313459 h 1456508"/>
                <a:gd name="connsiteX901" fmla="*/ 1142233 w 1508527"/>
                <a:gd name="connsiteY901" fmla="*/ 1296120 h 1456508"/>
                <a:gd name="connsiteX902" fmla="*/ 1096717 w 1508527"/>
                <a:gd name="connsiteY902" fmla="*/ 1315626 h 1456508"/>
                <a:gd name="connsiteX903" fmla="*/ 1096717 w 1508527"/>
                <a:gd name="connsiteY903" fmla="*/ 1315626 h 1456508"/>
                <a:gd name="connsiteX904" fmla="*/ 1088047 w 1508527"/>
                <a:gd name="connsiteY904" fmla="*/ 1300455 h 1456508"/>
                <a:gd name="connsiteX905" fmla="*/ 1088047 w 1508527"/>
                <a:gd name="connsiteY905" fmla="*/ 1300455 h 1456508"/>
                <a:gd name="connsiteX906" fmla="*/ 1109722 w 1508527"/>
                <a:gd name="connsiteY906" fmla="*/ 1250604 h 1456508"/>
                <a:gd name="connsiteX907" fmla="*/ 1140065 w 1508527"/>
                <a:gd name="connsiteY907" fmla="*/ 1202920 h 1456508"/>
                <a:gd name="connsiteX908" fmla="*/ 1137898 w 1508527"/>
                <a:gd name="connsiteY908" fmla="*/ 1215925 h 1456508"/>
                <a:gd name="connsiteX909" fmla="*/ 1129228 w 1508527"/>
                <a:gd name="connsiteY909" fmla="*/ 1252771 h 1456508"/>
                <a:gd name="connsiteX910" fmla="*/ 1111889 w 1508527"/>
                <a:gd name="connsiteY910" fmla="*/ 1278780 h 1456508"/>
                <a:gd name="connsiteX911" fmla="*/ 1111889 w 1508527"/>
                <a:gd name="connsiteY911" fmla="*/ 1278780 h 1456508"/>
                <a:gd name="connsiteX912" fmla="*/ 1111889 w 1508527"/>
                <a:gd name="connsiteY912" fmla="*/ 1278780 h 1456508"/>
                <a:gd name="connsiteX913" fmla="*/ 1131396 w 1508527"/>
                <a:gd name="connsiteY913" fmla="*/ 1254938 h 1456508"/>
                <a:gd name="connsiteX914" fmla="*/ 1140065 w 1508527"/>
                <a:gd name="connsiteY914" fmla="*/ 1231097 h 1456508"/>
                <a:gd name="connsiteX915" fmla="*/ 1131396 w 1508527"/>
                <a:gd name="connsiteY915" fmla="*/ 1278780 h 1456508"/>
                <a:gd name="connsiteX916" fmla="*/ 1088047 w 1508527"/>
                <a:gd name="connsiteY916" fmla="*/ 1300455 h 1456508"/>
                <a:gd name="connsiteX917" fmla="*/ 1088047 w 1508527"/>
                <a:gd name="connsiteY917" fmla="*/ 1300455 h 1456508"/>
                <a:gd name="connsiteX918" fmla="*/ 1155237 w 1508527"/>
                <a:gd name="connsiteY918" fmla="*/ 1276613 h 1456508"/>
                <a:gd name="connsiteX919" fmla="*/ 1155237 w 1508527"/>
                <a:gd name="connsiteY919" fmla="*/ 1276613 h 1456508"/>
                <a:gd name="connsiteX920" fmla="*/ 1209423 w 1508527"/>
                <a:gd name="connsiteY920" fmla="*/ 1280948 h 1456508"/>
                <a:gd name="connsiteX921" fmla="*/ 1265776 w 1508527"/>
                <a:gd name="connsiteY921" fmla="*/ 1274445 h 1456508"/>
                <a:gd name="connsiteX922" fmla="*/ 1254939 w 1508527"/>
                <a:gd name="connsiteY922" fmla="*/ 1270111 h 1456508"/>
                <a:gd name="connsiteX923" fmla="*/ 1218093 w 1508527"/>
                <a:gd name="connsiteY923" fmla="*/ 1261441 h 1456508"/>
                <a:gd name="connsiteX924" fmla="*/ 1187749 w 1508527"/>
                <a:gd name="connsiteY924" fmla="*/ 1265776 h 1456508"/>
                <a:gd name="connsiteX925" fmla="*/ 1187749 w 1508527"/>
                <a:gd name="connsiteY925" fmla="*/ 1265776 h 1456508"/>
                <a:gd name="connsiteX926" fmla="*/ 1187749 w 1508527"/>
                <a:gd name="connsiteY926" fmla="*/ 1265776 h 1456508"/>
                <a:gd name="connsiteX927" fmla="*/ 1218093 w 1508527"/>
                <a:gd name="connsiteY927" fmla="*/ 1259273 h 1456508"/>
                <a:gd name="connsiteX928" fmla="*/ 1244102 w 1508527"/>
                <a:gd name="connsiteY928" fmla="*/ 1261441 h 1456508"/>
                <a:gd name="connsiteX929" fmla="*/ 1198586 w 1508527"/>
                <a:gd name="connsiteY929" fmla="*/ 1248436 h 1456508"/>
                <a:gd name="connsiteX930" fmla="*/ 1155237 w 1508527"/>
                <a:gd name="connsiteY930" fmla="*/ 1276613 h 1456508"/>
                <a:gd name="connsiteX931" fmla="*/ 1155237 w 1508527"/>
                <a:gd name="connsiteY931" fmla="*/ 1276613 h 1456508"/>
                <a:gd name="connsiteX932" fmla="*/ 1146568 w 1508527"/>
                <a:gd name="connsiteY932" fmla="*/ 1261441 h 1456508"/>
                <a:gd name="connsiteX933" fmla="*/ 1146568 w 1508527"/>
                <a:gd name="connsiteY933" fmla="*/ 1261441 h 1456508"/>
                <a:gd name="connsiteX934" fmla="*/ 1161740 w 1508527"/>
                <a:gd name="connsiteY934" fmla="*/ 1209423 h 1456508"/>
                <a:gd name="connsiteX935" fmla="*/ 1187749 w 1508527"/>
                <a:gd name="connsiteY935" fmla="*/ 1157404 h 1456508"/>
                <a:gd name="connsiteX936" fmla="*/ 1187749 w 1508527"/>
                <a:gd name="connsiteY936" fmla="*/ 1170409 h 1456508"/>
                <a:gd name="connsiteX937" fmla="*/ 1183414 w 1508527"/>
                <a:gd name="connsiteY937" fmla="*/ 1207255 h 1456508"/>
                <a:gd name="connsiteX938" fmla="*/ 1168242 w 1508527"/>
                <a:gd name="connsiteY938" fmla="*/ 1235432 h 1456508"/>
                <a:gd name="connsiteX939" fmla="*/ 1168242 w 1508527"/>
                <a:gd name="connsiteY939" fmla="*/ 1235432 h 1456508"/>
                <a:gd name="connsiteX940" fmla="*/ 1168242 w 1508527"/>
                <a:gd name="connsiteY940" fmla="*/ 1235432 h 1456508"/>
                <a:gd name="connsiteX941" fmla="*/ 1183414 w 1508527"/>
                <a:gd name="connsiteY941" fmla="*/ 1209423 h 1456508"/>
                <a:gd name="connsiteX942" fmla="*/ 1189916 w 1508527"/>
                <a:gd name="connsiteY942" fmla="*/ 1185581 h 1456508"/>
                <a:gd name="connsiteX943" fmla="*/ 1185581 w 1508527"/>
                <a:gd name="connsiteY943" fmla="*/ 1233264 h 1456508"/>
                <a:gd name="connsiteX944" fmla="*/ 1146568 w 1508527"/>
                <a:gd name="connsiteY944" fmla="*/ 1261441 h 1456508"/>
                <a:gd name="connsiteX945" fmla="*/ 1146568 w 1508527"/>
                <a:gd name="connsiteY945" fmla="*/ 1261441 h 1456508"/>
                <a:gd name="connsiteX946" fmla="*/ 1211591 w 1508527"/>
                <a:gd name="connsiteY946" fmla="*/ 1231097 h 1456508"/>
                <a:gd name="connsiteX947" fmla="*/ 1211591 w 1508527"/>
                <a:gd name="connsiteY947" fmla="*/ 1231097 h 1456508"/>
                <a:gd name="connsiteX948" fmla="*/ 1265776 w 1508527"/>
                <a:gd name="connsiteY948" fmla="*/ 1228929 h 1456508"/>
                <a:gd name="connsiteX949" fmla="*/ 1322129 w 1508527"/>
                <a:gd name="connsiteY949" fmla="*/ 1215925 h 1456508"/>
                <a:gd name="connsiteX950" fmla="*/ 1311292 w 1508527"/>
                <a:gd name="connsiteY950" fmla="*/ 1213758 h 1456508"/>
                <a:gd name="connsiteX951" fmla="*/ 1274446 w 1508527"/>
                <a:gd name="connsiteY951" fmla="*/ 1209423 h 1456508"/>
                <a:gd name="connsiteX952" fmla="*/ 1244102 w 1508527"/>
                <a:gd name="connsiteY952" fmla="*/ 1218092 h 1456508"/>
                <a:gd name="connsiteX953" fmla="*/ 1244102 w 1508527"/>
                <a:gd name="connsiteY953" fmla="*/ 1218092 h 1456508"/>
                <a:gd name="connsiteX954" fmla="*/ 1244102 w 1508527"/>
                <a:gd name="connsiteY954" fmla="*/ 1218092 h 1456508"/>
                <a:gd name="connsiteX955" fmla="*/ 1274446 w 1508527"/>
                <a:gd name="connsiteY955" fmla="*/ 1209423 h 1456508"/>
                <a:gd name="connsiteX956" fmla="*/ 1300455 w 1508527"/>
                <a:gd name="connsiteY956" fmla="*/ 1209423 h 1456508"/>
                <a:gd name="connsiteX957" fmla="*/ 1252772 w 1508527"/>
                <a:gd name="connsiteY957" fmla="*/ 1200753 h 1456508"/>
                <a:gd name="connsiteX958" fmla="*/ 1211591 w 1508527"/>
                <a:gd name="connsiteY958" fmla="*/ 1231097 h 1456508"/>
                <a:gd name="connsiteX959" fmla="*/ 1211591 w 1508527"/>
                <a:gd name="connsiteY959" fmla="*/ 1231097 h 1456508"/>
                <a:gd name="connsiteX960" fmla="*/ 1200753 w 1508527"/>
                <a:gd name="connsiteY960" fmla="*/ 1218092 h 1456508"/>
                <a:gd name="connsiteX961" fmla="*/ 1200753 w 1508527"/>
                <a:gd name="connsiteY961" fmla="*/ 1218092 h 1456508"/>
                <a:gd name="connsiteX962" fmla="*/ 1211591 w 1508527"/>
                <a:gd name="connsiteY962" fmla="*/ 1163907 h 1456508"/>
                <a:gd name="connsiteX963" fmla="*/ 1231097 w 1508527"/>
                <a:gd name="connsiteY963" fmla="*/ 1109721 h 1456508"/>
                <a:gd name="connsiteX964" fmla="*/ 1233265 w 1508527"/>
                <a:gd name="connsiteY964" fmla="*/ 1122726 h 1456508"/>
                <a:gd name="connsiteX965" fmla="*/ 1231097 w 1508527"/>
                <a:gd name="connsiteY965" fmla="*/ 1159572 h 1456508"/>
                <a:gd name="connsiteX966" fmla="*/ 1218093 w 1508527"/>
                <a:gd name="connsiteY966" fmla="*/ 1187748 h 1456508"/>
                <a:gd name="connsiteX967" fmla="*/ 1218093 w 1508527"/>
                <a:gd name="connsiteY967" fmla="*/ 1187748 h 1456508"/>
                <a:gd name="connsiteX968" fmla="*/ 1218093 w 1508527"/>
                <a:gd name="connsiteY968" fmla="*/ 1187748 h 1456508"/>
                <a:gd name="connsiteX969" fmla="*/ 1231097 w 1508527"/>
                <a:gd name="connsiteY969" fmla="*/ 1159572 h 1456508"/>
                <a:gd name="connsiteX970" fmla="*/ 1235432 w 1508527"/>
                <a:gd name="connsiteY970" fmla="*/ 1133563 h 1456508"/>
                <a:gd name="connsiteX971" fmla="*/ 1237600 w 1508527"/>
                <a:gd name="connsiteY971" fmla="*/ 1181246 h 1456508"/>
                <a:gd name="connsiteX972" fmla="*/ 1200753 w 1508527"/>
                <a:gd name="connsiteY972" fmla="*/ 1218092 h 1456508"/>
                <a:gd name="connsiteX973" fmla="*/ 1200753 w 1508527"/>
                <a:gd name="connsiteY973" fmla="*/ 1218092 h 1456508"/>
                <a:gd name="connsiteX974" fmla="*/ 1263609 w 1508527"/>
                <a:gd name="connsiteY974" fmla="*/ 1179079 h 1456508"/>
                <a:gd name="connsiteX975" fmla="*/ 1263609 w 1508527"/>
                <a:gd name="connsiteY975" fmla="*/ 1179079 h 1456508"/>
                <a:gd name="connsiteX976" fmla="*/ 1317794 w 1508527"/>
                <a:gd name="connsiteY976" fmla="*/ 1170409 h 1456508"/>
                <a:gd name="connsiteX977" fmla="*/ 1371980 w 1508527"/>
                <a:gd name="connsiteY977" fmla="*/ 1153070 h 1456508"/>
                <a:gd name="connsiteX978" fmla="*/ 1358975 w 1508527"/>
                <a:gd name="connsiteY978" fmla="*/ 1150902 h 1456508"/>
                <a:gd name="connsiteX979" fmla="*/ 1322129 w 1508527"/>
                <a:gd name="connsiteY979" fmla="*/ 1150902 h 1456508"/>
                <a:gd name="connsiteX980" fmla="*/ 1291785 w 1508527"/>
                <a:gd name="connsiteY980" fmla="*/ 1161739 h 1456508"/>
                <a:gd name="connsiteX981" fmla="*/ 1291785 w 1508527"/>
                <a:gd name="connsiteY981" fmla="*/ 1161739 h 1456508"/>
                <a:gd name="connsiteX982" fmla="*/ 1291785 w 1508527"/>
                <a:gd name="connsiteY982" fmla="*/ 1161739 h 1456508"/>
                <a:gd name="connsiteX983" fmla="*/ 1319962 w 1508527"/>
                <a:gd name="connsiteY983" fmla="*/ 1150902 h 1456508"/>
                <a:gd name="connsiteX984" fmla="*/ 1345971 w 1508527"/>
                <a:gd name="connsiteY984" fmla="*/ 1148735 h 1456508"/>
                <a:gd name="connsiteX985" fmla="*/ 1298287 w 1508527"/>
                <a:gd name="connsiteY985" fmla="*/ 1144400 h 1456508"/>
                <a:gd name="connsiteX986" fmla="*/ 1263609 w 1508527"/>
                <a:gd name="connsiteY986" fmla="*/ 1179079 h 1456508"/>
                <a:gd name="connsiteX987" fmla="*/ 1263609 w 1508527"/>
                <a:gd name="connsiteY987" fmla="*/ 1179079 h 1456508"/>
                <a:gd name="connsiteX988" fmla="*/ 1250604 w 1508527"/>
                <a:gd name="connsiteY988" fmla="*/ 1168242 h 1456508"/>
                <a:gd name="connsiteX989" fmla="*/ 1250604 w 1508527"/>
                <a:gd name="connsiteY989" fmla="*/ 1168242 h 1456508"/>
                <a:gd name="connsiteX990" fmla="*/ 1254939 w 1508527"/>
                <a:gd name="connsiteY990" fmla="*/ 1114056 h 1456508"/>
                <a:gd name="connsiteX991" fmla="*/ 1270111 w 1508527"/>
                <a:gd name="connsiteY991" fmla="*/ 1059870 h 1456508"/>
                <a:gd name="connsiteX992" fmla="*/ 1272278 w 1508527"/>
                <a:gd name="connsiteY992" fmla="*/ 1070707 h 1456508"/>
                <a:gd name="connsiteX993" fmla="*/ 1274446 w 1508527"/>
                <a:gd name="connsiteY993" fmla="*/ 1107554 h 1456508"/>
                <a:gd name="connsiteX994" fmla="*/ 1265776 w 1508527"/>
                <a:gd name="connsiteY994" fmla="*/ 1137898 h 1456508"/>
                <a:gd name="connsiteX995" fmla="*/ 1265776 w 1508527"/>
                <a:gd name="connsiteY995" fmla="*/ 1137898 h 1456508"/>
                <a:gd name="connsiteX996" fmla="*/ 1265776 w 1508527"/>
                <a:gd name="connsiteY996" fmla="*/ 1137898 h 1456508"/>
                <a:gd name="connsiteX997" fmla="*/ 1276613 w 1508527"/>
                <a:gd name="connsiteY997" fmla="*/ 1109721 h 1456508"/>
                <a:gd name="connsiteX998" fmla="*/ 1278781 w 1508527"/>
                <a:gd name="connsiteY998" fmla="*/ 1083712 h 1456508"/>
                <a:gd name="connsiteX999" fmla="*/ 1285283 w 1508527"/>
                <a:gd name="connsiteY999" fmla="*/ 1131395 h 1456508"/>
                <a:gd name="connsiteX1000" fmla="*/ 1250604 w 1508527"/>
                <a:gd name="connsiteY1000" fmla="*/ 1168242 h 1456508"/>
                <a:gd name="connsiteX1001" fmla="*/ 1250604 w 1508527"/>
                <a:gd name="connsiteY1001" fmla="*/ 1168242 h 1456508"/>
                <a:gd name="connsiteX1002" fmla="*/ 1306957 w 1508527"/>
                <a:gd name="connsiteY1002" fmla="*/ 1124893 h 1456508"/>
                <a:gd name="connsiteX1003" fmla="*/ 1306957 w 1508527"/>
                <a:gd name="connsiteY1003" fmla="*/ 1124893 h 1456508"/>
                <a:gd name="connsiteX1004" fmla="*/ 1358975 w 1508527"/>
                <a:gd name="connsiteY1004" fmla="*/ 1111889 h 1456508"/>
                <a:gd name="connsiteX1005" fmla="*/ 1410994 w 1508527"/>
                <a:gd name="connsiteY1005" fmla="*/ 1088047 h 1456508"/>
                <a:gd name="connsiteX1006" fmla="*/ 1397989 w 1508527"/>
                <a:gd name="connsiteY1006" fmla="*/ 1088047 h 1456508"/>
                <a:gd name="connsiteX1007" fmla="*/ 1361143 w 1508527"/>
                <a:gd name="connsiteY1007" fmla="*/ 1092382 h 1456508"/>
                <a:gd name="connsiteX1008" fmla="*/ 1332966 w 1508527"/>
                <a:gd name="connsiteY1008" fmla="*/ 1105386 h 1456508"/>
                <a:gd name="connsiteX1009" fmla="*/ 1332966 w 1508527"/>
                <a:gd name="connsiteY1009" fmla="*/ 1105386 h 1456508"/>
                <a:gd name="connsiteX1010" fmla="*/ 1332966 w 1508527"/>
                <a:gd name="connsiteY1010" fmla="*/ 1105386 h 1456508"/>
                <a:gd name="connsiteX1011" fmla="*/ 1358975 w 1508527"/>
                <a:gd name="connsiteY1011" fmla="*/ 1090214 h 1456508"/>
                <a:gd name="connsiteX1012" fmla="*/ 1384984 w 1508527"/>
                <a:gd name="connsiteY1012" fmla="*/ 1083712 h 1456508"/>
                <a:gd name="connsiteX1013" fmla="*/ 1337301 w 1508527"/>
                <a:gd name="connsiteY1013" fmla="*/ 1085880 h 1456508"/>
                <a:gd name="connsiteX1014" fmla="*/ 1306957 w 1508527"/>
                <a:gd name="connsiteY1014" fmla="*/ 1124893 h 1456508"/>
                <a:gd name="connsiteX1015" fmla="*/ 1306957 w 1508527"/>
                <a:gd name="connsiteY1015" fmla="*/ 1124893 h 1456508"/>
                <a:gd name="connsiteX1016" fmla="*/ 1293953 w 1508527"/>
                <a:gd name="connsiteY1016" fmla="*/ 1114056 h 1456508"/>
                <a:gd name="connsiteX1017" fmla="*/ 1293953 w 1508527"/>
                <a:gd name="connsiteY1017" fmla="*/ 1114056 h 1456508"/>
                <a:gd name="connsiteX1018" fmla="*/ 1293953 w 1508527"/>
                <a:gd name="connsiteY1018" fmla="*/ 1059870 h 1456508"/>
                <a:gd name="connsiteX1019" fmla="*/ 1302622 w 1508527"/>
                <a:gd name="connsiteY1019" fmla="*/ 1003517 h 1456508"/>
                <a:gd name="connsiteX1020" fmla="*/ 1306957 w 1508527"/>
                <a:gd name="connsiteY1020" fmla="*/ 1014354 h 1456508"/>
                <a:gd name="connsiteX1021" fmla="*/ 1313459 w 1508527"/>
                <a:gd name="connsiteY1021" fmla="*/ 1051201 h 1456508"/>
                <a:gd name="connsiteX1022" fmla="*/ 1306957 w 1508527"/>
                <a:gd name="connsiteY1022" fmla="*/ 1081545 h 1456508"/>
                <a:gd name="connsiteX1023" fmla="*/ 1306957 w 1508527"/>
                <a:gd name="connsiteY1023" fmla="*/ 1081545 h 1456508"/>
                <a:gd name="connsiteX1024" fmla="*/ 1306957 w 1508527"/>
                <a:gd name="connsiteY1024" fmla="*/ 1081545 h 1456508"/>
                <a:gd name="connsiteX1025" fmla="*/ 1313459 w 1508527"/>
                <a:gd name="connsiteY1025" fmla="*/ 1051201 h 1456508"/>
                <a:gd name="connsiteX1026" fmla="*/ 1311292 w 1508527"/>
                <a:gd name="connsiteY1026" fmla="*/ 1025192 h 1456508"/>
                <a:gd name="connsiteX1027" fmla="*/ 1322129 w 1508527"/>
                <a:gd name="connsiteY1027" fmla="*/ 1072875 h 1456508"/>
                <a:gd name="connsiteX1028" fmla="*/ 1293953 w 1508527"/>
                <a:gd name="connsiteY1028" fmla="*/ 1114056 h 1456508"/>
                <a:gd name="connsiteX1029" fmla="*/ 1293953 w 1508527"/>
                <a:gd name="connsiteY1029" fmla="*/ 1114056 h 1456508"/>
                <a:gd name="connsiteX1030" fmla="*/ 1348138 w 1508527"/>
                <a:gd name="connsiteY1030" fmla="*/ 1064205 h 1456508"/>
                <a:gd name="connsiteX1031" fmla="*/ 1348138 w 1508527"/>
                <a:gd name="connsiteY1031" fmla="*/ 1064205 h 1456508"/>
                <a:gd name="connsiteX1032" fmla="*/ 1397989 w 1508527"/>
                <a:gd name="connsiteY1032" fmla="*/ 1044698 h 1456508"/>
                <a:gd name="connsiteX1033" fmla="*/ 1447840 w 1508527"/>
                <a:gd name="connsiteY1033" fmla="*/ 1016522 h 1456508"/>
                <a:gd name="connsiteX1034" fmla="*/ 1434835 w 1508527"/>
                <a:gd name="connsiteY1034" fmla="*/ 1016522 h 1456508"/>
                <a:gd name="connsiteX1035" fmla="*/ 1397989 w 1508527"/>
                <a:gd name="connsiteY1035" fmla="*/ 1025192 h 1456508"/>
                <a:gd name="connsiteX1036" fmla="*/ 1371980 w 1508527"/>
                <a:gd name="connsiteY1036" fmla="*/ 1042531 h 1456508"/>
                <a:gd name="connsiteX1037" fmla="*/ 1371980 w 1508527"/>
                <a:gd name="connsiteY1037" fmla="*/ 1042531 h 1456508"/>
                <a:gd name="connsiteX1038" fmla="*/ 1371980 w 1508527"/>
                <a:gd name="connsiteY1038" fmla="*/ 1042531 h 1456508"/>
                <a:gd name="connsiteX1039" fmla="*/ 1397989 w 1508527"/>
                <a:gd name="connsiteY1039" fmla="*/ 1025192 h 1456508"/>
                <a:gd name="connsiteX1040" fmla="*/ 1421831 w 1508527"/>
                <a:gd name="connsiteY1040" fmla="*/ 1016522 h 1456508"/>
                <a:gd name="connsiteX1041" fmla="*/ 1374147 w 1508527"/>
                <a:gd name="connsiteY1041" fmla="*/ 1023024 h 1456508"/>
                <a:gd name="connsiteX1042" fmla="*/ 1348138 w 1508527"/>
                <a:gd name="connsiteY1042" fmla="*/ 1064205 h 1456508"/>
                <a:gd name="connsiteX1043" fmla="*/ 1348138 w 1508527"/>
                <a:gd name="connsiteY1043" fmla="*/ 1064205 h 1456508"/>
                <a:gd name="connsiteX1044" fmla="*/ 1332966 w 1508527"/>
                <a:gd name="connsiteY1044" fmla="*/ 1055536 h 1456508"/>
                <a:gd name="connsiteX1045" fmla="*/ 1332966 w 1508527"/>
                <a:gd name="connsiteY1045" fmla="*/ 1055536 h 1456508"/>
                <a:gd name="connsiteX1046" fmla="*/ 1326464 w 1508527"/>
                <a:gd name="connsiteY1046" fmla="*/ 1001350 h 1456508"/>
                <a:gd name="connsiteX1047" fmla="*/ 1328631 w 1508527"/>
                <a:gd name="connsiteY1047" fmla="*/ 944997 h 1456508"/>
                <a:gd name="connsiteX1048" fmla="*/ 1332966 w 1508527"/>
                <a:gd name="connsiteY1048" fmla="*/ 955834 h 1456508"/>
                <a:gd name="connsiteX1049" fmla="*/ 1343803 w 1508527"/>
                <a:gd name="connsiteY1049" fmla="*/ 992680 h 1456508"/>
                <a:gd name="connsiteX1050" fmla="*/ 1341636 w 1508527"/>
                <a:gd name="connsiteY1050" fmla="*/ 1023024 h 1456508"/>
                <a:gd name="connsiteX1051" fmla="*/ 1341636 w 1508527"/>
                <a:gd name="connsiteY1051" fmla="*/ 1023024 h 1456508"/>
                <a:gd name="connsiteX1052" fmla="*/ 1341636 w 1508527"/>
                <a:gd name="connsiteY1052" fmla="*/ 1023024 h 1456508"/>
                <a:gd name="connsiteX1053" fmla="*/ 1345971 w 1508527"/>
                <a:gd name="connsiteY1053" fmla="*/ 992680 h 1456508"/>
                <a:gd name="connsiteX1054" fmla="*/ 1341636 w 1508527"/>
                <a:gd name="connsiteY1054" fmla="*/ 966671 h 1456508"/>
                <a:gd name="connsiteX1055" fmla="*/ 1356808 w 1508527"/>
                <a:gd name="connsiteY1055" fmla="*/ 1012187 h 1456508"/>
                <a:gd name="connsiteX1056" fmla="*/ 1332966 w 1508527"/>
                <a:gd name="connsiteY1056" fmla="*/ 1055536 h 1456508"/>
                <a:gd name="connsiteX1057" fmla="*/ 1332966 w 1508527"/>
                <a:gd name="connsiteY1057" fmla="*/ 1055536 h 1456508"/>
                <a:gd name="connsiteX1058" fmla="*/ 1380650 w 1508527"/>
                <a:gd name="connsiteY1058" fmla="*/ 999183 h 1456508"/>
                <a:gd name="connsiteX1059" fmla="*/ 1380650 w 1508527"/>
                <a:gd name="connsiteY1059" fmla="*/ 999183 h 1456508"/>
                <a:gd name="connsiteX1060" fmla="*/ 1428333 w 1508527"/>
                <a:gd name="connsiteY1060" fmla="*/ 975341 h 1456508"/>
                <a:gd name="connsiteX1061" fmla="*/ 1473849 w 1508527"/>
                <a:gd name="connsiteY1061" fmla="*/ 940662 h 1456508"/>
                <a:gd name="connsiteX1062" fmla="*/ 1460844 w 1508527"/>
                <a:gd name="connsiteY1062" fmla="*/ 942830 h 1456508"/>
                <a:gd name="connsiteX1063" fmla="*/ 1426166 w 1508527"/>
                <a:gd name="connsiteY1063" fmla="*/ 953667 h 1456508"/>
                <a:gd name="connsiteX1064" fmla="*/ 1402324 w 1508527"/>
                <a:gd name="connsiteY1064" fmla="*/ 973173 h 1456508"/>
                <a:gd name="connsiteX1065" fmla="*/ 1402324 w 1508527"/>
                <a:gd name="connsiteY1065" fmla="*/ 973173 h 1456508"/>
                <a:gd name="connsiteX1066" fmla="*/ 1402324 w 1508527"/>
                <a:gd name="connsiteY1066" fmla="*/ 973173 h 1456508"/>
                <a:gd name="connsiteX1067" fmla="*/ 1426166 w 1508527"/>
                <a:gd name="connsiteY1067" fmla="*/ 953667 h 1456508"/>
                <a:gd name="connsiteX1068" fmla="*/ 1450007 w 1508527"/>
                <a:gd name="connsiteY1068" fmla="*/ 942830 h 1456508"/>
                <a:gd name="connsiteX1069" fmla="*/ 1402324 w 1508527"/>
                <a:gd name="connsiteY1069" fmla="*/ 953667 h 1456508"/>
                <a:gd name="connsiteX1070" fmla="*/ 1380650 w 1508527"/>
                <a:gd name="connsiteY1070" fmla="*/ 999183 h 1456508"/>
                <a:gd name="connsiteX1071" fmla="*/ 1380650 w 1508527"/>
                <a:gd name="connsiteY1071" fmla="*/ 999183 h 1456508"/>
                <a:gd name="connsiteX1072" fmla="*/ 1365478 w 1508527"/>
                <a:gd name="connsiteY1072" fmla="*/ 992680 h 1456508"/>
                <a:gd name="connsiteX1073" fmla="*/ 1365478 w 1508527"/>
                <a:gd name="connsiteY1073" fmla="*/ 992680 h 1456508"/>
                <a:gd name="connsiteX1074" fmla="*/ 1387152 w 1508527"/>
                <a:gd name="connsiteY1074" fmla="*/ 944997 h 1456508"/>
                <a:gd name="connsiteX1075" fmla="*/ 1365478 w 1508527"/>
                <a:gd name="connsiteY1075" fmla="*/ 901648 h 1456508"/>
                <a:gd name="connsiteX1076" fmla="*/ 1371980 w 1508527"/>
                <a:gd name="connsiteY1076" fmla="*/ 927657 h 1456508"/>
                <a:gd name="connsiteX1077" fmla="*/ 1371980 w 1508527"/>
                <a:gd name="connsiteY1077" fmla="*/ 958001 h 1456508"/>
                <a:gd name="connsiteX1078" fmla="*/ 1371980 w 1508527"/>
                <a:gd name="connsiteY1078" fmla="*/ 958001 h 1456508"/>
                <a:gd name="connsiteX1079" fmla="*/ 1371980 w 1508527"/>
                <a:gd name="connsiteY1079" fmla="*/ 958001 h 1456508"/>
                <a:gd name="connsiteX1080" fmla="*/ 1371980 w 1508527"/>
                <a:gd name="connsiteY1080" fmla="*/ 927657 h 1456508"/>
                <a:gd name="connsiteX1081" fmla="*/ 1358975 w 1508527"/>
                <a:gd name="connsiteY1081" fmla="*/ 892979 h 1456508"/>
                <a:gd name="connsiteX1082" fmla="*/ 1352473 w 1508527"/>
                <a:gd name="connsiteY1082" fmla="*/ 882142 h 1456508"/>
                <a:gd name="connsiteX1083" fmla="*/ 1354641 w 1508527"/>
                <a:gd name="connsiteY1083" fmla="*/ 938495 h 1456508"/>
                <a:gd name="connsiteX1084" fmla="*/ 1365478 w 1508527"/>
                <a:gd name="connsiteY1084" fmla="*/ 992680 h 1456508"/>
                <a:gd name="connsiteX1085" fmla="*/ 1365478 w 1508527"/>
                <a:gd name="connsiteY1085" fmla="*/ 992680 h 1456508"/>
                <a:gd name="connsiteX1086" fmla="*/ 1404491 w 1508527"/>
                <a:gd name="connsiteY1086" fmla="*/ 934160 h 1456508"/>
                <a:gd name="connsiteX1087" fmla="*/ 1404491 w 1508527"/>
                <a:gd name="connsiteY1087" fmla="*/ 934160 h 1456508"/>
                <a:gd name="connsiteX1088" fmla="*/ 1450007 w 1508527"/>
                <a:gd name="connsiteY1088" fmla="*/ 905983 h 1456508"/>
                <a:gd name="connsiteX1089" fmla="*/ 1491188 w 1508527"/>
                <a:gd name="connsiteY1089" fmla="*/ 866970 h 1456508"/>
                <a:gd name="connsiteX1090" fmla="*/ 1480351 w 1508527"/>
                <a:gd name="connsiteY1090" fmla="*/ 871304 h 1456508"/>
                <a:gd name="connsiteX1091" fmla="*/ 1445672 w 1508527"/>
                <a:gd name="connsiteY1091" fmla="*/ 886476 h 1456508"/>
                <a:gd name="connsiteX1092" fmla="*/ 1423998 w 1508527"/>
                <a:gd name="connsiteY1092" fmla="*/ 908151 h 1456508"/>
                <a:gd name="connsiteX1093" fmla="*/ 1423998 w 1508527"/>
                <a:gd name="connsiteY1093" fmla="*/ 908151 h 1456508"/>
                <a:gd name="connsiteX1094" fmla="*/ 1423998 w 1508527"/>
                <a:gd name="connsiteY1094" fmla="*/ 908151 h 1456508"/>
                <a:gd name="connsiteX1095" fmla="*/ 1445672 w 1508527"/>
                <a:gd name="connsiteY1095" fmla="*/ 886476 h 1456508"/>
                <a:gd name="connsiteX1096" fmla="*/ 1467347 w 1508527"/>
                <a:gd name="connsiteY1096" fmla="*/ 873472 h 1456508"/>
                <a:gd name="connsiteX1097" fmla="*/ 1421831 w 1508527"/>
                <a:gd name="connsiteY1097" fmla="*/ 890811 h 1456508"/>
                <a:gd name="connsiteX1098" fmla="*/ 1404491 w 1508527"/>
                <a:gd name="connsiteY1098" fmla="*/ 934160 h 1456508"/>
                <a:gd name="connsiteX1099" fmla="*/ 1404491 w 1508527"/>
                <a:gd name="connsiteY1099" fmla="*/ 934160 h 1456508"/>
                <a:gd name="connsiteX1100" fmla="*/ 1389319 w 1508527"/>
                <a:gd name="connsiteY1100" fmla="*/ 927657 h 1456508"/>
                <a:gd name="connsiteX1101" fmla="*/ 1389319 w 1508527"/>
                <a:gd name="connsiteY1101" fmla="*/ 927657 h 1456508"/>
                <a:gd name="connsiteX1102" fmla="*/ 1371980 w 1508527"/>
                <a:gd name="connsiteY1102" fmla="*/ 875639 h 1456508"/>
                <a:gd name="connsiteX1103" fmla="*/ 1363310 w 1508527"/>
                <a:gd name="connsiteY1103" fmla="*/ 819286 h 1456508"/>
                <a:gd name="connsiteX1104" fmla="*/ 1369813 w 1508527"/>
                <a:gd name="connsiteY1104" fmla="*/ 830123 h 1456508"/>
                <a:gd name="connsiteX1105" fmla="*/ 1387152 w 1508527"/>
                <a:gd name="connsiteY1105" fmla="*/ 862635 h 1456508"/>
                <a:gd name="connsiteX1106" fmla="*/ 1391487 w 1508527"/>
                <a:gd name="connsiteY1106" fmla="*/ 892979 h 1456508"/>
                <a:gd name="connsiteX1107" fmla="*/ 1391487 w 1508527"/>
                <a:gd name="connsiteY1107" fmla="*/ 892979 h 1456508"/>
                <a:gd name="connsiteX1108" fmla="*/ 1391487 w 1508527"/>
                <a:gd name="connsiteY1108" fmla="*/ 892979 h 1456508"/>
                <a:gd name="connsiteX1109" fmla="*/ 1389319 w 1508527"/>
                <a:gd name="connsiteY1109" fmla="*/ 862635 h 1456508"/>
                <a:gd name="connsiteX1110" fmla="*/ 1380650 w 1508527"/>
                <a:gd name="connsiteY1110" fmla="*/ 838793 h 1456508"/>
                <a:gd name="connsiteX1111" fmla="*/ 1406659 w 1508527"/>
                <a:gd name="connsiteY1111" fmla="*/ 879974 h 1456508"/>
                <a:gd name="connsiteX1112" fmla="*/ 1389319 w 1508527"/>
                <a:gd name="connsiteY1112" fmla="*/ 927657 h 1456508"/>
                <a:gd name="connsiteX1113" fmla="*/ 1389319 w 1508527"/>
                <a:gd name="connsiteY1113" fmla="*/ 927657 h 1456508"/>
                <a:gd name="connsiteX1114" fmla="*/ 1423998 w 1508527"/>
                <a:gd name="connsiteY1114" fmla="*/ 864802 h 1456508"/>
                <a:gd name="connsiteX1115" fmla="*/ 1423998 w 1508527"/>
                <a:gd name="connsiteY1115" fmla="*/ 864802 h 1456508"/>
                <a:gd name="connsiteX1116" fmla="*/ 1467347 w 1508527"/>
                <a:gd name="connsiteY1116" fmla="*/ 830123 h 1456508"/>
                <a:gd name="connsiteX1117" fmla="*/ 1504193 w 1508527"/>
                <a:gd name="connsiteY1117" fmla="*/ 786775 h 1456508"/>
                <a:gd name="connsiteX1118" fmla="*/ 1493356 w 1508527"/>
                <a:gd name="connsiteY1118" fmla="*/ 791110 h 1456508"/>
                <a:gd name="connsiteX1119" fmla="*/ 1460844 w 1508527"/>
                <a:gd name="connsiteY1119" fmla="*/ 810617 h 1456508"/>
                <a:gd name="connsiteX1120" fmla="*/ 1441337 w 1508527"/>
                <a:gd name="connsiteY1120" fmla="*/ 834458 h 1456508"/>
                <a:gd name="connsiteX1121" fmla="*/ 1441337 w 1508527"/>
                <a:gd name="connsiteY1121" fmla="*/ 834458 h 1456508"/>
                <a:gd name="connsiteX1122" fmla="*/ 1441337 w 1508527"/>
                <a:gd name="connsiteY1122" fmla="*/ 834458 h 1456508"/>
                <a:gd name="connsiteX1123" fmla="*/ 1460844 w 1508527"/>
                <a:gd name="connsiteY1123" fmla="*/ 810617 h 1456508"/>
                <a:gd name="connsiteX1124" fmla="*/ 1482519 w 1508527"/>
                <a:gd name="connsiteY1124" fmla="*/ 795445 h 1456508"/>
                <a:gd name="connsiteX1125" fmla="*/ 1439170 w 1508527"/>
                <a:gd name="connsiteY1125" fmla="*/ 817119 h 1456508"/>
                <a:gd name="connsiteX1126" fmla="*/ 1423998 w 1508527"/>
                <a:gd name="connsiteY1126" fmla="*/ 864802 h 1456508"/>
                <a:gd name="connsiteX1127" fmla="*/ 1423998 w 1508527"/>
                <a:gd name="connsiteY1127" fmla="*/ 864802 h 1456508"/>
                <a:gd name="connsiteX1128" fmla="*/ 1408826 w 1508527"/>
                <a:gd name="connsiteY1128" fmla="*/ 860467 h 1456508"/>
                <a:gd name="connsiteX1129" fmla="*/ 1408826 w 1508527"/>
                <a:gd name="connsiteY1129" fmla="*/ 860467 h 1456508"/>
                <a:gd name="connsiteX1130" fmla="*/ 1419663 w 1508527"/>
                <a:gd name="connsiteY1130" fmla="*/ 810617 h 1456508"/>
                <a:gd name="connsiteX1131" fmla="*/ 1389319 w 1508527"/>
                <a:gd name="connsiteY1131" fmla="*/ 771603 h 1456508"/>
                <a:gd name="connsiteX1132" fmla="*/ 1400156 w 1508527"/>
                <a:gd name="connsiteY1132" fmla="*/ 795445 h 1456508"/>
                <a:gd name="connsiteX1133" fmla="*/ 1406659 w 1508527"/>
                <a:gd name="connsiteY1133" fmla="*/ 825789 h 1456508"/>
                <a:gd name="connsiteX1134" fmla="*/ 1406659 w 1508527"/>
                <a:gd name="connsiteY1134" fmla="*/ 827956 h 1456508"/>
                <a:gd name="connsiteX1135" fmla="*/ 1406659 w 1508527"/>
                <a:gd name="connsiteY1135" fmla="*/ 827956 h 1456508"/>
                <a:gd name="connsiteX1136" fmla="*/ 1400156 w 1508527"/>
                <a:gd name="connsiteY1136" fmla="*/ 797612 h 1456508"/>
                <a:gd name="connsiteX1137" fmla="*/ 1378482 w 1508527"/>
                <a:gd name="connsiteY1137" fmla="*/ 767268 h 1456508"/>
                <a:gd name="connsiteX1138" fmla="*/ 1369813 w 1508527"/>
                <a:gd name="connsiteY1138" fmla="*/ 758598 h 1456508"/>
                <a:gd name="connsiteX1139" fmla="*/ 1384984 w 1508527"/>
                <a:gd name="connsiteY1139" fmla="*/ 812784 h 1456508"/>
                <a:gd name="connsiteX1140" fmla="*/ 1408826 w 1508527"/>
                <a:gd name="connsiteY1140" fmla="*/ 860467 h 1456508"/>
                <a:gd name="connsiteX1141" fmla="*/ 1408826 w 1508527"/>
                <a:gd name="connsiteY1141" fmla="*/ 860467 h 1456508"/>
                <a:gd name="connsiteX1142" fmla="*/ 1434835 w 1508527"/>
                <a:gd name="connsiteY1142" fmla="*/ 793277 h 1456508"/>
                <a:gd name="connsiteX1143" fmla="*/ 1434835 w 1508527"/>
                <a:gd name="connsiteY1143" fmla="*/ 793277 h 1456508"/>
                <a:gd name="connsiteX1144" fmla="*/ 1443505 w 1508527"/>
                <a:gd name="connsiteY1144" fmla="*/ 743426 h 1456508"/>
                <a:gd name="connsiteX1145" fmla="*/ 1484686 w 1508527"/>
                <a:gd name="connsiteY1145" fmla="*/ 717417 h 1456508"/>
                <a:gd name="connsiteX1146" fmla="*/ 1465179 w 1508527"/>
                <a:gd name="connsiteY1146" fmla="*/ 734757 h 1456508"/>
                <a:gd name="connsiteX1147" fmla="*/ 1450007 w 1508527"/>
                <a:gd name="connsiteY1147" fmla="*/ 760766 h 1456508"/>
                <a:gd name="connsiteX1148" fmla="*/ 1450007 w 1508527"/>
                <a:gd name="connsiteY1148" fmla="*/ 760766 h 1456508"/>
                <a:gd name="connsiteX1149" fmla="*/ 1450007 w 1508527"/>
                <a:gd name="connsiteY1149" fmla="*/ 760766 h 1456508"/>
                <a:gd name="connsiteX1150" fmla="*/ 1467347 w 1508527"/>
                <a:gd name="connsiteY1150" fmla="*/ 734757 h 1456508"/>
                <a:gd name="connsiteX1151" fmla="*/ 1497691 w 1508527"/>
                <a:gd name="connsiteY1151" fmla="*/ 713083 h 1456508"/>
                <a:gd name="connsiteX1152" fmla="*/ 1508528 w 1508527"/>
                <a:gd name="connsiteY1152" fmla="*/ 706580 h 1456508"/>
                <a:gd name="connsiteX1153" fmla="*/ 1476016 w 1508527"/>
                <a:gd name="connsiteY1153" fmla="*/ 754264 h 1456508"/>
                <a:gd name="connsiteX1154" fmla="*/ 1434835 w 1508527"/>
                <a:gd name="connsiteY1154" fmla="*/ 793277 h 1456508"/>
                <a:gd name="connsiteX1155" fmla="*/ 1434835 w 1508527"/>
                <a:gd name="connsiteY1155" fmla="*/ 793277 h 1456508"/>
                <a:gd name="connsiteX1156" fmla="*/ 1419663 w 1508527"/>
                <a:gd name="connsiteY1156" fmla="*/ 791110 h 1456508"/>
                <a:gd name="connsiteX1157" fmla="*/ 1419663 w 1508527"/>
                <a:gd name="connsiteY1157" fmla="*/ 791110 h 1456508"/>
                <a:gd name="connsiteX1158" fmla="*/ 1391487 w 1508527"/>
                <a:gd name="connsiteY1158" fmla="*/ 745594 h 1456508"/>
                <a:gd name="connsiteX1159" fmla="*/ 1371980 w 1508527"/>
                <a:gd name="connsiteY1159" fmla="*/ 691408 h 1456508"/>
                <a:gd name="connsiteX1160" fmla="*/ 1380650 w 1508527"/>
                <a:gd name="connsiteY1160" fmla="*/ 700078 h 1456508"/>
                <a:gd name="connsiteX1161" fmla="*/ 1404491 w 1508527"/>
                <a:gd name="connsiteY1161" fmla="*/ 728255 h 1456508"/>
                <a:gd name="connsiteX1162" fmla="*/ 1415328 w 1508527"/>
                <a:gd name="connsiteY1162" fmla="*/ 758598 h 1456508"/>
                <a:gd name="connsiteX1163" fmla="*/ 1415328 w 1508527"/>
                <a:gd name="connsiteY1163" fmla="*/ 758598 h 1456508"/>
                <a:gd name="connsiteX1164" fmla="*/ 1415328 w 1508527"/>
                <a:gd name="connsiteY1164" fmla="*/ 756431 h 1456508"/>
                <a:gd name="connsiteX1165" fmla="*/ 1406659 w 1508527"/>
                <a:gd name="connsiteY1165" fmla="*/ 726087 h 1456508"/>
                <a:gd name="connsiteX1166" fmla="*/ 1393654 w 1508527"/>
                <a:gd name="connsiteY1166" fmla="*/ 704413 h 1456508"/>
                <a:gd name="connsiteX1167" fmla="*/ 1426166 w 1508527"/>
                <a:gd name="connsiteY1167" fmla="*/ 739092 h 1456508"/>
                <a:gd name="connsiteX1168" fmla="*/ 1419663 w 1508527"/>
                <a:gd name="connsiteY1168" fmla="*/ 791110 h 1456508"/>
                <a:gd name="connsiteX1169" fmla="*/ 1419663 w 1508527"/>
                <a:gd name="connsiteY1169" fmla="*/ 791110 h 1456508"/>
                <a:gd name="connsiteX1170" fmla="*/ 1439170 w 1508527"/>
                <a:gd name="connsiteY1170" fmla="*/ 721752 h 1456508"/>
                <a:gd name="connsiteX1171" fmla="*/ 1439170 w 1508527"/>
                <a:gd name="connsiteY1171" fmla="*/ 721752 h 1456508"/>
                <a:gd name="connsiteX1172" fmla="*/ 1473849 w 1508527"/>
                <a:gd name="connsiteY1172" fmla="*/ 680571 h 1456508"/>
                <a:gd name="connsiteX1173" fmla="*/ 1502025 w 1508527"/>
                <a:gd name="connsiteY1173" fmla="*/ 630720 h 1456508"/>
                <a:gd name="connsiteX1174" fmla="*/ 1491188 w 1508527"/>
                <a:gd name="connsiteY1174" fmla="*/ 637223 h 1456508"/>
                <a:gd name="connsiteX1175" fmla="*/ 1463012 w 1508527"/>
                <a:gd name="connsiteY1175" fmla="*/ 661064 h 1456508"/>
                <a:gd name="connsiteX1176" fmla="*/ 1447840 w 1508527"/>
                <a:gd name="connsiteY1176" fmla="*/ 689241 h 1456508"/>
                <a:gd name="connsiteX1177" fmla="*/ 1447840 w 1508527"/>
                <a:gd name="connsiteY1177" fmla="*/ 689241 h 1456508"/>
                <a:gd name="connsiteX1178" fmla="*/ 1447840 w 1508527"/>
                <a:gd name="connsiteY1178" fmla="*/ 687073 h 1456508"/>
                <a:gd name="connsiteX1179" fmla="*/ 1460844 w 1508527"/>
                <a:gd name="connsiteY1179" fmla="*/ 658897 h 1456508"/>
                <a:gd name="connsiteX1180" fmla="*/ 1478184 w 1508527"/>
                <a:gd name="connsiteY1180" fmla="*/ 639390 h 1456508"/>
                <a:gd name="connsiteX1181" fmla="*/ 1439170 w 1508527"/>
                <a:gd name="connsiteY1181" fmla="*/ 669734 h 1456508"/>
                <a:gd name="connsiteX1182" fmla="*/ 1439170 w 1508527"/>
                <a:gd name="connsiteY1182" fmla="*/ 721752 h 1456508"/>
                <a:gd name="connsiteX1183" fmla="*/ 1439170 w 1508527"/>
                <a:gd name="connsiteY1183" fmla="*/ 721752 h 1456508"/>
                <a:gd name="connsiteX1184" fmla="*/ 1421831 w 1508527"/>
                <a:gd name="connsiteY1184" fmla="*/ 721752 h 1456508"/>
                <a:gd name="connsiteX1185" fmla="*/ 1421831 w 1508527"/>
                <a:gd name="connsiteY1185" fmla="*/ 721752 h 1456508"/>
                <a:gd name="connsiteX1186" fmla="*/ 1421831 w 1508527"/>
                <a:gd name="connsiteY1186" fmla="*/ 669734 h 1456508"/>
                <a:gd name="connsiteX1187" fmla="*/ 1384984 w 1508527"/>
                <a:gd name="connsiteY1187" fmla="*/ 639390 h 1456508"/>
                <a:gd name="connsiteX1188" fmla="*/ 1400156 w 1508527"/>
                <a:gd name="connsiteY1188" fmla="*/ 658897 h 1456508"/>
                <a:gd name="connsiteX1189" fmla="*/ 1413161 w 1508527"/>
                <a:gd name="connsiteY1189" fmla="*/ 687073 h 1456508"/>
                <a:gd name="connsiteX1190" fmla="*/ 1413161 w 1508527"/>
                <a:gd name="connsiteY1190" fmla="*/ 689241 h 1456508"/>
                <a:gd name="connsiteX1191" fmla="*/ 1413161 w 1508527"/>
                <a:gd name="connsiteY1191" fmla="*/ 689241 h 1456508"/>
                <a:gd name="connsiteX1192" fmla="*/ 1400156 w 1508527"/>
                <a:gd name="connsiteY1192" fmla="*/ 661064 h 1456508"/>
                <a:gd name="connsiteX1193" fmla="*/ 1374147 w 1508527"/>
                <a:gd name="connsiteY1193" fmla="*/ 635055 h 1456508"/>
                <a:gd name="connsiteX1194" fmla="*/ 1363310 w 1508527"/>
                <a:gd name="connsiteY1194" fmla="*/ 628553 h 1456508"/>
                <a:gd name="connsiteX1195" fmla="*/ 1389319 w 1508527"/>
                <a:gd name="connsiteY1195" fmla="*/ 680571 h 1456508"/>
                <a:gd name="connsiteX1196" fmla="*/ 1421831 w 1508527"/>
                <a:gd name="connsiteY1196" fmla="*/ 721752 h 1456508"/>
                <a:gd name="connsiteX1197" fmla="*/ 1421831 w 1508527"/>
                <a:gd name="connsiteY1197" fmla="*/ 721752 h 1456508"/>
                <a:gd name="connsiteX1198" fmla="*/ 1434835 w 1508527"/>
                <a:gd name="connsiteY1198" fmla="*/ 650227 h 1456508"/>
                <a:gd name="connsiteX1199" fmla="*/ 1434835 w 1508527"/>
                <a:gd name="connsiteY1199" fmla="*/ 650227 h 1456508"/>
                <a:gd name="connsiteX1200" fmla="*/ 1432668 w 1508527"/>
                <a:gd name="connsiteY1200" fmla="*/ 600376 h 1456508"/>
                <a:gd name="connsiteX1201" fmla="*/ 1467347 w 1508527"/>
                <a:gd name="connsiteY1201" fmla="*/ 567865 h 1456508"/>
                <a:gd name="connsiteX1202" fmla="*/ 1452175 w 1508527"/>
                <a:gd name="connsiteY1202" fmla="*/ 589539 h 1456508"/>
                <a:gd name="connsiteX1203" fmla="*/ 1441337 w 1508527"/>
                <a:gd name="connsiteY1203" fmla="*/ 617716 h 1456508"/>
                <a:gd name="connsiteX1204" fmla="*/ 1441337 w 1508527"/>
                <a:gd name="connsiteY1204" fmla="*/ 619883 h 1456508"/>
                <a:gd name="connsiteX1205" fmla="*/ 1441337 w 1508527"/>
                <a:gd name="connsiteY1205" fmla="*/ 619883 h 1456508"/>
                <a:gd name="connsiteX1206" fmla="*/ 1452175 w 1508527"/>
                <a:gd name="connsiteY1206" fmla="*/ 591707 h 1456508"/>
                <a:gd name="connsiteX1207" fmla="*/ 1478184 w 1508527"/>
                <a:gd name="connsiteY1207" fmla="*/ 563530 h 1456508"/>
                <a:gd name="connsiteX1208" fmla="*/ 1486853 w 1508527"/>
                <a:gd name="connsiteY1208" fmla="*/ 554861 h 1456508"/>
                <a:gd name="connsiteX1209" fmla="*/ 1465179 w 1508527"/>
                <a:gd name="connsiteY1209" fmla="*/ 606879 h 1456508"/>
                <a:gd name="connsiteX1210" fmla="*/ 1434835 w 1508527"/>
                <a:gd name="connsiteY1210" fmla="*/ 650227 h 1456508"/>
                <a:gd name="connsiteX1211" fmla="*/ 1434835 w 1508527"/>
                <a:gd name="connsiteY1211" fmla="*/ 650227 h 1456508"/>
                <a:gd name="connsiteX1212" fmla="*/ 1419663 w 1508527"/>
                <a:gd name="connsiteY1212" fmla="*/ 650227 h 1456508"/>
                <a:gd name="connsiteX1213" fmla="*/ 1419663 w 1508527"/>
                <a:gd name="connsiteY1213" fmla="*/ 650227 h 1456508"/>
                <a:gd name="connsiteX1214" fmla="*/ 1382817 w 1508527"/>
                <a:gd name="connsiteY1214" fmla="*/ 611214 h 1456508"/>
                <a:gd name="connsiteX1215" fmla="*/ 1352473 w 1508527"/>
                <a:gd name="connsiteY1215" fmla="*/ 563530 h 1456508"/>
                <a:gd name="connsiteX1216" fmla="*/ 1363310 w 1508527"/>
                <a:gd name="connsiteY1216" fmla="*/ 570033 h 1456508"/>
                <a:gd name="connsiteX1217" fmla="*/ 1393654 w 1508527"/>
                <a:gd name="connsiteY1217" fmla="*/ 593874 h 1456508"/>
                <a:gd name="connsiteX1218" fmla="*/ 1408826 w 1508527"/>
                <a:gd name="connsiteY1218" fmla="*/ 619883 h 1456508"/>
                <a:gd name="connsiteX1219" fmla="*/ 1408826 w 1508527"/>
                <a:gd name="connsiteY1219" fmla="*/ 619883 h 1456508"/>
                <a:gd name="connsiteX1220" fmla="*/ 1408826 w 1508527"/>
                <a:gd name="connsiteY1220" fmla="*/ 617716 h 1456508"/>
                <a:gd name="connsiteX1221" fmla="*/ 1393654 w 1508527"/>
                <a:gd name="connsiteY1221" fmla="*/ 591707 h 1456508"/>
                <a:gd name="connsiteX1222" fmla="*/ 1376315 w 1508527"/>
                <a:gd name="connsiteY1222" fmla="*/ 574367 h 1456508"/>
                <a:gd name="connsiteX1223" fmla="*/ 1415328 w 1508527"/>
                <a:gd name="connsiteY1223" fmla="*/ 602544 h 1456508"/>
                <a:gd name="connsiteX1224" fmla="*/ 1419663 w 1508527"/>
                <a:gd name="connsiteY1224" fmla="*/ 650227 h 1456508"/>
                <a:gd name="connsiteX1225" fmla="*/ 1419663 w 1508527"/>
                <a:gd name="connsiteY1225" fmla="*/ 650227 h 1456508"/>
                <a:gd name="connsiteX1226" fmla="*/ 1423998 w 1508527"/>
                <a:gd name="connsiteY1226" fmla="*/ 578702 h 1456508"/>
                <a:gd name="connsiteX1227" fmla="*/ 1423998 w 1508527"/>
                <a:gd name="connsiteY1227" fmla="*/ 578702 h 1456508"/>
                <a:gd name="connsiteX1228" fmla="*/ 1450007 w 1508527"/>
                <a:gd name="connsiteY1228" fmla="*/ 531019 h 1456508"/>
                <a:gd name="connsiteX1229" fmla="*/ 1467347 w 1508527"/>
                <a:gd name="connsiteY1229" fmla="*/ 476833 h 1456508"/>
                <a:gd name="connsiteX1230" fmla="*/ 1458677 w 1508527"/>
                <a:gd name="connsiteY1230" fmla="*/ 485503 h 1456508"/>
                <a:gd name="connsiteX1231" fmla="*/ 1437003 w 1508527"/>
                <a:gd name="connsiteY1231" fmla="*/ 515847 h 1456508"/>
                <a:gd name="connsiteX1232" fmla="*/ 1428333 w 1508527"/>
                <a:gd name="connsiteY1232" fmla="*/ 546191 h 1456508"/>
                <a:gd name="connsiteX1233" fmla="*/ 1428333 w 1508527"/>
                <a:gd name="connsiteY1233" fmla="*/ 546191 h 1456508"/>
                <a:gd name="connsiteX1234" fmla="*/ 1428333 w 1508527"/>
                <a:gd name="connsiteY1234" fmla="*/ 544023 h 1456508"/>
                <a:gd name="connsiteX1235" fmla="*/ 1434835 w 1508527"/>
                <a:gd name="connsiteY1235" fmla="*/ 513680 h 1456508"/>
                <a:gd name="connsiteX1236" fmla="*/ 1447840 w 1508527"/>
                <a:gd name="connsiteY1236" fmla="*/ 492005 h 1456508"/>
                <a:gd name="connsiteX1237" fmla="*/ 1417496 w 1508527"/>
                <a:gd name="connsiteY1237" fmla="*/ 528852 h 1456508"/>
                <a:gd name="connsiteX1238" fmla="*/ 1423998 w 1508527"/>
                <a:gd name="connsiteY1238" fmla="*/ 578702 h 1456508"/>
                <a:gd name="connsiteX1239" fmla="*/ 1423998 w 1508527"/>
                <a:gd name="connsiteY1239" fmla="*/ 578702 h 1456508"/>
                <a:gd name="connsiteX1240" fmla="*/ 1408826 w 1508527"/>
                <a:gd name="connsiteY1240" fmla="*/ 583037 h 1456508"/>
                <a:gd name="connsiteX1241" fmla="*/ 1408826 w 1508527"/>
                <a:gd name="connsiteY1241" fmla="*/ 583037 h 1456508"/>
                <a:gd name="connsiteX1242" fmla="*/ 1397989 w 1508527"/>
                <a:gd name="connsiteY1242" fmla="*/ 533186 h 1456508"/>
                <a:gd name="connsiteX1243" fmla="*/ 1354641 w 1508527"/>
                <a:gd name="connsiteY1243" fmla="*/ 509345 h 1456508"/>
                <a:gd name="connsiteX1244" fmla="*/ 1374147 w 1508527"/>
                <a:gd name="connsiteY1244" fmla="*/ 526684 h 1456508"/>
                <a:gd name="connsiteX1245" fmla="*/ 1391487 w 1508527"/>
                <a:gd name="connsiteY1245" fmla="*/ 552693 h 1456508"/>
                <a:gd name="connsiteX1246" fmla="*/ 1391487 w 1508527"/>
                <a:gd name="connsiteY1246" fmla="*/ 552693 h 1456508"/>
                <a:gd name="connsiteX1247" fmla="*/ 1391487 w 1508527"/>
                <a:gd name="connsiteY1247" fmla="*/ 552693 h 1456508"/>
                <a:gd name="connsiteX1248" fmla="*/ 1371980 w 1508527"/>
                <a:gd name="connsiteY1248" fmla="*/ 526684 h 1456508"/>
                <a:gd name="connsiteX1249" fmla="*/ 1339469 w 1508527"/>
                <a:gd name="connsiteY1249" fmla="*/ 507177 h 1456508"/>
                <a:gd name="connsiteX1250" fmla="*/ 1330799 w 1508527"/>
                <a:gd name="connsiteY1250" fmla="*/ 502842 h 1456508"/>
                <a:gd name="connsiteX1251" fmla="*/ 1367645 w 1508527"/>
                <a:gd name="connsiteY1251" fmla="*/ 548358 h 1456508"/>
                <a:gd name="connsiteX1252" fmla="*/ 1408826 w 1508527"/>
                <a:gd name="connsiteY1252" fmla="*/ 583037 h 1456508"/>
                <a:gd name="connsiteX1253" fmla="*/ 1408826 w 1508527"/>
                <a:gd name="connsiteY1253" fmla="*/ 583037 h 1456508"/>
                <a:gd name="connsiteX1254" fmla="*/ 1406659 w 1508527"/>
                <a:gd name="connsiteY1254" fmla="*/ 509345 h 1456508"/>
                <a:gd name="connsiteX1255" fmla="*/ 1406659 w 1508527"/>
                <a:gd name="connsiteY1255" fmla="*/ 509345 h 1456508"/>
                <a:gd name="connsiteX1256" fmla="*/ 1393654 w 1508527"/>
                <a:gd name="connsiteY1256" fmla="*/ 459494 h 1456508"/>
                <a:gd name="connsiteX1257" fmla="*/ 1419663 w 1508527"/>
                <a:gd name="connsiteY1257" fmla="*/ 420480 h 1456508"/>
                <a:gd name="connsiteX1258" fmla="*/ 1408826 w 1508527"/>
                <a:gd name="connsiteY1258" fmla="*/ 444322 h 1456508"/>
                <a:gd name="connsiteX1259" fmla="*/ 1404491 w 1508527"/>
                <a:gd name="connsiteY1259" fmla="*/ 474666 h 1456508"/>
                <a:gd name="connsiteX1260" fmla="*/ 1404491 w 1508527"/>
                <a:gd name="connsiteY1260" fmla="*/ 474666 h 1456508"/>
                <a:gd name="connsiteX1261" fmla="*/ 1404491 w 1508527"/>
                <a:gd name="connsiteY1261" fmla="*/ 474666 h 1456508"/>
                <a:gd name="connsiteX1262" fmla="*/ 1408826 w 1508527"/>
                <a:gd name="connsiteY1262" fmla="*/ 444322 h 1456508"/>
                <a:gd name="connsiteX1263" fmla="*/ 1428333 w 1508527"/>
                <a:gd name="connsiteY1263" fmla="*/ 411811 h 1456508"/>
                <a:gd name="connsiteX1264" fmla="*/ 1434835 w 1508527"/>
                <a:gd name="connsiteY1264" fmla="*/ 403141 h 1456508"/>
                <a:gd name="connsiteX1265" fmla="*/ 1423998 w 1508527"/>
                <a:gd name="connsiteY1265" fmla="*/ 459494 h 1456508"/>
                <a:gd name="connsiteX1266" fmla="*/ 1406659 w 1508527"/>
                <a:gd name="connsiteY1266" fmla="*/ 509345 h 1456508"/>
                <a:gd name="connsiteX1267" fmla="*/ 1406659 w 1508527"/>
                <a:gd name="connsiteY1267" fmla="*/ 509345 h 1456508"/>
                <a:gd name="connsiteX1268" fmla="*/ 1389319 w 1508527"/>
                <a:gd name="connsiteY1268" fmla="*/ 513680 h 1456508"/>
                <a:gd name="connsiteX1269" fmla="*/ 1389319 w 1508527"/>
                <a:gd name="connsiteY1269" fmla="*/ 513680 h 1456508"/>
                <a:gd name="connsiteX1270" fmla="*/ 1345971 w 1508527"/>
                <a:gd name="connsiteY1270" fmla="*/ 483336 h 1456508"/>
                <a:gd name="connsiteX1271" fmla="*/ 1304790 w 1508527"/>
                <a:gd name="connsiteY1271" fmla="*/ 442155 h 1456508"/>
                <a:gd name="connsiteX1272" fmla="*/ 1315627 w 1508527"/>
                <a:gd name="connsiteY1272" fmla="*/ 446489 h 1456508"/>
                <a:gd name="connsiteX1273" fmla="*/ 1348138 w 1508527"/>
                <a:gd name="connsiteY1273" fmla="*/ 463829 h 1456508"/>
                <a:gd name="connsiteX1274" fmla="*/ 1369813 w 1508527"/>
                <a:gd name="connsiteY1274" fmla="*/ 487670 h 1456508"/>
                <a:gd name="connsiteX1275" fmla="*/ 1369813 w 1508527"/>
                <a:gd name="connsiteY1275" fmla="*/ 487670 h 1456508"/>
                <a:gd name="connsiteX1276" fmla="*/ 1369813 w 1508527"/>
                <a:gd name="connsiteY1276" fmla="*/ 487670 h 1456508"/>
                <a:gd name="connsiteX1277" fmla="*/ 1350306 w 1508527"/>
                <a:gd name="connsiteY1277" fmla="*/ 463829 h 1456508"/>
                <a:gd name="connsiteX1278" fmla="*/ 1328631 w 1508527"/>
                <a:gd name="connsiteY1278" fmla="*/ 450824 h 1456508"/>
                <a:gd name="connsiteX1279" fmla="*/ 1374147 w 1508527"/>
                <a:gd name="connsiteY1279" fmla="*/ 468164 h 1456508"/>
                <a:gd name="connsiteX1280" fmla="*/ 1389319 w 1508527"/>
                <a:gd name="connsiteY1280" fmla="*/ 513680 h 1456508"/>
                <a:gd name="connsiteX1281" fmla="*/ 1389319 w 1508527"/>
                <a:gd name="connsiteY1281" fmla="*/ 513680 h 1456508"/>
                <a:gd name="connsiteX1282" fmla="*/ 1380650 w 1508527"/>
                <a:gd name="connsiteY1282" fmla="*/ 442155 h 1456508"/>
                <a:gd name="connsiteX1283" fmla="*/ 1380650 w 1508527"/>
                <a:gd name="connsiteY1283" fmla="*/ 442155 h 1456508"/>
                <a:gd name="connsiteX1284" fmla="*/ 1395822 w 1508527"/>
                <a:gd name="connsiteY1284" fmla="*/ 390136 h 1456508"/>
                <a:gd name="connsiteX1285" fmla="*/ 1400156 w 1508527"/>
                <a:gd name="connsiteY1285" fmla="*/ 333783 h 1456508"/>
                <a:gd name="connsiteX1286" fmla="*/ 1393654 w 1508527"/>
                <a:gd name="connsiteY1286" fmla="*/ 344620 h 1456508"/>
                <a:gd name="connsiteX1287" fmla="*/ 1378482 w 1508527"/>
                <a:gd name="connsiteY1287" fmla="*/ 379299 h 1456508"/>
                <a:gd name="connsiteX1288" fmla="*/ 1376315 w 1508527"/>
                <a:gd name="connsiteY1288" fmla="*/ 409643 h 1456508"/>
                <a:gd name="connsiteX1289" fmla="*/ 1376315 w 1508527"/>
                <a:gd name="connsiteY1289" fmla="*/ 409643 h 1456508"/>
                <a:gd name="connsiteX1290" fmla="*/ 1376315 w 1508527"/>
                <a:gd name="connsiteY1290" fmla="*/ 409643 h 1456508"/>
                <a:gd name="connsiteX1291" fmla="*/ 1376315 w 1508527"/>
                <a:gd name="connsiteY1291" fmla="*/ 379299 h 1456508"/>
                <a:gd name="connsiteX1292" fmla="*/ 1384984 w 1508527"/>
                <a:gd name="connsiteY1292" fmla="*/ 355458 h 1456508"/>
                <a:gd name="connsiteX1293" fmla="*/ 1363310 w 1508527"/>
                <a:gd name="connsiteY1293" fmla="*/ 398806 h 1456508"/>
                <a:gd name="connsiteX1294" fmla="*/ 1380650 w 1508527"/>
                <a:gd name="connsiteY1294" fmla="*/ 442155 h 1456508"/>
                <a:gd name="connsiteX1295" fmla="*/ 1380650 w 1508527"/>
                <a:gd name="connsiteY1295" fmla="*/ 442155 h 1456508"/>
                <a:gd name="connsiteX1296" fmla="*/ 1365478 w 1508527"/>
                <a:gd name="connsiteY1296" fmla="*/ 448657 h 1456508"/>
                <a:gd name="connsiteX1297" fmla="*/ 1365478 w 1508527"/>
                <a:gd name="connsiteY1297" fmla="*/ 448657 h 1456508"/>
                <a:gd name="connsiteX1298" fmla="*/ 1343803 w 1508527"/>
                <a:gd name="connsiteY1298" fmla="*/ 403141 h 1456508"/>
                <a:gd name="connsiteX1299" fmla="*/ 1298287 w 1508527"/>
                <a:gd name="connsiteY1299" fmla="*/ 390136 h 1456508"/>
                <a:gd name="connsiteX1300" fmla="*/ 1322129 w 1508527"/>
                <a:gd name="connsiteY1300" fmla="*/ 400973 h 1456508"/>
                <a:gd name="connsiteX1301" fmla="*/ 1343803 w 1508527"/>
                <a:gd name="connsiteY1301" fmla="*/ 422648 h 1456508"/>
                <a:gd name="connsiteX1302" fmla="*/ 1343803 w 1508527"/>
                <a:gd name="connsiteY1302" fmla="*/ 422648 h 1456508"/>
                <a:gd name="connsiteX1303" fmla="*/ 1343803 w 1508527"/>
                <a:gd name="connsiteY1303" fmla="*/ 422648 h 1456508"/>
                <a:gd name="connsiteX1304" fmla="*/ 1319962 w 1508527"/>
                <a:gd name="connsiteY1304" fmla="*/ 403141 h 1456508"/>
                <a:gd name="connsiteX1305" fmla="*/ 1285283 w 1508527"/>
                <a:gd name="connsiteY1305" fmla="*/ 390136 h 1456508"/>
                <a:gd name="connsiteX1306" fmla="*/ 1274446 w 1508527"/>
                <a:gd name="connsiteY1306" fmla="*/ 387969 h 1456508"/>
                <a:gd name="connsiteX1307" fmla="*/ 1319962 w 1508527"/>
                <a:gd name="connsiteY1307" fmla="*/ 424815 h 1456508"/>
                <a:gd name="connsiteX1308" fmla="*/ 1365478 w 1508527"/>
                <a:gd name="connsiteY1308" fmla="*/ 448657 h 1456508"/>
                <a:gd name="connsiteX1309" fmla="*/ 1365478 w 1508527"/>
                <a:gd name="connsiteY1309" fmla="*/ 448657 h 1456508"/>
                <a:gd name="connsiteX1310" fmla="*/ 1348138 w 1508527"/>
                <a:gd name="connsiteY1310" fmla="*/ 379299 h 1456508"/>
                <a:gd name="connsiteX1311" fmla="*/ 1348138 w 1508527"/>
                <a:gd name="connsiteY1311" fmla="*/ 379299 h 1456508"/>
                <a:gd name="connsiteX1312" fmla="*/ 1356808 w 1508527"/>
                <a:gd name="connsiteY1312" fmla="*/ 325114 h 1456508"/>
                <a:gd name="connsiteX1313" fmla="*/ 1356808 w 1508527"/>
                <a:gd name="connsiteY1313" fmla="*/ 268761 h 1456508"/>
                <a:gd name="connsiteX1314" fmla="*/ 1352473 w 1508527"/>
                <a:gd name="connsiteY1314" fmla="*/ 279598 h 1456508"/>
                <a:gd name="connsiteX1315" fmla="*/ 1341636 w 1508527"/>
                <a:gd name="connsiteY1315" fmla="*/ 314276 h 1456508"/>
                <a:gd name="connsiteX1316" fmla="*/ 1343803 w 1508527"/>
                <a:gd name="connsiteY1316" fmla="*/ 344620 h 1456508"/>
                <a:gd name="connsiteX1317" fmla="*/ 1343803 w 1508527"/>
                <a:gd name="connsiteY1317" fmla="*/ 344620 h 1456508"/>
                <a:gd name="connsiteX1318" fmla="*/ 1343803 w 1508527"/>
                <a:gd name="connsiteY1318" fmla="*/ 344620 h 1456508"/>
                <a:gd name="connsiteX1319" fmla="*/ 1341636 w 1508527"/>
                <a:gd name="connsiteY1319" fmla="*/ 314276 h 1456508"/>
                <a:gd name="connsiteX1320" fmla="*/ 1345971 w 1508527"/>
                <a:gd name="connsiteY1320" fmla="*/ 288267 h 1456508"/>
                <a:gd name="connsiteX1321" fmla="*/ 1328631 w 1508527"/>
                <a:gd name="connsiteY1321" fmla="*/ 333783 h 1456508"/>
                <a:gd name="connsiteX1322" fmla="*/ 1348138 w 1508527"/>
                <a:gd name="connsiteY1322" fmla="*/ 379299 h 1456508"/>
                <a:gd name="connsiteX1323" fmla="*/ 1348138 w 1508527"/>
                <a:gd name="connsiteY1323" fmla="*/ 379299 h 1456508"/>
                <a:gd name="connsiteX1324" fmla="*/ 1332966 w 1508527"/>
                <a:gd name="connsiteY1324" fmla="*/ 385801 h 1456508"/>
                <a:gd name="connsiteX1325" fmla="*/ 1332966 w 1508527"/>
                <a:gd name="connsiteY1325" fmla="*/ 385801 h 1456508"/>
                <a:gd name="connsiteX1326" fmla="*/ 1283116 w 1508527"/>
                <a:gd name="connsiteY1326" fmla="*/ 364127 h 1456508"/>
                <a:gd name="connsiteX1327" fmla="*/ 1235432 w 1508527"/>
                <a:gd name="connsiteY1327" fmla="*/ 333783 h 1456508"/>
                <a:gd name="connsiteX1328" fmla="*/ 1248437 w 1508527"/>
                <a:gd name="connsiteY1328" fmla="*/ 335951 h 1456508"/>
                <a:gd name="connsiteX1329" fmla="*/ 1285283 w 1508527"/>
                <a:gd name="connsiteY1329" fmla="*/ 344620 h 1456508"/>
                <a:gd name="connsiteX1330" fmla="*/ 1311292 w 1508527"/>
                <a:gd name="connsiteY1330" fmla="*/ 361960 h 1456508"/>
                <a:gd name="connsiteX1331" fmla="*/ 1311292 w 1508527"/>
                <a:gd name="connsiteY1331" fmla="*/ 361960 h 1456508"/>
                <a:gd name="connsiteX1332" fmla="*/ 1311292 w 1508527"/>
                <a:gd name="connsiteY1332" fmla="*/ 361960 h 1456508"/>
                <a:gd name="connsiteX1333" fmla="*/ 1287450 w 1508527"/>
                <a:gd name="connsiteY1333" fmla="*/ 342453 h 1456508"/>
                <a:gd name="connsiteX1334" fmla="*/ 1263609 w 1508527"/>
                <a:gd name="connsiteY1334" fmla="*/ 333783 h 1456508"/>
                <a:gd name="connsiteX1335" fmla="*/ 1311292 w 1508527"/>
                <a:gd name="connsiteY1335" fmla="*/ 342453 h 1456508"/>
                <a:gd name="connsiteX1336" fmla="*/ 1332966 w 1508527"/>
                <a:gd name="connsiteY1336" fmla="*/ 385801 h 1456508"/>
                <a:gd name="connsiteX1337" fmla="*/ 1332966 w 1508527"/>
                <a:gd name="connsiteY1337" fmla="*/ 385801 h 1456508"/>
                <a:gd name="connsiteX1338" fmla="*/ 1309125 w 1508527"/>
                <a:gd name="connsiteY1338" fmla="*/ 318611 h 1456508"/>
                <a:gd name="connsiteX1339" fmla="*/ 1309125 w 1508527"/>
                <a:gd name="connsiteY1339" fmla="*/ 318611 h 1456508"/>
                <a:gd name="connsiteX1340" fmla="*/ 1313459 w 1508527"/>
                <a:gd name="connsiteY1340" fmla="*/ 264426 h 1456508"/>
                <a:gd name="connsiteX1341" fmla="*/ 1306957 w 1508527"/>
                <a:gd name="connsiteY1341" fmla="*/ 208073 h 1456508"/>
                <a:gd name="connsiteX1342" fmla="*/ 1302622 w 1508527"/>
                <a:gd name="connsiteY1342" fmla="*/ 218910 h 1456508"/>
                <a:gd name="connsiteX1343" fmla="*/ 1293953 w 1508527"/>
                <a:gd name="connsiteY1343" fmla="*/ 255756 h 1456508"/>
                <a:gd name="connsiteX1344" fmla="*/ 1298287 w 1508527"/>
                <a:gd name="connsiteY1344" fmla="*/ 286100 h 1456508"/>
                <a:gd name="connsiteX1345" fmla="*/ 1298287 w 1508527"/>
                <a:gd name="connsiteY1345" fmla="*/ 286100 h 1456508"/>
                <a:gd name="connsiteX1346" fmla="*/ 1298287 w 1508527"/>
                <a:gd name="connsiteY1346" fmla="*/ 286100 h 1456508"/>
                <a:gd name="connsiteX1347" fmla="*/ 1291785 w 1508527"/>
                <a:gd name="connsiteY1347" fmla="*/ 255756 h 1456508"/>
                <a:gd name="connsiteX1348" fmla="*/ 1293953 w 1508527"/>
                <a:gd name="connsiteY1348" fmla="*/ 229747 h 1456508"/>
                <a:gd name="connsiteX1349" fmla="*/ 1280948 w 1508527"/>
                <a:gd name="connsiteY1349" fmla="*/ 275263 h 1456508"/>
                <a:gd name="connsiteX1350" fmla="*/ 1309125 w 1508527"/>
                <a:gd name="connsiteY1350" fmla="*/ 318611 h 1456508"/>
                <a:gd name="connsiteX1351" fmla="*/ 1309125 w 1508527"/>
                <a:gd name="connsiteY1351" fmla="*/ 318611 h 1456508"/>
                <a:gd name="connsiteX1352" fmla="*/ 1293953 w 1508527"/>
                <a:gd name="connsiteY1352" fmla="*/ 327281 h 1456508"/>
                <a:gd name="connsiteX1353" fmla="*/ 1293953 w 1508527"/>
                <a:gd name="connsiteY1353" fmla="*/ 327281 h 1456508"/>
                <a:gd name="connsiteX1354" fmla="*/ 1241934 w 1508527"/>
                <a:gd name="connsiteY1354" fmla="*/ 312109 h 1456508"/>
                <a:gd name="connsiteX1355" fmla="*/ 1189916 w 1508527"/>
                <a:gd name="connsiteY1355" fmla="*/ 286100 h 1456508"/>
                <a:gd name="connsiteX1356" fmla="*/ 1202921 w 1508527"/>
                <a:gd name="connsiteY1356" fmla="*/ 286100 h 1456508"/>
                <a:gd name="connsiteX1357" fmla="*/ 1239767 w 1508527"/>
                <a:gd name="connsiteY1357" fmla="*/ 290435 h 1456508"/>
                <a:gd name="connsiteX1358" fmla="*/ 1267944 w 1508527"/>
                <a:gd name="connsiteY1358" fmla="*/ 305607 h 1456508"/>
                <a:gd name="connsiteX1359" fmla="*/ 1267944 w 1508527"/>
                <a:gd name="connsiteY1359" fmla="*/ 305607 h 1456508"/>
                <a:gd name="connsiteX1360" fmla="*/ 1267944 w 1508527"/>
                <a:gd name="connsiteY1360" fmla="*/ 305607 h 1456508"/>
                <a:gd name="connsiteX1361" fmla="*/ 1241934 w 1508527"/>
                <a:gd name="connsiteY1361" fmla="*/ 290435 h 1456508"/>
                <a:gd name="connsiteX1362" fmla="*/ 1218093 w 1508527"/>
                <a:gd name="connsiteY1362" fmla="*/ 283933 h 1456508"/>
                <a:gd name="connsiteX1363" fmla="*/ 1265776 w 1508527"/>
                <a:gd name="connsiteY1363" fmla="*/ 288267 h 1456508"/>
                <a:gd name="connsiteX1364" fmla="*/ 1293953 w 1508527"/>
                <a:gd name="connsiteY1364" fmla="*/ 327281 h 1456508"/>
                <a:gd name="connsiteX1365" fmla="*/ 1293953 w 1508527"/>
                <a:gd name="connsiteY1365" fmla="*/ 327281 h 1456508"/>
                <a:gd name="connsiteX1366" fmla="*/ 1263609 w 1508527"/>
                <a:gd name="connsiteY1366" fmla="*/ 262258 h 1456508"/>
                <a:gd name="connsiteX1367" fmla="*/ 1263609 w 1508527"/>
                <a:gd name="connsiteY1367" fmla="*/ 262258 h 1456508"/>
                <a:gd name="connsiteX1368" fmla="*/ 1261441 w 1508527"/>
                <a:gd name="connsiteY1368" fmla="*/ 208073 h 1456508"/>
                <a:gd name="connsiteX1369" fmla="*/ 1248437 w 1508527"/>
                <a:gd name="connsiteY1369" fmla="*/ 151720 h 1456508"/>
                <a:gd name="connsiteX1370" fmla="*/ 1246269 w 1508527"/>
                <a:gd name="connsiteY1370" fmla="*/ 162557 h 1456508"/>
                <a:gd name="connsiteX1371" fmla="*/ 1241934 w 1508527"/>
                <a:gd name="connsiteY1371" fmla="*/ 199403 h 1456508"/>
                <a:gd name="connsiteX1372" fmla="*/ 1250604 w 1508527"/>
                <a:gd name="connsiteY1372" fmla="*/ 229747 h 1456508"/>
                <a:gd name="connsiteX1373" fmla="*/ 1250604 w 1508527"/>
                <a:gd name="connsiteY1373" fmla="*/ 229747 h 1456508"/>
                <a:gd name="connsiteX1374" fmla="*/ 1250604 w 1508527"/>
                <a:gd name="connsiteY1374" fmla="*/ 229747 h 1456508"/>
                <a:gd name="connsiteX1375" fmla="*/ 1241934 w 1508527"/>
                <a:gd name="connsiteY1375" fmla="*/ 199403 h 1456508"/>
                <a:gd name="connsiteX1376" fmla="*/ 1241934 w 1508527"/>
                <a:gd name="connsiteY1376" fmla="*/ 173394 h 1456508"/>
                <a:gd name="connsiteX1377" fmla="*/ 1233265 w 1508527"/>
                <a:gd name="connsiteY1377" fmla="*/ 221077 h 1456508"/>
                <a:gd name="connsiteX1378" fmla="*/ 1263609 w 1508527"/>
                <a:gd name="connsiteY1378" fmla="*/ 262258 h 1456508"/>
                <a:gd name="connsiteX1379" fmla="*/ 1263609 w 1508527"/>
                <a:gd name="connsiteY1379" fmla="*/ 262258 h 1456508"/>
                <a:gd name="connsiteX1380" fmla="*/ 1250604 w 1508527"/>
                <a:gd name="connsiteY1380" fmla="*/ 273095 h 1456508"/>
                <a:gd name="connsiteX1381" fmla="*/ 1250604 w 1508527"/>
                <a:gd name="connsiteY1381" fmla="*/ 273095 h 1456508"/>
                <a:gd name="connsiteX1382" fmla="*/ 1196419 w 1508527"/>
                <a:gd name="connsiteY1382" fmla="*/ 262258 h 1456508"/>
                <a:gd name="connsiteX1383" fmla="*/ 1142233 w 1508527"/>
                <a:gd name="connsiteY1383" fmla="*/ 242752 h 1456508"/>
                <a:gd name="connsiteX1384" fmla="*/ 1155237 w 1508527"/>
                <a:gd name="connsiteY1384" fmla="*/ 240584 h 1456508"/>
                <a:gd name="connsiteX1385" fmla="*/ 1192084 w 1508527"/>
                <a:gd name="connsiteY1385" fmla="*/ 242752 h 1456508"/>
                <a:gd name="connsiteX1386" fmla="*/ 1220260 w 1508527"/>
                <a:gd name="connsiteY1386" fmla="*/ 255756 h 1456508"/>
                <a:gd name="connsiteX1387" fmla="*/ 1220260 w 1508527"/>
                <a:gd name="connsiteY1387" fmla="*/ 255756 h 1456508"/>
                <a:gd name="connsiteX1388" fmla="*/ 1220260 w 1508527"/>
                <a:gd name="connsiteY1388" fmla="*/ 255756 h 1456508"/>
                <a:gd name="connsiteX1389" fmla="*/ 1192084 w 1508527"/>
                <a:gd name="connsiteY1389" fmla="*/ 242752 h 1456508"/>
                <a:gd name="connsiteX1390" fmla="*/ 1166075 w 1508527"/>
                <a:gd name="connsiteY1390" fmla="*/ 238417 h 1456508"/>
                <a:gd name="connsiteX1391" fmla="*/ 1213758 w 1508527"/>
                <a:gd name="connsiteY1391" fmla="*/ 236249 h 1456508"/>
                <a:gd name="connsiteX1392" fmla="*/ 1250604 w 1508527"/>
                <a:gd name="connsiteY1392" fmla="*/ 273095 h 1456508"/>
                <a:gd name="connsiteX1393" fmla="*/ 1250604 w 1508527"/>
                <a:gd name="connsiteY1393" fmla="*/ 273095 h 1456508"/>
                <a:gd name="connsiteX1394" fmla="*/ 1211591 w 1508527"/>
                <a:gd name="connsiteY1394" fmla="*/ 212408 h 1456508"/>
                <a:gd name="connsiteX1395" fmla="*/ 1211591 w 1508527"/>
                <a:gd name="connsiteY1395" fmla="*/ 212408 h 1456508"/>
                <a:gd name="connsiteX1396" fmla="*/ 1202921 w 1508527"/>
                <a:gd name="connsiteY1396" fmla="*/ 158222 h 1456508"/>
                <a:gd name="connsiteX1397" fmla="*/ 1185581 w 1508527"/>
                <a:gd name="connsiteY1397" fmla="*/ 104036 h 1456508"/>
                <a:gd name="connsiteX1398" fmla="*/ 1183414 w 1508527"/>
                <a:gd name="connsiteY1398" fmla="*/ 117041 h 1456508"/>
                <a:gd name="connsiteX1399" fmla="*/ 1183414 w 1508527"/>
                <a:gd name="connsiteY1399" fmla="*/ 153887 h 1456508"/>
                <a:gd name="connsiteX1400" fmla="*/ 1194251 w 1508527"/>
                <a:gd name="connsiteY1400" fmla="*/ 184231 h 1456508"/>
                <a:gd name="connsiteX1401" fmla="*/ 1194251 w 1508527"/>
                <a:gd name="connsiteY1401" fmla="*/ 184231 h 1456508"/>
                <a:gd name="connsiteX1402" fmla="*/ 1194251 w 1508527"/>
                <a:gd name="connsiteY1402" fmla="*/ 184231 h 1456508"/>
                <a:gd name="connsiteX1403" fmla="*/ 1183414 w 1508527"/>
                <a:gd name="connsiteY1403" fmla="*/ 156055 h 1456508"/>
                <a:gd name="connsiteX1404" fmla="*/ 1181247 w 1508527"/>
                <a:gd name="connsiteY1404" fmla="*/ 130045 h 1456508"/>
                <a:gd name="connsiteX1405" fmla="*/ 1176912 w 1508527"/>
                <a:gd name="connsiteY1405" fmla="*/ 177729 h 1456508"/>
                <a:gd name="connsiteX1406" fmla="*/ 1211591 w 1508527"/>
                <a:gd name="connsiteY1406" fmla="*/ 212408 h 1456508"/>
                <a:gd name="connsiteX1407" fmla="*/ 1211591 w 1508527"/>
                <a:gd name="connsiteY1407" fmla="*/ 212408 h 1456508"/>
                <a:gd name="connsiteX1408" fmla="*/ 1200753 w 1508527"/>
                <a:gd name="connsiteY1408" fmla="*/ 223245 h 1456508"/>
                <a:gd name="connsiteX1409" fmla="*/ 1200753 w 1508527"/>
                <a:gd name="connsiteY1409" fmla="*/ 223245 h 1456508"/>
                <a:gd name="connsiteX1410" fmla="*/ 1146568 w 1508527"/>
                <a:gd name="connsiteY1410" fmla="*/ 218910 h 1456508"/>
                <a:gd name="connsiteX1411" fmla="*/ 1092382 w 1508527"/>
                <a:gd name="connsiteY1411" fmla="*/ 203738 h 1456508"/>
                <a:gd name="connsiteX1412" fmla="*/ 1103219 w 1508527"/>
                <a:gd name="connsiteY1412" fmla="*/ 201570 h 1456508"/>
                <a:gd name="connsiteX1413" fmla="*/ 1140065 w 1508527"/>
                <a:gd name="connsiteY1413" fmla="*/ 199403 h 1456508"/>
                <a:gd name="connsiteX1414" fmla="*/ 1170409 w 1508527"/>
                <a:gd name="connsiteY1414" fmla="*/ 208073 h 1456508"/>
                <a:gd name="connsiteX1415" fmla="*/ 1170409 w 1508527"/>
                <a:gd name="connsiteY1415" fmla="*/ 208073 h 1456508"/>
                <a:gd name="connsiteX1416" fmla="*/ 1170409 w 1508527"/>
                <a:gd name="connsiteY1416" fmla="*/ 208073 h 1456508"/>
                <a:gd name="connsiteX1417" fmla="*/ 1142233 w 1508527"/>
                <a:gd name="connsiteY1417" fmla="*/ 197236 h 1456508"/>
                <a:gd name="connsiteX1418" fmla="*/ 1116224 w 1508527"/>
                <a:gd name="connsiteY1418" fmla="*/ 195068 h 1456508"/>
                <a:gd name="connsiteX1419" fmla="*/ 1163907 w 1508527"/>
                <a:gd name="connsiteY1419" fmla="*/ 188566 h 1456508"/>
                <a:gd name="connsiteX1420" fmla="*/ 1200753 w 1508527"/>
                <a:gd name="connsiteY1420" fmla="*/ 223245 h 1456508"/>
                <a:gd name="connsiteX1421" fmla="*/ 1200753 w 1508527"/>
                <a:gd name="connsiteY1421" fmla="*/ 223245 h 1456508"/>
                <a:gd name="connsiteX1422" fmla="*/ 1157405 w 1508527"/>
                <a:gd name="connsiteY1422" fmla="*/ 166892 h 1456508"/>
                <a:gd name="connsiteX1423" fmla="*/ 1157405 w 1508527"/>
                <a:gd name="connsiteY1423" fmla="*/ 166892 h 1456508"/>
                <a:gd name="connsiteX1424" fmla="*/ 1144400 w 1508527"/>
                <a:gd name="connsiteY1424" fmla="*/ 114873 h 1456508"/>
                <a:gd name="connsiteX1425" fmla="*/ 1120559 w 1508527"/>
                <a:gd name="connsiteY1425" fmla="*/ 62855 h 1456508"/>
                <a:gd name="connsiteX1426" fmla="*/ 1120559 w 1508527"/>
                <a:gd name="connsiteY1426" fmla="*/ 75860 h 1456508"/>
                <a:gd name="connsiteX1427" fmla="*/ 1124894 w 1508527"/>
                <a:gd name="connsiteY1427" fmla="*/ 112706 h 1456508"/>
                <a:gd name="connsiteX1428" fmla="*/ 1137898 w 1508527"/>
                <a:gd name="connsiteY1428" fmla="*/ 140883 h 1456508"/>
                <a:gd name="connsiteX1429" fmla="*/ 1137898 w 1508527"/>
                <a:gd name="connsiteY1429" fmla="*/ 140883 h 1456508"/>
                <a:gd name="connsiteX1430" fmla="*/ 1137898 w 1508527"/>
                <a:gd name="connsiteY1430" fmla="*/ 140883 h 1456508"/>
                <a:gd name="connsiteX1431" fmla="*/ 1122726 w 1508527"/>
                <a:gd name="connsiteY1431" fmla="*/ 114873 h 1456508"/>
                <a:gd name="connsiteX1432" fmla="*/ 1116224 w 1508527"/>
                <a:gd name="connsiteY1432" fmla="*/ 88864 h 1456508"/>
                <a:gd name="connsiteX1433" fmla="*/ 1118391 w 1508527"/>
                <a:gd name="connsiteY1433" fmla="*/ 136548 h 1456508"/>
                <a:gd name="connsiteX1434" fmla="*/ 1157405 w 1508527"/>
                <a:gd name="connsiteY1434" fmla="*/ 166892 h 1456508"/>
                <a:gd name="connsiteX1435" fmla="*/ 1157405 w 1508527"/>
                <a:gd name="connsiteY1435" fmla="*/ 166892 h 1456508"/>
                <a:gd name="connsiteX1436" fmla="*/ 1146568 w 1508527"/>
                <a:gd name="connsiteY1436" fmla="*/ 179896 h 1456508"/>
                <a:gd name="connsiteX1437" fmla="*/ 1146568 w 1508527"/>
                <a:gd name="connsiteY1437" fmla="*/ 179896 h 1456508"/>
                <a:gd name="connsiteX1438" fmla="*/ 1092382 w 1508527"/>
                <a:gd name="connsiteY1438" fmla="*/ 179896 h 1456508"/>
                <a:gd name="connsiteX1439" fmla="*/ 1036029 w 1508527"/>
                <a:gd name="connsiteY1439" fmla="*/ 171227 h 1456508"/>
                <a:gd name="connsiteX1440" fmla="*/ 1046866 w 1508527"/>
                <a:gd name="connsiteY1440" fmla="*/ 166892 h 1456508"/>
                <a:gd name="connsiteX1441" fmla="*/ 1083712 w 1508527"/>
                <a:gd name="connsiteY1441" fmla="*/ 160389 h 1456508"/>
                <a:gd name="connsiteX1442" fmla="*/ 1114056 w 1508527"/>
                <a:gd name="connsiteY1442" fmla="*/ 166892 h 1456508"/>
                <a:gd name="connsiteX1443" fmla="*/ 1114056 w 1508527"/>
                <a:gd name="connsiteY1443" fmla="*/ 166892 h 1456508"/>
                <a:gd name="connsiteX1444" fmla="*/ 1114056 w 1508527"/>
                <a:gd name="connsiteY1444" fmla="*/ 166892 h 1456508"/>
                <a:gd name="connsiteX1445" fmla="*/ 1083712 w 1508527"/>
                <a:gd name="connsiteY1445" fmla="*/ 160389 h 1456508"/>
                <a:gd name="connsiteX1446" fmla="*/ 1057703 w 1508527"/>
                <a:gd name="connsiteY1446" fmla="*/ 162557 h 1456508"/>
                <a:gd name="connsiteX1447" fmla="*/ 1105387 w 1508527"/>
                <a:gd name="connsiteY1447" fmla="*/ 151720 h 1456508"/>
                <a:gd name="connsiteX1448" fmla="*/ 1146568 w 1508527"/>
                <a:gd name="connsiteY1448" fmla="*/ 179896 h 1456508"/>
                <a:gd name="connsiteX1449" fmla="*/ 1146568 w 1508527"/>
                <a:gd name="connsiteY1449" fmla="*/ 179896 h 1456508"/>
                <a:gd name="connsiteX1450" fmla="*/ 1096717 w 1508527"/>
                <a:gd name="connsiteY1450" fmla="*/ 127878 h 1456508"/>
                <a:gd name="connsiteX1451" fmla="*/ 1096717 w 1508527"/>
                <a:gd name="connsiteY1451" fmla="*/ 127878 h 1456508"/>
                <a:gd name="connsiteX1452" fmla="*/ 1077210 w 1508527"/>
                <a:gd name="connsiteY1452" fmla="*/ 78027 h 1456508"/>
                <a:gd name="connsiteX1453" fmla="*/ 1049034 w 1508527"/>
                <a:gd name="connsiteY1453" fmla="*/ 28177 h 1456508"/>
                <a:gd name="connsiteX1454" fmla="*/ 1049034 w 1508527"/>
                <a:gd name="connsiteY1454" fmla="*/ 41181 h 1456508"/>
                <a:gd name="connsiteX1455" fmla="*/ 1057703 w 1508527"/>
                <a:gd name="connsiteY1455" fmla="*/ 78027 h 1456508"/>
                <a:gd name="connsiteX1456" fmla="*/ 1075043 w 1508527"/>
                <a:gd name="connsiteY1456" fmla="*/ 104036 h 1456508"/>
                <a:gd name="connsiteX1457" fmla="*/ 1075043 w 1508527"/>
                <a:gd name="connsiteY1457" fmla="*/ 104036 h 1456508"/>
                <a:gd name="connsiteX1458" fmla="*/ 1075043 w 1508527"/>
                <a:gd name="connsiteY1458" fmla="*/ 104036 h 1456508"/>
                <a:gd name="connsiteX1459" fmla="*/ 1057703 w 1508527"/>
                <a:gd name="connsiteY1459" fmla="*/ 78027 h 1456508"/>
                <a:gd name="connsiteX1460" fmla="*/ 1049034 w 1508527"/>
                <a:gd name="connsiteY1460" fmla="*/ 54186 h 1456508"/>
                <a:gd name="connsiteX1461" fmla="*/ 1055536 w 1508527"/>
                <a:gd name="connsiteY1461" fmla="*/ 101869 h 1456508"/>
                <a:gd name="connsiteX1462" fmla="*/ 1096717 w 1508527"/>
                <a:gd name="connsiteY1462" fmla="*/ 127878 h 1456508"/>
                <a:gd name="connsiteX1463" fmla="*/ 1096717 w 1508527"/>
                <a:gd name="connsiteY1463" fmla="*/ 127878 h 1456508"/>
                <a:gd name="connsiteX1464" fmla="*/ 1088047 w 1508527"/>
                <a:gd name="connsiteY1464" fmla="*/ 143050 h 1456508"/>
                <a:gd name="connsiteX1465" fmla="*/ 1088047 w 1508527"/>
                <a:gd name="connsiteY1465" fmla="*/ 143050 h 1456508"/>
                <a:gd name="connsiteX1466" fmla="*/ 1044699 w 1508527"/>
                <a:gd name="connsiteY1466" fmla="*/ 117041 h 1456508"/>
                <a:gd name="connsiteX1467" fmla="*/ 999183 w 1508527"/>
                <a:gd name="connsiteY1467" fmla="*/ 134380 h 1456508"/>
                <a:gd name="connsiteX1468" fmla="*/ 1025192 w 1508527"/>
                <a:gd name="connsiteY1468" fmla="*/ 130045 h 1456508"/>
                <a:gd name="connsiteX1469" fmla="*/ 1055536 w 1508527"/>
                <a:gd name="connsiteY1469" fmla="*/ 134380 h 1456508"/>
                <a:gd name="connsiteX1470" fmla="*/ 1055536 w 1508527"/>
                <a:gd name="connsiteY1470" fmla="*/ 134380 h 1456508"/>
                <a:gd name="connsiteX1471" fmla="*/ 1055536 w 1508527"/>
                <a:gd name="connsiteY1471" fmla="*/ 134380 h 1456508"/>
                <a:gd name="connsiteX1472" fmla="*/ 1025192 w 1508527"/>
                <a:gd name="connsiteY1472" fmla="*/ 132213 h 1456508"/>
                <a:gd name="connsiteX1473" fmla="*/ 988346 w 1508527"/>
                <a:gd name="connsiteY1473" fmla="*/ 143050 h 1456508"/>
                <a:gd name="connsiteX1474" fmla="*/ 977509 w 1508527"/>
                <a:gd name="connsiteY1474" fmla="*/ 147385 h 1456508"/>
                <a:gd name="connsiteX1475" fmla="*/ 1033862 w 1508527"/>
                <a:gd name="connsiteY1475" fmla="*/ 149552 h 1456508"/>
                <a:gd name="connsiteX1476" fmla="*/ 1088047 w 1508527"/>
                <a:gd name="connsiteY1476" fmla="*/ 143050 h 1456508"/>
                <a:gd name="connsiteX1477" fmla="*/ 1088047 w 1508527"/>
                <a:gd name="connsiteY1477" fmla="*/ 143050 h 1456508"/>
                <a:gd name="connsiteX1478" fmla="*/ 1033862 w 1508527"/>
                <a:gd name="connsiteY1478" fmla="*/ 95367 h 1456508"/>
                <a:gd name="connsiteX1479" fmla="*/ 1033862 w 1508527"/>
                <a:gd name="connsiteY1479" fmla="*/ 95367 h 1456508"/>
                <a:gd name="connsiteX1480" fmla="*/ 1010020 w 1508527"/>
                <a:gd name="connsiteY1480" fmla="*/ 47683 h 1456508"/>
                <a:gd name="connsiteX1481" fmla="*/ 975341 w 1508527"/>
                <a:gd name="connsiteY1481" fmla="*/ 2167 h 1456508"/>
                <a:gd name="connsiteX1482" fmla="*/ 977509 w 1508527"/>
                <a:gd name="connsiteY1482" fmla="*/ 15172 h 1456508"/>
                <a:gd name="connsiteX1483" fmla="*/ 988346 w 1508527"/>
                <a:gd name="connsiteY1483" fmla="*/ 49851 h 1456508"/>
                <a:gd name="connsiteX1484" fmla="*/ 1007853 w 1508527"/>
                <a:gd name="connsiteY1484" fmla="*/ 73692 h 1456508"/>
                <a:gd name="connsiteX1485" fmla="*/ 1007853 w 1508527"/>
                <a:gd name="connsiteY1485" fmla="*/ 73692 h 1456508"/>
                <a:gd name="connsiteX1486" fmla="*/ 1007853 w 1508527"/>
                <a:gd name="connsiteY1486" fmla="*/ 73692 h 1456508"/>
                <a:gd name="connsiteX1487" fmla="*/ 988346 w 1508527"/>
                <a:gd name="connsiteY1487" fmla="*/ 49851 h 1456508"/>
                <a:gd name="connsiteX1488" fmla="*/ 977509 w 1508527"/>
                <a:gd name="connsiteY1488" fmla="*/ 26009 h 1456508"/>
                <a:gd name="connsiteX1489" fmla="*/ 988346 w 1508527"/>
                <a:gd name="connsiteY1489" fmla="*/ 73692 h 1456508"/>
                <a:gd name="connsiteX1490" fmla="*/ 1033862 w 1508527"/>
                <a:gd name="connsiteY1490" fmla="*/ 95367 h 1456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Lst>
              <a:rect l="l" t="t" r="r" b="b"/>
              <a:pathLst>
                <a:path w="1508527" h="1456508">
                  <a:moveTo>
                    <a:pt x="1025192" y="110539"/>
                  </a:moveTo>
                  <a:cubicBezTo>
                    <a:pt x="1012187" y="93199"/>
                    <a:pt x="988346" y="121376"/>
                    <a:pt x="973174" y="123543"/>
                  </a:cubicBezTo>
                  <a:cubicBezTo>
                    <a:pt x="953667" y="125711"/>
                    <a:pt x="936328" y="121376"/>
                    <a:pt x="916821" y="125711"/>
                  </a:cubicBezTo>
                  <a:cubicBezTo>
                    <a:pt x="921156" y="123543"/>
                    <a:pt x="923323" y="121376"/>
                    <a:pt x="927658" y="119208"/>
                  </a:cubicBezTo>
                  <a:cubicBezTo>
                    <a:pt x="938495" y="112706"/>
                    <a:pt x="949332" y="108371"/>
                    <a:pt x="962337" y="106204"/>
                  </a:cubicBezTo>
                  <a:cubicBezTo>
                    <a:pt x="973174" y="104036"/>
                    <a:pt x="984011" y="101869"/>
                    <a:pt x="992681" y="106204"/>
                  </a:cubicBezTo>
                  <a:cubicBezTo>
                    <a:pt x="992681" y="106204"/>
                    <a:pt x="992681" y="106204"/>
                    <a:pt x="992681" y="106204"/>
                  </a:cubicBezTo>
                  <a:cubicBezTo>
                    <a:pt x="992681" y="106204"/>
                    <a:pt x="992681" y="106204"/>
                    <a:pt x="992681" y="106204"/>
                  </a:cubicBezTo>
                  <a:cubicBezTo>
                    <a:pt x="981843" y="104036"/>
                    <a:pt x="971006" y="104036"/>
                    <a:pt x="962337" y="106204"/>
                  </a:cubicBezTo>
                  <a:cubicBezTo>
                    <a:pt x="953667" y="108371"/>
                    <a:pt x="944997" y="110539"/>
                    <a:pt x="938495" y="112706"/>
                  </a:cubicBezTo>
                  <a:cubicBezTo>
                    <a:pt x="951500" y="104036"/>
                    <a:pt x="966671" y="93199"/>
                    <a:pt x="981843" y="91032"/>
                  </a:cubicBezTo>
                  <a:cubicBezTo>
                    <a:pt x="994848" y="86697"/>
                    <a:pt x="1020857" y="93199"/>
                    <a:pt x="1025192" y="110539"/>
                  </a:cubicBezTo>
                  <a:lnTo>
                    <a:pt x="1025192" y="110539"/>
                  </a:lnTo>
                  <a:close/>
                  <a:moveTo>
                    <a:pt x="717418" y="1376314"/>
                  </a:moveTo>
                  <a:lnTo>
                    <a:pt x="717418" y="1376314"/>
                  </a:lnTo>
                  <a:lnTo>
                    <a:pt x="788943" y="1376314"/>
                  </a:lnTo>
                  <a:cubicBezTo>
                    <a:pt x="799780" y="1376314"/>
                    <a:pt x="806282" y="1384984"/>
                    <a:pt x="806282" y="1393654"/>
                  </a:cubicBezTo>
                  <a:cubicBezTo>
                    <a:pt x="806282" y="1404491"/>
                    <a:pt x="797612" y="1410993"/>
                    <a:pt x="788943" y="1410993"/>
                  </a:cubicBezTo>
                  <a:lnTo>
                    <a:pt x="717418" y="1410993"/>
                  </a:lnTo>
                  <a:cubicBezTo>
                    <a:pt x="706581" y="1410993"/>
                    <a:pt x="700078" y="1402323"/>
                    <a:pt x="700078" y="1393654"/>
                  </a:cubicBezTo>
                  <a:cubicBezTo>
                    <a:pt x="700078" y="1384984"/>
                    <a:pt x="708748" y="1376314"/>
                    <a:pt x="717418" y="1376314"/>
                  </a:cubicBezTo>
                  <a:lnTo>
                    <a:pt x="717418" y="1376314"/>
                  </a:lnTo>
                  <a:close/>
                  <a:moveTo>
                    <a:pt x="528852" y="75860"/>
                  </a:moveTo>
                  <a:lnTo>
                    <a:pt x="528852" y="75860"/>
                  </a:lnTo>
                  <a:cubicBezTo>
                    <a:pt x="548359" y="84530"/>
                    <a:pt x="557028" y="49851"/>
                    <a:pt x="570033" y="41181"/>
                  </a:cubicBezTo>
                  <a:cubicBezTo>
                    <a:pt x="587372" y="30344"/>
                    <a:pt x="602544" y="28177"/>
                    <a:pt x="619884" y="13005"/>
                  </a:cubicBezTo>
                  <a:cubicBezTo>
                    <a:pt x="617716" y="17339"/>
                    <a:pt x="615549" y="19507"/>
                    <a:pt x="613381" y="23842"/>
                  </a:cubicBezTo>
                  <a:cubicBezTo>
                    <a:pt x="606879" y="34679"/>
                    <a:pt x="598209" y="43348"/>
                    <a:pt x="587372" y="52018"/>
                  </a:cubicBezTo>
                  <a:cubicBezTo>
                    <a:pt x="578702" y="58520"/>
                    <a:pt x="570033" y="65023"/>
                    <a:pt x="559196" y="67190"/>
                  </a:cubicBezTo>
                  <a:cubicBezTo>
                    <a:pt x="559196" y="67190"/>
                    <a:pt x="559196" y="67190"/>
                    <a:pt x="559196" y="67190"/>
                  </a:cubicBezTo>
                  <a:cubicBezTo>
                    <a:pt x="559196" y="67190"/>
                    <a:pt x="559196" y="67190"/>
                    <a:pt x="561363" y="67190"/>
                  </a:cubicBezTo>
                  <a:cubicBezTo>
                    <a:pt x="572200" y="65023"/>
                    <a:pt x="580870" y="60688"/>
                    <a:pt x="589540" y="54186"/>
                  </a:cubicBezTo>
                  <a:cubicBezTo>
                    <a:pt x="596042" y="49851"/>
                    <a:pt x="602544" y="43348"/>
                    <a:pt x="609046" y="36846"/>
                  </a:cubicBezTo>
                  <a:cubicBezTo>
                    <a:pt x="602544" y="49851"/>
                    <a:pt x="591707" y="67190"/>
                    <a:pt x="578702" y="73692"/>
                  </a:cubicBezTo>
                  <a:cubicBezTo>
                    <a:pt x="565698" y="82362"/>
                    <a:pt x="539689" y="91032"/>
                    <a:pt x="528852" y="75860"/>
                  </a:cubicBezTo>
                  <a:lnTo>
                    <a:pt x="528852" y="75860"/>
                  </a:lnTo>
                  <a:close/>
                  <a:moveTo>
                    <a:pt x="981843" y="75860"/>
                  </a:moveTo>
                  <a:lnTo>
                    <a:pt x="981843" y="75860"/>
                  </a:lnTo>
                  <a:cubicBezTo>
                    <a:pt x="962337" y="84530"/>
                    <a:pt x="953667" y="49851"/>
                    <a:pt x="940662" y="41181"/>
                  </a:cubicBezTo>
                  <a:cubicBezTo>
                    <a:pt x="923323" y="30344"/>
                    <a:pt x="908151" y="28177"/>
                    <a:pt x="890812" y="13005"/>
                  </a:cubicBezTo>
                  <a:cubicBezTo>
                    <a:pt x="892979" y="17339"/>
                    <a:pt x="895146" y="19507"/>
                    <a:pt x="897314" y="23842"/>
                  </a:cubicBezTo>
                  <a:cubicBezTo>
                    <a:pt x="903816" y="34679"/>
                    <a:pt x="912486" y="43348"/>
                    <a:pt x="923323" y="52018"/>
                  </a:cubicBezTo>
                  <a:cubicBezTo>
                    <a:pt x="931993" y="58520"/>
                    <a:pt x="940662" y="65023"/>
                    <a:pt x="951500" y="67190"/>
                  </a:cubicBezTo>
                  <a:cubicBezTo>
                    <a:pt x="951500" y="67190"/>
                    <a:pt x="951500" y="67190"/>
                    <a:pt x="951500" y="67190"/>
                  </a:cubicBezTo>
                  <a:cubicBezTo>
                    <a:pt x="951500" y="67190"/>
                    <a:pt x="951500" y="67190"/>
                    <a:pt x="949332" y="67190"/>
                  </a:cubicBezTo>
                  <a:cubicBezTo>
                    <a:pt x="938495" y="65023"/>
                    <a:pt x="929825" y="60688"/>
                    <a:pt x="921156" y="54186"/>
                  </a:cubicBezTo>
                  <a:cubicBezTo>
                    <a:pt x="914653" y="49851"/>
                    <a:pt x="908151" y="43348"/>
                    <a:pt x="901649" y="36846"/>
                  </a:cubicBezTo>
                  <a:cubicBezTo>
                    <a:pt x="908151" y="49851"/>
                    <a:pt x="918988" y="67190"/>
                    <a:pt x="931993" y="73692"/>
                  </a:cubicBezTo>
                  <a:cubicBezTo>
                    <a:pt x="944997" y="82362"/>
                    <a:pt x="971006" y="91032"/>
                    <a:pt x="981843" y="75860"/>
                  </a:cubicBezTo>
                  <a:lnTo>
                    <a:pt x="981843" y="75860"/>
                  </a:lnTo>
                  <a:close/>
                  <a:moveTo>
                    <a:pt x="682739" y="1402323"/>
                  </a:moveTo>
                  <a:lnTo>
                    <a:pt x="682739" y="1402323"/>
                  </a:lnTo>
                  <a:cubicBezTo>
                    <a:pt x="663232" y="1391486"/>
                    <a:pt x="652395" y="1423998"/>
                    <a:pt x="637223" y="1432667"/>
                  </a:cubicBezTo>
                  <a:cubicBezTo>
                    <a:pt x="619884" y="1441337"/>
                    <a:pt x="602544" y="1443504"/>
                    <a:pt x="585205" y="1456509"/>
                  </a:cubicBezTo>
                  <a:cubicBezTo>
                    <a:pt x="587372" y="1454342"/>
                    <a:pt x="589540" y="1450007"/>
                    <a:pt x="593874" y="1447839"/>
                  </a:cubicBezTo>
                  <a:cubicBezTo>
                    <a:pt x="602544" y="1439170"/>
                    <a:pt x="611214" y="1430500"/>
                    <a:pt x="622051" y="1421830"/>
                  </a:cubicBezTo>
                  <a:cubicBezTo>
                    <a:pt x="630721" y="1415328"/>
                    <a:pt x="641558" y="1410993"/>
                    <a:pt x="650227" y="1410993"/>
                  </a:cubicBezTo>
                  <a:cubicBezTo>
                    <a:pt x="650227" y="1410993"/>
                    <a:pt x="650227" y="1410993"/>
                    <a:pt x="650227" y="1410993"/>
                  </a:cubicBezTo>
                  <a:cubicBezTo>
                    <a:pt x="650227" y="1410993"/>
                    <a:pt x="650227" y="1410993"/>
                    <a:pt x="648060" y="1410993"/>
                  </a:cubicBezTo>
                  <a:cubicBezTo>
                    <a:pt x="637223" y="1410993"/>
                    <a:pt x="628553" y="1415328"/>
                    <a:pt x="619884" y="1421830"/>
                  </a:cubicBezTo>
                  <a:cubicBezTo>
                    <a:pt x="613381" y="1426165"/>
                    <a:pt x="604712" y="1430500"/>
                    <a:pt x="598209" y="1437002"/>
                  </a:cubicBezTo>
                  <a:cubicBezTo>
                    <a:pt x="606879" y="1423998"/>
                    <a:pt x="617716" y="1408826"/>
                    <a:pt x="630721" y="1402323"/>
                  </a:cubicBezTo>
                  <a:cubicBezTo>
                    <a:pt x="645893" y="1391486"/>
                    <a:pt x="674069" y="1387151"/>
                    <a:pt x="682739" y="1402323"/>
                  </a:cubicBezTo>
                  <a:lnTo>
                    <a:pt x="682739" y="1402323"/>
                  </a:lnTo>
                  <a:close/>
                  <a:moveTo>
                    <a:pt x="684906" y="1384984"/>
                  </a:moveTo>
                  <a:lnTo>
                    <a:pt x="684906" y="1384984"/>
                  </a:lnTo>
                  <a:cubicBezTo>
                    <a:pt x="665399" y="1393654"/>
                    <a:pt x="658897" y="1356807"/>
                    <a:pt x="645893" y="1348138"/>
                  </a:cubicBezTo>
                  <a:cubicBezTo>
                    <a:pt x="630721" y="1335133"/>
                    <a:pt x="613381" y="1332966"/>
                    <a:pt x="598209" y="1317794"/>
                  </a:cubicBezTo>
                  <a:cubicBezTo>
                    <a:pt x="600377" y="1322129"/>
                    <a:pt x="602544" y="1324296"/>
                    <a:pt x="604712" y="1328631"/>
                  </a:cubicBezTo>
                  <a:cubicBezTo>
                    <a:pt x="611214" y="1339468"/>
                    <a:pt x="617716" y="1350305"/>
                    <a:pt x="628553" y="1356807"/>
                  </a:cubicBezTo>
                  <a:cubicBezTo>
                    <a:pt x="637223" y="1363310"/>
                    <a:pt x="645893" y="1369812"/>
                    <a:pt x="654562" y="1371979"/>
                  </a:cubicBezTo>
                  <a:cubicBezTo>
                    <a:pt x="654562" y="1371979"/>
                    <a:pt x="654562" y="1371979"/>
                    <a:pt x="654562" y="1371979"/>
                  </a:cubicBezTo>
                  <a:cubicBezTo>
                    <a:pt x="654562" y="1371979"/>
                    <a:pt x="654562" y="1371979"/>
                    <a:pt x="652395" y="1371979"/>
                  </a:cubicBezTo>
                  <a:cubicBezTo>
                    <a:pt x="641558" y="1369812"/>
                    <a:pt x="632888" y="1363310"/>
                    <a:pt x="626386" y="1356807"/>
                  </a:cubicBezTo>
                  <a:cubicBezTo>
                    <a:pt x="619884" y="1350305"/>
                    <a:pt x="613381" y="1345970"/>
                    <a:pt x="609046" y="1339468"/>
                  </a:cubicBezTo>
                  <a:cubicBezTo>
                    <a:pt x="615549" y="1354640"/>
                    <a:pt x="624218" y="1369812"/>
                    <a:pt x="637223" y="1378482"/>
                  </a:cubicBezTo>
                  <a:cubicBezTo>
                    <a:pt x="645893" y="1389319"/>
                    <a:pt x="671902" y="1400156"/>
                    <a:pt x="684906" y="1384984"/>
                  </a:cubicBezTo>
                  <a:lnTo>
                    <a:pt x="684906" y="1384984"/>
                  </a:lnTo>
                  <a:close/>
                  <a:moveTo>
                    <a:pt x="611214" y="1391486"/>
                  </a:moveTo>
                  <a:lnTo>
                    <a:pt x="611214" y="1391486"/>
                  </a:lnTo>
                  <a:cubicBezTo>
                    <a:pt x="602544" y="1374147"/>
                    <a:pt x="574368" y="1376314"/>
                    <a:pt x="561363" y="1382817"/>
                  </a:cubicBezTo>
                  <a:cubicBezTo>
                    <a:pt x="548359" y="1389319"/>
                    <a:pt x="533187" y="1402323"/>
                    <a:pt x="524517" y="1413160"/>
                  </a:cubicBezTo>
                  <a:cubicBezTo>
                    <a:pt x="531019" y="1408826"/>
                    <a:pt x="539689" y="1404491"/>
                    <a:pt x="546191" y="1400156"/>
                  </a:cubicBezTo>
                  <a:cubicBezTo>
                    <a:pt x="554861" y="1395821"/>
                    <a:pt x="565698" y="1391486"/>
                    <a:pt x="576535" y="1393654"/>
                  </a:cubicBezTo>
                  <a:cubicBezTo>
                    <a:pt x="576535" y="1393654"/>
                    <a:pt x="576535" y="1393654"/>
                    <a:pt x="578702" y="1393654"/>
                  </a:cubicBezTo>
                  <a:cubicBezTo>
                    <a:pt x="578702" y="1393654"/>
                    <a:pt x="578702" y="1393654"/>
                    <a:pt x="578702" y="1393654"/>
                  </a:cubicBezTo>
                  <a:cubicBezTo>
                    <a:pt x="567865" y="1393654"/>
                    <a:pt x="557028" y="1397989"/>
                    <a:pt x="548359" y="1402323"/>
                  </a:cubicBezTo>
                  <a:cubicBezTo>
                    <a:pt x="537521" y="1408826"/>
                    <a:pt x="526684" y="1415328"/>
                    <a:pt x="518015" y="1423998"/>
                  </a:cubicBezTo>
                  <a:cubicBezTo>
                    <a:pt x="515847" y="1426165"/>
                    <a:pt x="511512" y="1430500"/>
                    <a:pt x="509345" y="1432667"/>
                  </a:cubicBezTo>
                  <a:cubicBezTo>
                    <a:pt x="528852" y="1421830"/>
                    <a:pt x="544024" y="1423998"/>
                    <a:pt x="563530" y="1415328"/>
                  </a:cubicBezTo>
                  <a:cubicBezTo>
                    <a:pt x="578702" y="1410993"/>
                    <a:pt x="593874" y="1378482"/>
                    <a:pt x="611214" y="1391486"/>
                  </a:cubicBezTo>
                  <a:lnTo>
                    <a:pt x="611214" y="1391486"/>
                  </a:lnTo>
                  <a:close/>
                  <a:moveTo>
                    <a:pt x="615549" y="1374147"/>
                  </a:moveTo>
                  <a:lnTo>
                    <a:pt x="615549" y="1374147"/>
                  </a:lnTo>
                  <a:cubicBezTo>
                    <a:pt x="593874" y="1380649"/>
                    <a:pt x="591707" y="1343803"/>
                    <a:pt x="580870" y="1332966"/>
                  </a:cubicBezTo>
                  <a:cubicBezTo>
                    <a:pt x="565698" y="1319961"/>
                    <a:pt x="550526" y="1313459"/>
                    <a:pt x="535354" y="1296120"/>
                  </a:cubicBezTo>
                  <a:cubicBezTo>
                    <a:pt x="537521" y="1300455"/>
                    <a:pt x="537521" y="1302622"/>
                    <a:pt x="539689" y="1306957"/>
                  </a:cubicBezTo>
                  <a:cubicBezTo>
                    <a:pt x="546191" y="1317794"/>
                    <a:pt x="550526" y="1328631"/>
                    <a:pt x="559196" y="1339468"/>
                  </a:cubicBezTo>
                  <a:cubicBezTo>
                    <a:pt x="565698" y="1348138"/>
                    <a:pt x="574368" y="1354640"/>
                    <a:pt x="585205" y="1358975"/>
                  </a:cubicBezTo>
                  <a:cubicBezTo>
                    <a:pt x="585205" y="1358975"/>
                    <a:pt x="585205" y="1358975"/>
                    <a:pt x="585205" y="1358975"/>
                  </a:cubicBezTo>
                  <a:cubicBezTo>
                    <a:pt x="585205" y="1358975"/>
                    <a:pt x="585205" y="1358975"/>
                    <a:pt x="585205" y="1358975"/>
                  </a:cubicBezTo>
                  <a:cubicBezTo>
                    <a:pt x="574368" y="1354640"/>
                    <a:pt x="567865" y="1348138"/>
                    <a:pt x="559196" y="1341635"/>
                  </a:cubicBezTo>
                  <a:cubicBezTo>
                    <a:pt x="552693" y="1335133"/>
                    <a:pt x="548359" y="1328631"/>
                    <a:pt x="541856" y="1322129"/>
                  </a:cubicBezTo>
                  <a:cubicBezTo>
                    <a:pt x="546191" y="1337301"/>
                    <a:pt x="552693" y="1354640"/>
                    <a:pt x="565698" y="1365477"/>
                  </a:cubicBezTo>
                  <a:cubicBezTo>
                    <a:pt x="576535" y="1374147"/>
                    <a:pt x="602544" y="1387151"/>
                    <a:pt x="615549" y="1374147"/>
                  </a:cubicBezTo>
                  <a:lnTo>
                    <a:pt x="615549" y="1374147"/>
                  </a:lnTo>
                  <a:close/>
                  <a:moveTo>
                    <a:pt x="544024" y="1371979"/>
                  </a:moveTo>
                  <a:lnTo>
                    <a:pt x="544024" y="1371979"/>
                  </a:lnTo>
                  <a:cubicBezTo>
                    <a:pt x="526684" y="1356807"/>
                    <a:pt x="509345" y="1387151"/>
                    <a:pt x="494173" y="1391486"/>
                  </a:cubicBezTo>
                  <a:cubicBezTo>
                    <a:pt x="474666" y="1395821"/>
                    <a:pt x="457327" y="1393654"/>
                    <a:pt x="437820" y="1402323"/>
                  </a:cubicBezTo>
                  <a:cubicBezTo>
                    <a:pt x="439987" y="1400156"/>
                    <a:pt x="444322" y="1397989"/>
                    <a:pt x="446490" y="1395821"/>
                  </a:cubicBezTo>
                  <a:cubicBezTo>
                    <a:pt x="457327" y="1389319"/>
                    <a:pt x="465996" y="1380649"/>
                    <a:pt x="479001" y="1376314"/>
                  </a:cubicBezTo>
                  <a:cubicBezTo>
                    <a:pt x="487671" y="1371979"/>
                    <a:pt x="498508" y="1369812"/>
                    <a:pt x="509345" y="1371979"/>
                  </a:cubicBezTo>
                  <a:cubicBezTo>
                    <a:pt x="509345" y="1371979"/>
                    <a:pt x="509345" y="1371979"/>
                    <a:pt x="509345" y="1371979"/>
                  </a:cubicBezTo>
                  <a:cubicBezTo>
                    <a:pt x="509345" y="1371979"/>
                    <a:pt x="509345" y="1371979"/>
                    <a:pt x="507177" y="1371979"/>
                  </a:cubicBezTo>
                  <a:cubicBezTo>
                    <a:pt x="496340" y="1369812"/>
                    <a:pt x="485503" y="1371979"/>
                    <a:pt x="476833" y="1376314"/>
                  </a:cubicBezTo>
                  <a:cubicBezTo>
                    <a:pt x="468164" y="1378482"/>
                    <a:pt x="461662" y="1382817"/>
                    <a:pt x="452992" y="1387151"/>
                  </a:cubicBezTo>
                  <a:cubicBezTo>
                    <a:pt x="463829" y="1376314"/>
                    <a:pt x="479001" y="1363310"/>
                    <a:pt x="492005" y="1358975"/>
                  </a:cubicBezTo>
                  <a:cubicBezTo>
                    <a:pt x="509345" y="1354640"/>
                    <a:pt x="535354" y="1354640"/>
                    <a:pt x="544024" y="1371979"/>
                  </a:cubicBezTo>
                  <a:lnTo>
                    <a:pt x="544024" y="1371979"/>
                  </a:lnTo>
                  <a:close/>
                  <a:moveTo>
                    <a:pt x="548359" y="1356807"/>
                  </a:moveTo>
                  <a:lnTo>
                    <a:pt x="548359" y="1356807"/>
                  </a:lnTo>
                  <a:cubicBezTo>
                    <a:pt x="533187" y="1367645"/>
                    <a:pt x="509345" y="1352473"/>
                    <a:pt x="500675" y="1341635"/>
                  </a:cubicBezTo>
                  <a:cubicBezTo>
                    <a:pt x="489838" y="1330798"/>
                    <a:pt x="485503" y="1313459"/>
                    <a:pt x="483336" y="1296120"/>
                  </a:cubicBezTo>
                  <a:cubicBezTo>
                    <a:pt x="487671" y="1302622"/>
                    <a:pt x="492005" y="1311292"/>
                    <a:pt x="498508" y="1317794"/>
                  </a:cubicBezTo>
                  <a:cubicBezTo>
                    <a:pt x="505010" y="1326464"/>
                    <a:pt x="511512" y="1332966"/>
                    <a:pt x="522349" y="1337301"/>
                  </a:cubicBezTo>
                  <a:cubicBezTo>
                    <a:pt x="522349" y="1337301"/>
                    <a:pt x="522349" y="1337301"/>
                    <a:pt x="522349" y="1337301"/>
                  </a:cubicBezTo>
                  <a:cubicBezTo>
                    <a:pt x="522349" y="1337301"/>
                    <a:pt x="522349" y="1337301"/>
                    <a:pt x="522349" y="1337301"/>
                  </a:cubicBezTo>
                  <a:cubicBezTo>
                    <a:pt x="513680" y="1332966"/>
                    <a:pt x="505010" y="1324296"/>
                    <a:pt x="498508" y="1315626"/>
                  </a:cubicBezTo>
                  <a:cubicBezTo>
                    <a:pt x="492005" y="1304789"/>
                    <a:pt x="485503" y="1293952"/>
                    <a:pt x="481168" y="1283115"/>
                  </a:cubicBezTo>
                  <a:cubicBezTo>
                    <a:pt x="479001" y="1278780"/>
                    <a:pt x="479001" y="1274445"/>
                    <a:pt x="476833" y="1272278"/>
                  </a:cubicBezTo>
                  <a:cubicBezTo>
                    <a:pt x="489838" y="1289617"/>
                    <a:pt x="505010" y="1298287"/>
                    <a:pt x="518015" y="1313459"/>
                  </a:cubicBezTo>
                  <a:cubicBezTo>
                    <a:pt x="526684" y="1324296"/>
                    <a:pt x="526684" y="1361142"/>
                    <a:pt x="548359" y="1356807"/>
                  </a:cubicBezTo>
                  <a:lnTo>
                    <a:pt x="548359" y="1356807"/>
                  </a:lnTo>
                  <a:close/>
                  <a:moveTo>
                    <a:pt x="476833" y="1348138"/>
                  </a:moveTo>
                  <a:lnTo>
                    <a:pt x="476833" y="1348138"/>
                  </a:lnTo>
                  <a:cubicBezTo>
                    <a:pt x="472499" y="1330798"/>
                    <a:pt x="444322" y="1326464"/>
                    <a:pt x="429150" y="1328631"/>
                  </a:cubicBezTo>
                  <a:cubicBezTo>
                    <a:pt x="413978" y="1330798"/>
                    <a:pt x="398806" y="1341635"/>
                    <a:pt x="385802" y="1352473"/>
                  </a:cubicBezTo>
                  <a:cubicBezTo>
                    <a:pt x="394471" y="1350305"/>
                    <a:pt x="403141" y="1345970"/>
                    <a:pt x="409643" y="1343803"/>
                  </a:cubicBezTo>
                  <a:cubicBezTo>
                    <a:pt x="420480" y="1341635"/>
                    <a:pt x="431318" y="1339468"/>
                    <a:pt x="439987" y="1343803"/>
                  </a:cubicBezTo>
                  <a:cubicBezTo>
                    <a:pt x="439987" y="1343803"/>
                    <a:pt x="439987" y="1343803"/>
                    <a:pt x="442155" y="1343803"/>
                  </a:cubicBezTo>
                  <a:cubicBezTo>
                    <a:pt x="442155" y="1343803"/>
                    <a:pt x="442155" y="1343803"/>
                    <a:pt x="442155" y="1343803"/>
                  </a:cubicBezTo>
                  <a:cubicBezTo>
                    <a:pt x="431318" y="1341635"/>
                    <a:pt x="420480" y="1343803"/>
                    <a:pt x="411811" y="1345970"/>
                  </a:cubicBezTo>
                  <a:cubicBezTo>
                    <a:pt x="398806" y="1348138"/>
                    <a:pt x="387969" y="1354640"/>
                    <a:pt x="377132" y="1361142"/>
                  </a:cubicBezTo>
                  <a:cubicBezTo>
                    <a:pt x="372797" y="1363310"/>
                    <a:pt x="370630" y="1365477"/>
                    <a:pt x="366295" y="1367645"/>
                  </a:cubicBezTo>
                  <a:cubicBezTo>
                    <a:pt x="387969" y="1361142"/>
                    <a:pt x="403141" y="1365477"/>
                    <a:pt x="422648" y="1361142"/>
                  </a:cubicBezTo>
                  <a:cubicBezTo>
                    <a:pt x="439987" y="1358975"/>
                    <a:pt x="461662" y="1330798"/>
                    <a:pt x="476833" y="1348138"/>
                  </a:cubicBezTo>
                  <a:lnTo>
                    <a:pt x="476833" y="1348138"/>
                  </a:lnTo>
                  <a:close/>
                  <a:moveTo>
                    <a:pt x="483336" y="1330798"/>
                  </a:moveTo>
                  <a:lnTo>
                    <a:pt x="483336" y="1330798"/>
                  </a:lnTo>
                  <a:cubicBezTo>
                    <a:pt x="461662" y="1330798"/>
                    <a:pt x="465996" y="1296120"/>
                    <a:pt x="457327" y="1283115"/>
                  </a:cubicBezTo>
                  <a:cubicBezTo>
                    <a:pt x="446490" y="1265776"/>
                    <a:pt x="431318" y="1257106"/>
                    <a:pt x="420480" y="1239767"/>
                  </a:cubicBezTo>
                  <a:cubicBezTo>
                    <a:pt x="420480" y="1244101"/>
                    <a:pt x="422648" y="1248436"/>
                    <a:pt x="422648" y="1250604"/>
                  </a:cubicBezTo>
                  <a:cubicBezTo>
                    <a:pt x="424815" y="1263608"/>
                    <a:pt x="429150" y="1274445"/>
                    <a:pt x="435652" y="1285282"/>
                  </a:cubicBezTo>
                  <a:cubicBezTo>
                    <a:pt x="439987" y="1293952"/>
                    <a:pt x="446490" y="1302622"/>
                    <a:pt x="455159" y="1309124"/>
                  </a:cubicBezTo>
                  <a:cubicBezTo>
                    <a:pt x="455159" y="1309124"/>
                    <a:pt x="455159" y="1309124"/>
                    <a:pt x="455159" y="1309124"/>
                  </a:cubicBezTo>
                  <a:cubicBezTo>
                    <a:pt x="455159" y="1309124"/>
                    <a:pt x="455159" y="1309124"/>
                    <a:pt x="455159" y="1309124"/>
                  </a:cubicBezTo>
                  <a:cubicBezTo>
                    <a:pt x="446490" y="1304789"/>
                    <a:pt x="439987" y="1296120"/>
                    <a:pt x="433485" y="1287450"/>
                  </a:cubicBezTo>
                  <a:cubicBezTo>
                    <a:pt x="429150" y="1280948"/>
                    <a:pt x="424815" y="1272278"/>
                    <a:pt x="422648" y="1263608"/>
                  </a:cubicBezTo>
                  <a:cubicBezTo>
                    <a:pt x="422648" y="1278780"/>
                    <a:pt x="426983" y="1298287"/>
                    <a:pt x="435652" y="1309124"/>
                  </a:cubicBezTo>
                  <a:cubicBezTo>
                    <a:pt x="444322" y="1324296"/>
                    <a:pt x="465996" y="1341635"/>
                    <a:pt x="483336" y="1330798"/>
                  </a:cubicBezTo>
                  <a:lnTo>
                    <a:pt x="483336" y="1330798"/>
                  </a:lnTo>
                  <a:close/>
                  <a:moveTo>
                    <a:pt x="411811" y="1315626"/>
                  </a:moveTo>
                  <a:lnTo>
                    <a:pt x="411811" y="1315626"/>
                  </a:lnTo>
                  <a:cubicBezTo>
                    <a:pt x="398806" y="1298287"/>
                    <a:pt x="374965" y="1324296"/>
                    <a:pt x="357625" y="1324296"/>
                  </a:cubicBezTo>
                  <a:cubicBezTo>
                    <a:pt x="338118" y="1326464"/>
                    <a:pt x="320779" y="1319961"/>
                    <a:pt x="301272" y="1324296"/>
                  </a:cubicBezTo>
                  <a:cubicBezTo>
                    <a:pt x="305607" y="1322129"/>
                    <a:pt x="307774" y="1319961"/>
                    <a:pt x="312109" y="1319961"/>
                  </a:cubicBezTo>
                  <a:cubicBezTo>
                    <a:pt x="322946" y="1315626"/>
                    <a:pt x="335951" y="1311292"/>
                    <a:pt x="346788" y="1309124"/>
                  </a:cubicBezTo>
                  <a:cubicBezTo>
                    <a:pt x="357625" y="1306957"/>
                    <a:pt x="368462" y="1306957"/>
                    <a:pt x="377132" y="1311292"/>
                  </a:cubicBezTo>
                  <a:cubicBezTo>
                    <a:pt x="377132" y="1311292"/>
                    <a:pt x="377132" y="1311292"/>
                    <a:pt x="377132" y="1311292"/>
                  </a:cubicBezTo>
                  <a:cubicBezTo>
                    <a:pt x="377132" y="1311292"/>
                    <a:pt x="377132" y="1311292"/>
                    <a:pt x="377132" y="1311292"/>
                  </a:cubicBezTo>
                  <a:cubicBezTo>
                    <a:pt x="368462" y="1306957"/>
                    <a:pt x="357625" y="1306957"/>
                    <a:pt x="346788" y="1309124"/>
                  </a:cubicBezTo>
                  <a:cubicBezTo>
                    <a:pt x="338118" y="1309124"/>
                    <a:pt x="329449" y="1311292"/>
                    <a:pt x="320779" y="1313459"/>
                  </a:cubicBezTo>
                  <a:cubicBezTo>
                    <a:pt x="333783" y="1304789"/>
                    <a:pt x="351123" y="1296120"/>
                    <a:pt x="366295" y="1296120"/>
                  </a:cubicBezTo>
                  <a:cubicBezTo>
                    <a:pt x="381467" y="1289617"/>
                    <a:pt x="409643" y="1296120"/>
                    <a:pt x="411811" y="1315626"/>
                  </a:cubicBezTo>
                  <a:lnTo>
                    <a:pt x="411811" y="1315626"/>
                  </a:lnTo>
                  <a:close/>
                  <a:moveTo>
                    <a:pt x="420480" y="1300455"/>
                  </a:moveTo>
                  <a:lnTo>
                    <a:pt x="420480" y="1300455"/>
                  </a:lnTo>
                  <a:cubicBezTo>
                    <a:pt x="398806" y="1298287"/>
                    <a:pt x="407476" y="1265776"/>
                    <a:pt x="398806" y="1250604"/>
                  </a:cubicBezTo>
                  <a:cubicBezTo>
                    <a:pt x="387969" y="1233264"/>
                    <a:pt x="374965" y="1222427"/>
                    <a:pt x="368462" y="1202920"/>
                  </a:cubicBezTo>
                  <a:cubicBezTo>
                    <a:pt x="368462" y="1207255"/>
                    <a:pt x="368462" y="1211590"/>
                    <a:pt x="370630" y="1215925"/>
                  </a:cubicBezTo>
                  <a:cubicBezTo>
                    <a:pt x="372797" y="1228929"/>
                    <a:pt x="374965" y="1239767"/>
                    <a:pt x="379299" y="1252771"/>
                  </a:cubicBezTo>
                  <a:cubicBezTo>
                    <a:pt x="383634" y="1261441"/>
                    <a:pt x="387969" y="1272278"/>
                    <a:pt x="396639" y="1278780"/>
                  </a:cubicBezTo>
                  <a:cubicBezTo>
                    <a:pt x="396639" y="1278780"/>
                    <a:pt x="396639" y="1278780"/>
                    <a:pt x="396639" y="1278780"/>
                  </a:cubicBezTo>
                  <a:cubicBezTo>
                    <a:pt x="396639" y="1278780"/>
                    <a:pt x="396639" y="1278780"/>
                    <a:pt x="396639" y="1278780"/>
                  </a:cubicBezTo>
                  <a:cubicBezTo>
                    <a:pt x="387969" y="1272278"/>
                    <a:pt x="381467" y="1263608"/>
                    <a:pt x="377132" y="1254938"/>
                  </a:cubicBezTo>
                  <a:cubicBezTo>
                    <a:pt x="372797" y="1246269"/>
                    <a:pt x="370630" y="1239767"/>
                    <a:pt x="368462" y="1231097"/>
                  </a:cubicBezTo>
                  <a:cubicBezTo>
                    <a:pt x="368462" y="1246269"/>
                    <a:pt x="370630" y="1265776"/>
                    <a:pt x="377132" y="1278780"/>
                  </a:cubicBezTo>
                  <a:cubicBezTo>
                    <a:pt x="383634" y="1287450"/>
                    <a:pt x="403141" y="1306957"/>
                    <a:pt x="420480" y="1300455"/>
                  </a:cubicBezTo>
                  <a:lnTo>
                    <a:pt x="420480" y="1300455"/>
                  </a:lnTo>
                  <a:close/>
                  <a:moveTo>
                    <a:pt x="351123" y="1276613"/>
                  </a:moveTo>
                  <a:lnTo>
                    <a:pt x="351123" y="1276613"/>
                  </a:lnTo>
                  <a:cubicBezTo>
                    <a:pt x="340286" y="1257106"/>
                    <a:pt x="314277" y="1280948"/>
                    <a:pt x="296937" y="1280948"/>
                  </a:cubicBezTo>
                  <a:cubicBezTo>
                    <a:pt x="277430" y="1280948"/>
                    <a:pt x="262258" y="1272278"/>
                    <a:pt x="240584" y="1274445"/>
                  </a:cubicBezTo>
                  <a:cubicBezTo>
                    <a:pt x="244919" y="1272278"/>
                    <a:pt x="247086" y="1272278"/>
                    <a:pt x="251421" y="1270111"/>
                  </a:cubicBezTo>
                  <a:cubicBezTo>
                    <a:pt x="262258" y="1265776"/>
                    <a:pt x="275263" y="1263608"/>
                    <a:pt x="288268" y="1261441"/>
                  </a:cubicBezTo>
                  <a:cubicBezTo>
                    <a:pt x="299105" y="1261441"/>
                    <a:pt x="309942" y="1261441"/>
                    <a:pt x="318611" y="1265776"/>
                  </a:cubicBezTo>
                  <a:cubicBezTo>
                    <a:pt x="318611" y="1265776"/>
                    <a:pt x="318611" y="1265776"/>
                    <a:pt x="318611" y="1265776"/>
                  </a:cubicBezTo>
                  <a:cubicBezTo>
                    <a:pt x="318611" y="1265776"/>
                    <a:pt x="318611" y="1265776"/>
                    <a:pt x="318611" y="1265776"/>
                  </a:cubicBezTo>
                  <a:cubicBezTo>
                    <a:pt x="309942" y="1261441"/>
                    <a:pt x="299105" y="1259273"/>
                    <a:pt x="288268" y="1259273"/>
                  </a:cubicBezTo>
                  <a:cubicBezTo>
                    <a:pt x="279598" y="1259273"/>
                    <a:pt x="270928" y="1259273"/>
                    <a:pt x="262258" y="1261441"/>
                  </a:cubicBezTo>
                  <a:cubicBezTo>
                    <a:pt x="275263" y="1252771"/>
                    <a:pt x="292602" y="1248436"/>
                    <a:pt x="307774" y="1248436"/>
                  </a:cubicBezTo>
                  <a:cubicBezTo>
                    <a:pt x="325114" y="1248436"/>
                    <a:pt x="351123" y="1257106"/>
                    <a:pt x="351123" y="1276613"/>
                  </a:cubicBezTo>
                  <a:lnTo>
                    <a:pt x="351123" y="1276613"/>
                  </a:lnTo>
                  <a:close/>
                  <a:moveTo>
                    <a:pt x="361960" y="1261441"/>
                  </a:moveTo>
                  <a:lnTo>
                    <a:pt x="361960" y="1261441"/>
                  </a:lnTo>
                  <a:cubicBezTo>
                    <a:pt x="340286" y="1257106"/>
                    <a:pt x="353290" y="1224595"/>
                    <a:pt x="346788" y="1209423"/>
                  </a:cubicBezTo>
                  <a:cubicBezTo>
                    <a:pt x="338118" y="1189916"/>
                    <a:pt x="327281" y="1179079"/>
                    <a:pt x="320779" y="1157404"/>
                  </a:cubicBezTo>
                  <a:cubicBezTo>
                    <a:pt x="320779" y="1161739"/>
                    <a:pt x="320779" y="1166074"/>
                    <a:pt x="320779" y="1170409"/>
                  </a:cubicBezTo>
                  <a:cubicBezTo>
                    <a:pt x="320779" y="1183414"/>
                    <a:pt x="322946" y="1194251"/>
                    <a:pt x="325114" y="1207255"/>
                  </a:cubicBezTo>
                  <a:cubicBezTo>
                    <a:pt x="327281" y="1218092"/>
                    <a:pt x="331616" y="1226762"/>
                    <a:pt x="340286" y="1235432"/>
                  </a:cubicBezTo>
                  <a:cubicBezTo>
                    <a:pt x="340286" y="1235432"/>
                    <a:pt x="340286" y="1235432"/>
                    <a:pt x="340286" y="1235432"/>
                  </a:cubicBezTo>
                  <a:cubicBezTo>
                    <a:pt x="340286" y="1235432"/>
                    <a:pt x="340286" y="1235432"/>
                    <a:pt x="340286" y="1235432"/>
                  </a:cubicBezTo>
                  <a:cubicBezTo>
                    <a:pt x="331616" y="1228929"/>
                    <a:pt x="327281" y="1218092"/>
                    <a:pt x="325114" y="1209423"/>
                  </a:cubicBezTo>
                  <a:cubicBezTo>
                    <a:pt x="322946" y="1200753"/>
                    <a:pt x="320779" y="1192083"/>
                    <a:pt x="318611" y="1185581"/>
                  </a:cubicBezTo>
                  <a:cubicBezTo>
                    <a:pt x="316444" y="1200753"/>
                    <a:pt x="316444" y="1220260"/>
                    <a:pt x="322946" y="1233264"/>
                  </a:cubicBezTo>
                  <a:cubicBezTo>
                    <a:pt x="325114" y="1246269"/>
                    <a:pt x="344621" y="1267943"/>
                    <a:pt x="361960" y="1261441"/>
                  </a:cubicBezTo>
                  <a:lnTo>
                    <a:pt x="361960" y="1261441"/>
                  </a:lnTo>
                  <a:close/>
                  <a:moveTo>
                    <a:pt x="296937" y="1231097"/>
                  </a:moveTo>
                  <a:lnTo>
                    <a:pt x="296937" y="1231097"/>
                  </a:lnTo>
                  <a:cubicBezTo>
                    <a:pt x="288268" y="1211590"/>
                    <a:pt x="257924" y="1231097"/>
                    <a:pt x="242752" y="1228929"/>
                  </a:cubicBezTo>
                  <a:cubicBezTo>
                    <a:pt x="223245" y="1226762"/>
                    <a:pt x="208073" y="1218092"/>
                    <a:pt x="186399" y="1215925"/>
                  </a:cubicBezTo>
                  <a:cubicBezTo>
                    <a:pt x="190733" y="1213758"/>
                    <a:pt x="195068" y="1213758"/>
                    <a:pt x="197236" y="1213758"/>
                  </a:cubicBezTo>
                  <a:cubicBezTo>
                    <a:pt x="210240" y="1211590"/>
                    <a:pt x="221077" y="1209423"/>
                    <a:pt x="234082" y="1209423"/>
                  </a:cubicBezTo>
                  <a:cubicBezTo>
                    <a:pt x="244919" y="1209423"/>
                    <a:pt x="255756" y="1211590"/>
                    <a:pt x="264426" y="1218092"/>
                  </a:cubicBezTo>
                  <a:cubicBezTo>
                    <a:pt x="264426" y="1218092"/>
                    <a:pt x="264426" y="1218092"/>
                    <a:pt x="264426" y="1218092"/>
                  </a:cubicBezTo>
                  <a:cubicBezTo>
                    <a:pt x="264426" y="1218092"/>
                    <a:pt x="264426" y="1218092"/>
                    <a:pt x="264426" y="1218092"/>
                  </a:cubicBezTo>
                  <a:cubicBezTo>
                    <a:pt x="255756" y="1211590"/>
                    <a:pt x="244919" y="1209423"/>
                    <a:pt x="234082" y="1209423"/>
                  </a:cubicBezTo>
                  <a:cubicBezTo>
                    <a:pt x="225412" y="1209423"/>
                    <a:pt x="216742" y="1209423"/>
                    <a:pt x="208073" y="1209423"/>
                  </a:cubicBezTo>
                  <a:cubicBezTo>
                    <a:pt x="223245" y="1202920"/>
                    <a:pt x="240584" y="1198585"/>
                    <a:pt x="255756" y="1200753"/>
                  </a:cubicBezTo>
                  <a:cubicBezTo>
                    <a:pt x="273096" y="1200753"/>
                    <a:pt x="296937" y="1211590"/>
                    <a:pt x="296937" y="1231097"/>
                  </a:cubicBezTo>
                  <a:lnTo>
                    <a:pt x="296937" y="1231097"/>
                  </a:lnTo>
                  <a:close/>
                  <a:moveTo>
                    <a:pt x="307774" y="1218092"/>
                  </a:moveTo>
                  <a:lnTo>
                    <a:pt x="307774" y="1218092"/>
                  </a:lnTo>
                  <a:cubicBezTo>
                    <a:pt x="286100" y="1211590"/>
                    <a:pt x="301272" y="1181246"/>
                    <a:pt x="296937" y="1163907"/>
                  </a:cubicBezTo>
                  <a:cubicBezTo>
                    <a:pt x="290435" y="1144400"/>
                    <a:pt x="279598" y="1131395"/>
                    <a:pt x="277430" y="1109721"/>
                  </a:cubicBezTo>
                  <a:cubicBezTo>
                    <a:pt x="277430" y="1114056"/>
                    <a:pt x="277430" y="1118391"/>
                    <a:pt x="275263" y="1122726"/>
                  </a:cubicBezTo>
                  <a:cubicBezTo>
                    <a:pt x="275263" y="1135730"/>
                    <a:pt x="275263" y="1146567"/>
                    <a:pt x="277430" y="1159572"/>
                  </a:cubicBezTo>
                  <a:cubicBezTo>
                    <a:pt x="279598" y="1170409"/>
                    <a:pt x="281765" y="1181246"/>
                    <a:pt x="290435" y="1187748"/>
                  </a:cubicBezTo>
                  <a:cubicBezTo>
                    <a:pt x="290435" y="1187748"/>
                    <a:pt x="290435" y="1187748"/>
                    <a:pt x="290435" y="1187748"/>
                  </a:cubicBezTo>
                  <a:cubicBezTo>
                    <a:pt x="290435" y="1187748"/>
                    <a:pt x="290435" y="1187748"/>
                    <a:pt x="290435" y="1187748"/>
                  </a:cubicBezTo>
                  <a:cubicBezTo>
                    <a:pt x="283933" y="1179079"/>
                    <a:pt x="279598" y="1170409"/>
                    <a:pt x="277430" y="1159572"/>
                  </a:cubicBezTo>
                  <a:cubicBezTo>
                    <a:pt x="275263" y="1150902"/>
                    <a:pt x="273096" y="1142232"/>
                    <a:pt x="273096" y="1133563"/>
                  </a:cubicBezTo>
                  <a:cubicBezTo>
                    <a:pt x="268761" y="1148735"/>
                    <a:pt x="266593" y="1166074"/>
                    <a:pt x="270928" y="1181246"/>
                  </a:cubicBezTo>
                  <a:cubicBezTo>
                    <a:pt x="273096" y="1198585"/>
                    <a:pt x="288268" y="1222427"/>
                    <a:pt x="307774" y="1218092"/>
                  </a:cubicBezTo>
                  <a:lnTo>
                    <a:pt x="307774" y="1218092"/>
                  </a:lnTo>
                  <a:close/>
                  <a:moveTo>
                    <a:pt x="244919" y="1179079"/>
                  </a:moveTo>
                  <a:lnTo>
                    <a:pt x="244919" y="1179079"/>
                  </a:lnTo>
                  <a:cubicBezTo>
                    <a:pt x="238417" y="1157404"/>
                    <a:pt x="208073" y="1174744"/>
                    <a:pt x="190733" y="1170409"/>
                  </a:cubicBezTo>
                  <a:cubicBezTo>
                    <a:pt x="171227" y="1166074"/>
                    <a:pt x="158222" y="1155237"/>
                    <a:pt x="136548" y="1153070"/>
                  </a:cubicBezTo>
                  <a:cubicBezTo>
                    <a:pt x="140883" y="1153070"/>
                    <a:pt x="145217" y="1150902"/>
                    <a:pt x="149552" y="1150902"/>
                  </a:cubicBezTo>
                  <a:cubicBezTo>
                    <a:pt x="162557" y="1148735"/>
                    <a:pt x="173394" y="1148735"/>
                    <a:pt x="186399" y="1150902"/>
                  </a:cubicBezTo>
                  <a:cubicBezTo>
                    <a:pt x="197236" y="1153070"/>
                    <a:pt x="208073" y="1155237"/>
                    <a:pt x="216742" y="1161739"/>
                  </a:cubicBezTo>
                  <a:cubicBezTo>
                    <a:pt x="216742" y="1161739"/>
                    <a:pt x="216742" y="1161739"/>
                    <a:pt x="216742" y="1161739"/>
                  </a:cubicBezTo>
                  <a:cubicBezTo>
                    <a:pt x="216742" y="1161739"/>
                    <a:pt x="216742" y="1161739"/>
                    <a:pt x="216742" y="1161739"/>
                  </a:cubicBezTo>
                  <a:cubicBezTo>
                    <a:pt x="208073" y="1155237"/>
                    <a:pt x="199403" y="1150902"/>
                    <a:pt x="188566" y="1150902"/>
                  </a:cubicBezTo>
                  <a:cubicBezTo>
                    <a:pt x="179896" y="1148735"/>
                    <a:pt x="171227" y="1148735"/>
                    <a:pt x="162557" y="1148735"/>
                  </a:cubicBezTo>
                  <a:cubicBezTo>
                    <a:pt x="177729" y="1144400"/>
                    <a:pt x="195068" y="1142232"/>
                    <a:pt x="210240" y="1144400"/>
                  </a:cubicBezTo>
                  <a:cubicBezTo>
                    <a:pt x="225412" y="1146567"/>
                    <a:pt x="247086" y="1161739"/>
                    <a:pt x="244919" y="1179079"/>
                  </a:cubicBezTo>
                  <a:lnTo>
                    <a:pt x="244919" y="1179079"/>
                  </a:lnTo>
                  <a:close/>
                  <a:moveTo>
                    <a:pt x="257924" y="1168242"/>
                  </a:moveTo>
                  <a:lnTo>
                    <a:pt x="257924" y="1168242"/>
                  </a:lnTo>
                  <a:cubicBezTo>
                    <a:pt x="238417" y="1159572"/>
                    <a:pt x="255756" y="1131395"/>
                    <a:pt x="253589" y="1114056"/>
                  </a:cubicBezTo>
                  <a:cubicBezTo>
                    <a:pt x="249254" y="1094549"/>
                    <a:pt x="240584" y="1081545"/>
                    <a:pt x="238417" y="1059870"/>
                  </a:cubicBezTo>
                  <a:cubicBezTo>
                    <a:pt x="238417" y="1064205"/>
                    <a:pt x="236249" y="1068540"/>
                    <a:pt x="236249" y="1070707"/>
                  </a:cubicBezTo>
                  <a:cubicBezTo>
                    <a:pt x="234082" y="1083712"/>
                    <a:pt x="231914" y="1094549"/>
                    <a:pt x="234082" y="1107554"/>
                  </a:cubicBezTo>
                  <a:cubicBezTo>
                    <a:pt x="234082" y="1118391"/>
                    <a:pt x="236249" y="1129228"/>
                    <a:pt x="242752" y="1137898"/>
                  </a:cubicBezTo>
                  <a:cubicBezTo>
                    <a:pt x="242752" y="1137898"/>
                    <a:pt x="242752" y="1137898"/>
                    <a:pt x="242752" y="1137898"/>
                  </a:cubicBezTo>
                  <a:cubicBezTo>
                    <a:pt x="242752" y="1137898"/>
                    <a:pt x="242752" y="1137898"/>
                    <a:pt x="242752" y="1137898"/>
                  </a:cubicBezTo>
                  <a:cubicBezTo>
                    <a:pt x="236249" y="1129228"/>
                    <a:pt x="234082" y="1118391"/>
                    <a:pt x="231914" y="1109721"/>
                  </a:cubicBezTo>
                  <a:cubicBezTo>
                    <a:pt x="229747" y="1101051"/>
                    <a:pt x="229747" y="1092382"/>
                    <a:pt x="229747" y="1083712"/>
                  </a:cubicBezTo>
                  <a:cubicBezTo>
                    <a:pt x="223245" y="1098884"/>
                    <a:pt x="221077" y="1116223"/>
                    <a:pt x="223245" y="1131395"/>
                  </a:cubicBezTo>
                  <a:cubicBezTo>
                    <a:pt x="225412" y="1146567"/>
                    <a:pt x="238417" y="1170409"/>
                    <a:pt x="257924" y="1168242"/>
                  </a:cubicBezTo>
                  <a:lnTo>
                    <a:pt x="257924" y="1168242"/>
                  </a:lnTo>
                  <a:close/>
                  <a:moveTo>
                    <a:pt x="199403" y="1124893"/>
                  </a:moveTo>
                  <a:lnTo>
                    <a:pt x="199403" y="1124893"/>
                  </a:lnTo>
                  <a:cubicBezTo>
                    <a:pt x="195068" y="1103219"/>
                    <a:pt x="162557" y="1116223"/>
                    <a:pt x="147385" y="1111889"/>
                  </a:cubicBezTo>
                  <a:cubicBezTo>
                    <a:pt x="127878" y="1105386"/>
                    <a:pt x="117041" y="1092382"/>
                    <a:pt x="95367" y="1088047"/>
                  </a:cubicBezTo>
                  <a:cubicBezTo>
                    <a:pt x="99702" y="1088047"/>
                    <a:pt x="104036" y="1088047"/>
                    <a:pt x="108371" y="1088047"/>
                  </a:cubicBezTo>
                  <a:cubicBezTo>
                    <a:pt x="121376" y="1088047"/>
                    <a:pt x="132213" y="1088047"/>
                    <a:pt x="145217" y="1092382"/>
                  </a:cubicBezTo>
                  <a:cubicBezTo>
                    <a:pt x="156055" y="1094549"/>
                    <a:pt x="164724" y="1098884"/>
                    <a:pt x="173394" y="1105386"/>
                  </a:cubicBezTo>
                  <a:cubicBezTo>
                    <a:pt x="173394" y="1105386"/>
                    <a:pt x="173394" y="1105386"/>
                    <a:pt x="173394" y="1105386"/>
                  </a:cubicBezTo>
                  <a:cubicBezTo>
                    <a:pt x="173394" y="1105386"/>
                    <a:pt x="173394" y="1105386"/>
                    <a:pt x="173394" y="1105386"/>
                  </a:cubicBezTo>
                  <a:cubicBezTo>
                    <a:pt x="166892" y="1098884"/>
                    <a:pt x="156055" y="1094549"/>
                    <a:pt x="147385" y="1090214"/>
                  </a:cubicBezTo>
                  <a:cubicBezTo>
                    <a:pt x="138715" y="1088047"/>
                    <a:pt x="130045" y="1085880"/>
                    <a:pt x="121376" y="1083712"/>
                  </a:cubicBezTo>
                  <a:cubicBezTo>
                    <a:pt x="136548" y="1081545"/>
                    <a:pt x="156055" y="1079377"/>
                    <a:pt x="169059" y="1085880"/>
                  </a:cubicBezTo>
                  <a:cubicBezTo>
                    <a:pt x="182064" y="1090214"/>
                    <a:pt x="203738" y="1105386"/>
                    <a:pt x="199403" y="1124893"/>
                  </a:cubicBezTo>
                  <a:lnTo>
                    <a:pt x="199403" y="1124893"/>
                  </a:lnTo>
                  <a:close/>
                  <a:moveTo>
                    <a:pt x="212408" y="1114056"/>
                  </a:moveTo>
                  <a:lnTo>
                    <a:pt x="212408" y="1114056"/>
                  </a:lnTo>
                  <a:cubicBezTo>
                    <a:pt x="192901" y="1103219"/>
                    <a:pt x="214575" y="1077210"/>
                    <a:pt x="212408" y="1059870"/>
                  </a:cubicBezTo>
                  <a:cubicBezTo>
                    <a:pt x="210240" y="1040364"/>
                    <a:pt x="203738" y="1025192"/>
                    <a:pt x="203738" y="1003517"/>
                  </a:cubicBezTo>
                  <a:cubicBezTo>
                    <a:pt x="201570" y="1007852"/>
                    <a:pt x="201570" y="1012187"/>
                    <a:pt x="199403" y="1014354"/>
                  </a:cubicBezTo>
                  <a:cubicBezTo>
                    <a:pt x="195068" y="1027359"/>
                    <a:pt x="192901" y="1038196"/>
                    <a:pt x="192901" y="1051201"/>
                  </a:cubicBezTo>
                  <a:cubicBezTo>
                    <a:pt x="192901" y="1062038"/>
                    <a:pt x="192901" y="1072875"/>
                    <a:pt x="199403" y="1081545"/>
                  </a:cubicBezTo>
                  <a:cubicBezTo>
                    <a:pt x="199403" y="1081545"/>
                    <a:pt x="199403" y="1081545"/>
                    <a:pt x="199403" y="1081545"/>
                  </a:cubicBezTo>
                  <a:cubicBezTo>
                    <a:pt x="199403" y="1081545"/>
                    <a:pt x="199403" y="1081545"/>
                    <a:pt x="199403" y="1081545"/>
                  </a:cubicBezTo>
                  <a:cubicBezTo>
                    <a:pt x="195068" y="1072875"/>
                    <a:pt x="192901" y="1062038"/>
                    <a:pt x="192901" y="1051201"/>
                  </a:cubicBezTo>
                  <a:cubicBezTo>
                    <a:pt x="192901" y="1042531"/>
                    <a:pt x="192901" y="1033861"/>
                    <a:pt x="195068" y="1025192"/>
                  </a:cubicBezTo>
                  <a:cubicBezTo>
                    <a:pt x="188566" y="1038196"/>
                    <a:pt x="182064" y="1057703"/>
                    <a:pt x="184231" y="1072875"/>
                  </a:cubicBezTo>
                  <a:cubicBezTo>
                    <a:pt x="184231" y="1088047"/>
                    <a:pt x="195068" y="1114056"/>
                    <a:pt x="212408" y="1114056"/>
                  </a:cubicBezTo>
                  <a:lnTo>
                    <a:pt x="212408" y="1114056"/>
                  </a:lnTo>
                  <a:close/>
                  <a:moveTo>
                    <a:pt x="160389" y="1064205"/>
                  </a:moveTo>
                  <a:lnTo>
                    <a:pt x="160389" y="1064205"/>
                  </a:lnTo>
                  <a:cubicBezTo>
                    <a:pt x="158222" y="1042531"/>
                    <a:pt x="123543" y="1053368"/>
                    <a:pt x="110539" y="1044698"/>
                  </a:cubicBezTo>
                  <a:cubicBezTo>
                    <a:pt x="93199" y="1036029"/>
                    <a:pt x="82362" y="1023024"/>
                    <a:pt x="60688" y="1016522"/>
                  </a:cubicBezTo>
                  <a:cubicBezTo>
                    <a:pt x="65023" y="1016522"/>
                    <a:pt x="69358" y="1016522"/>
                    <a:pt x="73692" y="1016522"/>
                  </a:cubicBezTo>
                  <a:cubicBezTo>
                    <a:pt x="86697" y="1018689"/>
                    <a:pt x="97534" y="1018689"/>
                    <a:pt x="110539" y="1025192"/>
                  </a:cubicBezTo>
                  <a:cubicBezTo>
                    <a:pt x="121376" y="1029526"/>
                    <a:pt x="130045" y="1033861"/>
                    <a:pt x="136548" y="1042531"/>
                  </a:cubicBezTo>
                  <a:cubicBezTo>
                    <a:pt x="136548" y="1042531"/>
                    <a:pt x="136548" y="1042531"/>
                    <a:pt x="136548" y="1042531"/>
                  </a:cubicBezTo>
                  <a:cubicBezTo>
                    <a:pt x="136548" y="1042531"/>
                    <a:pt x="136548" y="1042531"/>
                    <a:pt x="136548" y="1042531"/>
                  </a:cubicBezTo>
                  <a:cubicBezTo>
                    <a:pt x="130045" y="1033861"/>
                    <a:pt x="121376" y="1029526"/>
                    <a:pt x="110539" y="1025192"/>
                  </a:cubicBezTo>
                  <a:cubicBezTo>
                    <a:pt x="101869" y="1020857"/>
                    <a:pt x="95367" y="1018689"/>
                    <a:pt x="86697" y="1016522"/>
                  </a:cubicBezTo>
                  <a:cubicBezTo>
                    <a:pt x="101869" y="1014354"/>
                    <a:pt x="121376" y="1016522"/>
                    <a:pt x="134380" y="1023024"/>
                  </a:cubicBezTo>
                  <a:cubicBezTo>
                    <a:pt x="147385" y="1027359"/>
                    <a:pt x="166892" y="1046866"/>
                    <a:pt x="160389" y="1064205"/>
                  </a:cubicBezTo>
                  <a:lnTo>
                    <a:pt x="160389" y="1064205"/>
                  </a:lnTo>
                  <a:close/>
                  <a:moveTo>
                    <a:pt x="175561" y="1055536"/>
                  </a:moveTo>
                  <a:lnTo>
                    <a:pt x="175561" y="1055536"/>
                  </a:lnTo>
                  <a:cubicBezTo>
                    <a:pt x="156055" y="1042531"/>
                    <a:pt x="182064" y="1018689"/>
                    <a:pt x="182064" y="1001350"/>
                  </a:cubicBezTo>
                  <a:cubicBezTo>
                    <a:pt x="182064" y="981843"/>
                    <a:pt x="175561" y="966671"/>
                    <a:pt x="179896" y="944997"/>
                  </a:cubicBezTo>
                  <a:cubicBezTo>
                    <a:pt x="177729" y="949332"/>
                    <a:pt x="175561" y="951499"/>
                    <a:pt x="175561" y="955834"/>
                  </a:cubicBezTo>
                  <a:cubicBezTo>
                    <a:pt x="171227" y="966671"/>
                    <a:pt x="166892" y="979676"/>
                    <a:pt x="164724" y="992680"/>
                  </a:cubicBezTo>
                  <a:cubicBezTo>
                    <a:pt x="162557" y="1003517"/>
                    <a:pt x="162557" y="1014354"/>
                    <a:pt x="166892" y="1023024"/>
                  </a:cubicBezTo>
                  <a:cubicBezTo>
                    <a:pt x="166892" y="1023024"/>
                    <a:pt x="166892" y="1023024"/>
                    <a:pt x="166892" y="1023024"/>
                  </a:cubicBezTo>
                  <a:cubicBezTo>
                    <a:pt x="166892" y="1023024"/>
                    <a:pt x="166892" y="1023024"/>
                    <a:pt x="166892" y="1023024"/>
                  </a:cubicBezTo>
                  <a:cubicBezTo>
                    <a:pt x="162557" y="1014354"/>
                    <a:pt x="162557" y="1003517"/>
                    <a:pt x="162557" y="992680"/>
                  </a:cubicBezTo>
                  <a:cubicBezTo>
                    <a:pt x="162557" y="984010"/>
                    <a:pt x="164724" y="975341"/>
                    <a:pt x="166892" y="966671"/>
                  </a:cubicBezTo>
                  <a:cubicBezTo>
                    <a:pt x="158222" y="979676"/>
                    <a:pt x="151720" y="997015"/>
                    <a:pt x="151720" y="1012187"/>
                  </a:cubicBezTo>
                  <a:cubicBezTo>
                    <a:pt x="149552" y="1027359"/>
                    <a:pt x="156055" y="1053368"/>
                    <a:pt x="175561" y="1055536"/>
                  </a:cubicBezTo>
                  <a:lnTo>
                    <a:pt x="175561" y="1055536"/>
                  </a:lnTo>
                  <a:close/>
                  <a:moveTo>
                    <a:pt x="127878" y="999183"/>
                  </a:moveTo>
                  <a:lnTo>
                    <a:pt x="127878" y="999183"/>
                  </a:lnTo>
                  <a:cubicBezTo>
                    <a:pt x="127878" y="977508"/>
                    <a:pt x="93199" y="984010"/>
                    <a:pt x="80195" y="975341"/>
                  </a:cubicBezTo>
                  <a:cubicBezTo>
                    <a:pt x="62855" y="964504"/>
                    <a:pt x="54186" y="951499"/>
                    <a:pt x="34679" y="940662"/>
                  </a:cubicBezTo>
                  <a:cubicBezTo>
                    <a:pt x="39014" y="940662"/>
                    <a:pt x="43348" y="942830"/>
                    <a:pt x="47683" y="942830"/>
                  </a:cubicBezTo>
                  <a:cubicBezTo>
                    <a:pt x="60688" y="944997"/>
                    <a:pt x="71525" y="949332"/>
                    <a:pt x="82362" y="953667"/>
                  </a:cubicBezTo>
                  <a:cubicBezTo>
                    <a:pt x="91032" y="958001"/>
                    <a:pt x="101869" y="964504"/>
                    <a:pt x="106204" y="973173"/>
                  </a:cubicBezTo>
                  <a:cubicBezTo>
                    <a:pt x="106204" y="973173"/>
                    <a:pt x="106204" y="973173"/>
                    <a:pt x="106204" y="973173"/>
                  </a:cubicBezTo>
                  <a:cubicBezTo>
                    <a:pt x="106204" y="973173"/>
                    <a:pt x="106204" y="973173"/>
                    <a:pt x="106204" y="973173"/>
                  </a:cubicBezTo>
                  <a:cubicBezTo>
                    <a:pt x="99702" y="964504"/>
                    <a:pt x="91032" y="958001"/>
                    <a:pt x="82362" y="953667"/>
                  </a:cubicBezTo>
                  <a:cubicBezTo>
                    <a:pt x="75860" y="949332"/>
                    <a:pt x="67190" y="944997"/>
                    <a:pt x="58520" y="942830"/>
                  </a:cubicBezTo>
                  <a:cubicBezTo>
                    <a:pt x="73692" y="942830"/>
                    <a:pt x="93199" y="947164"/>
                    <a:pt x="106204" y="953667"/>
                  </a:cubicBezTo>
                  <a:cubicBezTo>
                    <a:pt x="119208" y="962336"/>
                    <a:pt x="136548" y="984010"/>
                    <a:pt x="127878" y="999183"/>
                  </a:cubicBezTo>
                  <a:lnTo>
                    <a:pt x="127878" y="999183"/>
                  </a:lnTo>
                  <a:close/>
                  <a:moveTo>
                    <a:pt x="143050" y="992680"/>
                  </a:moveTo>
                  <a:lnTo>
                    <a:pt x="143050" y="992680"/>
                  </a:lnTo>
                  <a:cubicBezTo>
                    <a:pt x="125711" y="988345"/>
                    <a:pt x="121376" y="962336"/>
                    <a:pt x="121376" y="944997"/>
                  </a:cubicBezTo>
                  <a:cubicBezTo>
                    <a:pt x="123543" y="929825"/>
                    <a:pt x="132213" y="914653"/>
                    <a:pt x="143050" y="901648"/>
                  </a:cubicBezTo>
                  <a:cubicBezTo>
                    <a:pt x="140883" y="910318"/>
                    <a:pt x="138715" y="918988"/>
                    <a:pt x="136548" y="927657"/>
                  </a:cubicBezTo>
                  <a:cubicBezTo>
                    <a:pt x="134380" y="938495"/>
                    <a:pt x="134380" y="949332"/>
                    <a:pt x="136548" y="958001"/>
                  </a:cubicBezTo>
                  <a:cubicBezTo>
                    <a:pt x="136548" y="958001"/>
                    <a:pt x="136548" y="958001"/>
                    <a:pt x="136548" y="958001"/>
                  </a:cubicBezTo>
                  <a:cubicBezTo>
                    <a:pt x="136548" y="958001"/>
                    <a:pt x="136548" y="958001"/>
                    <a:pt x="136548" y="958001"/>
                  </a:cubicBezTo>
                  <a:cubicBezTo>
                    <a:pt x="134380" y="947164"/>
                    <a:pt x="134380" y="936327"/>
                    <a:pt x="136548" y="927657"/>
                  </a:cubicBezTo>
                  <a:cubicBezTo>
                    <a:pt x="138715" y="914653"/>
                    <a:pt x="145217" y="903816"/>
                    <a:pt x="149552" y="892979"/>
                  </a:cubicBezTo>
                  <a:cubicBezTo>
                    <a:pt x="151720" y="888644"/>
                    <a:pt x="153887" y="886476"/>
                    <a:pt x="156055" y="882142"/>
                  </a:cubicBezTo>
                  <a:cubicBezTo>
                    <a:pt x="151720" y="903816"/>
                    <a:pt x="156055" y="918988"/>
                    <a:pt x="153887" y="938495"/>
                  </a:cubicBezTo>
                  <a:cubicBezTo>
                    <a:pt x="153887" y="955834"/>
                    <a:pt x="125711" y="979676"/>
                    <a:pt x="143050" y="992680"/>
                  </a:cubicBezTo>
                  <a:lnTo>
                    <a:pt x="143050" y="992680"/>
                  </a:lnTo>
                  <a:close/>
                  <a:moveTo>
                    <a:pt x="101869" y="934160"/>
                  </a:moveTo>
                  <a:lnTo>
                    <a:pt x="101869" y="934160"/>
                  </a:lnTo>
                  <a:cubicBezTo>
                    <a:pt x="104036" y="912486"/>
                    <a:pt x="69358" y="914653"/>
                    <a:pt x="56353" y="905983"/>
                  </a:cubicBezTo>
                  <a:cubicBezTo>
                    <a:pt x="41181" y="892979"/>
                    <a:pt x="32511" y="877807"/>
                    <a:pt x="15172" y="866970"/>
                  </a:cubicBezTo>
                  <a:cubicBezTo>
                    <a:pt x="19507" y="866970"/>
                    <a:pt x="23842" y="869137"/>
                    <a:pt x="26009" y="871304"/>
                  </a:cubicBezTo>
                  <a:cubicBezTo>
                    <a:pt x="39014" y="875639"/>
                    <a:pt x="49851" y="879974"/>
                    <a:pt x="60688" y="886476"/>
                  </a:cubicBezTo>
                  <a:cubicBezTo>
                    <a:pt x="69358" y="892979"/>
                    <a:pt x="78027" y="899481"/>
                    <a:pt x="82362" y="908151"/>
                  </a:cubicBezTo>
                  <a:cubicBezTo>
                    <a:pt x="82362" y="908151"/>
                    <a:pt x="82362" y="908151"/>
                    <a:pt x="82362" y="908151"/>
                  </a:cubicBezTo>
                  <a:cubicBezTo>
                    <a:pt x="82362" y="908151"/>
                    <a:pt x="82362" y="908151"/>
                    <a:pt x="82362" y="908151"/>
                  </a:cubicBezTo>
                  <a:cubicBezTo>
                    <a:pt x="78027" y="899481"/>
                    <a:pt x="69358" y="890811"/>
                    <a:pt x="60688" y="886476"/>
                  </a:cubicBezTo>
                  <a:cubicBezTo>
                    <a:pt x="54186" y="882142"/>
                    <a:pt x="45516" y="877807"/>
                    <a:pt x="39014" y="873472"/>
                  </a:cubicBezTo>
                  <a:cubicBezTo>
                    <a:pt x="54186" y="875639"/>
                    <a:pt x="71525" y="879974"/>
                    <a:pt x="84530" y="890811"/>
                  </a:cubicBezTo>
                  <a:cubicBezTo>
                    <a:pt x="97534" y="895146"/>
                    <a:pt x="112706" y="916820"/>
                    <a:pt x="101869" y="934160"/>
                  </a:cubicBezTo>
                  <a:lnTo>
                    <a:pt x="101869" y="934160"/>
                  </a:lnTo>
                  <a:close/>
                  <a:moveTo>
                    <a:pt x="119208" y="927657"/>
                  </a:moveTo>
                  <a:lnTo>
                    <a:pt x="119208" y="927657"/>
                  </a:lnTo>
                  <a:cubicBezTo>
                    <a:pt x="104036" y="912486"/>
                    <a:pt x="132213" y="892979"/>
                    <a:pt x="136548" y="875639"/>
                  </a:cubicBezTo>
                  <a:cubicBezTo>
                    <a:pt x="140883" y="856132"/>
                    <a:pt x="138715" y="838793"/>
                    <a:pt x="145217" y="819286"/>
                  </a:cubicBezTo>
                  <a:cubicBezTo>
                    <a:pt x="143050" y="821454"/>
                    <a:pt x="140883" y="825789"/>
                    <a:pt x="138715" y="830123"/>
                  </a:cubicBezTo>
                  <a:cubicBezTo>
                    <a:pt x="132213" y="840961"/>
                    <a:pt x="125711" y="851798"/>
                    <a:pt x="121376" y="862635"/>
                  </a:cubicBezTo>
                  <a:cubicBezTo>
                    <a:pt x="117041" y="873472"/>
                    <a:pt x="114874" y="884309"/>
                    <a:pt x="117041" y="892979"/>
                  </a:cubicBezTo>
                  <a:cubicBezTo>
                    <a:pt x="117041" y="892979"/>
                    <a:pt x="117041" y="892979"/>
                    <a:pt x="117041" y="892979"/>
                  </a:cubicBezTo>
                  <a:cubicBezTo>
                    <a:pt x="117041" y="892979"/>
                    <a:pt x="117041" y="892979"/>
                    <a:pt x="117041" y="892979"/>
                  </a:cubicBezTo>
                  <a:cubicBezTo>
                    <a:pt x="114874" y="882142"/>
                    <a:pt x="117041" y="871304"/>
                    <a:pt x="119208" y="862635"/>
                  </a:cubicBezTo>
                  <a:cubicBezTo>
                    <a:pt x="121376" y="853965"/>
                    <a:pt x="125711" y="845295"/>
                    <a:pt x="127878" y="838793"/>
                  </a:cubicBezTo>
                  <a:cubicBezTo>
                    <a:pt x="117041" y="849630"/>
                    <a:pt x="106204" y="864802"/>
                    <a:pt x="101869" y="879974"/>
                  </a:cubicBezTo>
                  <a:cubicBezTo>
                    <a:pt x="99702" y="895146"/>
                    <a:pt x="99702" y="921155"/>
                    <a:pt x="119208" y="927657"/>
                  </a:cubicBezTo>
                  <a:lnTo>
                    <a:pt x="119208" y="927657"/>
                  </a:lnTo>
                  <a:close/>
                  <a:moveTo>
                    <a:pt x="84530" y="864802"/>
                  </a:moveTo>
                  <a:lnTo>
                    <a:pt x="84530" y="864802"/>
                  </a:lnTo>
                  <a:cubicBezTo>
                    <a:pt x="88864" y="843128"/>
                    <a:pt x="54186" y="843128"/>
                    <a:pt x="41181" y="830123"/>
                  </a:cubicBezTo>
                  <a:cubicBezTo>
                    <a:pt x="26009" y="814951"/>
                    <a:pt x="19507" y="799779"/>
                    <a:pt x="4335" y="786775"/>
                  </a:cubicBezTo>
                  <a:cubicBezTo>
                    <a:pt x="8670" y="788942"/>
                    <a:pt x="13005" y="788942"/>
                    <a:pt x="15172" y="791110"/>
                  </a:cubicBezTo>
                  <a:cubicBezTo>
                    <a:pt x="26009" y="795445"/>
                    <a:pt x="36846" y="801947"/>
                    <a:pt x="47683" y="810617"/>
                  </a:cubicBezTo>
                  <a:cubicBezTo>
                    <a:pt x="56353" y="817119"/>
                    <a:pt x="62855" y="825789"/>
                    <a:pt x="67190" y="834458"/>
                  </a:cubicBezTo>
                  <a:cubicBezTo>
                    <a:pt x="67190" y="834458"/>
                    <a:pt x="67190" y="834458"/>
                    <a:pt x="67190" y="834458"/>
                  </a:cubicBezTo>
                  <a:cubicBezTo>
                    <a:pt x="67190" y="834458"/>
                    <a:pt x="67190" y="834458"/>
                    <a:pt x="67190" y="834458"/>
                  </a:cubicBezTo>
                  <a:cubicBezTo>
                    <a:pt x="62855" y="825789"/>
                    <a:pt x="56353" y="817119"/>
                    <a:pt x="47683" y="810617"/>
                  </a:cubicBezTo>
                  <a:cubicBezTo>
                    <a:pt x="41181" y="804114"/>
                    <a:pt x="34679" y="799779"/>
                    <a:pt x="26009" y="795445"/>
                  </a:cubicBezTo>
                  <a:cubicBezTo>
                    <a:pt x="41181" y="799779"/>
                    <a:pt x="58520" y="806282"/>
                    <a:pt x="69358" y="817119"/>
                  </a:cubicBezTo>
                  <a:cubicBezTo>
                    <a:pt x="82362" y="825789"/>
                    <a:pt x="95367" y="849630"/>
                    <a:pt x="84530" y="864802"/>
                  </a:cubicBezTo>
                  <a:lnTo>
                    <a:pt x="84530" y="864802"/>
                  </a:lnTo>
                  <a:close/>
                  <a:moveTo>
                    <a:pt x="99702" y="860467"/>
                  </a:moveTo>
                  <a:lnTo>
                    <a:pt x="99702" y="860467"/>
                  </a:lnTo>
                  <a:cubicBezTo>
                    <a:pt x="82362" y="851798"/>
                    <a:pt x="84530" y="825789"/>
                    <a:pt x="88864" y="810617"/>
                  </a:cubicBezTo>
                  <a:cubicBezTo>
                    <a:pt x="93199" y="795445"/>
                    <a:pt x="106204" y="782440"/>
                    <a:pt x="119208" y="771603"/>
                  </a:cubicBezTo>
                  <a:cubicBezTo>
                    <a:pt x="114874" y="778105"/>
                    <a:pt x="110539" y="786775"/>
                    <a:pt x="108371" y="795445"/>
                  </a:cubicBezTo>
                  <a:cubicBezTo>
                    <a:pt x="104036" y="804114"/>
                    <a:pt x="101869" y="814951"/>
                    <a:pt x="101869" y="825789"/>
                  </a:cubicBezTo>
                  <a:cubicBezTo>
                    <a:pt x="101869" y="825789"/>
                    <a:pt x="101869" y="825789"/>
                    <a:pt x="101869" y="827956"/>
                  </a:cubicBezTo>
                  <a:cubicBezTo>
                    <a:pt x="101869" y="827956"/>
                    <a:pt x="101869" y="827956"/>
                    <a:pt x="101869" y="827956"/>
                  </a:cubicBezTo>
                  <a:cubicBezTo>
                    <a:pt x="101869" y="817119"/>
                    <a:pt x="104036" y="806282"/>
                    <a:pt x="108371" y="797612"/>
                  </a:cubicBezTo>
                  <a:cubicBezTo>
                    <a:pt x="112706" y="786775"/>
                    <a:pt x="121376" y="775938"/>
                    <a:pt x="130045" y="767268"/>
                  </a:cubicBezTo>
                  <a:cubicBezTo>
                    <a:pt x="132213" y="765101"/>
                    <a:pt x="134380" y="760766"/>
                    <a:pt x="138715" y="758598"/>
                  </a:cubicBezTo>
                  <a:cubicBezTo>
                    <a:pt x="130045" y="778105"/>
                    <a:pt x="130045" y="795445"/>
                    <a:pt x="123543" y="812784"/>
                  </a:cubicBezTo>
                  <a:cubicBezTo>
                    <a:pt x="117041" y="825789"/>
                    <a:pt x="86697" y="843128"/>
                    <a:pt x="99702" y="860467"/>
                  </a:cubicBezTo>
                  <a:lnTo>
                    <a:pt x="99702" y="860467"/>
                  </a:lnTo>
                  <a:close/>
                  <a:moveTo>
                    <a:pt x="73692" y="793277"/>
                  </a:moveTo>
                  <a:lnTo>
                    <a:pt x="73692" y="793277"/>
                  </a:lnTo>
                  <a:cubicBezTo>
                    <a:pt x="86697" y="780273"/>
                    <a:pt x="75860" y="754264"/>
                    <a:pt x="65023" y="743426"/>
                  </a:cubicBezTo>
                  <a:cubicBezTo>
                    <a:pt x="56353" y="732589"/>
                    <a:pt x="39014" y="723920"/>
                    <a:pt x="23842" y="717417"/>
                  </a:cubicBezTo>
                  <a:cubicBezTo>
                    <a:pt x="30344" y="721752"/>
                    <a:pt x="36846" y="728255"/>
                    <a:pt x="43348" y="734757"/>
                  </a:cubicBezTo>
                  <a:cubicBezTo>
                    <a:pt x="49851" y="741259"/>
                    <a:pt x="56353" y="749929"/>
                    <a:pt x="58520" y="760766"/>
                  </a:cubicBezTo>
                  <a:cubicBezTo>
                    <a:pt x="58520" y="760766"/>
                    <a:pt x="58520" y="760766"/>
                    <a:pt x="58520" y="760766"/>
                  </a:cubicBezTo>
                  <a:cubicBezTo>
                    <a:pt x="58520" y="760766"/>
                    <a:pt x="58520" y="760766"/>
                    <a:pt x="58520" y="760766"/>
                  </a:cubicBezTo>
                  <a:cubicBezTo>
                    <a:pt x="56353" y="749929"/>
                    <a:pt x="47683" y="741259"/>
                    <a:pt x="41181" y="734757"/>
                  </a:cubicBezTo>
                  <a:cubicBezTo>
                    <a:pt x="32511" y="726087"/>
                    <a:pt x="21674" y="719585"/>
                    <a:pt x="10837" y="713083"/>
                  </a:cubicBezTo>
                  <a:cubicBezTo>
                    <a:pt x="6502" y="710915"/>
                    <a:pt x="4335" y="708748"/>
                    <a:pt x="0" y="706580"/>
                  </a:cubicBezTo>
                  <a:cubicBezTo>
                    <a:pt x="15172" y="721752"/>
                    <a:pt x="19507" y="736924"/>
                    <a:pt x="32511" y="754264"/>
                  </a:cubicBezTo>
                  <a:cubicBezTo>
                    <a:pt x="43348" y="767268"/>
                    <a:pt x="80195" y="771603"/>
                    <a:pt x="73692" y="793277"/>
                  </a:cubicBezTo>
                  <a:lnTo>
                    <a:pt x="73692" y="793277"/>
                  </a:lnTo>
                  <a:close/>
                  <a:moveTo>
                    <a:pt x="88864" y="791110"/>
                  </a:moveTo>
                  <a:lnTo>
                    <a:pt x="88864" y="791110"/>
                  </a:lnTo>
                  <a:cubicBezTo>
                    <a:pt x="78027" y="771603"/>
                    <a:pt x="110539" y="758598"/>
                    <a:pt x="117041" y="745594"/>
                  </a:cubicBezTo>
                  <a:cubicBezTo>
                    <a:pt x="125711" y="728255"/>
                    <a:pt x="125711" y="710915"/>
                    <a:pt x="136548" y="691408"/>
                  </a:cubicBezTo>
                  <a:cubicBezTo>
                    <a:pt x="134380" y="693576"/>
                    <a:pt x="130045" y="695743"/>
                    <a:pt x="127878" y="700078"/>
                  </a:cubicBezTo>
                  <a:cubicBezTo>
                    <a:pt x="119208" y="708748"/>
                    <a:pt x="110539" y="717417"/>
                    <a:pt x="104036" y="728255"/>
                  </a:cubicBezTo>
                  <a:cubicBezTo>
                    <a:pt x="99702" y="736924"/>
                    <a:pt x="93199" y="747761"/>
                    <a:pt x="93199" y="758598"/>
                  </a:cubicBezTo>
                  <a:cubicBezTo>
                    <a:pt x="93199" y="758598"/>
                    <a:pt x="93199" y="758598"/>
                    <a:pt x="93199" y="758598"/>
                  </a:cubicBezTo>
                  <a:cubicBezTo>
                    <a:pt x="93199" y="758598"/>
                    <a:pt x="93199" y="758598"/>
                    <a:pt x="93199" y="756431"/>
                  </a:cubicBezTo>
                  <a:cubicBezTo>
                    <a:pt x="93199" y="745594"/>
                    <a:pt x="97534" y="736924"/>
                    <a:pt x="101869" y="726087"/>
                  </a:cubicBezTo>
                  <a:cubicBezTo>
                    <a:pt x="106204" y="719585"/>
                    <a:pt x="110539" y="710915"/>
                    <a:pt x="114874" y="704413"/>
                  </a:cubicBezTo>
                  <a:cubicBezTo>
                    <a:pt x="101869" y="713083"/>
                    <a:pt x="88864" y="726087"/>
                    <a:pt x="82362" y="739092"/>
                  </a:cubicBezTo>
                  <a:cubicBezTo>
                    <a:pt x="78027" y="754264"/>
                    <a:pt x="73692" y="782440"/>
                    <a:pt x="88864" y="791110"/>
                  </a:cubicBezTo>
                  <a:lnTo>
                    <a:pt x="88864" y="791110"/>
                  </a:lnTo>
                  <a:close/>
                  <a:moveTo>
                    <a:pt x="69358" y="721752"/>
                  </a:moveTo>
                  <a:lnTo>
                    <a:pt x="69358" y="721752"/>
                  </a:lnTo>
                  <a:cubicBezTo>
                    <a:pt x="78027" y="702245"/>
                    <a:pt x="43348" y="693576"/>
                    <a:pt x="34679" y="680571"/>
                  </a:cubicBezTo>
                  <a:cubicBezTo>
                    <a:pt x="23842" y="663232"/>
                    <a:pt x="21674" y="648060"/>
                    <a:pt x="6502" y="630720"/>
                  </a:cubicBezTo>
                  <a:cubicBezTo>
                    <a:pt x="10837" y="632888"/>
                    <a:pt x="13005" y="635055"/>
                    <a:pt x="17339" y="637223"/>
                  </a:cubicBezTo>
                  <a:cubicBezTo>
                    <a:pt x="28177" y="643725"/>
                    <a:pt x="36846" y="652395"/>
                    <a:pt x="45516" y="661064"/>
                  </a:cubicBezTo>
                  <a:cubicBezTo>
                    <a:pt x="52018" y="669734"/>
                    <a:pt x="58520" y="678404"/>
                    <a:pt x="60688" y="689241"/>
                  </a:cubicBezTo>
                  <a:cubicBezTo>
                    <a:pt x="60688" y="689241"/>
                    <a:pt x="60688" y="689241"/>
                    <a:pt x="60688" y="689241"/>
                  </a:cubicBezTo>
                  <a:cubicBezTo>
                    <a:pt x="60688" y="689241"/>
                    <a:pt x="60688" y="689241"/>
                    <a:pt x="60688" y="687073"/>
                  </a:cubicBezTo>
                  <a:cubicBezTo>
                    <a:pt x="58520" y="676236"/>
                    <a:pt x="54186" y="667567"/>
                    <a:pt x="47683" y="658897"/>
                  </a:cubicBezTo>
                  <a:cubicBezTo>
                    <a:pt x="43348" y="652395"/>
                    <a:pt x="36846" y="645892"/>
                    <a:pt x="30344" y="639390"/>
                  </a:cubicBezTo>
                  <a:cubicBezTo>
                    <a:pt x="45516" y="645892"/>
                    <a:pt x="60688" y="656729"/>
                    <a:pt x="69358" y="669734"/>
                  </a:cubicBezTo>
                  <a:cubicBezTo>
                    <a:pt x="75860" y="682739"/>
                    <a:pt x="82362" y="708748"/>
                    <a:pt x="69358" y="721752"/>
                  </a:cubicBezTo>
                  <a:lnTo>
                    <a:pt x="69358" y="721752"/>
                  </a:lnTo>
                  <a:close/>
                  <a:moveTo>
                    <a:pt x="84530" y="721752"/>
                  </a:moveTo>
                  <a:lnTo>
                    <a:pt x="84530" y="721752"/>
                  </a:lnTo>
                  <a:cubicBezTo>
                    <a:pt x="69358" y="710915"/>
                    <a:pt x="75860" y="684906"/>
                    <a:pt x="84530" y="669734"/>
                  </a:cubicBezTo>
                  <a:cubicBezTo>
                    <a:pt x="93199" y="656729"/>
                    <a:pt x="108371" y="645892"/>
                    <a:pt x="121376" y="639390"/>
                  </a:cubicBezTo>
                  <a:cubicBezTo>
                    <a:pt x="114874" y="645892"/>
                    <a:pt x="110539" y="652395"/>
                    <a:pt x="106204" y="658897"/>
                  </a:cubicBezTo>
                  <a:cubicBezTo>
                    <a:pt x="99702" y="667567"/>
                    <a:pt x="95367" y="676236"/>
                    <a:pt x="93199" y="687073"/>
                  </a:cubicBezTo>
                  <a:cubicBezTo>
                    <a:pt x="93199" y="687073"/>
                    <a:pt x="93199" y="687073"/>
                    <a:pt x="93199" y="689241"/>
                  </a:cubicBezTo>
                  <a:cubicBezTo>
                    <a:pt x="93199" y="689241"/>
                    <a:pt x="93199" y="689241"/>
                    <a:pt x="93199" y="689241"/>
                  </a:cubicBezTo>
                  <a:cubicBezTo>
                    <a:pt x="95367" y="678404"/>
                    <a:pt x="99702" y="669734"/>
                    <a:pt x="106204" y="661064"/>
                  </a:cubicBezTo>
                  <a:cubicBezTo>
                    <a:pt x="112706" y="650227"/>
                    <a:pt x="123543" y="643725"/>
                    <a:pt x="132213" y="635055"/>
                  </a:cubicBezTo>
                  <a:cubicBezTo>
                    <a:pt x="134380" y="632888"/>
                    <a:pt x="138715" y="630720"/>
                    <a:pt x="143050" y="628553"/>
                  </a:cubicBezTo>
                  <a:cubicBezTo>
                    <a:pt x="130045" y="645892"/>
                    <a:pt x="127878" y="661064"/>
                    <a:pt x="117041" y="680571"/>
                  </a:cubicBezTo>
                  <a:cubicBezTo>
                    <a:pt x="110539" y="691408"/>
                    <a:pt x="75860" y="702245"/>
                    <a:pt x="84530" y="721752"/>
                  </a:cubicBezTo>
                  <a:lnTo>
                    <a:pt x="84530" y="721752"/>
                  </a:lnTo>
                  <a:close/>
                  <a:moveTo>
                    <a:pt x="71525" y="650227"/>
                  </a:moveTo>
                  <a:lnTo>
                    <a:pt x="71525" y="650227"/>
                  </a:lnTo>
                  <a:cubicBezTo>
                    <a:pt x="86697" y="639390"/>
                    <a:pt x="82362" y="613381"/>
                    <a:pt x="73692" y="600376"/>
                  </a:cubicBezTo>
                  <a:cubicBezTo>
                    <a:pt x="67190" y="587372"/>
                    <a:pt x="52018" y="574367"/>
                    <a:pt x="39014" y="567865"/>
                  </a:cubicBezTo>
                  <a:cubicBezTo>
                    <a:pt x="45516" y="574367"/>
                    <a:pt x="49851" y="580870"/>
                    <a:pt x="54186" y="589539"/>
                  </a:cubicBezTo>
                  <a:cubicBezTo>
                    <a:pt x="58520" y="598209"/>
                    <a:pt x="62855" y="609046"/>
                    <a:pt x="65023" y="617716"/>
                  </a:cubicBezTo>
                  <a:cubicBezTo>
                    <a:pt x="65023" y="617716"/>
                    <a:pt x="65023" y="617716"/>
                    <a:pt x="65023" y="619883"/>
                  </a:cubicBezTo>
                  <a:cubicBezTo>
                    <a:pt x="65023" y="619883"/>
                    <a:pt x="65023" y="619883"/>
                    <a:pt x="65023" y="619883"/>
                  </a:cubicBezTo>
                  <a:cubicBezTo>
                    <a:pt x="65023" y="609046"/>
                    <a:pt x="58520" y="600376"/>
                    <a:pt x="54186" y="591707"/>
                  </a:cubicBezTo>
                  <a:cubicBezTo>
                    <a:pt x="47683" y="580870"/>
                    <a:pt x="39014" y="572200"/>
                    <a:pt x="28177" y="563530"/>
                  </a:cubicBezTo>
                  <a:cubicBezTo>
                    <a:pt x="26009" y="561363"/>
                    <a:pt x="21674" y="559195"/>
                    <a:pt x="19507" y="554861"/>
                  </a:cubicBezTo>
                  <a:cubicBezTo>
                    <a:pt x="32511" y="572200"/>
                    <a:pt x="32511" y="589539"/>
                    <a:pt x="41181" y="606879"/>
                  </a:cubicBezTo>
                  <a:cubicBezTo>
                    <a:pt x="49851" y="619883"/>
                    <a:pt x="84530" y="630720"/>
                    <a:pt x="71525" y="650227"/>
                  </a:cubicBezTo>
                  <a:lnTo>
                    <a:pt x="71525" y="650227"/>
                  </a:lnTo>
                  <a:close/>
                  <a:moveTo>
                    <a:pt x="88864" y="650227"/>
                  </a:moveTo>
                  <a:lnTo>
                    <a:pt x="88864" y="650227"/>
                  </a:lnTo>
                  <a:cubicBezTo>
                    <a:pt x="80195" y="630720"/>
                    <a:pt x="117041" y="624218"/>
                    <a:pt x="125711" y="611214"/>
                  </a:cubicBezTo>
                  <a:cubicBezTo>
                    <a:pt x="138715" y="596042"/>
                    <a:pt x="140883" y="578702"/>
                    <a:pt x="156055" y="563530"/>
                  </a:cubicBezTo>
                  <a:cubicBezTo>
                    <a:pt x="151720" y="565698"/>
                    <a:pt x="149552" y="567865"/>
                    <a:pt x="145217" y="570033"/>
                  </a:cubicBezTo>
                  <a:cubicBezTo>
                    <a:pt x="134380" y="576535"/>
                    <a:pt x="123543" y="583037"/>
                    <a:pt x="114874" y="593874"/>
                  </a:cubicBezTo>
                  <a:cubicBezTo>
                    <a:pt x="108371" y="602544"/>
                    <a:pt x="101869" y="611214"/>
                    <a:pt x="99702" y="619883"/>
                  </a:cubicBezTo>
                  <a:cubicBezTo>
                    <a:pt x="99702" y="619883"/>
                    <a:pt x="99702" y="619883"/>
                    <a:pt x="99702" y="619883"/>
                  </a:cubicBezTo>
                  <a:cubicBezTo>
                    <a:pt x="99702" y="619883"/>
                    <a:pt x="99702" y="619883"/>
                    <a:pt x="99702" y="619883"/>
                  </a:cubicBezTo>
                  <a:cubicBezTo>
                    <a:pt x="101869" y="609046"/>
                    <a:pt x="108371" y="600376"/>
                    <a:pt x="114874" y="593874"/>
                  </a:cubicBezTo>
                  <a:cubicBezTo>
                    <a:pt x="121376" y="587372"/>
                    <a:pt x="125711" y="580870"/>
                    <a:pt x="132213" y="576535"/>
                  </a:cubicBezTo>
                  <a:cubicBezTo>
                    <a:pt x="117041" y="583037"/>
                    <a:pt x="101869" y="591707"/>
                    <a:pt x="93199" y="604711"/>
                  </a:cubicBezTo>
                  <a:cubicBezTo>
                    <a:pt x="84530" y="613381"/>
                    <a:pt x="75860" y="639390"/>
                    <a:pt x="88864" y="650227"/>
                  </a:cubicBezTo>
                  <a:lnTo>
                    <a:pt x="88864" y="650227"/>
                  </a:lnTo>
                  <a:close/>
                  <a:moveTo>
                    <a:pt x="84530" y="578702"/>
                  </a:moveTo>
                  <a:lnTo>
                    <a:pt x="84530" y="578702"/>
                  </a:lnTo>
                  <a:cubicBezTo>
                    <a:pt x="97534" y="561363"/>
                    <a:pt x="65023" y="546191"/>
                    <a:pt x="58520" y="531019"/>
                  </a:cubicBezTo>
                  <a:cubicBezTo>
                    <a:pt x="52018" y="511512"/>
                    <a:pt x="52018" y="496340"/>
                    <a:pt x="41181" y="476833"/>
                  </a:cubicBezTo>
                  <a:cubicBezTo>
                    <a:pt x="43348" y="479001"/>
                    <a:pt x="47683" y="483336"/>
                    <a:pt x="49851" y="485503"/>
                  </a:cubicBezTo>
                  <a:cubicBezTo>
                    <a:pt x="58520" y="494173"/>
                    <a:pt x="65023" y="505010"/>
                    <a:pt x="71525" y="515847"/>
                  </a:cubicBezTo>
                  <a:cubicBezTo>
                    <a:pt x="75860" y="524517"/>
                    <a:pt x="80195" y="535354"/>
                    <a:pt x="80195" y="546191"/>
                  </a:cubicBezTo>
                  <a:cubicBezTo>
                    <a:pt x="80195" y="546191"/>
                    <a:pt x="80195" y="546191"/>
                    <a:pt x="80195" y="546191"/>
                  </a:cubicBezTo>
                  <a:cubicBezTo>
                    <a:pt x="80195" y="546191"/>
                    <a:pt x="80195" y="546191"/>
                    <a:pt x="80195" y="544023"/>
                  </a:cubicBezTo>
                  <a:cubicBezTo>
                    <a:pt x="80195" y="533186"/>
                    <a:pt x="78027" y="522349"/>
                    <a:pt x="73692" y="513680"/>
                  </a:cubicBezTo>
                  <a:cubicBezTo>
                    <a:pt x="69358" y="505010"/>
                    <a:pt x="65023" y="498508"/>
                    <a:pt x="60688" y="492005"/>
                  </a:cubicBezTo>
                  <a:cubicBezTo>
                    <a:pt x="73692" y="500675"/>
                    <a:pt x="86697" y="513680"/>
                    <a:pt x="91032" y="528852"/>
                  </a:cubicBezTo>
                  <a:cubicBezTo>
                    <a:pt x="97534" y="544023"/>
                    <a:pt x="99702" y="570033"/>
                    <a:pt x="84530" y="578702"/>
                  </a:cubicBezTo>
                  <a:lnTo>
                    <a:pt x="84530" y="578702"/>
                  </a:lnTo>
                  <a:close/>
                  <a:moveTo>
                    <a:pt x="99702" y="583037"/>
                  </a:moveTo>
                  <a:lnTo>
                    <a:pt x="99702" y="583037"/>
                  </a:lnTo>
                  <a:cubicBezTo>
                    <a:pt x="86697" y="570033"/>
                    <a:pt x="99702" y="544023"/>
                    <a:pt x="110539" y="533186"/>
                  </a:cubicBezTo>
                  <a:cubicBezTo>
                    <a:pt x="121376" y="522349"/>
                    <a:pt x="138715" y="513680"/>
                    <a:pt x="153887" y="509345"/>
                  </a:cubicBezTo>
                  <a:cubicBezTo>
                    <a:pt x="147385" y="513680"/>
                    <a:pt x="140883" y="520182"/>
                    <a:pt x="134380" y="526684"/>
                  </a:cubicBezTo>
                  <a:cubicBezTo>
                    <a:pt x="127878" y="533186"/>
                    <a:pt x="119208" y="541856"/>
                    <a:pt x="117041" y="552693"/>
                  </a:cubicBezTo>
                  <a:cubicBezTo>
                    <a:pt x="117041" y="552693"/>
                    <a:pt x="117041" y="552693"/>
                    <a:pt x="117041" y="552693"/>
                  </a:cubicBezTo>
                  <a:cubicBezTo>
                    <a:pt x="117041" y="552693"/>
                    <a:pt x="117041" y="552693"/>
                    <a:pt x="117041" y="552693"/>
                  </a:cubicBezTo>
                  <a:cubicBezTo>
                    <a:pt x="121376" y="541856"/>
                    <a:pt x="127878" y="535354"/>
                    <a:pt x="136548" y="526684"/>
                  </a:cubicBezTo>
                  <a:cubicBezTo>
                    <a:pt x="145217" y="518014"/>
                    <a:pt x="156055" y="511512"/>
                    <a:pt x="169059" y="507177"/>
                  </a:cubicBezTo>
                  <a:cubicBezTo>
                    <a:pt x="173394" y="505010"/>
                    <a:pt x="175561" y="502842"/>
                    <a:pt x="179896" y="502842"/>
                  </a:cubicBezTo>
                  <a:cubicBezTo>
                    <a:pt x="162557" y="515847"/>
                    <a:pt x="158222" y="533186"/>
                    <a:pt x="143050" y="548358"/>
                  </a:cubicBezTo>
                  <a:cubicBezTo>
                    <a:pt x="130045" y="559195"/>
                    <a:pt x="95367" y="561363"/>
                    <a:pt x="99702" y="583037"/>
                  </a:cubicBezTo>
                  <a:lnTo>
                    <a:pt x="99702" y="583037"/>
                  </a:lnTo>
                  <a:close/>
                  <a:moveTo>
                    <a:pt x="101869" y="509345"/>
                  </a:moveTo>
                  <a:lnTo>
                    <a:pt x="101869" y="509345"/>
                  </a:lnTo>
                  <a:cubicBezTo>
                    <a:pt x="119208" y="502842"/>
                    <a:pt x="119208" y="474666"/>
                    <a:pt x="114874" y="459494"/>
                  </a:cubicBezTo>
                  <a:cubicBezTo>
                    <a:pt x="110539" y="444322"/>
                    <a:pt x="99702" y="429150"/>
                    <a:pt x="88864" y="420480"/>
                  </a:cubicBezTo>
                  <a:cubicBezTo>
                    <a:pt x="93199" y="429150"/>
                    <a:pt x="95367" y="435652"/>
                    <a:pt x="99702" y="444322"/>
                  </a:cubicBezTo>
                  <a:cubicBezTo>
                    <a:pt x="104036" y="452992"/>
                    <a:pt x="106204" y="463829"/>
                    <a:pt x="104036" y="474666"/>
                  </a:cubicBezTo>
                  <a:cubicBezTo>
                    <a:pt x="104036" y="474666"/>
                    <a:pt x="104036" y="474666"/>
                    <a:pt x="104036" y="476833"/>
                  </a:cubicBezTo>
                  <a:cubicBezTo>
                    <a:pt x="104036" y="476833"/>
                    <a:pt x="104036" y="476833"/>
                    <a:pt x="104036" y="476833"/>
                  </a:cubicBezTo>
                  <a:cubicBezTo>
                    <a:pt x="106204" y="465996"/>
                    <a:pt x="101869" y="455159"/>
                    <a:pt x="99702" y="446489"/>
                  </a:cubicBezTo>
                  <a:cubicBezTo>
                    <a:pt x="95367" y="435652"/>
                    <a:pt x="88864" y="424815"/>
                    <a:pt x="80195" y="413978"/>
                  </a:cubicBezTo>
                  <a:cubicBezTo>
                    <a:pt x="78027" y="409643"/>
                    <a:pt x="75860" y="407476"/>
                    <a:pt x="73692" y="405308"/>
                  </a:cubicBezTo>
                  <a:cubicBezTo>
                    <a:pt x="82362" y="424815"/>
                    <a:pt x="80195" y="442155"/>
                    <a:pt x="84530" y="461661"/>
                  </a:cubicBezTo>
                  <a:cubicBezTo>
                    <a:pt x="86697" y="474666"/>
                    <a:pt x="117041" y="494173"/>
                    <a:pt x="101869" y="509345"/>
                  </a:cubicBezTo>
                  <a:lnTo>
                    <a:pt x="101869" y="509345"/>
                  </a:lnTo>
                  <a:close/>
                  <a:moveTo>
                    <a:pt x="119208" y="513680"/>
                  </a:moveTo>
                  <a:lnTo>
                    <a:pt x="119208" y="513680"/>
                  </a:lnTo>
                  <a:cubicBezTo>
                    <a:pt x="117041" y="492005"/>
                    <a:pt x="151720" y="494173"/>
                    <a:pt x="162557" y="483336"/>
                  </a:cubicBezTo>
                  <a:cubicBezTo>
                    <a:pt x="177729" y="470331"/>
                    <a:pt x="184231" y="455159"/>
                    <a:pt x="203738" y="442155"/>
                  </a:cubicBezTo>
                  <a:cubicBezTo>
                    <a:pt x="199403" y="444322"/>
                    <a:pt x="195068" y="444322"/>
                    <a:pt x="192901" y="446489"/>
                  </a:cubicBezTo>
                  <a:cubicBezTo>
                    <a:pt x="182064" y="450824"/>
                    <a:pt x="169059" y="455159"/>
                    <a:pt x="160389" y="463829"/>
                  </a:cubicBezTo>
                  <a:cubicBezTo>
                    <a:pt x="151720" y="470331"/>
                    <a:pt x="143050" y="476833"/>
                    <a:pt x="138715" y="487670"/>
                  </a:cubicBezTo>
                  <a:cubicBezTo>
                    <a:pt x="138715" y="487670"/>
                    <a:pt x="138715" y="487670"/>
                    <a:pt x="138715" y="487670"/>
                  </a:cubicBezTo>
                  <a:cubicBezTo>
                    <a:pt x="138715" y="487670"/>
                    <a:pt x="138715" y="487670"/>
                    <a:pt x="138715" y="487670"/>
                  </a:cubicBezTo>
                  <a:cubicBezTo>
                    <a:pt x="143050" y="479001"/>
                    <a:pt x="151720" y="470331"/>
                    <a:pt x="158222" y="463829"/>
                  </a:cubicBezTo>
                  <a:cubicBezTo>
                    <a:pt x="164724" y="459494"/>
                    <a:pt x="171227" y="452992"/>
                    <a:pt x="179896" y="450824"/>
                  </a:cubicBezTo>
                  <a:cubicBezTo>
                    <a:pt x="164724" y="452992"/>
                    <a:pt x="147385" y="459494"/>
                    <a:pt x="134380" y="468164"/>
                  </a:cubicBezTo>
                  <a:cubicBezTo>
                    <a:pt x="121376" y="476833"/>
                    <a:pt x="108371" y="498508"/>
                    <a:pt x="119208" y="513680"/>
                  </a:cubicBezTo>
                  <a:lnTo>
                    <a:pt x="119208" y="513680"/>
                  </a:lnTo>
                  <a:close/>
                  <a:moveTo>
                    <a:pt x="127878" y="442155"/>
                  </a:moveTo>
                  <a:lnTo>
                    <a:pt x="127878" y="442155"/>
                  </a:lnTo>
                  <a:cubicBezTo>
                    <a:pt x="145217" y="426983"/>
                    <a:pt x="117041" y="405308"/>
                    <a:pt x="112706" y="390136"/>
                  </a:cubicBezTo>
                  <a:cubicBezTo>
                    <a:pt x="108371" y="370630"/>
                    <a:pt x="112706" y="353290"/>
                    <a:pt x="108371" y="333783"/>
                  </a:cubicBezTo>
                  <a:cubicBezTo>
                    <a:pt x="110539" y="338118"/>
                    <a:pt x="112706" y="340286"/>
                    <a:pt x="114874" y="344620"/>
                  </a:cubicBezTo>
                  <a:cubicBezTo>
                    <a:pt x="121376" y="355458"/>
                    <a:pt x="127878" y="366295"/>
                    <a:pt x="130045" y="379299"/>
                  </a:cubicBezTo>
                  <a:cubicBezTo>
                    <a:pt x="132213" y="390136"/>
                    <a:pt x="134380" y="400973"/>
                    <a:pt x="132213" y="409643"/>
                  </a:cubicBezTo>
                  <a:cubicBezTo>
                    <a:pt x="132213" y="409643"/>
                    <a:pt x="132213" y="409643"/>
                    <a:pt x="132213" y="409643"/>
                  </a:cubicBezTo>
                  <a:cubicBezTo>
                    <a:pt x="132213" y="409643"/>
                    <a:pt x="132213" y="409643"/>
                    <a:pt x="132213" y="409643"/>
                  </a:cubicBezTo>
                  <a:cubicBezTo>
                    <a:pt x="134380" y="398806"/>
                    <a:pt x="134380" y="387969"/>
                    <a:pt x="132213" y="379299"/>
                  </a:cubicBezTo>
                  <a:cubicBezTo>
                    <a:pt x="130045" y="370630"/>
                    <a:pt x="127878" y="361960"/>
                    <a:pt x="123543" y="355458"/>
                  </a:cubicBezTo>
                  <a:cubicBezTo>
                    <a:pt x="134380" y="366295"/>
                    <a:pt x="143050" y="383634"/>
                    <a:pt x="145217" y="398806"/>
                  </a:cubicBezTo>
                  <a:cubicBezTo>
                    <a:pt x="149552" y="409643"/>
                    <a:pt x="145217" y="437820"/>
                    <a:pt x="127878" y="442155"/>
                  </a:cubicBezTo>
                  <a:lnTo>
                    <a:pt x="127878" y="442155"/>
                  </a:lnTo>
                  <a:close/>
                  <a:moveTo>
                    <a:pt x="143050" y="448657"/>
                  </a:moveTo>
                  <a:lnTo>
                    <a:pt x="143050" y="448657"/>
                  </a:lnTo>
                  <a:cubicBezTo>
                    <a:pt x="134380" y="433485"/>
                    <a:pt x="151720" y="411811"/>
                    <a:pt x="164724" y="403141"/>
                  </a:cubicBezTo>
                  <a:cubicBezTo>
                    <a:pt x="177729" y="394471"/>
                    <a:pt x="195068" y="390136"/>
                    <a:pt x="210240" y="390136"/>
                  </a:cubicBezTo>
                  <a:cubicBezTo>
                    <a:pt x="201570" y="394471"/>
                    <a:pt x="195068" y="396639"/>
                    <a:pt x="186399" y="400973"/>
                  </a:cubicBezTo>
                  <a:cubicBezTo>
                    <a:pt x="177729" y="405308"/>
                    <a:pt x="169059" y="413978"/>
                    <a:pt x="164724" y="422648"/>
                  </a:cubicBezTo>
                  <a:cubicBezTo>
                    <a:pt x="164724" y="422648"/>
                    <a:pt x="164724" y="422648"/>
                    <a:pt x="164724" y="422648"/>
                  </a:cubicBezTo>
                  <a:cubicBezTo>
                    <a:pt x="164724" y="422648"/>
                    <a:pt x="164724" y="422648"/>
                    <a:pt x="164724" y="422648"/>
                  </a:cubicBezTo>
                  <a:cubicBezTo>
                    <a:pt x="171227" y="413978"/>
                    <a:pt x="179896" y="407476"/>
                    <a:pt x="188566" y="403141"/>
                  </a:cubicBezTo>
                  <a:cubicBezTo>
                    <a:pt x="199403" y="396639"/>
                    <a:pt x="212408" y="392304"/>
                    <a:pt x="223245" y="390136"/>
                  </a:cubicBezTo>
                  <a:cubicBezTo>
                    <a:pt x="227580" y="390136"/>
                    <a:pt x="231914" y="387969"/>
                    <a:pt x="234082" y="387969"/>
                  </a:cubicBezTo>
                  <a:cubicBezTo>
                    <a:pt x="214575" y="398806"/>
                    <a:pt x="205905" y="411811"/>
                    <a:pt x="188566" y="424815"/>
                  </a:cubicBezTo>
                  <a:cubicBezTo>
                    <a:pt x="177729" y="431317"/>
                    <a:pt x="143050" y="426983"/>
                    <a:pt x="143050" y="448657"/>
                  </a:cubicBezTo>
                  <a:lnTo>
                    <a:pt x="143050" y="448657"/>
                  </a:lnTo>
                  <a:close/>
                  <a:moveTo>
                    <a:pt x="160389" y="379299"/>
                  </a:moveTo>
                  <a:lnTo>
                    <a:pt x="160389" y="379299"/>
                  </a:lnTo>
                  <a:cubicBezTo>
                    <a:pt x="177729" y="366295"/>
                    <a:pt x="151720" y="342453"/>
                    <a:pt x="151720" y="325114"/>
                  </a:cubicBezTo>
                  <a:cubicBezTo>
                    <a:pt x="149552" y="305607"/>
                    <a:pt x="156055" y="288267"/>
                    <a:pt x="151720" y="268761"/>
                  </a:cubicBezTo>
                  <a:cubicBezTo>
                    <a:pt x="153887" y="273095"/>
                    <a:pt x="156055" y="275263"/>
                    <a:pt x="156055" y="279598"/>
                  </a:cubicBezTo>
                  <a:cubicBezTo>
                    <a:pt x="160389" y="290435"/>
                    <a:pt x="164724" y="303439"/>
                    <a:pt x="166892" y="314276"/>
                  </a:cubicBezTo>
                  <a:cubicBezTo>
                    <a:pt x="169059" y="325114"/>
                    <a:pt x="169059" y="335951"/>
                    <a:pt x="164724" y="344620"/>
                  </a:cubicBezTo>
                  <a:cubicBezTo>
                    <a:pt x="164724" y="344620"/>
                    <a:pt x="164724" y="344620"/>
                    <a:pt x="164724" y="344620"/>
                  </a:cubicBezTo>
                  <a:cubicBezTo>
                    <a:pt x="164724" y="344620"/>
                    <a:pt x="164724" y="344620"/>
                    <a:pt x="164724" y="344620"/>
                  </a:cubicBezTo>
                  <a:cubicBezTo>
                    <a:pt x="169059" y="335951"/>
                    <a:pt x="169059" y="325114"/>
                    <a:pt x="166892" y="314276"/>
                  </a:cubicBezTo>
                  <a:cubicBezTo>
                    <a:pt x="166892" y="305607"/>
                    <a:pt x="164724" y="296937"/>
                    <a:pt x="162557" y="288267"/>
                  </a:cubicBezTo>
                  <a:cubicBezTo>
                    <a:pt x="171227" y="301272"/>
                    <a:pt x="179896" y="318611"/>
                    <a:pt x="179896" y="333783"/>
                  </a:cubicBezTo>
                  <a:cubicBezTo>
                    <a:pt x="184231" y="348955"/>
                    <a:pt x="177729" y="374964"/>
                    <a:pt x="160389" y="379299"/>
                  </a:cubicBezTo>
                  <a:lnTo>
                    <a:pt x="160389" y="379299"/>
                  </a:lnTo>
                  <a:close/>
                  <a:moveTo>
                    <a:pt x="175561" y="385801"/>
                  </a:moveTo>
                  <a:lnTo>
                    <a:pt x="175561" y="385801"/>
                  </a:lnTo>
                  <a:cubicBezTo>
                    <a:pt x="177729" y="364127"/>
                    <a:pt x="210240" y="372797"/>
                    <a:pt x="225412" y="364127"/>
                  </a:cubicBezTo>
                  <a:cubicBezTo>
                    <a:pt x="242752" y="353290"/>
                    <a:pt x="253589" y="340286"/>
                    <a:pt x="273096" y="333783"/>
                  </a:cubicBezTo>
                  <a:cubicBezTo>
                    <a:pt x="268761" y="333783"/>
                    <a:pt x="264426" y="333783"/>
                    <a:pt x="260091" y="335951"/>
                  </a:cubicBezTo>
                  <a:cubicBezTo>
                    <a:pt x="247086" y="338118"/>
                    <a:pt x="236249" y="340286"/>
                    <a:pt x="223245" y="344620"/>
                  </a:cubicBezTo>
                  <a:cubicBezTo>
                    <a:pt x="214575" y="348955"/>
                    <a:pt x="203738" y="353290"/>
                    <a:pt x="197236" y="361960"/>
                  </a:cubicBezTo>
                  <a:cubicBezTo>
                    <a:pt x="197236" y="361960"/>
                    <a:pt x="197236" y="361960"/>
                    <a:pt x="197236" y="361960"/>
                  </a:cubicBezTo>
                  <a:cubicBezTo>
                    <a:pt x="197236" y="361960"/>
                    <a:pt x="197236" y="361960"/>
                    <a:pt x="197236" y="361960"/>
                  </a:cubicBezTo>
                  <a:cubicBezTo>
                    <a:pt x="203738" y="353290"/>
                    <a:pt x="212408" y="348955"/>
                    <a:pt x="221077" y="342453"/>
                  </a:cubicBezTo>
                  <a:cubicBezTo>
                    <a:pt x="229747" y="338118"/>
                    <a:pt x="236249" y="335951"/>
                    <a:pt x="244919" y="333783"/>
                  </a:cubicBezTo>
                  <a:cubicBezTo>
                    <a:pt x="229747" y="333783"/>
                    <a:pt x="210240" y="335951"/>
                    <a:pt x="197236" y="342453"/>
                  </a:cubicBezTo>
                  <a:cubicBezTo>
                    <a:pt x="186399" y="351123"/>
                    <a:pt x="166892" y="370630"/>
                    <a:pt x="175561" y="385801"/>
                  </a:cubicBezTo>
                  <a:lnTo>
                    <a:pt x="175561" y="385801"/>
                  </a:lnTo>
                  <a:close/>
                  <a:moveTo>
                    <a:pt x="199403" y="318611"/>
                  </a:moveTo>
                  <a:lnTo>
                    <a:pt x="199403" y="318611"/>
                  </a:lnTo>
                  <a:cubicBezTo>
                    <a:pt x="218910" y="307774"/>
                    <a:pt x="195068" y="281765"/>
                    <a:pt x="195068" y="264426"/>
                  </a:cubicBezTo>
                  <a:cubicBezTo>
                    <a:pt x="195068" y="244919"/>
                    <a:pt x="203738" y="229747"/>
                    <a:pt x="201570" y="208073"/>
                  </a:cubicBezTo>
                  <a:cubicBezTo>
                    <a:pt x="203738" y="212408"/>
                    <a:pt x="203738" y="214575"/>
                    <a:pt x="205905" y="218910"/>
                  </a:cubicBezTo>
                  <a:cubicBezTo>
                    <a:pt x="210240" y="229747"/>
                    <a:pt x="212408" y="242752"/>
                    <a:pt x="214575" y="255756"/>
                  </a:cubicBezTo>
                  <a:cubicBezTo>
                    <a:pt x="214575" y="266593"/>
                    <a:pt x="214575" y="277430"/>
                    <a:pt x="210240" y="286100"/>
                  </a:cubicBezTo>
                  <a:cubicBezTo>
                    <a:pt x="210240" y="286100"/>
                    <a:pt x="210240" y="286100"/>
                    <a:pt x="210240" y="286100"/>
                  </a:cubicBezTo>
                  <a:cubicBezTo>
                    <a:pt x="210240" y="286100"/>
                    <a:pt x="210240" y="286100"/>
                    <a:pt x="210240" y="286100"/>
                  </a:cubicBezTo>
                  <a:cubicBezTo>
                    <a:pt x="214575" y="277430"/>
                    <a:pt x="216742" y="266593"/>
                    <a:pt x="216742" y="255756"/>
                  </a:cubicBezTo>
                  <a:cubicBezTo>
                    <a:pt x="216742" y="247086"/>
                    <a:pt x="216742" y="238417"/>
                    <a:pt x="214575" y="229747"/>
                  </a:cubicBezTo>
                  <a:cubicBezTo>
                    <a:pt x="221077" y="242752"/>
                    <a:pt x="227580" y="260091"/>
                    <a:pt x="227580" y="275263"/>
                  </a:cubicBezTo>
                  <a:cubicBezTo>
                    <a:pt x="227580" y="292602"/>
                    <a:pt x="218910" y="318611"/>
                    <a:pt x="199403" y="318611"/>
                  </a:cubicBezTo>
                  <a:lnTo>
                    <a:pt x="199403" y="318611"/>
                  </a:lnTo>
                  <a:close/>
                  <a:moveTo>
                    <a:pt x="212408" y="327281"/>
                  </a:moveTo>
                  <a:lnTo>
                    <a:pt x="212408" y="327281"/>
                  </a:lnTo>
                  <a:cubicBezTo>
                    <a:pt x="216742" y="305607"/>
                    <a:pt x="249254" y="318611"/>
                    <a:pt x="264426" y="312109"/>
                  </a:cubicBezTo>
                  <a:cubicBezTo>
                    <a:pt x="283933" y="303439"/>
                    <a:pt x="294770" y="292602"/>
                    <a:pt x="316444" y="286100"/>
                  </a:cubicBezTo>
                  <a:cubicBezTo>
                    <a:pt x="312109" y="286100"/>
                    <a:pt x="307774" y="286100"/>
                    <a:pt x="303439" y="286100"/>
                  </a:cubicBezTo>
                  <a:cubicBezTo>
                    <a:pt x="290435" y="286100"/>
                    <a:pt x="279598" y="288267"/>
                    <a:pt x="266593" y="290435"/>
                  </a:cubicBezTo>
                  <a:cubicBezTo>
                    <a:pt x="255756" y="292602"/>
                    <a:pt x="247086" y="296937"/>
                    <a:pt x="238417" y="305607"/>
                  </a:cubicBezTo>
                  <a:cubicBezTo>
                    <a:pt x="238417" y="305607"/>
                    <a:pt x="238417" y="305607"/>
                    <a:pt x="238417" y="305607"/>
                  </a:cubicBezTo>
                  <a:cubicBezTo>
                    <a:pt x="238417" y="305607"/>
                    <a:pt x="238417" y="305607"/>
                    <a:pt x="238417" y="305607"/>
                  </a:cubicBezTo>
                  <a:cubicBezTo>
                    <a:pt x="244919" y="296937"/>
                    <a:pt x="255756" y="292602"/>
                    <a:pt x="264426" y="290435"/>
                  </a:cubicBezTo>
                  <a:cubicBezTo>
                    <a:pt x="273096" y="288267"/>
                    <a:pt x="281765" y="286100"/>
                    <a:pt x="288268" y="283933"/>
                  </a:cubicBezTo>
                  <a:cubicBezTo>
                    <a:pt x="273096" y="281765"/>
                    <a:pt x="253589" y="281765"/>
                    <a:pt x="240584" y="288267"/>
                  </a:cubicBezTo>
                  <a:cubicBezTo>
                    <a:pt x="229747" y="292602"/>
                    <a:pt x="208073" y="309942"/>
                    <a:pt x="212408" y="327281"/>
                  </a:cubicBezTo>
                  <a:lnTo>
                    <a:pt x="212408" y="327281"/>
                  </a:lnTo>
                  <a:close/>
                  <a:moveTo>
                    <a:pt x="244919" y="262258"/>
                  </a:moveTo>
                  <a:lnTo>
                    <a:pt x="244919" y="262258"/>
                  </a:lnTo>
                  <a:cubicBezTo>
                    <a:pt x="264426" y="253589"/>
                    <a:pt x="244919" y="223245"/>
                    <a:pt x="247086" y="208073"/>
                  </a:cubicBezTo>
                  <a:cubicBezTo>
                    <a:pt x="249254" y="188566"/>
                    <a:pt x="257924" y="173394"/>
                    <a:pt x="260091" y="151720"/>
                  </a:cubicBezTo>
                  <a:cubicBezTo>
                    <a:pt x="262258" y="156055"/>
                    <a:pt x="262258" y="160389"/>
                    <a:pt x="262258" y="162557"/>
                  </a:cubicBezTo>
                  <a:cubicBezTo>
                    <a:pt x="264426" y="175561"/>
                    <a:pt x="266593" y="186398"/>
                    <a:pt x="266593" y="199403"/>
                  </a:cubicBezTo>
                  <a:cubicBezTo>
                    <a:pt x="266593" y="210240"/>
                    <a:pt x="264426" y="221077"/>
                    <a:pt x="257924" y="229747"/>
                  </a:cubicBezTo>
                  <a:cubicBezTo>
                    <a:pt x="257924" y="229747"/>
                    <a:pt x="257924" y="229747"/>
                    <a:pt x="257924" y="229747"/>
                  </a:cubicBezTo>
                  <a:cubicBezTo>
                    <a:pt x="257924" y="229747"/>
                    <a:pt x="257924" y="229747"/>
                    <a:pt x="257924" y="229747"/>
                  </a:cubicBezTo>
                  <a:cubicBezTo>
                    <a:pt x="264426" y="221077"/>
                    <a:pt x="266593" y="210240"/>
                    <a:pt x="266593" y="199403"/>
                  </a:cubicBezTo>
                  <a:cubicBezTo>
                    <a:pt x="266593" y="190733"/>
                    <a:pt x="266593" y="182064"/>
                    <a:pt x="266593" y="173394"/>
                  </a:cubicBezTo>
                  <a:cubicBezTo>
                    <a:pt x="273096" y="188566"/>
                    <a:pt x="277430" y="205905"/>
                    <a:pt x="275263" y="221077"/>
                  </a:cubicBezTo>
                  <a:cubicBezTo>
                    <a:pt x="275263" y="238417"/>
                    <a:pt x="262258" y="264426"/>
                    <a:pt x="244919" y="262258"/>
                  </a:cubicBezTo>
                  <a:lnTo>
                    <a:pt x="244919" y="262258"/>
                  </a:lnTo>
                  <a:close/>
                  <a:moveTo>
                    <a:pt x="257924" y="273095"/>
                  </a:moveTo>
                  <a:lnTo>
                    <a:pt x="257924" y="273095"/>
                  </a:lnTo>
                  <a:cubicBezTo>
                    <a:pt x="264426" y="251421"/>
                    <a:pt x="294770" y="266593"/>
                    <a:pt x="312109" y="262258"/>
                  </a:cubicBezTo>
                  <a:cubicBezTo>
                    <a:pt x="331616" y="255756"/>
                    <a:pt x="344621" y="244919"/>
                    <a:pt x="366295" y="242752"/>
                  </a:cubicBezTo>
                  <a:cubicBezTo>
                    <a:pt x="361960" y="242752"/>
                    <a:pt x="357625" y="242752"/>
                    <a:pt x="353290" y="240584"/>
                  </a:cubicBezTo>
                  <a:cubicBezTo>
                    <a:pt x="340286" y="240584"/>
                    <a:pt x="329449" y="240584"/>
                    <a:pt x="316444" y="242752"/>
                  </a:cubicBezTo>
                  <a:cubicBezTo>
                    <a:pt x="305607" y="244919"/>
                    <a:pt x="294770" y="247086"/>
                    <a:pt x="288268" y="255756"/>
                  </a:cubicBezTo>
                  <a:cubicBezTo>
                    <a:pt x="288268" y="255756"/>
                    <a:pt x="288268" y="255756"/>
                    <a:pt x="288268" y="255756"/>
                  </a:cubicBezTo>
                  <a:cubicBezTo>
                    <a:pt x="288268" y="255756"/>
                    <a:pt x="288268" y="255756"/>
                    <a:pt x="288268" y="255756"/>
                  </a:cubicBezTo>
                  <a:cubicBezTo>
                    <a:pt x="296937" y="249254"/>
                    <a:pt x="305607" y="244919"/>
                    <a:pt x="316444" y="242752"/>
                  </a:cubicBezTo>
                  <a:cubicBezTo>
                    <a:pt x="325114" y="240584"/>
                    <a:pt x="333783" y="238417"/>
                    <a:pt x="342453" y="238417"/>
                  </a:cubicBezTo>
                  <a:cubicBezTo>
                    <a:pt x="327281" y="234082"/>
                    <a:pt x="309942" y="231914"/>
                    <a:pt x="294770" y="236249"/>
                  </a:cubicBezTo>
                  <a:cubicBezTo>
                    <a:pt x="277430" y="240584"/>
                    <a:pt x="253589" y="255756"/>
                    <a:pt x="257924" y="273095"/>
                  </a:cubicBezTo>
                  <a:lnTo>
                    <a:pt x="257924" y="273095"/>
                  </a:lnTo>
                  <a:close/>
                  <a:moveTo>
                    <a:pt x="294770" y="212408"/>
                  </a:moveTo>
                  <a:lnTo>
                    <a:pt x="294770" y="212408"/>
                  </a:lnTo>
                  <a:cubicBezTo>
                    <a:pt x="316444" y="205905"/>
                    <a:pt x="299105" y="175561"/>
                    <a:pt x="303439" y="158222"/>
                  </a:cubicBezTo>
                  <a:cubicBezTo>
                    <a:pt x="307774" y="138715"/>
                    <a:pt x="318611" y="125711"/>
                    <a:pt x="320779" y="104036"/>
                  </a:cubicBezTo>
                  <a:cubicBezTo>
                    <a:pt x="320779" y="108371"/>
                    <a:pt x="322946" y="112706"/>
                    <a:pt x="322946" y="117041"/>
                  </a:cubicBezTo>
                  <a:cubicBezTo>
                    <a:pt x="325114" y="130045"/>
                    <a:pt x="325114" y="140883"/>
                    <a:pt x="322946" y="153887"/>
                  </a:cubicBezTo>
                  <a:cubicBezTo>
                    <a:pt x="320779" y="164724"/>
                    <a:pt x="318611" y="175561"/>
                    <a:pt x="312109" y="184231"/>
                  </a:cubicBezTo>
                  <a:cubicBezTo>
                    <a:pt x="312109" y="184231"/>
                    <a:pt x="312109" y="184231"/>
                    <a:pt x="312109" y="184231"/>
                  </a:cubicBezTo>
                  <a:cubicBezTo>
                    <a:pt x="312109" y="184231"/>
                    <a:pt x="312109" y="184231"/>
                    <a:pt x="312109" y="184231"/>
                  </a:cubicBezTo>
                  <a:cubicBezTo>
                    <a:pt x="318611" y="175561"/>
                    <a:pt x="322946" y="166892"/>
                    <a:pt x="322946" y="156055"/>
                  </a:cubicBezTo>
                  <a:cubicBezTo>
                    <a:pt x="325114" y="147385"/>
                    <a:pt x="325114" y="138715"/>
                    <a:pt x="325114" y="130045"/>
                  </a:cubicBezTo>
                  <a:cubicBezTo>
                    <a:pt x="329449" y="145217"/>
                    <a:pt x="331616" y="162557"/>
                    <a:pt x="329449" y="177729"/>
                  </a:cubicBezTo>
                  <a:cubicBezTo>
                    <a:pt x="327281" y="190733"/>
                    <a:pt x="314277" y="214575"/>
                    <a:pt x="294770" y="212408"/>
                  </a:cubicBezTo>
                  <a:lnTo>
                    <a:pt x="294770" y="212408"/>
                  </a:lnTo>
                  <a:close/>
                  <a:moveTo>
                    <a:pt x="307774" y="223245"/>
                  </a:moveTo>
                  <a:lnTo>
                    <a:pt x="307774" y="223245"/>
                  </a:lnTo>
                  <a:cubicBezTo>
                    <a:pt x="316444" y="203738"/>
                    <a:pt x="346788" y="221077"/>
                    <a:pt x="361960" y="218910"/>
                  </a:cubicBezTo>
                  <a:cubicBezTo>
                    <a:pt x="381467" y="214575"/>
                    <a:pt x="394471" y="205905"/>
                    <a:pt x="416146" y="203738"/>
                  </a:cubicBezTo>
                  <a:cubicBezTo>
                    <a:pt x="411811" y="203738"/>
                    <a:pt x="407476" y="201570"/>
                    <a:pt x="405308" y="201570"/>
                  </a:cubicBezTo>
                  <a:cubicBezTo>
                    <a:pt x="392304" y="199403"/>
                    <a:pt x="379299" y="199403"/>
                    <a:pt x="366295" y="199403"/>
                  </a:cubicBezTo>
                  <a:cubicBezTo>
                    <a:pt x="355458" y="199403"/>
                    <a:pt x="344621" y="201570"/>
                    <a:pt x="335951" y="208073"/>
                  </a:cubicBezTo>
                  <a:cubicBezTo>
                    <a:pt x="335951" y="208073"/>
                    <a:pt x="335951" y="208073"/>
                    <a:pt x="335951" y="208073"/>
                  </a:cubicBezTo>
                  <a:cubicBezTo>
                    <a:pt x="335951" y="208073"/>
                    <a:pt x="335951" y="208073"/>
                    <a:pt x="335951" y="208073"/>
                  </a:cubicBezTo>
                  <a:cubicBezTo>
                    <a:pt x="344621" y="201570"/>
                    <a:pt x="355458" y="199403"/>
                    <a:pt x="364127" y="197236"/>
                  </a:cubicBezTo>
                  <a:cubicBezTo>
                    <a:pt x="372797" y="195068"/>
                    <a:pt x="381467" y="195068"/>
                    <a:pt x="390136" y="195068"/>
                  </a:cubicBezTo>
                  <a:cubicBezTo>
                    <a:pt x="374965" y="188566"/>
                    <a:pt x="357625" y="186398"/>
                    <a:pt x="342453" y="188566"/>
                  </a:cubicBezTo>
                  <a:cubicBezTo>
                    <a:pt x="329449" y="192901"/>
                    <a:pt x="305607" y="205905"/>
                    <a:pt x="307774" y="223245"/>
                  </a:cubicBezTo>
                  <a:lnTo>
                    <a:pt x="307774" y="223245"/>
                  </a:lnTo>
                  <a:close/>
                  <a:moveTo>
                    <a:pt x="351123" y="166892"/>
                  </a:moveTo>
                  <a:lnTo>
                    <a:pt x="351123" y="166892"/>
                  </a:lnTo>
                  <a:cubicBezTo>
                    <a:pt x="372797" y="162557"/>
                    <a:pt x="359793" y="130045"/>
                    <a:pt x="364127" y="114873"/>
                  </a:cubicBezTo>
                  <a:cubicBezTo>
                    <a:pt x="370630" y="95367"/>
                    <a:pt x="383634" y="84530"/>
                    <a:pt x="387969" y="62855"/>
                  </a:cubicBezTo>
                  <a:cubicBezTo>
                    <a:pt x="387969" y="67190"/>
                    <a:pt x="387969" y="71525"/>
                    <a:pt x="387969" y="75860"/>
                  </a:cubicBezTo>
                  <a:cubicBezTo>
                    <a:pt x="387969" y="88864"/>
                    <a:pt x="387969" y="99702"/>
                    <a:pt x="383634" y="112706"/>
                  </a:cubicBezTo>
                  <a:cubicBezTo>
                    <a:pt x="381467" y="123543"/>
                    <a:pt x="377132" y="132213"/>
                    <a:pt x="370630" y="140883"/>
                  </a:cubicBezTo>
                  <a:cubicBezTo>
                    <a:pt x="370630" y="140883"/>
                    <a:pt x="370630" y="140883"/>
                    <a:pt x="370630" y="140883"/>
                  </a:cubicBezTo>
                  <a:cubicBezTo>
                    <a:pt x="370630" y="140883"/>
                    <a:pt x="370630" y="140883"/>
                    <a:pt x="370630" y="140883"/>
                  </a:cubicBezTo>
                  <a:cubicBezTo>
                    <a:pt x="377132" y="134380"/>
                    <a:pt x="381467" y="123543"/>
                    <a:pt x="385802" y="114873"/>
                  </a:cubicBezTo>
                  <a:cubicBezTo>
                    <a:pt x="387969" y="106204"/>
                    <a:pt x="390136" y="97534"/>
                    <a:pt x="392304" y="88864"/>
                  </a:cubicBezTo>
                  <a:cubicBezTo>
                    <a:pt x="394471" y="104036"/>
                    <a:pt x="396639" y="123543"/>
                    <a:pt x="390136" y="136548"/>
                  </a:cubicBezTo>
                  <a:cubicBezTo>
                    <a:pt x="385802" y="149552"/>
                    <a:pt x="368462" y="171227"/>
                    <a:pt x="351123" y="166892"/>
                  </a:cubicBezTo>
                  <a:lnTo>
                    <a:pt x="351123" y="166892"/>
                  </a:lnTo>
                  <a:close/>
                  <a:moveTo>
                    <a:pt x="361960" y="179896"/>
                  </a:moveTo>
                  <a:lnTo>
                    <a:pt x="361960" y="179896"/>
                  </a:lnTo>
                  <a:cubicBezTo>
                    <a:pt x="372797" y="160389"/>
                    <a:pt x="398806" y="182064"/>
                    <a:pt x="416146" y="179896"/>
                  </a:cubicBezTo>
                  <a:cubicBezTo>
                    <a:pt x="435652" y="177729"/>
                    <a:pt x="450824" y="171227"/>
                    <a:pt x="472499" y="171227"/>
                  </a:cubicBezTo>
                  <a:cubicBezTo>
                    <a:pt x="468164" y="169059"/>
                    <a:pt x="463829" y="169059"/>
                    <a:pt x="461662" y="166892"/>
                  </a:cubicBezTo>
                  <a:cubicBezTo>
                    <a:pt x="448657" y="162557"/>
                    <a:pt x="437820" y="160389"/>
                    <a:pt x="424815" y="160389"/>
                  </a:cubicBezTo>
                  <a:cubicBezTo>
                    <a:pt x="413978" y="160389"/>
                    <a:pt x="403141" y="160389"/>
                    <a:pt x="394471" y="166892"/>
                  </a:cubicBezTo>
                  <a:cubicBezTo>
                    <a:pt x="394471" y="166892"/>
                    <a:pt x="394471" y="166892"/>
                    <a:pt x="394471" y="166892"/>
                  </a:cubicBezTo>
                  <a:cubicBezTo>
                    <a:pt x="394471" y="166892"/>
                    <a:pt x="394471" y="166892"/>
                    <a:pt x="394471" y="166892"/>
                  </a:cubicBezTo>
                  <a:cubicBezTo>
                    <a:pt x="403141" y="162557"/>
                    <a:pt x="413978" y="160389"/>
                    <a:pt x="424815" y="160389"/>
                  </a:cubicBezTo>
                  <a:cubicBezTo>
                    <a:pt x="433485" y="160389"/>
                    <a:pt x="442155" y="160389"/>
                    <a:pt x="450824" y="162557"/>
                  </a:cubicBezTo>
                  <a:cubicBezTo>
                    <a:pt x="437820" y="156055"/>
                    <a:pt x="418313" y="149552"/>
                    <a:pt x="403141" y="151720"/>
                  </a:cubicBezTo>
                  <a:cubicBezTo>
                    <a:pt x="385802" y="151720"/>
                    <a:pt x="361960" y="162557"/>
                    <a:pt x="361960" y="179896"/>
                  </a:cubicBezTo>
                  <a:lnTo>
                    <a:pt x="361960" y="179896"/>
                  </a:lnTo>
                  <a:close/>
                  <a:moveTo>
                    <a:pt x="411811" y="127878"/>
                  </a:moveTo>
                  <a:lnTo>
                    <a:pt x="411811" y="127878"/>
                  </a:lnTo>
                  <a:cubicBezTo>
                    <a:pt x="433485" y="125711"/>
                    <a:pt x="422648" y="91032"/>
                    <a:pt x="431318" y="78027"/>
                  </a:cubicBezTo>
                  <a:cubicBezTo>
                    <a:pt x="439987" y="60688"/>
                    <a:pt x="452992" y="49851"/>
                    <a:pt x="459494" y="28177"/>
                  </a:cubicBezTo>
                  <a:cubicBezTo>
                    <a:pt x="459494" y="32511"/>
                    <a:pt x="459494" y="36846"/>
                    <a:pt x="459494" y="41181"/>
                  </a:cubicBezTo>
                  <a:cubicBezTo>
                    <a:pt x="457327" y="54186"/>
                    <a:pt x="457327" y="65023"/>
                    <a:pt x="450824" y="78027"/>
                  </a:cubicBezTo>
                  <a:cubicBezTo>
                    <a:pt x="446490" y="88864"/>
                    <a:pt x="442155" y="97534"/>
                    <a:pt x="433485" y="104036"/>
                  </a:cubicBezTo>
                  <a:cubicBezTo>
                    <a:pt x="433485" y="104036"/>
                    <a:pt x="433485" y="104036"/>
                    <a:pt x="433485" y="104036"/>
                  </a:cubicBezTo>
                  <a:cubicBezTo>
                    <a:pt x="433485" y="104036"/>
                    <a:pt x="433485" y="104036"/>
                    <a:pt x="433485" y="104036"/>
                  </a:cubicBezTo>
                  <a:cubicBezTo>
                    <a:pt x="442155" y="97534"/>
                    <a:pt x="446490" y="88864"/>
                    <a:pt x="450824" y="78027"/>
                  </a:cubicBezTo>
                  <a:cubicBezTo>
                    <a:pt x="455159" y="69358"/>
                    <a:pt x="457327" y="62855"/>
                    <a:pt x="459494" y="54186"/>
                  </a:cubicBezTo>
                  <a:cubicBezTo>
                    <a:pt x="461662" y="69358"/>
                    <a:pt x="459494" y="88864"/>
                    <a:pt x="452992" y="101869"/>
                  </a:cubicBezTo>
                  <a:cubicBezTo>
                    <a:pt x="446490" y="114873"/>
                    <a:pt x="429150" y="134380"/>
                    <a:pt x="411811" y="127878"/>
                  </a:cubicBezTo>
                  <a:lnTo>
                    <a:pt x="411811" y="127878"/>
                  </a:lnTo>
                  <a:close/>
                  <a:moveTo>
                    <a:pt x="420480" y="143050"/>
                  </a:moveTo>
                  <a:lnTo>
                    <a:pt x="420480" y="143050"/>
                  </a:lnTo>
                  <a:cubicBezTo>
                    <a:pt x="433485" y="125711"/>
                    <a:pt x="457327" y="149552"/>
                    <a:pt x="474666" y="149552"/>
                  </a:cubicBezTo>
                  <a:cubicBezTo>
                    <a:pt x="494173" y="149552"/>
                    <a:pt x="509345" y="143050"/>
                    <a:pt x="531019" y="147385"/>
                  </a:cubicBezTo>
                  <a:cubicBezTo>
                    <a:pt x="526684" y="145217"/>
                    <a:pt x="524517" y="143050"/>
                    <a:pt x="520182" y="143050"/>
                  </a:cubicBezTo>
                  <a:cubicBezTo>
                    <a:pt x="509345" y="138715"/>
                    <a:pt x="496340" y="134380"/>
                    <a:pt x="483336" y="132213"/>
                  </a:cubicBezTo>
                  <a:cubicBezTo>
                    <a:pt x="472499" y="130045"/>
                    <a:pt x="461662" y="130045"/>
                    <a:pt x="452992" y="134380"/>
                  </a:cubicBezTo>
                  <a:cubicBezTo>
                    <a:pt x="452992" y="134380"/>
                    <a:pt x="452992" y="134380"/>
                    <a:pt x="452992" y="134380"/>
                  </a:cubicBezTo>
                  <a:cubicBezTo>
                    <a:pt x="452992" y="134380"/>
                    <a:pt x="452992" y="134380"/>
                    <a:pt x="452992" y="134380"/>
                  </a:cubicBezTo>
                  <a:cubicBezTo>
                    <a:pt x="461662" y="130045"/>
                    <a:pt x="472499" y="130045"/>
                    <a:pt x="483336" y="130045"/>
                  </a:cubicBezTo>
                  <a:cubicBezTo>
                    <a:pt x="492005" y="130045"/>
                    <a:pt x="500675" y="132213"/>
                    <a:pt x="509345" y="134380"/>
                  </a:cubicBezTo>
                  <a:cubicBezTo>
                    <a:pt x="496340" y="125711"/>
                    <a:pt x="479001" y="119208"/>
                    <a:pt x="463829" y="117041"/>
                  </a:cubicBezTo>
                  <a:cubicBezTo>
                    <a:pt x="448657" y="117041"/>
                    <a:pt x="422648" y="123543"/>
                    <a:pt x="420480" y="143050"/>
                  </a:cubicBezTo>
                  <a:lnTo>
                    <a:pt x="420480" y="143050"/>
                  </a:lnTo>
                  <a:close/>
                  <a:moveTo>
                    <a:pt x="474666" y="95367"/>
                  </a:moveTo>
                  <a:lnTo>
                    <a:pt x="474666" y="95367"/>
                  </a:lnTo>
                  <a:cubicBezTo>
                    <a:pt x="492005" y="104036"/>
                    <a:pt x="511512" y="86697"/>
                    <a:pt x="520182" y="71525"/>
                  </a:cubicBezTo>
                  <a:cubicBezTo>
                    <a:pt x="528852" y="58520"/>
                    <a:pt x="531019" y="41181"/>
                    <a:pt x="531019" y="23842"/>
                  </a:cubicBezTo>
                  <a:cubicBezTo>
                    <a:pt x="528852" y="32511"/>
                    <a:pt x="524517" y="39014"/>
                    <a:pt x="520182" y="47683"/>
                  </a:cubicBezTo>
                  <a:cubicBezTo>
                    <a:pt x="515847" y="56353"/>
                    <a:pt x="509345" y="65023"/>
                    <a:pt x="500675" y="71525"/>
                  </a:cubicBezTo>
                  <a:cubicBezTo>
                    <a:pt x="500675" y="71525"/>
                    <a:pt x="500675" y="71525"/>
                    <a:pt x="500675" y="71525"/>
                  </a:cubicBezTo>
                  <a:cubicBezTo>
                    <a:pt x="500675" y="71525"/>
                    <a:pt x="500675" y="71525"/>
                    <a:pt x="500675" y="71525"/>
                  </a:cubicBezTo>
                  <a:cubicBezTo>
                    <a:pt x="509345" y="65023"/>
                    <a:pt x="515847" y="56353"/>
                    <a:pt x="520182" y="47683"/>
                  </a:cubicBezTo>
                  <a:cubicBezTo>
                    <a:pt x="526684" y="36846"/>
                    <a:pt x="528852" y="23842"/>
                    <a:pt x="531019" y="13005"/>
                  </a:cubicBezTo>
                  <a:cubicBezTo>
                    <a:pt x="531019" y="8670"/>
                    <a:pt x="533187" y="4335"/>
                    <a:pt x="533187" y="0"/>
                  </a:cubicBezTo>
                  <a:cubicBezTo>
                    <a:pt x="524517" y="19507"/>
                    <a:pt x="509345" y="28177"/>
                    <a:pt x="498508" y="45516"/>
                  </a:cubicBezTo>
                  <a:cubicBezTo>
                    <a:pt x="489838" y="60688"/>
                    <a:pt x="496340" y="95367"/>
                    <a:pt x="474666" y="95367"/>
                  </a:cubicBezTo>
                  <a:lnTo>
                    <a:pt x="474666" y="95367"/>
                  </a:lnTo>
                  <a:close/>
                  <a:moveTo>
                    <a:pt x="481168" y="110539"/>
                  </a:moveTo>
                  <a:lnTo>
                    <a:pt x="481168" y="110539"/>
                  </a:lnTo>
                  <a:cubicBezTo>
                    <a:pt x="494173" y="93199"/>
                    <a:pt x="518015" y="121376"/>
                    <a:pt x="533187" y="123543"/>
                  </a:cubicBezTo>
                  <a:cubicBezTo>
                    <a:pt x="552693" y="125711"/>
                    <a:pt x="570033" y="121376"/>
                    <a:pt x="589540" y="125711"/>
                  </a:cubicBezTo>
                  <a:cubicBezTo>
                    <a:pt x="585205" y="123543"/>
                    <a:pt x="583037" y="121376"/>
                    <a:pt x="578702" y="119208"/>
                  </a:cubicBezTo>
                  <a:cubicBezTo>
                    <a:pt x="567865" y="112706"/>
                    <a:pt x="557028" y="108371"/>
                    <a:pt x="544024" y="106204"/>
                  </a:cubicBezTo>
                  <a:cubicBezTo>
                    <a:pt x="533187" y="104036"/>
                    <a:pt x="522349" y="101869"/>
                    <a:pt x="513680" y="106204"/>
                  </a:cubicBezTo>
                  <a:cubicBezTo>
                    <a:pt x="513680" y="106204"/>
                    <a:pt x="513680" y="106204"/>
                    <a:pt x="513680" y="106204"/>
                  </a:cubicBezTo>
                  <a:cubicBezTo>
                    <a:pt x="513680" y="106204"/>
                    <a:pt x="513680" y="106204"/>
                    <a:pt x="513680" y="106204"/>
                  </a:cubicBezTo>
                  <a:cubicBezTo>
                    <a:pt x="524517" y="104036"/>
                    <a:pt x="535354" y="104036"/>
                    <a:pt x="544024" y="106204"/>
                  </a:cubicBezTo>
                  <a:cubicBezTo>
                    <a:pt x="552693" y="108371"/>
                    <a:pt x="561363" y="110539"/>
                    <a:pt x="570033" y="112706"/>
                  </a:cubicBezTo>
                  <a:cubicBezTo>
                    <a:pt x="557028" y="104036"/>
                    <a:pt x="541856" y="93199"/>
                    <a:pt x="526684" y="91032"/>
                  </a:cubicBezTo>
                  <a:cubicBezTo>
                    <a:pt x="513680" y="86697"/>
                    <a:pt x="485503" y="93199"/>
                    <a:pt x="481168" y="110539"/>
                  </a:cubicBezTo>
                  <a:lnTo>
                    <a:pt x="481168" y="110539"/>
                  </a:lnTo>
                  <a:close/>
                  <a:moveTo>
                    <a:pt x="825789" y="1402323"/>
                  </a:moveTo>
                  <a:lnTo>
                    <a:pt x="825789" y="1402323"/>
                  </a:lnTo>
                  <a:cubicBezTo>
                    <a:pt x="845296" y="1391486"/>
                    <a:pt x="856133" y="1423998"/>
                    <a:pt x="871305" y="1432667"/>
                  </a:cubicBezTo>
                  <a:cubicBezTo>
                    <a:pt x="888644" y="1441337"/>
                    <a:pt x="905984" y="1443504"/>
                    <a:pt x="923323" y="1456509"/>
                  </a:cubicBezTo>
                  <a:cubicBezTo>
                    <a:pt x="921156" y="1454342"/>
                    <a:pt x="918988" y="1450007"/>
                    <a:pt x="914653" y="1447839"/>
                  </a:cubicBezTo>
                  <a:cubicBezTo>
                    <a:pt x="905984" y="1439170"/>
                    <a:pt x="897314" y="1430500"/>
                    <a:pt x="886477" y="1421830"/>
                  </a:cubicBezTo>
                  <a:cubicBezTo>
                    <a:pt x="877807" y="1415328"/>
                    <a:pt x="866970" y="1410993"/>
                    <a:pt x="858300" y="1410993"/>
                  </a:cubicBezTo>
                  <a:cubicBezTo>
                    <a:pt x="858300" y="1410993"/>
                    <a:pt x="858300" y="1410993"/>
                    <a:pt x="858300" y="1410993"/>
                  </a:cubicBezTo>
                  <a:cubicBezTo>
                    <a:pt x="858300" y="1410993"/>
                    <a:pt x="858300" y="1410993"/>
                    <a:pt x="860468" y="1410993"/>
                  </a:cubicBezTo>
                  <a:cubicBezTo>
                    <a:pt x="871305" y="1410993"/>
                    <a:pt x="879974" y="1415328"/>
                    <a:pt x="888644" y="1421830"/>
                  </a:cubicBezTo>
                  <a:cubicBezTo>
                    <a:pt x="895146" y="1426165"/>
                    <a:pt x="903816" y="1430500"/>
                    <a:pt x="910318" y="1437002"/>
                  </a:cubicBezTo>
                  <a:cubicBezTo>
                    <a:pt x="901649" y="1423998"/>
                    <a:pt x="890812" y="1408826"/>
                    <a:pt x="877807" y="1402323"/>
                  </a:cubicBezTo>
                  <a:cubicBezTo>
                    <a:pt x="862635" y="1391486"/>
                    <a:pt x="834459" y="1387151"/>
                    <a:pt x="825789" y="1402323"/>
                  </a:cubicBezTo>
                  <a:lnTo>
                    <a:pt x="825789" y="1402323"/>
                  </a:lnTo>
                  <a:close/>
                  <a:moveTo>
                    <a:pt x="823621" y="1384984"/>
                  </a:moveTo>
                  <a:lnTo>
                    <a:pt x="823621" y="1384984"/>
                  </a:lnTo>
                  <a:cubicBezTo>
                    <a:pt x="843128" y="1393654"/>
                    <a:pt x="849631" y="1356807"/>
                    <a:pt x="862635" y="1348138"/>
                  </a:cubicBezTo>
                  <a:cubicBezTo>
                    <a:pt x="877807" y="1335133"/>
                    <a:pt x="895146" y="1332966"/>
                    <a:pt x="910318" y="1317794"/>
                  </a:cubicBezTo>
                  <a:cubicBezTo>
                    <a:pt x="908151" y="1322129"/>
                    <a:pt x="905984" y="1324296"/>
                    <a:pt x="903816" y="1328631"/>
                  </a:cubicBezTo>
                  <a:cubicBezTo>
                    <a:pt x="897314" y="1339468"/>
                    <a:pt x="890812" y="1350305"/>
                    <a:pt x="879974" y="1356807"/>
                  </a:cubicBezTo>
                  <a:cubicBezTo>
                    <a:pt x="871305" y="1363310"/>
                    <a:pt x="862635" y="1369812"/>
                    <a:pt x="853965" y="1371979"/>
                  </a:cubicBezTo>
                  <a:cubicBezTo>
                    <a:pt x="853965" y="1371979"/>
                    <a:pt x="853965" y="1371979"/>
                    <a:pt x="853965" y="1371979"/>
                  </a:cubicBezTo>
                  <a:cubicBezTo>
                    <a:pt x="853965" y="1371979"/>
                    <a:pt x="853965" y="1371979"/>
                    <a:pt x="853965" y="1371979"/>
                  </a:cubicBezTo>
                  <a:cubicBezTo>
                    <a:pt x="864803" y="1369812"/>
                    <a:pt x="873472" y="1363310"/>
                    <a:pt x="879974" y="1356807"/>
                  </a:cubicBezTo>
                  <a:cubicBezTo>
                    <a:pt x="886477" y="1350305"/>
                    <a:pt x="892979" y="1345970"/>
                    <a:pt x="897314" y="1339468"/>
                  </a:cubicBezTo>
                  <a:cubicBezTo>
                    <a:pt x="890812" y="1354640"/>
                    <a:pt x="882142" y="1369812"/>
                    <a:pt x="869137" y="1378482"/>
                  </a:cubicBezTo>
                  <a:cubicBezTo>
                    <a:pt x="862635" y="1389319"/>
                    <a:pt x="836626" y="1400156"/>
                    <a:pt x="823621" y="1384984"/>
                  </a:cubicBezTo>
                  <a:lnTo>
                    <a:pt x="823621" y="1384984"/>
                  </a:lnTo>
                  <a:close/>
                  <a:moveTo>
                    <a:pt x="895146" y="1391486"/>
                  </a:moveTo>
                  <a:lnTo>
                    <a:pt x="895146" y="1391486"/>
                  </a:lnTo>
                  <a:cubicBezTo>
                    <a:pt x="903816" y="1374147"/>
                    <a:pt x="931993" y="1376314"/>
                    <a:pt x="944997" y="1382817"/>
                  </a:cubicBezTo>
                  <a:cubicBezTo>
                    <a:pt x="958002" y="1389319"/>
                    <a:pt x="973174" y="1402323"/>
                    <a:pt x="981843" y="1413160"/>
                  </a:cubicBezTo>
                  <a:cubicBezTo>
                    <a:pt x="975341" y="1408826"/>
                    <a:pt x="966671" y="1404491"/>
                    <a:pt x="960169" y="1400156"/>
                  </a:cubicBezTo>
                  <a:cubicBezTo>
                    <a:pt x="951500" y="1395821"/>
                    <a:pt x="940662" y="1391486"/>
                    <a:pt x="929825" y="1393654"/>
                  </a:cubicBezTo>
                  <a:cubicBezTo>
                    <a:pt x="929825" y="1393654"/>
                    <a:pt x="929825" y="1393654"/>
                    <a:pt x="927658" y="1393654"/>
                  </a:cubicBezTo>
                  <a:cubicBezTo>
                    <a:pt x="927658" y="1393654"/>
                    <a:pt x="927658" y="1393654"/>
                    <a:pt x="927658" y="1393654"/>
                  </a:cubicBezTo>
                  <a:cubicBezTo>
                    <a:pt x="938495" y="1393654"/>
                    <a:pt x="949332" y="1397989"/>
                    <a:pt x="958002" y="1402323"/>
                  </a:cubicBezTo>
                  <a:cubicBezTo>
                    <a:pt x="968839" y="1408826"/>
                    <a:pt x="979676" y="1415328"/>
                    <a:pt x="988346" y="1423998"/>
                  </a:cubicBezTo>
                  <a:cubicBezTo>
                    <a:pt x="990513" y="1426165"/>
                    <a:pt x="994848" y="1430500"/>
                    <a:pt x="997015" y="1432667"/>
                  </a:cubicBezTo>
                  <a:cubicBezTo>
                    <a:pt x="977509" y="1421830"/>
                    <a:pt x="962337" y="1423998"/>
                    <a:pt x="942830" y="1415328"/>
                  </a:cubicBezTo>
                  <a:cubicBezTo>
                    <a:pt x="927658" y="1410993"/>
                    <a:pt x="912486" y="1378482"/>
                    <a:pt x="895146" y="1391486"/>
                  </a:cubicBezTo>
                  <a:lnTo>
                    <a:pt x="895146" y="1391486"/>
                  </a:lnTo>
                  <a:close/>
                  <a:moveTo>
                    <a:pt x="892979" y="1374147"/>
                  </a:moveTo>
                  <a:lnTo>
                    <a:pt x="892979" y="1374147"/>
                  </a:lnTo>
                  <a:cubicBezTo>
                    <a:pt x="914653" y="1380649"/>
                    <a:pt x="916821" y="1343803"/>
                    <a:pt x="927658" y="1332966"/>
                  </a:cubicBezTo>
                  <a:cubicBezTo>
                    <a:pt x="942830" y="1319961"/>
                    <a:pt x="958002" y="1313459"/>
                    <a:pt x="973174" y="1296120"/>
                  </a:cubicBezTo>
                  <a:cubicBezTo>
                    <a:pt x="971006" y="1300455"/>
                    <a:pt x="971006" y="1302622"/>
                    <a:pt x="968839" y="1306957"/>
                  </a:cubicBezTo>
                  <a:cubicBezTo>
                    <a:pt x="962337" y="1317794"/>
                    <a:pt x="958002" y="1328631"/>
                    <a:pt x="949332" y="1339468"/>
                  </a:cubicBezTo>
                  <a:cubicBezTo>
                    <a:pt x="942830" y="1348138"/>
                    <a:pt x="934160" y="1354640"/>
                    <a:pt x="923323" y="1358975"/>
                  </a:cubicBezTo>
                  <a:cubicBezTo>
                    <a:pt x="923323" y="1358975"/>
                    <a:pt x="923323" y="1358975"/>
                    <a:pt x="923323" y="1358975"/>
                  </a:cubicBezTo>
                  <a:cubicBezTo>
                    <a:pt x="923323" y="1358975"/>
                    <a:pt x="923323" y="1358975"/>
                    <a:pt x="923323" y="1358975"/>
                  </a:cubicBezTo>
                  <a:cubicBezTo>
                    <a:pt x="934160" y="1354640"/>
                    <a:pt x="940662" y="1348138"/>
                    <a:pt x="949332" y="1341635"/>
                  </a:cubicBezTo>
                  <a:cubicBezTo>
                    <a:pt x="955834" y="1335133"/>
                    <a:pt x="960169" y="1328631"/>
                    <a:pt x="966671" y="1322129"/>
                  </a:cubicBezTo>
                  <a:cubicBezTo>
                    <a:pt x="962337" y="1337301"/>
                    <a:pt x="955834" y="1354640"/>
                    <a:pt x="942830" y="1365477"/>
                  </a:cubicBezTo>
                  <a:cubicBezTo>
                    <a:pt x="931993" y="1374147"/>
                    <a:pt x="905984" y="1387151"/>
                    <a:pt x="892979" y="1374147"/>
                  </a:cubicBezTo>
                  <a:lnTo>
                    <a:pt x="892979" y="1374147"/>
                  </a:lnTo>
                  <a:close/>
                  <a:moveTo>
                    <a:pt x="964504" y="1371979"/>
                  </a:moveTo>
                  <a:lnTo>
                    <a:pt x="964504" y="1371979"/>
                  </a:lnTo>
                  <a:cubicBezTo>
                    <a:pt x="981843" y="1356807"/>
                    <a:pt x="999183" y="1387151"/>
                    <a:pt x="1014355" y="1391486"/>
                  </a:cubicBezTo>
                  <a:cubicBezTo>
                    <a:pt x="1033862" y="1395821"/>
                    <a:pt x="1051201" y="1393654"/>
                    <a:pt x="1070708" y="1402323"/>
                  </a:cubicBezTo>
                  <a:cubicBezTo>
                    <a:pt x="1068541" y="1400156"/>
                    <a:pt x="1064206" y="1397989"/>
                    <a:pt x="1062038" y="1395821"/>
                  </a:cubicBezTo>
                  <a:cubicBezTo>
                    <a:pt x="1051201" y="1389319"/>
                    <a:pt x="1042531" y="1380649"/>
                    <a:pt x="1029527" y="1376314"/>
                  </a:cubicBezTo>
                  <a:cubicBezTo>
                    <a:pt x="1020857" y="1371979"/>
                    <a:pt x="1010020" y="1369812"/>
                    <a:pt x="999183" y="1371979"/>
                  </a:cubicBezTo>
                  <a:cubicBezTo>
                    <a:pt x="999183" y="1371979"/>
                    <a:pt x="999183" y="1371979"/>
                    <a:pt x="999183" y="1371979"/>
                  </a:cubicBezTo>
                  <a:cubicBezTo>
                    <a:pt x="999183" y="1371979"/>
                    <a:pt x="999183" y="1371979"/>
                    <a:pt x="1001350" y="1371979"/>
                  </a:cubicBezTo>
                  <a:cubicBezTo>
                    <a:pt x="1012187" y="1369812"/>
                    <a:pt x="1023025" y="1371979"/>
                    <a:pt x="1031694" y="1376314"/>
                  </a:cubicBezTo>
                  <a:cubicBezTo>
                    <a:pt x="1040364" y="1378482"/>
                    <a:pt x="1046866" y="1382817"/>
                    <a:pt x="1055536" y="1387151"/>
                  </a:cubicBezTo>
                  <a:cubicBezTo>
                    <a:pt x="1044699" y="1376314"/>
                    <a:pt x="1029527" y="1363310"/>
                    <a:pt x="1016522" y="1358975"/>
                  </a:cubicBezTo>
                  <a:cubicBezTo>
                    <a:pt x="999183" y="1354640"/>
                    <a:pt x="971006" y="1354640"/>
                    <a:pt x="964504" y="1371979"/>
                  </a:cubicBezTo>
                  <a:lnTo>
                    <a:pt x="964504" y="1371979"/>
                  </a:lnTo>
                  <a:close/>
                  <a:moveTo>
                    <a:pt x="960169" y="1356807"/>
                  </a:moveTo>
                  <a:lnTo>
                    <a:pt x="960169" y="1356807"/>
                  </a:lnTo>
                  <a:cubicBezTo>
                    <a:pt x="975341" y="1367645"/>
                    <a:pt x="999183" y="1352473"/>
                    <a:pt x="1007853" y="1341635"/>
                  </a:cubicBezTo>
                  <a:cubicBezTo>
                    <a:pt x="1018690" y="1330798"/>
                    <a:pt x="1023025" y="1313459"/>
                    <a:pt x="1025192" y="1296120"/>
                  </a:cubicBezTo>
                  <a:cubicBezTo>
                    <a:pt x="1020857" y="1302622"/>
                    <a:pt x="1016522" y="1311292"/>
                    <a:pt x="1010020" y="1317794"/>
                  </a:cubicBezTo>
                  <a:cubicBezTo>
                    <a:pt x="1003518" y="1326464"/>
                    <a:pt x="997015" y="1332966"/>
                    <a:pt x="986178" y="1337301"/>
                  </a:cubicBezTo>
                  <a:cubicBezTo>
                    <a:pt x="986178" y="1337301"/>
                    <a:pt x="986178" y="1337301"/>
                    <a:pt x="986178" y="1337301"/>
                  </a:cubicBezTo>
                  <a:cubicBezTo>
                    <a:pt x="986178" y="1337301"/>
                    <a:pt x="986178" y="1337301"/>
                    <a:pt x="986178" y="1337301"/>
                  </a:cubicBezTo>
                  <a:cubicBezTo>
                    <a:pt x="994848" y="1332966"/>
                    <a:pt x="1003518" y="1324296"/>
                    <a:pt x="1010020" y="1315626"/>
                  </a:cubicBezTo>
                  <a:cubicBezTo>
                    <a:pt x="1016522" y="1304789"/>
                    <a:pt x="1023025" y="1293952"/>
                    <a:pt x="1027359" y="1283115"/>
                  </a:cubicBezTo>
                  <a:cubicBezTo>
                    <a:pt x="1029527" y="1278780"/>
                    <a:pt x="1029527" y="1274445"/>
                    <a:pt x="1031694" y="1272278"/>
                  </a:cubicBezTo>
                  <a:cubicBezTo>
                    <a:pt x="1018690" y="1289617"/>
                    <a:pt x="1003518" y="1298287"/>
                    <a:pt x="990513" y="1313459"/>
                  </a:cubicBezTo>
                  <a:cubicBezTo>
                    <a:pt x="979676" y="1324296"/>
                    <a:pt x="981843" y="1361142"/>
                    <a:pt x="960169" y="1356807"/>
                  </a:cubicBezTo>
                  <a:lnTo>
                    <a:pt x="960169" y="1356807"/>
                  </a:lnTo>
                  <a:close/>
                  <a:moveTo>
                    <a:pt x="1031694" y="1348138"/>
                  </a:moveTo>
                  <a:lnTo>
                    <a:pt x="1031694" y="1348138"/>
                  </a:lnTo>
                  <a:cubicBezTo>
                    <a:pt x="1036029" y="1330798"/>
                    <a:pt x="1064206" y="1326464"/>
                    <a:pt x="1079378" y="1328631"/>
                  </a:cubicBezTo>
                  <a:cubicBezTo>
                    <a:pt x="1094550" y="1330798"/>
                    <a:pt x="1109722" y="1341635"/>
                    <a:pt x="1122726" y="1352473"/>
                  </a:cubicBezTo>
                  <a:cubicBezTo>
                    <a:pt x="1114056" y="1350305"/>
                    <a:pt x="1105387" y="1345970"/>
                    <a:pt x="1098884" y="1343803"/>
                  </a:cubicBezTo>
                  <a:cubicBezTo>
                    <a:pt x="1088047" y="1341635"/>
                    <a:pt x="1077210" y="1339468"/>
                    <a:pt x="1068541" y="1343803"/>
                  </a:cubicBezTo>
                  <a:cubicBezTo>
                    <a:pt x="1068541" y="1343803"/>
                    <a:pt x="1068541" y="1343803"/>
                    <a:pt x="1068541" y="1343803"/>
                  </a:cubicBezTo>
                  <a:cubicBezTo>
                    <a:pt x="1068541" y="1343803"/>
                    <a:pt x="1068541" y="1343803"/>
                    <a:pt x="1068541" y="1343803"/>
                  </a:cubicBezTo>
                  <a:cubicBezTo>
                    <a:pt x="1079378" y="1341635"/>
                    <a:pt x="1090215" y="1343803"/>
                    <a:pt x="1098884" y="1345970"/>
                  </a:cubicBezTo>
                  <a:cubicBezTo>
                    <a:pt x="1111889" y="1350305"/>
                    <a:pt x="1122726" y="1354640"/>
                    <a:pt x="1133563" y="1361142"/>
                  </a:cubicBezTo>
                  <a:cubicBezTo>
                    <a:pt x="1137898" y="1363310"/>
                    <a:pt x="1140065" y="1365477"/>
                    <a:pt x="1144400" y="1367645"/>
                  </a:cubicBezTo>
                  <a:cubicBezTo>
                    <a:pt x="1122726" y="1361142"/>
                    <a:pt x="1107554" y="1365477"/>
                    <a:pt x="1088047" y="1361142"/>
                  </a:cubicBezTo>
                  <a:cubicBezTo>
                    <a:pt x="1068541" y="1358975"/>
                    <a:pt x="1046866" y="1330798"/>
                    <a:pt x="1031694" y="1348138"/>
                  </a:cubicBezTo>
                  <a:lnTo>
                    <a:pt x="1031694" y="1348138"/>
                  </a:lnTo>
                  <a:close/>
                  <a:moveTo>
                    <a:pt x="1025192" y="1330798"/>
                  </a:moveTo>
                  <a:lnTo>
                    <a:pt x="1025192" y="1330798"/>
                  </a:lnTo>
                  <a:cubicBezTo>
                    <a:pt x="1046866" y="1330798"/>
                    <a:pt x="1042531" y="1296120"/>
                    <a:pt x="1051201" y="1283115"/>
                  </a:cubicBezTo>
                  <a:cubicBezTo>
                    <a:pt x="1062038" y="1265776"/>
                    <a:pt x="1077210" y="1257106"/>
                    <a:pt x="1088047" y="1239767"/>
                  </a:cubicBezTo>
                  <a:cubicBezTo>
                    <a:pt x="1088047" y="1244101"/>
                    <a:pt x="1085880" y="1248436"/>
                    <a:pt x="1085880" y="1250604"/>
                  </a:cubicBezTo>
                  <a:cubicBezTo>
                    <a:pt x="1083712" y="1263608"/>
                    <a:pt x="1079378" y="1274445"/>
                    <a:pt x="1072875" y="1285282"/>
                  </a:cubicBezTo>
                  <a:cubicBezTo>
                    <a:pt x="1068541" y="1293952"/>
                    <a:pt x="1062038" y="1302622"/>
                    <a:pt x="1053368" y="1309124"/>
                  </a:cubicBezTo>
                  <a:cubicBezTo>
                    <a:pt x="1053368" y="1309124"/>
                    <a:pt x="1053368" y="1309124"/>
                    <a:pt x="1053368" y="1309124"/>
                  </a:cubicBezTo>
                  <a:cubicBezTo>
                    <a:pt x="1053368" y="1309124"/>
                    <a:pt x="1053368" y="1309124"/>
                    <a:pt x="1053368" y="1309124"/>
                  </a:cubicBezTo>
                  <a:cubicBezTo>
                    <a:pt x="1062038" y="1304789"/>
                    <a:pt x="1068541" y="1296120"/>
                    <a:pt x="1075043" y="1287450"/>
                  </a:cubicBezTo>
                  <a:cubicBezTo>
                    <a:pt x="1079378" y="1280948"/>
                    <a:pt x="1083712" y="1272278"/>
                    <a:pt x="1085880" y="1263608"/>
                  </a:cubicBezTo>
                  <a:cubicBezTo>
                    <a:pt x="1085880" y="1278780"/>
                    <a:pt x="1081545" y="1298287"/>
                    <a:pt x="1072875" y="1309124"/>
                  </a:cubicBezTo>
                  <a:cubicBezTo>
                    <a:pt x="1064206" y="1324296"/>
                    <a:pt x="1042531" y="1341635"/>
                    <a:pt x="1025192" y="1330798"/>
                  </a:cubicBezTo>
                  <a:lnTo>
                    <a:pt x="1025192" y="1330798"/>
                  </a:lnTo>
                  <a:close/>
                  <a:moveTo>
                    <a:pt x="1096717" y="1315626"/>
                  </a:moveTo>
                  <a:lnTo>
                    <a:pt x="1096717" y="1315626"/>
                  </a:lnTo>
                  <a:cubicBezTo>
                    <a:pt x="1109722" y="1298287"/>
                    <a:pt x="1133563" y="1324296"/>
                    <a:pt x="1150903" y="1324296"/>
                  </a:cubicBezTo>
                  <a:cubicBezTo>
                    <a:pt x="1170409" y="1326464"/>
                    <a:pt x="1187749" y="1319961"/>
                    <a:pt x="1207256" y="1324296"/>
                  </a:cubicBezTo>
                  <a:cubicBezTo>
                    <a:pt x="1202921" y="1322129"/>
                    <a:pt x="1200753" y="1319961"/>
                    <a:pt x="1196419" y="1319961"/>
                  </a:cubicBezTo>
                  <a:cubicBezTo>
                    <a:pt x="1185581" y="1315626"/>
                    <a:pt x="1172577" y="1311292"/>
                    <a:pt x="1161740" y="1309124"/>
                  </a:cubicBezTo>
                  <a:cubicBezTo>
                    <a:pt x="1150903" y="1306957"/>
                    <a:pt x="1140065" y="1306957"/>
                    <a:pt x="1131396" y="1311292"/>
                  </a:cubicBezTo>
                  <a:cubicBezTo>
                    <a:pt x="1131396" y="1311292"/>
                    <a:pt x="1131396" y="1311292"/>
                    <a:pt x="1131396" y="1311292"/>
                  </a:cubicBezTo>
                  <a:cubicBezTo>
                    <a:pt x="1131396" y="1311292"/>
                    <a:pt x="1131396" y="1311292"/>
                    <a:pt x="1131396" y="1311292"/>
                  </a:cubicBezTo>
                  <a:cubicBezTo>
                    <a:pt x="1140065" y="1306957"/>
                    <a:pt x="1150903" y="1306957"/>
                    <a:pt x="1161740" y="1309124"/>
                  </a:cubicBezTo>
                  <a:cubicBezTo>
                    <a:pt x="1170409" y="1309124"/>
                    <a:pt x="1179079" y="1311292"/>
                    <a:pt x="1187749" y="1313459"/>
                  </a:cubicBezTo>
                  <a:cubicBezTo>
                    <a:pt x="1174744" y="1304789"/>
                    <a:pt x="1157405" y="1296120"/>
                    <a:pt x="1142233" y="1296120"/>
                  </a:cubicBezTo>
                  <a:cubicBezTo>
                    <a:pt x="1124894" y="1289617"/>
                    <a:pt x="1098884" y="1296120"/>
                    <a:pt x="1096717" y="1315626"/>
                  </a:cubicBezTo>
                  <a:lnTo>
                    <a:pt x="1096717" y="1315626"/>
                  </a:lnTo>
                  <a:close/>
                  <a:moveTo>
                    <a:pt x="1088047" y="1300455"/>
                  </a:moveTo>
                  <a:lnTo>
                    <a:pt x="1088047" y="1300455"/>
                  </a:lnTo>
                  <a:cubicBezTo>
                    <a:pt x="1109722" y="1298287"/>
                    <a:pt x="1101052" y="1265776"/>
                    <a:pt x="1109722" y="1250604"/>
                  </a:cubicBezTo>
                  <a:cubicBezTo>
                    <a:pt x="1120559" y="1233264"/>
                    <a:pt x="1133563" y="1222427"/>
                    <a:pt x="1140065" y="1202920"/>
                  </a:cubicBezTo>
                  <a:cubicBezTo>
                    <a:pt x="1140065" y="1207255"/>
                    <a:pt x="1140065" y="1211590"/>
                    <a:pt x="1137898" y="1215925"/>
                  </a:cubicBezTo>
                  <a:cubicBezTo>
                    <a:pt x="1135731" y="1228929"/>
                    <a:pt x="1133563" y="1239767"/>
                    <a:pt x="1129228" y="1252771"/>
                  </a:cubicBezTo>
                  <a:cubicBezTo>
                    <a:pt x="1124894" y="1261441"/>
                    <a:pt x="1120559" y="1272278"/>
                    <a:pt x="1111889" y="1278780"/>
                  </a:cubicBezTo>
                  <a:cubicBezTo>
                    <a:pt x="1111889" y="1278780"/>
                    <a:pt x="1111889" y="1278780"/>
                    <a:pt x="1111889" y="1278780"/>
                  </a:cubicBezTo>
                  <a:cubicBezTo>
                    <a:pt x="1111889" y="1278780"/>
                    <a:pt x="1111889" y="1278780"/>
                    <a:pt x="1111889" y="1278780"/>
                  </a:cubicBezTo>
                  <a:cubicBezTo>
                    <a:pt x="1120559" y="1272278"/>
                    <a:pt x="1124894" y="1263608"/>
                    <a:pt x="1131396" y="1254938"/>
                  </a:cubicBezTo>
                  <a:cubicBezTo>
                    <a:pt x="1135731" y="1246269"/>
                    <a:pt x="1137898" y="1239767"/>
                    <a:pt x="1140065" y="1231097"/>
                  </a:cubicBezTo>
                  <a:cubicBezTo>
                    <a:pt x="1140065" y="1246269"/>
                    <a:pt x="1137898" y="1265776"/>
                    <a:pt x="1131396" y="1278780"/>
                  </a:cubicBezTo>
                  <a:cubicBezTo>
                    <a:pt x="1124894" y="1287450"/>
                    <a:pt x="1105387" y="1306957"/>
                    <a:pt x="1088047" y="1300455"/>
                  </a:cubicBezTo>
                  <a:lnTo>
                    <a:pt x="1088047" y="1300455"/>
                  </a:lnTo>
                  <a:close/>
                  <a:moveTo>
                    <a:pt x="1155237" y="1276613"/>
                  </a:moveTo>
                  <a:lnTo>
                    <a:pt x="1155237" y="1276613"/>
                  </a:lnTo>
                  <a:cubicBezTo>
                    <a:pt x="1166075" y="1257106"/>
                    <a:pt x="1192084" y="1280948"/>
                    <a:pt x="1209423" y="1280948"/>
                  </a:cubicBezTo>
                  <a:cubicBezTo>
                    <a:pt x="1228930" y="1280948"/>
                    <a:pt x="1244102" y="1272278"/>
                    <a:pt x="1265776" y="1274445"/>
                  </a:cubicBezTo>
                  <a:cubicBezTo>
                    <a:pt x="1261441" y="1272278"/>
                    <a:pt x="1259274" y="1272278"/>
                    <a:pt x="1254939" y="1270111"/>
                  </a:cubicBezTo>
                  <a:cubicBezTo>
                    <a:pt x="1244102" y="1265776"/>
                    <a:pt x="1231097" y="1263608"/>
                    <a:pt x="1218093" y="1261441"/>
                  </a:cubicBezTo>
                  <a:cubicBezTo>
                    <a:pt x="1207256" y="1261441"/>
                    <a:pt x="1196419" y="1261441"/>
                    <a:pt x="1187749" y="1265776"/>
                  </a:cubicBezTo>
                  <a:cubicBezTo>
                    <a:pt x="1187749" y="1265776"/>
                    <a:pt x="1187749" y="1265776"/>
                    <a:pt x="1187749" y="1265776"/>
                  </a:cubicBezTo>
                  <a:cubicBezTo>
                    <a:pt x="1187749" y="1265776"/>
                    <a:pt x="1187749" y="1265776"/>
                    <a:pt x="1187749" y="1265776"/>
                  </a:cubicBezTo>
                  <a:cubicBezTo>
                    <a:pt x="1196419" y="1261441"/>
                    <a:pt x="1207256" y="1259273"/>
                    <a:pt x="1218093" y="1259273"/>
                  </a:cubicBezTo>
                  <a:cubicBezTo>
                    <a:pt x="1226762" y="1259273"/>
                    <a:pt x="1235432" y="1259273"/>
                    <a:pt x="1244102" y="1261441"/>
                  </a:cubicBezTo>
                  <a:cubicBezTo>
                    <a:pt x="1231097" y="1252771"/>
                    <a:pt x="1213758" y="1248436"/>
                    <a:pt x="1198586" y="1248436"/>
                  </a:cubicBezTo>
                  <a:cubicBezTo>
                    <a:pt x="1183414" y="1248436"/>
                    <a:pt x="1157405" y="1257106"/>
                    <a:pt x="1155237" y="1276613"/>
                  </a:cubicBezTo>
                  <a:lnTo>
                    <a:pt x="1155237" y="1276613"/>
                  </a:lnTo>
                  <a:close/>
                  <a:moveTo>
                    <a:pt x="1146568" y="1261441"/>
                  </a:moveTo>
                  <a:lnTo>
                    <a:pt x="1146568" y="1261441"/>
                  </a:lnTo>
                  <a:cubicBezTo>
                    <a:pt x="1168242" y="1257106"/>
                    <a:pt x="1155237" y="1224595"/>
                    <a:pt x="1161740" y="1209423"/>
                  </a:cubicBezTo>
                  <a:cubicBezTo>
                    <a:pt x="1170409" y="1189916"/>
                    <a:pt x="1181247" y="1179079"/>
                    <a:pt x="1187749" y="1157404"/>
                  </a:cubicBezTo>
                  <a:cubicBezTo>
                    <a:pt x="1187749" y="1161739"/>
                    <a:pt x="1187749" y="1166074"/>
                    <a:pt x="1187749" y="1170409"/>
                  </a:cubicBezTo>
                  <a:cubicBezTo>
                    <a:pt x="1187749" y="1183414"/>
                    <a:pt x="1185581" y="1194251"/>
                    <a:pt x="1183414" y="1207255"/>
                  </a:cubicBezTo>
                  <a:cubicBezTo>
                    <a:pt x="1181247" y="1218092"/>
                    <a:pt x="1176912" y="1226762"/>
                    <a:pt x="1168242" y="1235432"/>
                  </a:cubicBezTo>
                  <a:cubicBezTo>
                    <a:pt x="1168242" y="1235432"/>
                    <a:pt x="1168242" y="1235432"/>
                    <a:pt x="1168242" y="1235432"/>
                  </a:cubicBezTo>
                  <a:cubicBezTo>
                    <a:pt x="1168242" y="1235432"/>
                    <a:pt x="1168242" y="1235432"/>
                    <a:pt x="1168242" y="1235432"/>
                  </a:cubicBezTo>
                  <a:cubicBezTo>
                    <a:pt x="1176912" y="1228929"/>
                    <a:pt x="1181247" y="1218092"/>
                    <a:pt x="1183414" y="1209423"/>
                  </a:cubicBezTo>
                  <a:cubicBezTo>
                    <a:pt x="1185581" y="1200753"/>
                    <a:pt x="1187749" y="1192083"/>
                    <a:pt x="1189916" y="1185581"/>
                  </a:cubicBezTo>
                  <a:cubicBezTo>
                    <a:pt x="1192084" y="1200753"/>
                    <a:pt x="1192084" y="1220260"/>
                    <a:pt x="1185581" y="1233264"/>
                  </a:cubicBezTo>
                  <a:cubicBezTo>
                    <a:pt x="1181247" y="1246269"/>
                    <a:pt x="1163907" y="1267943"/>
                    <a:pt x="1146568" y="1261441"/>
                  </a:cubicBezTo>
                  <a:lnTo>
                    <a:pt x="1146568" y="1261441"/>
                  </a:lnTo>
                  <a:close/>
                  <a:moveTo>
                    <a:pt x="1211591" y="1231097"/>
                  </a:moveTo>
                  <a:lnTo>
                    <a:pt x="1211591" y="1231097"/>
                  </a:lnTo>
                  <a:cubicBezTo>
                    <a:pt x="1220260" y="1211590"/>
                    <a:pt x="1250604" y="1231097"/>
                    <a:pt x="1265776" y="1228929"/>
                  </a:cubicBezTo>
                  <a:cubicBezTo>
                    <a:pt x="1285283" y="1226762"/>
                    <a:pt x="1300455" y="1218092"/>
                    <a:pt x="1322129" y="1215925"/>
                  </a:cubicBezTo>
                  <a:cubicBezTo>
                    <a:pt x="1317794" y="1213758"/>
                    <a:pt x="1313459" y="1213758"/>
                    <a:pt x="1311292" y="1213758"/>
                  </a:cubicBezTo>
                  <a:cubicBezTo>
                    <a:pt x="1298287" y="1211590"/>
                    <a:pt x="1287450" y="1209423"/>
                    <a:pt x="1274446" y="1209423"/>
                  </a:cubicBezTo>
                  <a:cubicBezTo>
                    <a:pt x="1263609" y="1209423"/>
                    <a:pt x="1252772" y="1211590"/>
                    <a:pt x="1244102" y="1218092"/>
                  </a:cubicBezTo>
                  <a:cubicBezTo>
                    <a:pt x="1244102" y="1218092"/>
                    <a:pt x="1244102" y="1218092"/>
                    <a:pt x="1244102" y="1218092"/>
                  </a:cubicBezTo>
                  <a:cubicBezTo>
                    <a:pt x="1244102" y="1218092"/>
                    <a:pt x="1244102" y="1218092"/>
                    <a:pt x="1244102" y="1218092"/>
                  </a:cubicBezTo>
                  <a:cubicBezTo>
                    <a:pt x="1252772" y="1211590"/>
                    <a:pt x="1263609" y="1209423"/>
                    <a:pt x="1274446" y="1209423"/>
                  </a:cubicBezTo>
                  <a:cubicBezTo>
                    <a:pt x="1283116" y="1209423"/>
                    <a:pt x="1291785" y="1209423"/>
                    <a:pt x="1300455" y="1209423"/>
                  </a:cubicBezTo>
                  <a:cubicBezTo>
                    <a:pt x="1285283" y="1202920"/>
                    <a:pt x="1267944" y="1198585"/>
                    <a:pt x="1252772" y="1200753"/>
                  </a:cubicBezTo>
                  <a:cubicBezTo>
                    <a:pt x="1235432" y="1200753"/>
                    <a:pt x="1211591" y="1211590"/>
                    <a:pt x="1211591" y="1231097"/>
                  </a:cubicBezTo>
                  <a:lnTo>
                    <a:pt x="1211591" y="1231097"/>
                  </a:lnTo>
                  <a:close/>
                  <a:moveTo>
                    <a:pt x="1200753" y="1218092"/>
                  </a:moveTo>
                  <a:lnTo>
                    <a:pt x="1200753" y="1218092"/>
                  </a:lnTo>
                  <a:cubicBezTo>
                    <a:pt x="1222428" y="1211590"/>
                    <a:pt x="1207256" y="1181246"/>
                    <a:pt x="1211591" y="1163907"/>
                  </a:cubicBezTo>
                  <a:cubicBezTo>
                    <a:pt x="1218093" y="1144400"/>
                    <a:pt x="1228930" y="1131395"/>
                    <a:pt x="1231097" y="1109721"/>
                  </a:cubicBezTo>
                  <a:cubicBezTo>
                    <a:pt x="1231097" y="1114056"/>
                    <a:pt x="1231097" y="1118391"/>
                    <a:pt x="1233265" y="1122726"/>
                  </a:cubicBezTo>
                  <a:cubicBezTo>
                    <a:pt x="1233265" y="1135730"/>
                    <a:pt x="1233265" y="1146567"/>
                    <a:pt x="1231097" y="1159572"/>
                  </a:cubicBezTo>
                  <a:cubicBezTo>
                    <a:pt x="1228930" y="1170409"/>
                    <a:pt x="1226762" y="1181246"/>
                    <a:pt x="1218093" y="1187748"/>
                  </a:cubicBezTo>
                  <a:cubicBezTo>
                    <a:pt x="1218093" y="1187748"/>
                    <a:pt x="1218093" y="1187748"/>
                    <a:pt x="1218093" y="1187748"/>
                  </a:cubicBezTo>
                  <a:cubicBezTo>
                    <a:pt x="1218093" y="1187748"/>
                    <a:pt x="1218093" y="1187748"/>
                    <a:pt x="1218093" y="1187748"/>
                  </a:cubicBezTo>
                  <a:cubicBezTo>
                    <a:pt x="1224595" y="1179079"/>
                    <a:pt x="1228930" y="1170409"/>
                    <a:pt x="1231097" y="1159572"/>
                  </a:cubicBezTo>
                  <a:cubicBezTo>
                    <a:pt x="1233265" y="1150902"/>
                    <a:pt x="1235432" y="1142232"/>
                    <a:pt x="1235432" y="1133563"/>
                  </a:cubicBezTo>
                  <a:cubicBezTo>
                    <a:pt x="1239767" y="1148735"/>
                    <a:pt x="1241934" y="1166074"/>
                    <a:pt x="1237600" y="1181246"/>
                  </a:cubicBezTo>
                  <a:cubicBezTo>
                    <a:pt x="1235432" y="1198585"/>
                    <a:pt x="1220260" y="1222427"/>
                    <a:pt x="1200753" y="1218092"/>
                  </a:cubicBezTo>
                  <a:lnTo>
                    <a:pt x="1200753" y="1218092"/>
                  </a:lnTo>
                  <a:close/>
                  <a:moveTo>
                    <a:pt x="1263609" y="1179079"/>
                  </a:moveTo>
                  <a:lnTo>
                    <a:pt x="1263609" y="1179079"/>
                  </a:lnTo>
                  <a:cubicBezTo>
                    <a:pt x="1270111" y="1157404"/>
                    <a:pt x="1300455" y="1174744"/>
                    <a:pt x="1317794" y="1170409"/>
                  </a:cubicBezTo>
                  <a:cubicBezTo>
                    <a:pt x="1337301" y="1166074"/>
                    <a:pt x="1350306" y="1155237"/>
                    <a:pt x="1371980" y="1153070"/>
                  </a:cubicBezTo>
                  <a:cubicBezTo>
                    <a:pt x="1367645" y="1153070"/>
                    <a:pt x="1363310" y="1150902"/>
                    <a:pt x="1358975" y="1150902"/>
                  </a:cubicBezTo>
                  <a:cubicBezTo>
                    <a:pt x="1345971" y="1148735"/>
                    <a:pt x="1335134" y="1148735"/>
                    <a:pt x="1322129" y="1150902"/>
                  </a:cubicBezTo>
                  <a:cubicBezTo>
                    <a:pt x="1311292" y="1153070"/>
                    <a:pt x="1300455" y="1155237"/>
                    <a:pt x="1291785" y="1161739"/>
                  </a:cubicBezTo>
                  <a:cubicBezTo>
                    <a:pt x="1291785" y="1161739"/>
                    <a:pt x="1291785" y="1161739"/>
                    <a:pt x="1291785" y="1161739"/>
                  </a:cubicBezTo>
                  <a:cubicBezTo>
                    <a:pt x="1291785" y="1161739"/>
                    <a:pt x="1291785" y="1161739"/>
                    <a:pt x="1291785" y="1161739"/>
                  </a:cubicBezTo>
                  <a:cubicBezTo>
                    <a:pt x="1300455" y="1155237"/>
                    <a:pt x="1309125" y="1150902"/>
                    <a:pt x="1319962" y="1150902"/>
                  </a:cubicBezTo>
                  <a:cubicBezTo>
                    <a:pt x="1328631" y="1148735"/>
                    <a:pt x="1337301" y="1148735"/>
                    <a:pt x="1345971" y="1148735"/>
                  </a:cubicBezTo>
                  <a:cubicBezTo>
                    <a:pt x="1330799" y="1144400"/>
                    <a:pt x="1313459" y="1142232"/>
                    <a:pt x="1298287" y="1144400"/>
                  </a:cubicBezTo>
                  <a:cubicBezTo>
                    <a:pt x="1283116" y="1146567"/>
                    <a:pt x="1259274" y="1161739"/>
                    <a:pt x="1263609" y="1179079"/>
                  </a:cubicBezTo>
                  <a:lnTo>
                    <a:pt x="1263609" y="1179079"/>
                  </a:lnTo>
                  <a:close/>
                  <a:moveTo>
                    <a:pt x="1250604" y="1168242"/>
                  </a:moveTo>
                  <a:lnTo>
                    <a:pt x="1250604" y="1168242"/>
                  </a:lnTo>
                  <a:cubicBezTo>
                    <a:pt x="1270111" y="1159572"/>
                    <a:pt x="1252772" y="1131395"/>
                    <a:pt x="1254939" y="1114056"/>
                  </a:cubicBezTo>
                  <a:cubicBezTo>
                    <a:pt x="1259274" y="1094549"/>
                    <a:pt x="1267944" y="1081545"/>
                    <a:pt x="1270111" y="1059870"/>
                  </a:cubicBezTo>
                  <a:cubicBezTo>
                    <a:pt x="1270111" y="1064205"/>
                    <a:pt x="1272278" y="1068540"/>
                    <a:pt x="1272278" y="1070707"/>
                  </a:cubicBezTo>
                  <a:cubicBezTo>
                    <a:pt x="1274446" y="1083712"/>
                    <a:pt x="1276613" y="1094549"/>
                    <a:pt x="1274446" y="1107554"/>
                  </a:cubicBezTo>
                  <a:cubicBezTo>
                    <a:pt x="1274446" y="1118391"/>
                    <a:pt x="1272278" y="1129228"/>
                    <a:pt x="1265776" y="1137898"/>
                  </a:cubicBezTo>
                  <a:cubicBezTo>
                    <a:pt x="1265776" y="1137898"/>
                    <a:pt x="1265776" y="1137898"/>
                    <a:pt x="1265776" y="1137898"/>
                  </a:cubicBezTo>
                  <a:cubicBezTo>
                    <a:pt x="1265776" y="1137898"/>
                    <a:pt x="1265776" y="1137898"/>
                    <a:pt x="1265776" y="1137898"/>
                  </a:cubicBezTo>
                  <a:cubicBezTo>
                    <a:pt x="1272278" y="1129228"/>
                    <a:pt x="1274446" y="1118391"/>
                    <a:pt x="1276613" y="1109721"/>
                  </a:cubicBezTo>
                  <a:cubicBezTo>
                    <a:pt x="1278781" y="1101051"/>
                    <a:pt x="1278781" y="1092382"/>
                    <a:pt x="1278781" y="1083712"/>
                  </a:cubicBezTo>
                  <a:cubicBezTo>
                    <a:pt x="1285283" y="1098884"/>
                    <a:pt x="1287450" y="1116223"/>
                    <a:pt x="1285283" y="1131395"/>
                  </a:cubicBezTo>
                  <a:cubicBezTo>
                    <a:pt x="1280948" y="1146567"/>
                    <a:pt x="1270111" y="1170409"/>
                    <a:pt x="1250604" y="1168242"/>
                  </a:cubicBezTo>
                  <a:lnTo>
                    <a:pt x="1250604" y="1168242"/>
                  </a:lnTo>
                  <a:close/>
                  <a:moveTo>
                    <a:pt x="1306957" y="1124893"/>
                  </a:moveTo>
                  <a:lnTo>
                    <a:pt x="1306957" y="1124893"/>
                  </a:lnTo>
                  <a:cubicBezTo>
                    <a:pt x="1311292" y="1103219"/>
                    <a:pt x="1343803" y="1116223"/>
                    <a:pt x="1358975" y="1111889"/>
                  </a:cubicBezTo>
                  <a:cubicBezTo>
                    <a:pt x="1378482" y="1105386"/>
                    <a:pt x="1389319" y="1092382"/>
                    <a:pt x="1410994" y="1088047"/>
                  </a:cubicBezTo>
                  <a:cubicBezTo>
                    <a:pt x="1406659" y="1088047"/>
                    <a:pt x="1402324" y="1088047"/>
                    <a:pt x="1397989" y="1088047"/>
                  </a:cubicBezTo>
                  <a:cubicBezTo>
                    <a:pt x="1384984" y="1088047"/>
                    <a:pt x="1374147" y="1088047"/>
                    <a:pt x="1361143" y="1092382"/>
                  </a:cubicBezTo>
                  <a:cubicBezTo>
                    <a:pt x="1350306" y="1094549"/>
                    <a:pt x="1341636" y="1098884"/>
                    <a:pt x="1332966" y="1105386"/>
                  </a:cubicBezTo>
                  <a:cubicBezTo>
                    <a:pt x="1332966" y="1105386"/>
                    <a:pt x="1332966" y="1105386"/>
                    <a:pt x="1332966" y="1105386"/>
                  </a:cubicBezTo>
                  <a:cubicBezTo>
                    <a:pt x="1332966" y="1105386"/>
                    <a:pt x="1332966" y="1105386"/>
                    <a:pt x="1332966" y="1105386"/>
                  </a:cubicBezTo>
                  <a:cubicBezTo>
                    <a:pt x="1339469" y="1098884"/>
                    <a:pt x="1350306" y="1094549"/>
                    <a:pt x="1358975" y="1090214"/>
                  </a:cubicBezTo>
                  <a:cubicBezTo>
                    <a:pt x="1367645" y="1088047"/>
                    <a:pt x="1376315" y="1085880"/>
                    <a:pt x="1384984" y="1083712"/>
                  </a:cubicBezTo>
                  <a:cubicBezTo>
                    <a:pt x="1369813" y="1081545"/>
                    <a:pt x="1350306" y="1079377"/>
                    <a:pt x="1337301" y="1085880"/>
                  </a:cubicBezTo>
                  <a:cubicBezTo>
                    <a:pt x="1324297" y="1090214"/>
                    <a:pt x="1302622" y="1105386"/>
                    <a:pt x="1306957" y="1124893"/>
                  </a:cubicBezTo>
                  <a:lnTo>
                    <a:pt x="1306957" y="1124893"/>
                  </a:lnTo>
                  <a:close/>
                  <a:moveTo>
                    <a:pt x="1293953" y="1114056"/>
                  </a:moveTo>
                  <a:lnTo>
                    <a:pt x="1293953" y="1114056"/>
                  </a:lnTo>
                  <a:cubicBezTo>
                    <a:pt x="1313459" y="1103219"/>
                    <a:pt x="1291785" y="1077210"/>
                    <a:pt x="1293953" y="1059870"/>
                  </a:cubicBezTo>
                  <a:cubicBezTo>
                    <a:pt x="1296120" y="1040364"/>
                    <a:pt x="1302622" y="1025192"/>
                    <a:pt x="1302622" y="1003517"/>
                  </a:cubicBezTo>
                  <a:cubicBezTo>
                    <a:pt x="1304790" y="1007852"/>
                    <a:pt x="1304790" y="1012187"/>
                    <a:pt x="1306957" y="1014354"/>
                  </a:cubicBezTo>
                  <a:cubicBezTo>
                    <a:pt x="1311292" y="1027359"/>
                    <a:pt x="1313459" y="1038196"/>
                    <a:pt x="1313459" y="1051201"/>
                  </a:cubicBezTo>
                  <a:cubicBezTo>
                    <a:pt x="1313459" y="1062038"/>
                    <a:pt x="1313459" y="1072875"/>
                    <a:pt x="1306957" y="1081545"/>
                  </a:cubicBezTo>
                  <a:cubicBezTo>
                    <a:pt x="1306957" y="1081545"/>
                    <a:pt x="1306957" y="1081545"/>
                    <a:pt x="1306957" y="1081545"/>
                  </a:cubicBezTo>
                  <a:cubicBezTo>
                    <a:pt x="1306957" y="1081545"/>
                    <a:pt x="1306957" y="1081545"/>
                    <a:pt x="1306957" y="1081545"/>
                  </a:cubicBezTo>
                  <a:cubicBezTo>
                    <a:pt x="1311292" y="1072875"/>
                    <a:pt x="1313459" y="1062038"/>
                    <a:pt x="1313459" y="1051201"/>
                  </a:cubicBezTo>
                  <a:cubicBezTo>
                    <a:pt x="1313459" y="1042531"/>
                    <a:pt x="1313459" y="1033861"/>
                    <a:pt x="1311292" y="1025192"/>
                  </a:cubicBezTo>
                  <a:cubicBezTo>
                    <a:pt x="1317794" y="1038196"/>
                    <a:pt x="1324297" y="1057703"/>
                    <a:pt x="1322129" y="1072875"/>
                  </a:cubicBezTo>
                  <a:cubicBezTo>
                    <a:pt x="1324297" y="1088047"/>
                    <a:pt x="1313459" y="1114056"/>
                    <a:pt x="1293953" y="1114056"/>
                  </a:cubicBezTo>
                  <a:lnTo>
                    <a:pt x="1293953" y="1114056"/>
                  </a:lnTo>
                  <a:close/>
                  <a:moveTo>
                    <a:pt x="1348138" y="1064205"/>
                  </a:moveTo>
                  <a:lnTo>
                    <a:pt x="1348138" y="1064205"/>
                  </a:lnTo>
                  <a:cubicBezTo>
                    <a:pt x="1350306" y="1042531"/>
                    <a:pt x="1384984" y="1053368"/>
                    <a:pt x="1397989" y="1044698"/>
                  </a:cubicBezTo>
                  <a:cubicBezTo>
                    <a:pt x="1415328" y="1036029"/>
                    <a:pt x="1426166" y="1023024"/>
                    <a:pt x="1447840" y="1016522"/>
                  </a:cubicBezTo>
                  <a:cubicBezTo>
                    <a:pt x="1443505" y="1016522"/>
                    <a:pt x="1439170" y="1016522"/>
                    <a:pt x="1434835" y="1016522"/>
                  </a:cubicBezTo>
                  <a:cubicBezTo>
                    <a:pt x="1421831" y="1018689"/>
                    <a:pt x="1410994" y="1018689"/>
                    <a:pt x="1397989" y="1025192"/>
                  </a:cubicBezTo>
                  <a:cubicBezTo>
                    <a:pt x="1387152" y="1029526"/>
                    <a:pt x="1378482" y="1033861"/>
                    <a:pt x="1371980" y="1042531"/>
                  </a:cubicBezTo>
                  <a:cubicBezTo>
                    <a:pt x="1371980" y="1042531"/>
                    <a:pt x="1371980" y="1042531"/>
                    <a:pt x="1371980" y="1042531"/>
                  </a:cubicBezTo>
                  <a:cubicBezTo>
                    <a:pt x="1371980" y="1042531"/>
                    <a:pt x="1371980" y="1042531"/>
                    <a:pt x="1371980" y="1042531"/>
                  </a:cubicBezTo>
                  <a:cubicBezTo>
                    <a:pt x="1378482" y="1033861"/>
                    <a:pt x="1387152" y="1029526"/>
                    <a:pt x="1397989" y="1025192"/>
                  </a:cubicBezTo>
                  <a:cubicBezTo>
                    <a:pt x="1406659" y="1020857"/>
                    <a:pt x="1413161" y="1018689"/>
                    <a:pt x="1421831" y="1016522"/>
                  </a:cubicBezTo>
                  <a:cubicBezTo>
                    <a:pt x="1406659" y="1014354"/>
                    <a:pt x="1387152" y="1016522"/>
                    <a:pt x="1374147" y="1023024"/>
                  </a:cubicBezTo>
                  <a:cubicBezTo>
                    <a:pt x="1361143" y="1027359"/>
                    <a:pt x="1341636" y="1046866"/>
                    <a:pt x="1348138" y="1064205"/>
                  </a:cubicBezTo>
                  <a:lnTo>
                    <a:pt x="1348138" y="1064205"/>
                  </a:lnTo>
                  <a:close/>
                  <a:moveTo>
                    <a:pt x="1332966" y="1055536"/>
                  </a:moveTo>
                  <a:lnTo>
                    <a:pt x="1332966" y="1055536"/>
                  </a:lnTo>
                  <a:cubicBezTo>
                    <a:pt x="1350306" y="1042531"/>
                    <a:pt x="1326464" y="1018689"/>
                    <a:pt x="1326464" y="1001350"/>
                  </a:cubicBezTo>
                  <a:cubicBezTo>
                    <a:pt x="1326464" y="981843"/>
                    <a:pt x="1332966" y="966671"/>
                    <a:pt x="1328631" y="944997"/>
                  </a:cubicBezTo>
                  <a:cubicBezTo>
                    <a:pt x="1330799" y="949332"/>
                    <a:pt x="1332966" y="951499"/>
                    <a:pt x="1332966" y="955834"/>
                  </a:cubicBezTo>
                  <a:cubicBezTo>
                    <a:pt x="1337301" y="966671"/>
                    <a:pt x="1341636" y="979676"/>
                    <a:pt x="1343803" y="992680"/>
                  </a:cubicBezTo>
                  <a:cubicBezTo>
                    <a:pt x="1345971" y="1003517"/>
                    <a:pt x="1345971" y="1014354"/>
                    <a:pt x="1341636" y="1023024"/>
                  </a:cubicBezTo>
                  <a:cubicBezTo>
                    <a:pt x="1341636" y="1023024"/>
                    <a:pt x="1341636" y="1023024"/>
                    <a:pt x="1341636" y="1023024"/>
                  </a:cubicBezTo>
                  <a:cubicBezTo>
                    <a:pt x="1341636" y="1023024"/>
                    <a:pt x="1341636" y="1023024"/>
                    <a:pt x="1341636" y="1023024"/>
                  </a:cubicBezTo>
                  <a:cubicBezTo>
                    <a:pt x="1345971" y="1014354"/>
                    <a:pt x="1345971" y="1003517"/>
                    <a:pt x="1345971" y="992680"/>
                  </a:cubicBezTo>
                  <a:cubicBezTo>
                    <a:pt x="1345971" y="984010"/>
                    <a:pt x="1343803" y="975341"/>
                    <a:pt x="1341636" y="966671"/>
                  </a:cubicBezTo>
                  <a:cubicBezTo>
                    <a:pt x="1350306" y="979676"/>
                    <a:pt x="1356808" y="997015"/>
                    <a:pt x="1356808" y="1012187"/>
                  </a:cubicBezTo>
                  <a:cubicBezTo>
                    <a:pt x="1358975" y="1027359"/>
                    <a:pt x="1350306" y="1053368"/>
                    <a:pt x="1332966" y="1055536"/>
                  </a:cubicBezTo>
                  <a:lnTo>
                    <a:pt x="1332966" y="1055536"/>
                  </a:lnTo>
                  <a:close/>
                  <a:moveTo>
                    <a:pt x="1380650" y="999183"/>
                  </a:moveTo>
                  <a:lnTo>
                    <a:pt x="1380650" y="999183"/>
                  </a:lnTo>
                  <a:cubicBezTo>
                    <a:pt x="1380650" y="977508"/>
                    <a:pt x="1415328" y="984010"/>
                    <a:pt x="1428333" y="975341"/>
                  </a:cubicBezTo>
                  <a:cubicBezTo>
                    <a:pt x="1445672" y="964504"/>
                    <a:pt x="1454342" y="951499"/>
                    <a:pt x="1473849" y="940662"/>
                  </a:cubicBezTo>
                  <a:cubicBezTo>
                    <a:pt x="1469514" y="940662"/>
                    <a:pt x="1465179" y="942830"/>
                    <a:pt x="1460844" y="942830"/>
                  </a:cubicBezTo>
                  <a:cubicBezTo>
                    <a:pt x="1447840" y="944997"/>
                    <a:pt x="1437003" y="949332"/>
                    <a:pt x="1426166" y="953667"/>
                  </a:cubicBezTo>
                  <a:cubicBezTo>
                    <a:pt x="1417496" y="958001"/>
                    <a:pt x="1406659" y="964504"/>
                    <a:pt x="1402324" y="973173"/>
                  </a:cubicBezTo>
                  <a:cubicBezTo>
                    <a:pt x="1402324" y="973173"/>
                    <a:pt x="1402324" y="973173"/>
                    <a:pt x="1402324" y="973173"/>
                  </a:cubicBezTo>
                  <a:cubicBezTo>
                    <a:pt x="1402324" y="973173"/>
                    <a:pt x="1402324" y="973173"/>
                    <a:pt x="1402324" y="973173"/>
                  </a:cubicBezTo>
                  <a:cubicBezTo>
                    <a:pt x="1408826" y="964504"/>
                    <a:pt x="1417496" y="958001"/>
                    <a:pt x="1426166" y="953667"/>
                  </a:cubicBezTo>
                  <a:cubicBezTo>
                    <a:pt x="1432668" y="949332"/>
                    <a:pt x="1441337" y="944997"/>
                    <a:pt x="1450007" y="942830"/>
                  </a:cubicBezTo>
                  <a:cubicBezTo>
                    <a:pt x="1434835" y="942830"/>
                    <a:pt x="1415328" y="947164"/>
                    <a:pt x="1402324" y="953667"/>
                  </a:cubicBezTo>
                  <a:cubicBezTo>
                    <a:pt x="1389319" y="962336"/>
                    <a:pt x="1371980" y="984010"/>
                    <a:pt x="1380650" y="999183"/>
                  </a:cubicBezTo>
                  <a:lnTo>
                    <a:pt x="1380650" y="999183"/>
                  </a:lnTo>
                  <a:close/>
                  <a:moveTo>
                    <a:pt x="1365478" y="992680"/>
                  </a:moveTo>
                  <a:lnTo>
                    <a:pt x="1365478" y="992680"/>
                  </a:lnTo>
                  <a:cubicBezTo>
                    <a:pt x="1382817" y="988345"/>
                    <a:pt x="1387152" y="962336"/>
                    <a:pt x="1387152" y="944997"/>
                  </a:cubicBezTo>
                  <a:cubicBezTo>
                    <a:pt x="1384984" y="929825"/>
                    <a:pt x="1376315" y="914653"/>
                    <a:pt x="1365478" y="901648"/>
                  </a:cubicBezTo>
                  <a:cubicBezTo>
                    <a:pt x="1367645" y="910318"/>
                    <a:pt x="1369813" y="918988"/>
                    <a:pt x="1371980" y="927657"/>
                  </a:cubicBezTo>
                  <a:cubicBezTo>
                    <a:pt x="1374147" y="938495"/>
                    <a:pt x="1374147" y="949332"/>
                    <a:pt x="1371980" y="958001"/>
                  </a:cubicBezTo>
                  <a:cubicBezTo>
                    <a:pt x="1371980" y="958001"/>
                    <a:pt x="1371980" y="958001"/>
                    <a:pt x="1371980" y="958001"/>
                  </a:cubicBezTo>
                  <a:cubicBezTo>
                    <a:pt x="1371980" y="958001"/>
                    <a:pt x="1371980" y="958001"/>
                    <a:pt x="1371980" y="958001"/>
                  </a:cubicBezTo>
                  <a:cubicBezTo>
                    <a:pt x="1374147" y="947164"/>
                    <a:pt x="1374147" y="936327"/>
                    <a:pt x="1371980" y="927657"/>
                  </a:cubicBezTo>
                  <a:cubicBezTo>
                    <a:pt x="1369813" y="914653"/>
                    <a:pt x="1363310" y="903816"/>
                    <a:pt x="1358975" y="892979"/>
                  </a:cubicBezTo>
                  <a:cubicBezTo>
                    <a:pt x="1356808" y="888644"/>
                    <a:pt x="1354641" y="886476"/>
                    <a:pt x="1352473" y="882142"/>
                  </a:cubicBezTo>
                  <a:cubicBezTo>
                    <a:pt x="1356808" y="903816"/>
                    <a:pt x="1352473" y="918988"/>
                    <a:pt x="1354641" y="938495"/>
                  </a:cubicBezTo>
                  <a:cubicBezTo>
                    <a:pt x="1354641" y="955834"/>
                    <a:pt x="1380650" y="979676"/>
                    <a:pt x="1365478" y="992680"/>
                  </a:cubicBezTo>
                  <a:lnTo>
                    <a:pt x="1365478" y="992680"/>
                  </a:lnTo>
                  <a:close/>
                  <a:moveTo>
                    <a:pt x="1404491" y="934160"/>
                  </a:moveTo>
                  <a:lnTo>
                    <a:pt x="1404491" y="934160"/>
                  </a:lnTo>
                  <a:cubicBezTo>
                    <a:pt x="1402324" y="912486"/>
                    <a:pt x="1437003" y="914653"/>
                    <a:pt x="1450007" y="905983"/>
                  </a:cubicBezTo>
                  <a:cubicBezTo>
                    <a:pt x="1465179" y="892979"/>
                    <a:pt x="1473849" y="877807"/>
                    <a:pt x="1491188" y="866970"/>
                  </a:cubicBezTo>
                  <a:cubicBezTo>
                    <a:pt x="1486853" y="866970"/>
                    <a:pt x="1482519" y="869137"/>
                    <a:pt x="1480351" y="871304"/>
                  </a:cubicBezTo>
                  <a:cubicBezTo>
                    <a:pt x="1467347" y="875639"/>
                    <a:pt x="1456510" y="879974"/>
                    <a:pt x="1445672" y="886476"/>
                  </a:cubicBezTo>
                  <a:cubicBezTo>
                    <a:pt x="1437003" y="892979"/>
                    <a:pt x="1428333" y="899481"/>
                    <a:pt x="1423998" y="908151"/>
                  </a:cubicBezTo>
                  <a:cubicBezTo>
                    <a:pt x="1423998" y="908151"/>
                    <a:pt x="1423998" y="908151"/>
                    <a:pt x="1423998" y="908151"/>
                  </a:cubicBezTo>
                  <a:cubicBezTo>
                    <a:pt x="1423998" y="908151"/>
                    <a:pt x="1423998" y="908151"/>
                    <a:pt x="1423998" y="908151"/>
                  </a:cubicBezTo>
                  <a:cubicBezTo>
                    <a:pt x="1428333" y="899481"/>
                    <a:pt x="1437003" y="890811"/>
                    <a:pt x="1445672" y="886476"/>
                  </a:cubicBezTo>
                  <a:cubicBezTo>
                    <a:pt x="1452175" y="882142"/>
                    <a:pt x="1460844" y="877807"/>
                    <a:pt x="1467347" y="873472"/>
                  </a:cubicBezTo>
                  <a:cubicBezTo>
                    <a:pt x="1452175" y="875639"/>
                    <a:pt x="1434835" y="879974"/>
                    <a:pt x="1421831" y="890811"/>
                  </a:cubicBezTo>
                  <a:cubicBezTo>
                    <a:pt x="1410994" y="895146"/>
                    <a:pt x="1395822" y="916820"/>
                    <a:pt x="1404491" y="934160"/>
                  </a:cubicBezTo>
                  <a:lnTo>
                    <a:pt x="1404491" y="934160"/>
                  </a:lnTo>
                  <a:close/>
                  <a:moveTo>
                    <a:pt x="1389319" y="927657"/>
                  </a:moveTo>
                  <a:lnTo>
                    <a:pt x="1389319" y="927657"/>
                  </a:lnTo>
                  <a:cubicBezTo>
                    <a:pt x="1404491" y="912486"/>
                    <a:pt x="1376315" y="892979"/>
                    <a:pt x="1371980" y="875639"/>
                  </a:cubicBezTo>
                  <a:cubicBezTo>
                    <a:pt x="1367645" y="856132"/>
                    <a:pt x="1369813" y="838793"/>
                    <a:pt x="1363310" y="819286"/>
                  </a:cubicBezTo>
                  <a:cubicBezTo>
                    <a:pt x="1365478" y="821454"/>
                    <a:pt x="1367645" y="825789"/>
                    <a:pt x="1369813" y="830123"/>
                  </a:cubicBezTo>
                  <a:cubicBezTo>
                    <a:pt x="1376315" y="840961"/>
                    <a:pt x="1382817" y="851798"/>
                    <a:pt x="1387152" y="862635"/>
                  </a:cubicBezTo>
                  <a:cubicBezTo>
                    <a:pt x="1391487" y="873472"/>
                    <a:pt x="1393654" y="884309"/>
                    <a:pt x="1391487" y="892979"/>
                  </a:cubicBezTo>
                  <a:cubicBezTo>
                    <a:pt x="1391487" y="892979"/>
                    <a:pt x="1391487" y="892979"/>
                    <a:pt x="1391487" y="892979"/>
                  </a:cubicBezTo>
                  <a:cubicBezTo>
                    <a:pt x="1391487" y="892979"/>
                    <a:pt x="1391487" y="892979"/>
                    <a:pt x="1391487" y="892979"/>
                  </a:cubicBezTo>
                  <a:cubicBezTo>
                    <a:pt x="1393654" y="882142"/>
                    <a:pt x="1391487" y="871304"/>
                    <a:pt x="1389319" y="862635"/>
                  </a:cubicBezTo>
                  <a:cubicBezTo>
                    <a:pt x="1387152" y="853965"/>
                    <a:pt x="1382817" y="845295"/>
                    <a:pt x="1380650" y="838793"/>
                  </a:cubicBezTo>
                  <a:cubicBezTo>
                    <a:pt x="1391487" y="849630"/>
                    <a:pt x="1402324" y="864802"/>
                    <a:pt x="1406659" y="879974"/>
                  </a:cubicBezTo>
                  <a:cubicBezTo>
                    <a:pt x="1408826" y="895146"/>
                    <a:pt x="1406659" y="921155"/>
                    <a:pt x="1389319" y="927657"/>
                  </a:cubicBezTo>
                  <a:lnTo>
                    <a:pt x="1389319" y="927657"/>
                  </a:lnTo>
                  <a:close/>
                  <a:moveTo>
                    <a:pt x="1423998" y="864802"/>
                  </a:moveTo>
                  <a:lnTo>
                    <a:pt x="1423998" y="864802"/>
                  </a:lnTo>
                  <a:cubicBezTo>
                    <a:pt x="1419663" y="843128"/>
                    <a:pt x="1454342" y="843128"/>
                    <a:pt x="1467347" y="830123"/>
                  </a:cubicBezTo>
                  <a:cubicBezTo>
                    <a:pt x="1482519" y="814951"/>
                    <a:pt x="1489021" y="799779"/>
                    <a:pt x="1504193" y="786775"/>
                  </a:cubicBezTo>
                  <a:cubicBezTo>
                    <a:pt x="1499858" y="788942"/>
                    <a:pt x="1495523" y="788942"/>
                    <a:pt x="1493356" y="791110"/>
                  </a:cubicBezTo>
                  <a:cubicBezTo>
                    <a:pt x="1482519" y="795445"/>
                    <a:pt x="1471681" y="801947"/>
                    <a:pt x="1460844" y="810617"/>
                  </a:cubicBezTo>
                  <a:cubicBezTo>
                    <a:pt x="1452175" y="817119"/>
                    <a:pt x="1445672" y="825789"/>
                    <a:pt x="1441337" y="834458"/>
                  </a:cubicBezTo>
                  <a:cubicBezTo>
                    <a:pt x="1441337" y="834458"/>
                    <a:pt x="1441337" y="834458"/>
                    <a:pt x="1441337" y="834458"/>
                  </a:cubicBezTo>
                  <a:cubicBezTo>
                    <a:pt x="1441337" y="834458"/>
                    <a:pt x="1441337" y="834458"/>
                    <a:pt x="1441337" y="834458"/>
                  </a:cubicBezTo>
                  <a:cubicBezTo>
                    <a:pt x="1445672" y="825789"/>
                    <a:pt x="1452175" y="817119"/>
                    <a:pt x="1460844" y="810617"/>
                  </a:cubicBezTo>
                  <a:cubicBezTo>
                    <a:pt x="1467347" y="804114"/>
                    <a:pt x="1473849" y="799779"/>
                    <a:pt x="1482519" y="795445"/>
                  </a:cubicBezTo>
                  <a:cubicBezTo>
                    <a:pt x="1467347" y="799779"/>
                    <a:pt x="1450007" y="806282"/>
                    <a:pt x="1439170" y="817119"/>
                  </a:cubicBezTo>
                  <a:cubicBezTo>
                    <a:pt x="1426166" y="825789"/>
                    <a:pt x="1413161" y="849630"/>
                    <a:pt x="1423998" y="864802"/>
                  </a:cubicBezTo>
                  <a:lnTo>
                    <a:pt x="1423998" y="864802"/>
                  </a:lnTo>
                  <a:close/>
                  <a:moveTo>
                    <a:pt x="1408826" y="860467"/>
                  </a:moveTo>
                  <a:lnTo>
                    <a:pt x="1408826" y="860467"/>
                  </a:lnTo>
                  <a:cubicBezTo>
                    <a:pt x="1426166" y="851798"/>
                    <a:pt x="1423998" y="825789"/>
                    <a:pt x="1419663" y="810617"/>
                  </a:cubicBezTo>
                  <a:cubicBezTo>
                    <a:pt x="1415328" y="795445"/>
                    <a:pt x="1402324" y="782440"/>
                    <a:pt x="1389319" y="771603"/>
                  </a:cubicBezTo>
                  <a:cubicBezTo>
                    <a:pt x="1393654" y="778105"/>
                    <a:pt x="1397989" y="786775"/>
                    <a:pt x="1400156" y="795445"/>
                  </a:cubicBezTo>
                  <a:cubicBezTo>
                    <a:pt x="1404491" y="804114"/>
                    <a:pt x="1406659" y="814951"/>
                    <a:pt x="1406659" y="825789"/>
                  </a:cubicBezTo>
                  <a:cubicBezTo>
                    <a:pt x="1406659" y="825789"/>
                    <a:pt x="1406659" y="825789"/>
                    <a:pt x="1406659" y="827956"/>
                  </a:cubicBezTo>
                  <a:cubicBezTo>
                    <a:pt x="1406659" y="827956"/>
                    <a:pt x="1406659" y="827956"/>
                    <a:pt x="1406659" y="827956"/>
                  </a:cubicBezTo>
                  <a:cubicBezTo>
                    <a:pt x="1406659" y="817119"/>
                    <a:pt x="1404491" y="806282"/>
                    <a:pt x="1400156" y="797612"/>
                  </a:cubicBezTo>
                  <a:cubicBezTo>
                    <a:pt x="1395822" y="786775"/>
                    <a:pt x="1387152" y="775938"/>
                    <a:pt x="1378482" y="767268"/>
                  </a:cubicBezTo>
                  <a:cubicBezTo>
                    <a:pt x="1376315" y="765101"/>
                    <a:pt x="1374147" y="760766"/>
                    <a:pt x="1369813" y="758598"/>
                  </a:cubicBezTo>
                  <a:cubicBezTo>
                    <a:pt x="1378482" y="778105"/>
                    <a:pt x="1378482" y="795445"/>
                    <a:pt x="1384984" y="812784"/>
                  </a:cubicBezTo>
                  <a:cubicBezTo>
                    <a:pt x="1389319" y="825789"/>
                    <a:pt x="1421831" y="843128"/>
                    <a:pt x="1408826" y="860467"/>
                  </a:cubicBezTo>
                  <a:lnTo>
                    <a:pt x="1408826" y="860467"/>
                  </a:lnTo>
                  <a:close/>
                  <a:moveTo>
                    <a:pt x="1434835" y="793277"/>
                  </a:moveTo>
                  <a:lnTo>
                    <a:pt x="1434835" y="793277"/>
                  </a:lnTo>
                  <a:cubicBezTo>
                    <a:pt x="1421831" y="780273"/>
                    <a:pt x="1432668" y="754264"/>
                    <a:pt x="1443505" y="743426"/>
                  </a:cubicBezTo>
                  <a:cubicBezTo>
                    <a:pt x="1454342" y="732589"/>
                    <a:pt x="1469514" y="723920"/>
                    <a:pt x="1484686" y="717417"/>
                  </a:cubicBezTo>
                  <a:cubicBezTo>
                    <a:pt x="1478184" y="721752"/>
                    <a:pt x="1471681" y="728255"/>
                    <a:pt x="1465179" y="734757"/>
                  </a:cubicBezTo>
                  <a:cubicBezTo>
                    <a:pt x="1458677" y="741259"/>
                    <a:pt x="1452175" y="749929"/>
                    <a:pt x="1450007" y="760766"/>
                  </a:cubicBezTo>
                  <a:cubicBezTo>
                    <a:pt x="1450007" y="760766"/>
                    <a:pt x="1450007" y="760766"/>
                    <a:pt x="1450007" y="760766"/>
                  </a:cubicBezTo>
                  <a:cubicBezTo>
                    <a:pt x="1450007" y="760766"/>
                    <a:pt x="1450007" y="760766"/>
                    <a:pt x="1450007" y="760766"/>
                  </a:cubicBezTo>
                  <a:cubicBezTo>
                    <a:pt x="1452175" y="749929"/>
                    <a:pt x="1460844" y="741259"/>
                    <a:pt x="1467347" y="734757"/>
                  </a:cubicBezTo>
                  <a:cubicBezTo>
                    <a:pt x="1476016" y="726087"/>
                    <a:pt x="1486853" y="719585"/>
                    <a:pt x="1497691" y="713083"/>
                  </a:cubicBezTo>
                  <a:cubicBezTo>
                    <a:pt x="1502025" y="710915"/>
                    <a:pt x="1504193" y="708748"/>
                    <a:pt x="1508528" y="706580"/>
                  </a:cubicBezTo>
                  <a:cubicBezTo>
                    <a:pt x="1493356" y="721752"/>
                    <a:pt x="1489021" y="736924"/>
                    <a:pt x="1476016" y="754264"/>
                  </a:cubicBezTo>
                  <a:cubicBezTo>
                    <a:pt x="1463012" y="767268"/>
                    <a:pt x="1428333" y="771603"/>
                    <a:pt x="1434835" y="793277"/>
                  </a:cubicBezTo>
                  <a:lnTo>
                    <a:pt x="1434835" y="793277"/>
                  </a:lnTo>
                  <a:close/>
                  <a:moveTo>
                    <a:pt x="1419663" y="791110"/>
                  </a:moveTo>
                  <a:lnTo>
                    <a:pt x="1419663" y="791110"/>
                  </a:lnTo>
                  <a:cubicBezTo>
                    <a:pt x="1430500" y="771603"/>
                    <a:pt x="1397989" y="758598"/>
                    <a:pt x="1391487" y="745594"/>
                  </a:cubicBezTo>
                  <a:cubicBezTo>
                    <a:pt x="1382817" y="728255"/>
                    <a:pt x="1382817" y="710915"/>
                    <a:pt x="1371980" y="691408"/>
                  </a:cubicBezTo>
                  <a:cubicBezTo>
                    <a:pt x="1374147" y="693576"/>
                    <a:pt x="1378482" y="695743"/>
                    <a:pt x="1380650" y="700078"/>
                  </a:cubicBezTo>
                  <a:cubicBezTo>
                    <a:pt x="1389319" y="708748"/>
                    <a:pt x="1397989" y="717417"/>
                    <a:pt x="1404491" y="728255"/>
                  </a:cubicBezTo>
                  <a:cubicBezTo>
                    <a:pt x="1408826" y="736924"/>
                    <a:pt x="1415328" y="747761"/>
                    <a:pt x="1415328" y="758598"/>
                  </a:cubicBezTo>
                  <a:cubicBezTo>
                    <a:pt x="1415328" y="758598"/>
                    <a:pt x="1415328" y="758598"/>
                    <a:pt x="1415328" y="758598"/>
                  </a:cubicBezTo>
                  <a:cubicBezTo>
                    <a:pt x="1415328" y="758598"/>
                    <a:pt x="1415328" y="758598"/>
                    <a:pt x="1415328" y="756431"/>
                  </a:cubicBezTo>
                  <a:cubicBezTo>
                    <a:pt x="1415328" y="745594"/>
                    <a:pt x="1410994" y="736924"/>
                    <a:pt x="1406659" y="726087"/>
                  </a:cubicBezTo>
                  <a:cubicBezTo>
                    <a:pt x="1402324" y="719585"/>
                    <a:pt x="1397989" y="710915"/>
                    <a:pt x="1393654" y="704413"/>
                  </a:cubicBezTo>
                  <a:cubicBezTo>
                    <a:pt x="1406659" y="713083"/>
                    <a:pt x="1419663" y="726087"/>
                    <a:pt x="1426166" y="739092"/>
                  </a:cubicBezTo>
                  <a:cubicBezTo>
                    <a:pt x="1430500" y="754264"/>
                    <a:pt x="1434835" y="782440"/>
                    <a:pt x="1419663" y="791110"/>
                  </a:cubicBezTo>
                  <a:lnTo>
                    <a:pt x="1419663" y="791110"/>
                  </a:lnTo>
                  <a:close/>
                  <a:moveTo>
                    <a:pt x="1439170" y="721752"/>
                  </a:moveTo>
                  <a:lnTo>
                    <a:pt x="1439170" y="721752"/>
                  </a:lnTo>
                  <a:cubicBezTo>
                    <a:pt x="1430500" y="702245"/>
                    <a:pt x="1465179" y="693576"/>
                    <a:pt x="1473849" y="680571"/>
                  </a:cubicBezTo>
                  <a:cubicBezTo>
                    <a:pt x="1484686" y="663232"/>
                    <a:pt x="1486853" y="648060"/>
                    <a:pt x="1502025" y="630720"/>
                  </a:cubicBezTo>
                  <a:cubicBezTo>
                    <a:pt x="1497691" y="632888"/>
                    <a:pt x="1495523" y="635055"/>
                    <a:pt x="1491188" y="637223"/>
                  </a:cubicBezTo>
                  <a:cubicBezTo>
                    <a:pt x="1480351" y="643725"/>
                    <a:pt x="1471681" y="652395"/>
                    <a:pt x="1463012" y="661064"/>
                  </a:cubicBezTo>
                  <a:cubicBezTo>
                    <a:pt x="1456510" y="669734"/>
                    <a:pt x="1450007" y="678404"/>
                    <a:pt x="1447840" y="689241"/>
                  </a:cubicBezTo>
                  <a:cubicBezTo>
                    <a:pt x="1447840" y="689241"/>
                    <a:pt x="1447840" y="689241"/>
                    <a:pt x="1447840" y="689241"/>
                  </a:cubicBezTo>
                  <a:cubicBezTo>
                    <a:pt x="1447840" y="689241"/>
                    <a:pt x="1447840" y="689241"/>
                    <a:pt x="1447840" y="687073"/>
                  </a:cubicBezTo>
                  <a:cubicBezTo>
                    <a:pt x="1450007" y="676236"/>
                    <a:pt x="1454342" y="667567"/>
                    <a:pt x="1460844" y="658897"/>
                  </a:cubicBezTo>
                  <a:cubicBezTo>
                    <a:pt x="1465179" y="652395"/>
                    <a:pt x="1471681" y="645892"/>
                    <a:pt x="1478184" y="639390"/>
                  </a:cubicBezTo>
                  <a:cubicBezTo>
                    <a:pt x="1463012" y="645892"/>
                    <a:pt x="1447840" y="656729"/>
                    <a:pt x="1439170" y="669734"/>
                  </a:cubicBezTo>
                  <a:cubicBezTo>
                    <a:pt x="1432668" y="682739"/>
                    <a:pt x="1423998" y="708748"/>
                    <a:pt x="1439170" y="721752"/>
                  </a:cubicBezTo>
                  <a:lnTo>
                    <a:pt x="1439170" y="721752"/>
                  </a:lnTo>
                  <a:close/>
                  <a:moveTo>
                    <a:pt x="1421831" y="721752"/>
                  </a:moveTo>
                  <a:lnTo>
                    <a:pt x="1421831" y="721752"/>
                  </a:lnTo>
                  <a:cubicBezTo>
                    <a:pt x="1437003" y="710915"/>
                    <a:pt x="1430500" y="684906"/>
                    <a:pt x="1421831" y="669734"/>
                  </a:cubicBezTo>
                  <a:cubicBezTo>
                    <a:pt x="1413161" y="656729"/>
                    <a:pt x="1397989" y="645892"/>
                    <a:pt x="1384984" y="639390"/>
                  </a:cubicBezTo>
                  <a:cubicBezTo>
                    <a:pt x="1391487" y="645892"/>
                    <a:pt x="1395822" y="652395"/>
                    <a:pt x="1400156" y="658897"/>
                  </a:cubicBezTo>
                  <a:cubicBezTo>
                    <a:pt x="1406659" y="667567"/>
                    <a:pt x="1410994" y="676236"/>
                    <a:pt x="1413161" y="687073"/>
                  </a:cubicBezTo>
                  <a:cubicBezTo>
                    <a:pt x="1413161" y="687073"/>
                    <a:pt x="1413161" y="687073"/>
                    <a:pt x="1413161" y="689241"/>
                  </a:cubicBezTo>
                  <a:cubicBezTo>
                    <a:pt x="1413161" y="689241"/>
                    <a:pt x="1413161" y="689241"/>
                    <a:pt x="1413161" y="689241"/>
                  </a:cubicBezTo>
                  <a:cubicBezTo>
                    <a:pt x="1410994" y="678404"/>
                    <a:pt x="1406659" y="669734"/>
                    <a:pt x="1400156" y="661064"/>
                  </a:cubicBezTo>
                  <a:cubicBezTo>
                    <a:pt x="1391487" y="650227"/>
                    <a:pt x="1382817" y="643725"/>
                    <a:pt x="1374147" y="635055"/>
                  </a:cubicBezTo>
                  <a:cubicBezTo>
                    <a:pt x="1371980" y="632888"/>
                    <a:pt x="1367645" y="630720"/>
                    <a:pt x="1363310" y="628553"/>
                  </a:cubicBezTo>
                  <a:cubicBezTo>
                    <a:pt x="1376315" y="645892"/>
                    <a:pt x="1378482" y="661064"/>
                    <a:pt x="1389319" y="680571"/>
                  </a:cubicBezTo>
                  <a:cubicBezTo>
                    <a:pt x="1397989" y="691408"/>
                    <a:pt x="1432668" y="702245"/>
                    <a:pt x="1421831" y="721752"/>
                  </a:cubicBezTo>
                  <a:lnTo>
                    <a:pt x="1421831" y="721752"/>
                  </a:lnTo>
                  <a:close/>
                  <a:moveTo>
                    <a:pt x="1434835" y="650227"/>
                  </a:moveTo>
                  <a:lnTo>
                    <a:pt x="1434835" y="650227"/>
                  </a:lnTo>
                  <a:cubicBezTo>
                    <a:pt x="1419663" y="639390"/>
                    <a:pt x="1423998" y="613381"/>
                    <a:pt x="1432668" y="600376"/>
                  </a:cubicBezTo>
                  <a:cubicBezTo>
                    <a:pt x="1439170" y="587372"/>
                    <a:pt x="1454342" y="574367"/>
                    <a:pt x="1467347" y="567865"/>
                  </a:cubicBezTo>
                  <a:cubicBezTo>
                    <a:pt x="1460844" y="574367"/>
                    <a:pt x="1456510" y="580870"/>
                    <a:pt x="1452175" y="589539"/>
                  </a:cubicBezTo>
                  <a:cubicBezTo>
                    <a:pt x="1447840" y="598209"/>
                    <a:pt x="1443505" y="609046"/>
                    <a:pt x="1441337" y="617716"/>
                  </a:cubicBezTo>
                  <a:cubicBezTo>
                    <a:pt x="1441337" y="617716"/>
                    <a:pt x="1441337" y="617716"/>
                    <a:pt x="1441337" y="619883"/>
                  </a:cubicBezTo>
                  <a:cubicBezTo>
                    <a:pt x="1441337" y="619883"/>
                    <a:pt x="1441337" y="619883"/>
                    <a:pt x="1441337" y="619883"/>
                  </a:cubicBezTo>
                  <a:cubicBezTo>
                    <a:pt x="1441337" y="609046"/>
                    <a:pt x="1447840" y="600376"/>
                    <a:pt x="1452175" y="591707"/>
                  </a:cubicBezTo>
                  <a:cubicBezTo>
                    <a:pt x="1458677" y="580870"/>
                    <a:pt x="1467347" y="572200"/>
                    <a:pt x="1478184" y="563530"/>
                  </a:cubicBezTo>
                  <a:cubicBezTo>
                    <a:pt x="1480351" y="561363"/>
                    <a:pt x="1484686" y="559195"/>
                    <a:pt x="1486853" y="554861"/>
                  </a:cubicBezTo>
                  <a:cubicBezTo>
                    <a:pt x="1473849" y="572200"/>
                    <a:pt x="1473849" y="589539"/>
                    <a:pt x="1465179" y="606879"/>
                  </a:cubicBezTo>
                  <a:cubicBezTo>
                    <a:pt x="1458677" y="619883"/>
                    <a:pt x="1423998" y="630720"/>
                    <a:pt x="1434835" y="650227"/>
                  </a:cubicBezTo>
                  <a:lnTo>
                    <a:pt x="1434835" y="650227"/>
                  </a:lnTo>
                  <a:close/>
                  <a:moveTo>
                    <a:pt x="1419663" y="650227"/>
                  </a:moveTo>
                  <a:lnTo>
                    <a:pt x="1419663" y="650227"/>
                  </a:lnTo>
                  <a:cubicBezTo>
                    <a:pt x="1428333" y="630720"/>
                    <a:pt x="1391487" y="624218"/>
                    <a:pt x="1382817" y="611214"/>
                  </a:cubicBezTo>
                  <a:cubicBezTo>
                    <a:pt x="1369813" y="596042"/>
                    <a:pt x="1367645" y="578702"/>
                    <a:pt x="1352473" y="563530"/>
                  </a:cubicBezTo>
                  <a:cubicBezTo>
                    <a:pt x="1356808" y="565698"/>
                    <a:pt x="1358975" y="567865"/>
                    <a:pt x="1363310" y="570033"/>
                  </a:cubicBezTo>
                  <a:cubicBezTo>
                    <a:pt x="1374147" y="576535"/>
                    <a:pt x="1384984" y="583037"/>
                    <a:pt x="1393654" y="593874"/>
                  </a:cubicBezTo>
                  <a:cubicBezTo>
                    <a:pt x="1400156" y="602544"/>
                    <a:pt x="1406659" y="611214"/>
                    <a:pt x="1408826" y="619883"/>
                  </a:cubicBezTo>
                  <a:cubicBezTo>
                    <a:pt x="1408826" y="619883"/>
                    <a:pt x="1408826" y="619883"/>
                    <a:pt x="1408826" y="619883"/>
                  </a:cubicBezTo>
                  <a:cubicBezTo>
                    <a:pt x="1408826" y="619883"/>
                    <a:pt x="1408826" y="619883"/>
                    <a:pt x="1408826" y="617716"/>
                  </a:cubicBezTo>
                  <a:cubicBezTo>
                    <a:pt x="1406659" y="606879"/>
                    <a:pt x="1400156" y="598209"/>
                    <a:pt x="1393654" y="591707"/>
                  </a:cubicBezTo>
                  <a:cubicBezTo>
                    <a:pt x="1387152" y="585204"/>
                    <a:pt x="1382817" y="578702"/>
                    <a:pt x="1376315" y="574367"/>
                  </a:cubicBezTo>
                  <a:cubicBezTo>
                    <a:pt x="1391487" y="580870"/>
                    <a:pt x="1406659" y="589539"/>
                    <a:pt x="1415328" y="602544"/>
                  </a:cubicBezTo>
                  <a:cubicBezTo>
                    <a:pt x="1423998" y="613381"/>
                    <a:pt x="1432668" y="639390"/>
                    <a:pt x="1419663" y="650227"/>
                  </a:cubicBezTo>
                  <a:lnTo>
                    <a:pt x="1419663" y="650227"/>
                  </a:lnTo>
                  <a:close/>
                  <a:moveTo>
                    <a:pt x="1423998" y="578702"/>
                  </a:moveTo>
                  <a:lnTo>
                    <a:pt x="1423998" y="578702"/>
                  </a:lnTo>
                  <a:cubicBezTo>
                    <a:pt x="1410994" y="561363"/>
                    <a:pt x="1443505" y="546191"/>
                    <a:pt x="1450007" y="531019"/>
                  </a:cubicBezTo>
                  <a:cubicBezTo>
                    <a:pt x="1456510" y="511512"/>
                    <a:pt x="1456510" y="496340"/>
                    <a:pt x="1467347" y="476833"/>
                  </a:cubicBezTo>
                  <a:cubicBezTo>
                    <a:pt x="1465179" y="479001"/>
                    <a:pt x="1460844" y="483336"/>
                    <a:pt x="1458677" y="485503"/>
                  </a:cubicBezTo>
                  <a:cubicBezTo>
                    <a:pt x="1450007" y="494173"/>
                    <a:pt x="1443505" y="505010"/>
                    <a:pt x="1437003" y="515847"/>
                  </a:cubicBezTo>
                  <a:cubicBezTo>
                    <a:pt x="1432668" y="524517"/>
                    <a:pt x="1428333" y="535354"/>
                    <a:pt x="1428333" y="546191"/>
                  </a:cubicBezTo>
                  <a:cubicBezTo>
                    <a:pt x="1428333" y="546191"/>
                    <a:pt x="1428333" y="546191"/>
                    <a:pt x="1428333" y="546191"/>
                  </a:cubicBezTo>
                  <a:cubicBezTo>
                    <a:pt x="1428333" y="546191"/>
                    <a:pt x="1428333" y="546191"/>
                    <a:pt x="1428333" y="544023"/>
                  </a:cubicBezTo>
                  <a:cubicBezTo>
                    <a:pt x="1428333" y="533186"/>
                    <a:pt x="1430500" y="522349"/>
                    <a:pt x="1434835" y="513680"/>
                  </a:cubicBezTo>
                  <a:cubicBezTo>
                    <a:pt x="1439170" y="505010"/>
                    <a:pt x="1443505" y="498508"/>
                    <a:pt x="1447840" y="492005"/>
                  </a:cubicBezTo>
                  <a:cubicBezTo>
                    <a:pt x="1434835" y="500675"/>
                    <a:pt x="1421831" y="513680"/>
                    <a:pt x="1417496" y="528852"/>
                  </a:cubicBezTo>
                  <a:cubicBezTo>
                    <a:pt x="1410994" y="544023"/>
                    <a:pt x="1408826" y="570033"/>
                    <a:pt x="1423998" y="578702"/>
                  </a:cubicBezTo>
                  <a:lnTo>
                    <a:pt x="1423998" y="578702"/>
                  </a:lnTo>
                  <a:close/>
                  <a:moveTo>
                    <a:pt x="1408826" y="583037"/>
                  </a:moveTo>
                  <a:lnTo>
                    <a:pt x="1408826" y="583037"/>
                  </a:lnTo>
                  <a:cubicBezTo>
                    <a:pt x="1421831" y="570033"/>
                    <a:pt x="1408826" y="544023"/>
                    <a:pt x="1397989" y="533186"/>
                  </a:cubicBezTo>
                  <a:cubicBezTo>
                    <a:pt x="1387152" y="522349"/>
                    <a:pt x="1369813" y="513680"/>
                    <a:pt x="1354641" y="509345"/>
                  </a:cubicBezTo>
                  <a:cubicBezTo>
                    <a:pt x="1361143" y="513680"/>
                    <a:pt x="1367645" y="520182"/>
                    <a:pt x="1374147" y="526684"/>
                  </a:cubicBezTo>
                  <a:cubicBezTo>
                    <a:pt x="1380650" y="533186"/>
                    <a:pt x="1389319" y="541856"/>
                    <a:pt x="1391487" y="552693"/>
                  </a:cubicBezTo>
                  <a:cubicBezTo>
                    <a:pt x="1391487" y="552693"/>
                    <a:pt x="1391487" y="552693"/>
                    <a:pt x="1391487" y="552693"/>
                  </a:cubicBezTo>
                  <a:cubicBezTo>
                    <a:pt x="1391487" y="552693"/>
                    <a:pt x="1391487" y="552693"/>
                    <a:pt x="1391487" y="552693"/>
                  </a:cubicBezTo>
                  <a:cubicBezTo>
                    <a:pt x="1387152" y="541856"/>
                    <a:pt x="1380650" y="535354"/>
                    <a:pt x="1371980" y="526684"/>
                  </a:cubicBezTo>
                  <a:cubicBezTo>
                    <a:pt x="1363310" y="518014"/>
                    <a:pt x="1352473" y="511512"/>
                    <a:pt x="1339469" y="507177"/>
                  </a:cubicBezTo>
                  <a:cubicBezTo>
                    <a:pt x="1339469" y="505010"/>
                    <a:pt x="1335134" y="502842"/>
                    <a:pt x="1330799" y="502842"/>
                  </a:cubicBezTo>
                  <a:cubicBezTo>
                    <a:pt x="1348138" y="515847"/>
                    <a:pt x="1352473" y="533186"/>
                    <a:pt x="1367645" y="548358"/>
                  </a:cubicBezTo>
                  <a:cubicBezTo>
                    <a:pt x="1378482" y="559195"/>
                    <a:pt x="1413161" y="561363"/>
                    <a:pt x="1408826" y="583037"/>
                  </a:cubicBezTo>
                  <a:lnTo>
                    <a:pt x="1408826" y="583037"/>
                  </a:lnTo>
                  <a:close/>
                  <a:moveTo>
                    <a:pt x="1406659" y="509345"/>
                  </a:moveTo>
                  <a:lnTo>
                    <a:pt x="1406659" y="509345"/>
                  </a:lnTo>
                  <a:cubicBezTo>
                    <a:pt x="1389319" y="502842"/>
                    <a:pt x="1389319" y="474666"/>
                    <a:pt x="1393654" y="459494"/>
                  </a:cubicBezTo>
                  <a:cubicBezTo>
                    <a:pt x="1397989" y="444322"/>
                    <a:pt x="1408826" y="429150"/>
                    <a:pt x="1419663" y="420480"/>
                  </a:cubicBezTo>
                  <a:cubicBezTo>
                    <a:pt x="1415328" y="429150"/>
                    <a:pt x="1413161" y="435652"/>
                    <a:pt x="1408826" y="444322"/>
                  </a:cubicBezTo>
                  <a:cubicBezTo>
                    <a:pt x="1404491" y="452992"/>
                    <a:pt x="1402324" y="463829"/>
                    <a:pt x="1404491" y="474666"/>
                  </a:cubicBezTo>
                  <a:cubicBezTo>
                    <a:pt x="1404491" y="474666"/>
                    <a:pt x="1404491" y="474666"/>
                    <a:pt x="1404491" y="474666"/>
                  </a:cubicBezTo>
                  <a:cubicBezTo>
                    <a:pt x="1404491" y="474666"/>
                    <a:pt x="1404491" y="474666"/>
                    <a:pt x="1404491" y="474666"/>
                  </a:cubicBezTo>
                  <a:cubicBezTo>
                    <a:pt x="1402324" y="463829"/>
                    <a:pt x="1406659" y="452992"/>
                    <a:pt x="1408826" y="444322"/>
                  </a:cubicBezTo>
                  <a:cubicBezTo>
                    <a:pt x="1413161" y="433485"/>
                    <a:pt x="1419663" y="422648"/>
                    <a:pt x="1428333" y="411811"/>
                  </a:cubicBezTo>
                  <a:cubicBezTo>
                    <a:pt x="1430500" y="407476"/>
                    <a:pt x="1432668" y="405308"/>
                    <a:pt x="1434835" y="403141"/>
                  </a:cubicBezTo>
                  <a:cubicBezTo>
                    <a:pt x="1426166" y="422648"/>
                    <a:pt x="1428333" y="439987"/>
                    <a:pt x="1423998" y="459494"/>
                  </a:cubicBezTo>
                  <a:cubicBezTo>
                    <a:pt x="1421831" y="474666"/>
                    <a:pt x="1391487" y="494173"/>
                    <a:pt x="1406659" y="509345"/>
                  </a:cubicBezTo>
                  <a:lnTo>
                    <a:pt x="1406659" y="509345"/>
                  </a:lnTo>
                  <a:close/>
                  <a:moveTo>
                    <a:pt x="1389319" y="513680"/>
                  </a:moveTo>
                  <a:lnTo>
                    <a:pt x="1389319" y="513680"/>
                  </a:lnTo>
                  <a:cubicBezTo>
                    <a:pt x="1391487" y="492005"/>
                    <a:pt x="1356808" y="494173"/>
                    <a:pt x="1345971" y="483336"/>
                  </a:cubicBezTo>
                  <a:cubicBezTo>
                    <a:pt x="1330799" y="470331"/>
                    <a:pt x="1324297" y="455159"/>
                    <a:pt x="1304790" y="442155"/>
                  </a:cubicBezTo>
                  <a:cubicBezTo>
                    <a:pt x="1309125" y="444322"/>
                    <a:pt x="1313459" y="444322"/>
                    <a:pt x="1315627" y="446489"/>
                  </a:cubicBezTo>
                  <a:cubicBezTo>
                    <a:pt x="1326464" y="450824"/>
                    <a:pt x="1339469" y="455159"/>
                    <a:pt x="1348138" y="463829"/>
                  </a:cubicBezTo>
                  <a:cubicBezTo>
                    <a:pt x="1356808" y="470331"/>
                    <a:pt x="1365478" y="476833"/>
                    <a:pt x="1369813" y="487670"/>
                  </a:cubicBezTo>
                  <a:cubicBezTo>
                    <a:pt x="1369813" y="487670"/>
                    <a:pt x="1369813" y="487670"/>
                    <a:pt x="1369813" y="487670"/>
                  </a:cubicBezTo>
                  <a:cubicBezTo>
                    <a:pt x="1369813" y="487670"/>
                    <a:pt x="1369813" y="487670"/>
                    <a:pt x="1369813" y="487670"/>
                  </a:cubicBezTo>
                  <a:cubicBezTo>
                    <a:pt x="1365478" y="479001"/>
                    <a:pt x="1356808" y="470331"/>
                    <a:pt x="1350306" y="463829"/>
                  </a:cubicBezTo>
                  <a:cubicBezTo>
                    <a:pt x="1343803" y="459494"/>
                    <a:pt x="1337301" y="452992"/>
                    <a:pt x="1328631" y="450824"/>
                  </a:cubicBezTo>
                  <a:cubicBezTo>
                    <a:pt x="1343803" y="452992"/>
                    <a:pt x="1361143" y="459494"/>
                    <a:pt x="1374147" y="468164"/>
                  </a:cubicBezTo>
                  <a:cubicBezTo>
                    <a:pt x="1384984" y="476833"/>
                    <a:pt x="1400156" y="498508"/>
                    <a:pt x="1389319" y="513680"/>
                  </a:cubicBezTo>
                  <a:lnTo>
                    <a:pt x="1389319" y="513680"/>
                  </a:lnTo>
                  <a:close/>
                  <a:moveTo>
                    <a:pt x="1380650" y="442155"/>
                  </a:moveTo>
                  <a:lnTo>
                    <a:pt x="1380650" y="442155"/>
                  </a:lnTo>
                  <a:cubicBezTo>
                    <a:pt x="1363310" y="426983"/>
                    <a:pt x="1391487" y="405308"/>
                    <a:pt x="1395822" y="390136"/>
                  </a:cubicBezTo>
                  <a:cubicBezTo>
                    <a:pt x="1400156" y="370630"/>
                    <a:pt x="1395822" y="353290"/>
                    <a:pt x="1400156" y="333783"/>
                  </a:cubicBezTo>
                  <a:cubicBezTo>
                    <a:pt x="1397989" y="338118"/>
                    <a:pt x="1395822" y="340286"/>
                    <a:pt x="1393654" y="344620"/>
                  </a:cubicBezTo>
                  <a:cubicBezTo>
                    <a:pt x="1387152" y="355458"/>
                    <a:pt x="1380650" y="366295"/>
                    <a:pt x="1378482" y="379299"/>
                  </a:cubicBezTo>
                  <a:cubicBezTo>
                    <a:pt x="1376315" y="390136"/>
                    <a:pt x="1374147" y="400973"/>
                    <a:pt x="1376315" y="409643"/>
                  </a:cubicBezTo>
                  <a:cubicBezTo>
                    <a:pt x="1376315" y="409643"/>
                    <a:pt x="1376315" y="409643"/>
                    <a:pt x="1376315" y="409643"/>
                  </a:cubicBezTo>
                  <a:cubicBezTo>
                    <a:pt x="1376315" y="409643"/>
                    <a:pt x="1376315" y="409643"/>
                    <a:pt x="1376315" y="409643"/>
                  </a:cubicBezTo>
                  <a:cubicBezTo>
                    <a:pt x="1374147" y="398806"/>
                    <a:pt x="1374147" y="387969"/>
                    <a:pt x="1376315" y="379299"/>
                  </a:cubicBezTo>
                  <a:cubicBezTo>
                    <a:pt x="1378482" y="370630"/>
                    <a:pt x="1380650" y="361960"/>
                    <a:pt x="1384984" y="355458"/>
                  </a:cubicBezTo>
                  <a:cubicBezTo>
                    <a:pt x="1374147" y="366295"/>
                    <a:pt x="1365478" y="383634"/>
                    <a:pt x="1363310" y="398806"/>
                  </a:cubicBezTo>
                  <a:cubicBezTo>
                    <a:pt x="1358975" y="409643"/>
                    <a:pt x="1363310" y="437820"/>
                    <a:pt x="1380650" y="442155"/>
                  </a:cubicBezTo>
                  <a:lnTo>
                    <a:pt x="1380650" y="442155"/>
                  </a:lnTo>
                  <a:close/>
                  <a:moveTo>
                    <a:pt x="1365478" y="448657"/>
                  </a:moveTo>
                  <a:lnTo>
                    <a:pt x="1365478" y="448657"/>
                  </a:lnTo>
                  <a:cubicBezTo>
                    <a:pt x="1374147" y="433485"/>
                    <a:pt x="1356808" y="411811"/>
                    <a:pt x="1343803" y="403141"/>
                  </a:cubicBezTo>
                  <a:cubicBezTo>
                    <a:pt x="1330799" y="394471"/>
                    <a:pt x="1313459" y="390136"/>
                    <a:pt x="1298287" y="390136"/>
                  </a:cubicBezTo>
                  <a:cubicBezTo>
                    <a:pt x="1306957" y="394471"/>
                    <a:pt x="1313459" y="396639"/>
                    <a:pt x="1322129" y="400973"/>
                  </a:cubicBezTo>
                  <a:cubicBezTo>
                    <a:pt x="1330799" y="405308"/>
                    <a:pt x="1339469" y="413978"/>
                    <a:pt x="1343803" y="422648"/>
                  </a:cubicBezTo>
                  <a:cubicBezTo>
                    <a:pt x="1343803" y="422648"/>
                    <a:pt x="1343803" y="422648"/>
                    <a:pt x="1343803" y="422648"/>
                  </a:cubicBezTo>
                  <a:cubicBezTo>
                    <a:pt x="1343803" y="422648"/>
                    <a:pt x="1343803" y="422648"/>
                    <a:pt x="1343803" y="422648"/>
                  </a:cubicBezTo>
                  <a:cubicBezTo>
                    <a:pt x="1337301" y="413978"/>
                    <a:pt x="1328631" y="407476"/>
                    <a:pt x="1319962" y="403141"/>
                  </a:cubicBezTo>
                  <a:cubicBezTo>
                    <a:pt x="1309125" y="396639"/>
                    <a:pt x="1296120" y="392304"/>
                    <a:pt x="1285283" y="390136"/>
                  </a:cubicBezTo>
                  <a:cubicBezTo>
                    <a:pt x="1280948" y="390136"/>
                    <a:pt x="1276613" y="387969"/>
                    <a:pt x="1274446" y="387969"/>
                  </a:cubicBezTo>
                  <a:cubicBezTo>
                    <a:pt x="1293953" y="398806"/>
                    <a:pt x="1302622" y="411811"/>
                    <a:pt x="1319962" y="424815"/>
                  </a:cubicBezTo>
                  <a:cubicBezTo>
                    <a:pt x="1330799" y="431317"/>
                    <a:pt x="1365478" y="426983"/>
                    <a:pt x="1365478" y="448657"/>
                  </a:cubicBezTo>
                  <a:lnTo>
                    <a:pt x="1365478" y="448657"/>
                  </a:lnTo>
                  <a:close/>
                  <a:moveTo>
                    <a:pt x="1348138" y="379299"/>
                  </a:moveTo>
                  <a:lnTo>
                    <a:pt x="1348138" y="379299"/>
                  </a:lnTo>
                  <a:cubicBezTo>
                    <a:pt x="1330799" y="366295"/>
                    <a:pt x="1356808" y="342453"/>
                    <a:pt x="1356808" y="325114"/>
                  </a:cubicBezTo>
                  <a:cubicBezTo>
                    <a:pt x="1358975" y="305607"/>
                    <a:pt x="1352473" y="288267"/>
                    <a:pt x="1356808" y="268761"/>
                  </a:cubicBezTo>
                  <a:cubicBezTo>
                    <a:pt x="1354641" y="273095"/>
                    <a:pt x="1352473" y="275263"/>
                    <a:pt x="1352473" y="279598"/>
                  </a:cubicBezTo>
                  <a:cubicBezTo>
                    <a:pt x="1348138" y="290435"/>
                    <a:pt x="1343803" y="303439"/>
                    <a:pt x="1341636" y="314276"/>
                  </a:cubicBezTo>
                  <a:cubicBezTo>
                    <a:pt x="1339469" y="325114"/>
                    <a:pt x="1339469" y="335951"/>
                    <a:pt x="1343803" y="344620"/>
                  </a:cubicBezTo>
                  <a:cubicBezTo>
                    <a:pt x="1343803" y="344620"/>
                    <a:pt x="1343803" y="344620"/>
                    <a:pt x="1343803" y="344620"/>
                  </a:cubicBezTo>
                  <a:cubicBezTo>
                    <a:pt x="1343803" y="344620"/>
                    <a:pt x="1343803" y="344620"/>
                    <a:pt x="1343803" y="344620"/>
                  </a:cubicBezTo>
                  <a:cubicBezTo>
                    <a:pt x="1339469" y="335951"/>
                    <a:pt x="1339469" y="325114"/>
                    <a:pt x="1341636" y="314276"/>
                  </a:cubicBezTo>
                  <a:cubicBezTo>
                    <a:pt x="1341636" y="305607"/>
                    <a:pt x="1343803" y="296937"/>
                    <a:pt x="1345971" y="288267"/>
                  </a:cubicBezTo>
                  <a:cubicBezTo>
                    <a:pt x="1337301" y="301272"/>
                    <a:pt x="1328631" y="318611"/>
                    <a:pt x="1328631" y="333783"/>
                  </a:cubicBezTo>
                  <a:cubicBezTo>
                    <a:pt x="1322129" y="348955"/>
                    <a:pt x="1328631" y="374964"/>
                    <a:pt x="1348138" y="379299"/>
                  </a:cubicBezTo>
                  <a:lnTo>
                    <a:pt x="1348138" y="379299"/>
                  </a:lnTo>
                  <a:close/>
                  <a:moveTo>
                    <a:pt x="1332966" y="385801"/>
                  </a:moveTo>
                  <a:lnTo>
                    <a:pt x="1332966" y="385801"/>
                  </a:lnTo>
                  <a:cubicBezTo>
                    <a:pt x="1330799" y="364127"/>
                    <a:pt x="1298287" y="372797"/>
                    <a:pt x="1283116" y="364127"/>
                  </a:cubicBezTo>
                  <a:cubicBezTo>
                    <a:pt x="1265776" y="353290"/>
                    <a:pt x="1254939" y="340286"/>
                    <a:pt x="1235432" y="333783"/>
                  </a:cubicBezTo>
                  <a:cubicBezTo>
                    <a:pt x="1239767" y="333783"/>
                    <a:pt x="1244102" y="333783"/>
                    <a:pt x="1248437" y="335951"/>
                  </a:cubicBezTo>
                  <a:cubicBezTo>
                    <a:pt x="1261441" y="338118"/>
                    <a:pt x="1272278" y="340286"/>
                    <a:pt x="1285283" y="344620"/>
                  </a:cubicBezTo>
                  <a:cubicBezTo>
                    <a:pt x="1293953" y="348955"/>
                    <a:pt x="1304790" y="353290"/>
                    <a:pt x="1311292" y="361960"/>
                  </a:cubicBezTo>
                  <a:cubicBezTo>
                    <a:pt x="1311292" y="361960"/>
                    <a:pt x="1311292" y="361960"/>
                    <a:pt x="1311292" y="361960"/>
                  </a:cubicBezTo>
                  <a:cubicBezTo>
                    <a:pt x="1311292" y="361960"/>
                    <a:pt x="1311292" y="361960"/>
                    <a:pt x="1311292" y="361960"/>
                  </a:cubicBezTo>
                  <a:cubicBezTo>
                    <a:pt x="1304790" y="353290"/>
                    <a:pt x="1296120" y="348955"/>
                    <a:pt x="1287450" y="342453"/>
                  </a:cubicBezTo>
                  <a:cubicBezTo>
                    <a:pt x="1278781" y="338118"/>
                    <a:pt x="1272278" y="335951"/>
                    <a:pt x="1263609" y="333783"/>
                  </a:cubicBezTo>
                  <a:cubicBezTo>
                    <a:pt x="1278781" y="333783"/>
                    <a:pt x="1298287" y="335951"/>
                    <a:pt x="1311292" y="342453"/>
                  </a:cubicBezTo>
                  <a:cubicBezTo>
                    <a:pt x="1322129" y="351123"/>
                    <a:pt x="1339469" y="370630"/>
                    <a:pt x="1332966" y="385801"/>
                  </a:cubicBezTo>
                  <a:lnTo>
                    <a:pt x="1332966" y="385801"/>
                  </a:lnTo>
                  <a:close/>
                  <a:moveTo>
                    <a:pt x="1309125" y="318611"/>
                  </a:moveTo>
                  <a:lnTo>
                    <a:pt x="1309125" y="318611"/>
                  </a:lnTo>
                  <a:cubicBezTo>
                    <a:pt x="1289618" y="307774"/>
                    <a:pt x="1313459" y="281765"/>
                    <a:pt x="1313459" y="264426"/>
                  </a:cubicBezTo>
                  <a:cubicBezTo>
                    <a:pt x="1313459" y="244919"/>
                    <a:pt x="1304790" y="229747"/>
                    <a:pt x="1306957" y="208073"/>
                  </a:cubicBezTo>
                  <a:cubicBezTo>
                    <a:pt x="1304790" y="212408"/>
                    <a:pt x="1304790" y="214575"/>
                    <a:pt x="1302622" y="218910"/>
                  </a:cubicBezTo>
                  <a:cubicBezTo>
                    <a:pt x="1298287" y="229747"/>
                    <a:pt x="1296120" y="242752"/>
                    <a:pt x="1293953" y="255756"/>
                  </a:cubicBezTo>
                  <a:cubicBezTo>
                    <a:pt x="1293953" y="266593"/>
                    <a:pt x="1293953" y="277430"/>
                    <a:pt x="1298287" y="286100"/>
                  </a:cubicBezTo>
                  <a:cubicBezTo>
                    <a:pt x="1298287" y="286100"/>
                    <a:pt x="1298287" y="286100"/>
                    <a:pt x="1298287" y="286100"/>
                  </a:cubicBezTo>
                  <a:cubicBezTo>
                    <a:pt x="1298287" y="286100"/>
                    <a:pt x="1298287" y="286100"/>
                    <a:pt x="1298287" y="286100"/>
                  </a:cubicBezTo>
                  <a:cubicBezTo>
                    <a:pt x="1293953" y="277430"/>
                    <a:pt x="1291785" y="266593"/>
                    <a:pt x="1291785" y="255756"/>
                  </a:cubicBezTo>
                  <a:cubicBezTo>
                    <a:pt x="1291785" y="247086"/>
                    <a:pt x="1291785" y="238417"/>
                    <a:pt x="1293953" y="229747"/>
                  </a:cubicBezTo>
                  <a:cubicBezTo>
                    <a:pt x="1287450" y="242752"/>
                    <a:pt x="1280948" y="260091"/>
                    <a:pt x="1280948" y="275263"/>
                  </a:cubicBezTo>
                  <a:cubicBezTo>
                    <a:pt x="1280948" y="292602"/>
                    <a:pt x="1289618" y="318611"/>
                    <a:pt x="1309125" y="318611"/>
                  </a:cubicBezTo>
                  <a:lnTo>
                    <a:pt x="1309125" y="318611"/>
                  </a:lnTo>
                  <a:close/>
                  <a:moveTo>
                    <a:pt x="1293953" y="327281"/>
                  </a:moveTo>
                  <a:lnTo>
                    <a:pt x="1293953" y="327281"/>
                  </a:lnTo>
                  <a:cubicBezTo>
                    <a:pt x="1289618" y="305607"/>
                    <a:pt x="1257106" y="318611"/>
                    <a:pt x="1241934" y="312109"/>
                  </a:cubicBezTo>
                  <a:cubicBezTo>
                    <a:pt x="1222428" y="303439"/>
                    <a:pt x="1211591" y="292602"/>
                    <a:pt x="1189916" y="286100"/>
                  </a:cubicBezTo>
                  <a:cubicBezTo>
                    <a:pt x="1194251" y="286100"/>
                    <a:pt x="1198586" y="286100"/>
                    <a:pt x="1202921" y="286100"/>
                  </a:cubicBezTo>
                  <a:cubicBezTo>
                    <a:pt x="1215925" y="286100"/>
                    <a:pt x="1226762" y="288267"/>
                    <a:pt x="1239767" y="290435"/>
                  </a:cubicBezTo>
                  <a:cubicBezTo>
                    <a:pt x="1250604" y="292602"/>
                    <a:pt x="1259274" y="296937"/>
                    <a:pt x="1267944" y="305607"/>
                  </a:cubicBezTo>
                  <a:cubicBezTo>
                    <a:pt x="1267944" y="305607"/>
                    <a:pt x="1267944" y="305607"/>
                    <a:pt x="1267944" y="305607"/>
                  </a:cubicBezTo>
                  <a:cubicBezTo>
                    <a:pt x="1267944" y="305607"/>
                    <a:pt x="1267944" y="305607"/>
                    <a:pt x="1267944" y="305607"/>
                  </a:cubicBezTo>
                  <a:cubicBezTo>
                    <a:pt x="1261441" y="296937"/>
                    <a:pt x="1250604" y="292602"/>
                    <a:pt x="1241934" y="290435"/>
                  </a:cubicBezTo>
                  <a:cubicBezTo>
                    <a:pt x="1233265" y="288267"/>
                    <a:pt x="1224595" y="286100"/>
                    <a:pt x="1218093" y="283933"/>
                  </a:cubicBezTo>
                  <a:cubicBezTo>
                    <a:pt x="1233265" y="281765"/>
                    <a:pt x="1252772" y="281765"/>
                    <a:pt x="1265776" y="288267"/>
                  </a:cubicBezTo>
                  <a:cubicBezTo>
                    <a:pt x="1278781" y="292602"/>
                    <a:pt x="1300455" y="309942"/>
                    <a:pt x="1293953" y="327281"/>
                  </a:cubicBezTo>
                  <a:lnTo>
                    <a:pt x="1293953" y="327281"/>
                  </a:lnTo>
                  <a:close/>
                  <a:moveTo>
                    <a:pt x="1263609" y="262258"/>
                  </a:moveTo>
                  <a:lnTo>
                    <a:pt x="1263609" y="262258"/>
                  </a:lnTo>
                  <a:cubicBezTo>
                    <a:pt x="1244102" y="253589"/>
                    <a:pt x="1263609" y="223245"/>
                    <a:pt x="1261441" y="208073"/>
                  </a:cubicBezTo>
                  <a:cubicBezTo>
                    <a:pt x="1259274" y="188566"/>
                    <a:pt x="1250604" y="173394"/>
                    <a:pt x="1248437" y="151720"/>
                  </a:cubicBezTo>
                  <a:cubicBezTo>
                    <a:pt x="1246269" y="156055"/>
                    <a:pt x="1246269" y="160389"/>
                    <a:pt x="1246269" y="162557"/>
                  </a:cubicBezTo>
                  <a:cubicBezTo>
                    <a:pt x="1244102" y="175561"/>
                    <a:pt x="1241934" y="186398"/>
                    <a:pt x="1241934" y="199403"/>
                  </a:cubicBezTo>
                  <a:cubicBezTo>
                    <a:pt x="1241934" y="210240"/>
                    <a:pt x="1244102" y="221077"/>
                    <a:pt x="1250604" y="229747"/>
                  </a:cubicBezTo>
                  <a:cubicBezTo>
                    <a:pt x="1250604" y="229747"/>
                    <a:pt x="1250604" y="229747"/>
                    <a:pt x="1250604" y="229747"/>
                  </a:cubicBezTo>
                  <a:cubicBezTo>
                    <a:pt x="1250604" y="229747"/>
                    <a:pt x="1250604" y="229747"/>
                    <a:pt x="1250604" y="229747"/>
                  </a:cubicBezTo>
                  <a:cubicBezTo>
                    <a:pt x="1244102" y="221077"/>
                    <a:pt x="1241934" y="210240"/>
                    <a:pt x="1241934" y="199403"/>
                  </a:cubicBezTo>
                  <a:cubicBezTo>
                    <a:pt x="1241934" y="190733"/>
                    <a:pt x="1241934" y="182064"/>
                    <a:pt x="1241934" y="173394"/>
                  </a:cubicBezTo>
                  <a:cubicBezTo>
                    <a:pt x="1235432" y="188566"/>
                    <a:pt x="1231097" y="205905"/>
                    <a:pt x="1233265" y="221077"/>
                  </a:cubicBezTo>
                  <a:cubicBezTo>
                    <a:pt x="1233265" y="238417"/>
                    <a:pt x="1244102" y="264426"/>
                    <a:pt x="1263609" y="262258"/>
                  </a:cubicBezTo>
                  <a:lnTo>
                    <a:pt x="1263609" y="262258"/>
                  </a:lnTo>
                  <a:close/>
                  <a:moveTo>
                    <a:pt x="1250604" y="273095"/>
                  </a:moveTo>
                  <a:lnTo>
                    <a:pt x="1250604" y="273095"/>
                  </a:lnTo>
                  <a:cubicBezTo>
                    <a:pt x="1244102" y="251421"/>
                    <a:pt x="1213758" y="266593"/>
                    <a:pt x="1196419" y="262258"/>
                  </a:cubicBezTo>
                  <a:cubicBezTo>
                    <a:pt x="1176912" y="255756"/>
                    <a:pt x="1163907" y="244919"/>
                    <a:pt x="1142233" y="242752"/>
                  </a:cubicBezTo>
                  <a:cubicBezTo>
                    <a:pt x="1146568" y="242752"/>
                    <a:pt x="1150903" y="242752"/>
                    <a:pt x="1155237" y="240584"/>
                  </a:cubicBezTo>
                  <a:cubicBezTo>
                    <a:pt x="1168242" y="240584"/>
                    <a:pt x="1179079" y="240584"/>
                    <a:pt x="1192084" y="242752"/>
                  </a:cubicBezTo>
                  <a:cubicBezTo>
                    <a:pt x="1202921" y="244919"/>
                    <a:pt x="1213758" y="247086"/>
                    <a:pt x="1220260" y="255756"/>
                  </a:cubicBezTo>
                  <a:cubicBezTo>
                    <a:pt x="1220260" y="255756"/>
                    <a:pt x="1220260" y="255756"/>
                    <a:pt x="1220260" y="255756"/>
                  </a:cubicBezTo>
                  <a:cubicBezTo>
                    <a:pt x="1220260" y="255756"/>
                    <a:pt x="1220260" y="255756"/>
                    <a:pt x="1220260" y="255756"/>
                  </a:cubicBezTo>
                  <a:cubicBezTo>
                    <a:pt x="1211591" y="249254"/>
                    <a:pt x="1202921" y="244919"/>
                    <a:pt x="1192084" y="242752"/>
                  </a:cubicBezTo>
                  <a:cubicBezTo>
                    <a:pt x="1183414" y="240584"/>
                    <a:pt x="1174744" y="238417"/>
                    <a:pt x="1166075" y="238417"/>
                  </a:cubicBezTo>
                  <a:cubicBezTo>
                    <a:pt x="1181247" y="234082"/>
                    <a:pt x="1198586" y="231914"/>
                    <a:pt x="1213758" y="236249"/>
                  </a:cubicBezTo>
                  <a:cubicBezTo>
                    <a:pt x="1231097" y="240584"/>
                    <a:pt x="1254939" y="255756"/>
                    <a:pt x="1250604" y="273095"/>
                  </a:cubicBezTo>
                  <a:lnTo>
                    <a:pt x="1250604" y="273095"/>
                  </a:lnTo>
                  <a:close/>
                  <a:moveTo>
                    <a:pt x="1211591" y="212408"/>
                  </a:moveTo>
                  <a:lnTo>
                    <a:pt x="1211591" y="212408"/>
                  </a:lnTo>
                  <a:cubicBezTo>
                    <a:pt x="1189916" y="205905"/>
                    <a:pt x="1207256" y="175561"/>
                    <a:pt x="1202921" y="158222"/>
                  </a:cubicBezTo>
                  <a:cubicBezTo>
                    <a:pt x="1198586" y="138715"/>
                    <a:pt x="1187749" y="125711"/>
                    <a:pt x="1185581" y="104036"/>
                  </a:cubicBezTo>
                  <a:cubicBezTo>
                    <a:pt x="1185581" y="108371"/>
                    <a:pt x="1183414" y="112706"/>
                    <a:pt x="1183414" y="117041"/>
                  </a:cubicBezTo>
                  <a:cubicBezTo>
                    <a:pt x="1181247" y="130045"/>
                    <a:pt x="1181247" y="140883"/>
                    <a:pt x="1183414" y="153887"/>
                  </a:cubicBezTo>
                  <a:cubicBezTo>
                    <a:pt x="1185581" y="164724"/>
                    <a:pt x="1187749" y="175561"/>
                    <a:pt x="1194251" y="184231"/>
                  </a:cubicBezTo>
                  <a:cubicBezTo>
                    <a:pt x="1194251" y="184231"/>
                    <a:pt x="1194251" y="184231"/>
                    <a:pt x="1194251" y="184231"/>
                  </a:cubicBezTo>
                  <a:cubicBezTo>
                    <a:pt x="1194251" y="184231"/>
                    <a:pt x="1194251" y="184231"/>
                    <a:pt x="1194251" y="184231"/>
                  </a:cubicBezTo>
                  <a:cubicBezTo>
                    <a:pt x="1187749" y="175561"/>
                    <a:pt x="1183414" y="166892"/>
                    <a:pt x="1183414" y="156055"/>
                  </a:cubicBezTo>
                  <a:cubicBezTo>
                    <a:pt x="1181247" y="147385"/>
                    <a:pt x="1181247" y="138715"/>
                    <a:pt x="1181247" y="130045"/>
                  </a:cubicBezTo>
                  <a:cubicBezTo>
                    <a:pt x="1176912" y="145217"/>
                    <a:pt x="1174744" y="162557"/>
                    <a:pt x="1176912" y="177729"/>
                  </a:cubicBezTo>
                  <a:cubicBezTo>
                    <a:pt x="1179079" y="190733"/>
                    <a:pt x="1194251" y="214575"/>
                    <a:pt x="1211591" y="212408"/>
                  </a:cubicBezTo>
                  <a:lnTo>
                    <a:pt x="1211591" y="212408"/>
                  </a:lnTo>
                  <a:close/>
                  <a:moveTo>
                    <a:pt x="1200753" y="223245"/>
                  </a:moveTo>
                  <a:lnTo>
                    <a:pt x="1200753" y="223245"/>
                  </a:lnTo>
                  <a:cubicBezTo>
                    <a:pt x="1192084" y="203738"/>
                    <a:pt x="1163907" y="221077"/>
                    <a:pt x="1146568" y="218910"/>
                  </a:cubicBezTo>
                  <a:cubicBezTo>
                    <a:pt x="1127061" y="214575"/>
                    <a:pt x="1114056" y="205905"/>
                    <a:pt x="1092382" y="203738"/>
                  </a:cubicBezTo>
                  <a:cubicBezTo>
                    <a:pt x="1096717" y="203738"/>
                    <a:pt x="1101052" y="201570"/>
                    <a:pt x="1103219" y="201570"/>
                  </a:cubicBezTo>
                  <a:cubicBezTo>
                    <a:pt x="1116224" y="199403"/>
                    <a:pt x="1127061" y="197236"/>
                    <a:pt x="1140065" y="199403"/>
                  </a:cubicBezTo>
                  <a:cubicBezTo>
                    <a:pt x="1150903" y="199403"/>
                    <a:pt x="1161740" y="201570"/>
                    <a:pt x="1170409" y="208073"/>
                  </a:cubicBezTo>
                  <a:cubicBezTo>
                    <a:pt x="1170409" y="208073"/>
                    <a:pt x="1170409" y="208073"/>
                    <a:pt x="1170409" y="208073"/>
                  </a:cubicBezTo>
                  <a:cubicBezTo>
                    <a:pt x="1170409" y="208073"/>
                    <a:pt x="1170409" y="208073"/>
                    <a:pt x="1170409" y="208073"/>
                  </a:cubicBezTo>
                  <a:cubicBezTo>
                    <a:pt x="1161740" y="201570"/>
                    <a:pt x="1150903" y="199403"/>
                    <a:pt x="1142233" y="197236"/>
                  </a:cubicBezTo>
                  <a:cubicBezTo>
                    <a:pt x="1133563" y="195068"/>
                    <a:pt x="1124894" y="195068"/>
                    <a:pt x="1116224" y="195068"/>
                  </a:cubicBezTo>
                  <a:cubicBezTo>
                    <a:pt x="1131396" y="188566"/>
                    <a:pt x="1148735" y="186398"/>
                    <a:pt x="1163907" y="188566"/>
                  </a:cubicBezTo>
                  <a:cubicBezTo>
                    <a:pt x="1179079" y="192901"/>
                    <a:pt x="1202921" y="205905"/>
                    <a:pt x="1200753" y="223245"/>
                  </a:cubicBezTo>
                  <a:lnTo>
                    <a:pt x="1200753" y="223245"/>
                  </a:lnTo>
                  <a:close/>
                  <a:moveTo>
                    <a:pt x="1157405" y="166892"/>
                  </a:moveTo>
                  <a:lnTo>
                    <a:pt x="1157405" y="166892"/>
                  </a:lnTo>
                  <a:cubicBezTo>
                    <a:pt x="1135731" y="162557"/>
                    <a:pt x="1148735" y="130045"/>
                    <a:pt x="1144400" y="114873"/>
                  </a:cubicBezTo>
                  <a:cubicBezTo>
                    <a:pt x="1137898" y="95367"/>
                    <a:pt x="1124894" y="84530"/>
                    <a:pt x="1120559" y="62855"/>
                  </a:cubicBezTo>
                  <a:cubicBezTo>
                    <a:pt x="1120559" y="67190"/>
                    <a:pt x="1120559" y="71525"/>
                    <a:pt x="1120559" y="75860"/>
                  </a:cubicBezTo>
                  <a:cubicBezTo>
                    <a:pt x="1120559" y="88864"/>
                    <a:pt x="1120559" y="99702"/>
                    <a:pt x="1124894" y="112706"/>
                  </a:cubicBezTo>
                  <a:cubicBezTo>
                    <a:pt x="1127061" y="123543"/>
                    <a:pt x="1131396" y="132213"/>
                    <a:pt x="1137898" y="140883"/>
                  </a:cubicBezTo>
                  <a:cubicBezTo>
                    <a:pt x="1137898" y="140883"/>
                    <a:pt x="1137898" y="140883"/>
                    <a:pt x="1137898" y="140883"/>
                  </a:cubicBezTo>
                  <a:cubicBezTo>
                    <a:pt x="1137898" y="140883"/>
                    <a:pt x="1137898" y="140883"/>
                    <a:pt x="1137898" y="140883"/>
                  </a:cubicBezTo>
                  <a:cubicBezTo>
                    <a:pt x="1131396" y="134380"/>
                    <a:pt x="1127061" y="123543"/>
                    <a:pt x="1122726" y="114873"/>
                  </a:cubicBezTo>
                  <a:cubicBezTo>
                    <a:pt x="1120559" y="106204"/>
                    <a:pt x="1118391" y="97534"/>
                    <a:pt x="1116224" y="88864"/>
                  </a:cubicBezTo>
                  <a:cubicBezTo>
                    <a:pt x="1114056" y="104036"/>
                    <a:pt x="1111889" y="123543"/>
                    <a:pt x="1118391" y="136548"/>
                  </a:cubicBezTo>
                  <a:cubicBezTo>
                    <a:pt x="1122726" y="149552"/>
                    <a:pt x="1140065" y="171227"/>
                    <a:pt x="1157405" y="166892"/>
                  </a:cubicBezTo>
                  <a:lnTo>
                    <a:pt x="1157405" y="166892"/>
                  </a:lnTo>
                  <a:close/>
                  <a:moveTo>
                    <a:pt x="1146568" y="179896"/>
                  </a:moveTo>
                  <a:lnTo>
                    <a:pt x="1146568" y="179896"/>
                  </a:lnTo>
                  <a:cubicBezTo>
                    <a:pt x="1135731" y="160389"/>
                    <a:pt x="1109722" y="182064"/>
                    <a:pt x="1092382" y="179896"/>
                  </a:cubicBezTo>
                  <a:cubicBezTo>
                    <a:pt x="1072875" y="177729"/>
                    <a:pt x="1057703" y="171227"/>
                    <a:pt x="1036029" y="171227"/>
                  </a:cubicBezTo>
                  <a:cubicBezTo>
                    <a:pt x="1040364" y="169059"/>
                    <a:pt x="1044699" y="169059"/>
                    <a:pt x="1046866" y="166892"/>
                  </a:cubicBezTo>
                  <a:cubicBezTo>
                    <a:pt x="1059871" y="162557"/>
                    <a:pt x="1070708" y="160389"/>
                    <a:pt x="1083712" y="160389"/>
                  </a:cubicBezTo>
                  <a:cubicBezTo>
                    <a:pt x="1094550" y="160389"/>
                    <a:pt x="1105387" y="160389"/>
                    <a:pt x="1114056" y="166892"/>
                  </a:cubicBezTo>
                  <a:cubicBezTo>
                    <a:pt x="1114056" y="166892"/>
                    <a:pt x="1114056" y="166892"/>
                    <a:pt x="1114056" y="166892"/>
                  </a:cubicBezTo>
                  <a:cubicBezTo>
                    <a:pt x="1114056" y="166892"/>
                    <a:pt x="1114056" y="166892"/>
                    <a:pt x="1114056" y="166892"/>
                  </a:cubicBezTo>
                  <a:cubicBezTo>
                    <a:pt x="1105387" y="162557"/>
                    <a:pt x="1094550" y="160389"/>
                    <a:pt x="1083712" y="160389"/>
                  </a:cubicBezTo>
                  <a:cubicBezTo>
                    <a:pt x="1075043" y="160389"/>
                    <a:pt x="1066373" y="160389"/>
                    <a:pt x="1057703" y="162557"/>
                  </a:cubicBezTo>
                  <a:cubicBezTo>
                    <a:pt x="1070708" y="156055"/>
                    <a:pt x="1090215" y="149552"/>
                    <a:pt x="1105387" y="151720"/>
                  </a:cubicBezTo>
                  <a:cubicBezTo>
                    <a:pt x="1120559" y="151720"/>
                    <a:pt x="1146568" y="162557"/>
                    <a:pt x="1146568" y="179896"/>
                  </a:cubicBezTo>
                  <a:lnTo>
                    <a:pt x="1146568" y="179896"/>
                  </a:lnTo>
                  <a:close/>
                  <a:moveTo>
                    <a:pt x="1096717" y="127878"/>
                  </a:moveTo>
                  <a:lnTo>
                    <a:pt x="1096717" y="127878"/>
                  </a:lnTo>
                  <a:cubicBezTo>
                    <a:pt x="1075043" y="125711"/>
                    <a:pt x="1085880" y="91032"/>
                    <a:pt x="1077210" y="78027"/>
                  </a:cubicBezTo>
                  <a:cubicBezTo>
                    <a:pt x="1068541" y="60688"/>
                    <a:pt x="1055536" y="49851"/>
                    <a:pt x="1049034" y="28177"/>
                  </a:cubicBezTo>
                  <a:cubicBezTo>
                    <a:pt x="1049034" y="32511"/>
                    <a:pt x="1049034" y="36846"/>
                    <a:pt x="1049034" y="41181"/>
                  </a:cubicBezTo>
                  <a:cubicBezTo>
                    <a:pt x="1051201" y="54186"/>
                    <a:pt x="1051201" y="65023"/>
                    <a:pt x="1057703" y="78027"/>
                  </a:cubicBezTo>
                  <a:cubicBezTo>
                    <a:pt x="1062038" y="88864"/>
                    <a:pt x="1066373" y="97534"/>
                    <a:pt x="1075043" y="104036"/>
                  </a:cubicBezTo>
                  <a:cubicBezTo>
                    <a:pt x="1075043" y="104036"/>
                    <a:pt x="1075043" y="104036"/>
                    <a:pt x="1075043" y="104036"/>
                  </a:cubicBezTo>
                  <a:cubicBezTo>
                    <a:pt x="1075043" y="104036"/>
                    <a:pt x="1075043" y="104036"/>
                    <a:pt x="1075043" y="104036"/>
                  </a:cubicBezTo>
                  <a:cubicBezTo>
                    <a:pt x="1066373" y="97534"/>
                    <a:pt x="1062038" y="88864"/>
                    <a:pt x="1057703" y="78027"/>
                  </a:cubicBezTo>
                  <a:cubicBezTo>
                    <a:pt x="1053368" y="69358"/>
                    <a:pt x="1051201" y="62855"/>
                    <a:pt x="1049034" y="54186"/>
                  </a:cubicBezTo>
                  <a:cubicBezTo>
                    <a:pt x="1046866" y="69358"/>
                    <a:pt x="1049034" y="88864"/>
                    <a:pt x="1055536" y="101869"/>
                  </a:cubicBezTo>
                  <a:cubicBezTo>
                    <a:pt x="1059871" y="114873"/>
                    <a:pt x="1079378" y="134380"/>
                    <a:pt x="1096717" y="127878"/>
                  </a:cubicBezTo>
                  <a:lnTo>
                    <a:pt x="1096717" y="127878"/>
                  </a:lnTo>
                  <a:close/>
                  <a:moveTo>
                    <a:pt x="1088047" y="143050"/>
                  </a:moveTo>
                  <a:lnTo>
                    <a:pt x="1088047" y="143050"/>
                  </a:lnTo>
                  <a:cubicBezTo>
                    <a:pt x="1085880" y="125711"/>
                    <a:pt x="1059871" y="117041"/>
                    <a:pt x="1044699" y="117041"/>
                  </a:cubicBezTo>
                  <a:cubicBezTo>
                    <a:pt x="1029527" y="117041"/>
                    <a:pt x="1012187" y="125711"/>
                    <a:pt x="999183" y="134380"/>
                  </a:cubicBezTo>
                  <a:cubicBezTo>
                    <a:pt x="1007853" y="132213"/>
                    <a:pt x="1016522" y="130045"/>
                    <a:pt x="1025192" y="130045"/>
                  </a:cubicBezTo>
                  <a:cubicBezTo>
                    <a:pt x="1036029" y="130045"/>
                    <a:pt x="1046866" y="130045"/>
                    <a:pt x="1055536" y="134380"/>
                  </a:cubicBezTo>
                  <a:cubicBezTo>
                    <a:pt x="1055536" y="134380"/>
                    <a:pt x="1055536" y="134380"/>
                    <a:pt x="1055536" y="134380"/>
                  </a:cubicBezTo>
                  <a:cubicBezTo>
                    <a:pt x="1055536" y="134380"/>
                    <a:pt x="1055536" y="134380"/>
                    <a:pt x="1055536" y="134380"/>
                  </a:cubicBezTo>
                  <a:cubicBezTo>
                    <a:pt x="1044699" y="130045"/>
                    <a:pt x="1033862" y="130045"/>
                    <a:pt x="1025192" y="132213"/>
                  </a:cubicBezTo>
                  <a:cubicBezTo>
                    <a:pt x="1012187" y="134380"/>
                    <a:pt x="1001350" y="138715"/>
                    <a:pt x="988346" y="143050"/>
                  </a:cubicBezTo>
                  <a:cubicBezTo>
                    <a:pt x="984011" y="145217"/>
                    <a:pt x="981843" y="145217"/>
                    <a:pt x="977509" y="147385"/>
                  </a:cubicBezTo>
                  <a:cubicBezTo>
                    <a:pt x="999183" y="145217"/>
                    <a:pt x="1014355" y="151720"/>
                    <a:pt x="1033862" y="149552"/>
                  </a:cubicBezTo>
                  <a:cubicBezTo>
                    <a:pt x="1051201" y="149552"/>
                    <a:pt x="1075043" y="123543"/>
                    <a:pt x="1088047" y="143050"/>
                  </a:cubicBezTo>
                  <a:lnTo>
                    <a:pt x="1088047" y="143050"/>
                  </a:lnTo>
                  <a:close/>
                  <a:moveTo>
                    <a:pt x="1033862" y="95367"/>
                  </a:moveTo>
                  <a:lnTo>
                    <a:pt x="1033862" y="95367"/>
                  </a:lnTo>
                  <a:cubicBezTo>
                    <a:pt x="1012187" y="95367"/>
                    <a:pt x="1018690" y="60688"/>
                    <a:pt x="1010020" y="47683"/>
                  </a:cubicBezTo>
                  <a:cubicBezTo>
                    <a:pt x="999183" y="30344"/>
                    <a:pt x="986178" y="21674"/>
                    <a:pt x="975341" y="2167"/>
                  </a:cubicBezTo>
                  <a:cubicBezTo>
                    <a:pt x="975341" y="6502"/>
                    <a:pt x="977509" y="10837"/>
                    <a:pt x="977509" y="15172"/>
                  </a:cubicBezTo>
                  <a:cubicBezTo>
                    <a:pt x="979676" y="28177"/>
                    <a:pt x="984011" y="39014"/>
                    <a:pt x="988346" y="49851"/>
                  </a:cubicBezTo>
                  <a:cubicBezTo>
                    <a:pt x="992681" y="58520"/>
                    <a:pt x="999183" y="69358"/>
                    <a:pt x="1007853" y="73692"/>
                  </a:cubicBezTo>
                  <a:cubicBezTo>
                    <a:pt x="1007853" y="73692"/>
                    <a:pt x="1007853" y="73692"/>
                    <a:pt x="1007853" y="73692"/>
                  </a:cubicBezTo>
                  <a:cubicBezTo>
                    <a:pt x="1007853" y="73692"/>
                    <a:pt x="1007853" y="73692"/>
                    <a:pt x="1007853" y="73692"/>
                  </a:cubicBezTo>
                  <a:cubicBezTo>
                    <a:pt x="999183" y="67190"/>
                    <a:pt x="992681" y="58520"/>
                    <a:pt x="988346" y="49851"/>
                  </a:cubicBezTo>
                  <a:cubicBezTo>
                    <a:pt x="984011" y="43348"/>
                    <a:pt x="979676" y="34679"/>
                    <a:pt x="977509" y="26009"/>
                  </a:cubicBezTo>
                  <a:cubicBezTo>
                    <a:pt x="977509" y="41181"/>
                    <a:pt x="981843" y="60688"/>
                    <a:pt x="988346" y="73692"/>
                  </a:cubicBezTo>
                  <a:cubicBezTo>
                    <a:pt x="994848" y="86697"/>
                    <a:pt x="1016522" y="104036"/>
                    <a:pt x="1033862" y="95367"/>
                  </a:cubicBezTo>
                  <a:close/>
                </a:path>
              </a:pathLst>
            </a:custGeom>
            <a:gradFill flip="none" rotWithShape="1">
              <a:gsLst>
                <a:gs pos="47000">
                  <a:srgbClr val="F6EFA5"/>
                </a:gs>
                <a:gs pos="62000">
                  <a:srgbClr val="935C24"/>
                </a:gs>
                <a:gs pos="87000">
                  <a:srgbClr val="DAA33C"/>
                </a:gs>
                <a:gs pos="27000">
                  <a:srgbClr val="AA742E"/>
                </a:gs>
                <a:gs pos="16000">
                  <a:srgbClr val="D9BB6E"/>
                </a:gs>
              </a:gsLst>
              <a:lin ang="5400000" scaled="1"/>
              <a:tileRect/>
            </a:gradFill>
            <a:ln w="216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58" name="任意多边形: 形状 506">
              <a:extLst>
                <a:ext uri="{FF2B5EF4-FFF2-40B4-BE49-F238E27FC236}">
                  <a16:creationId xmlns:a16="http://schemas.microsoft.com/office/drawing/2014/main" id="{051CB2C8-4175-4C35-9433-B32FB57DACA3}"/>
                </a:ext>
              </a:extLst>
            </p:cNvPr>
            <p:cNvSpPr/>
            <p:nvPr/>
          </p:nvSpPr>
          <p:spPr>
            <a:xfrm>
              <a:off x="4660005" y="3938493"/>
              <a:ext cx="2206438" cy="2206437"/>
            </a:xfrm>
            <a:custGeom>
              <a:avLst/>
              <a:gdLst>
                <a:gd name="connsiteX0" fmla="*/ 1103219 w 2206438"/>
                <a:gd name="connsiteY0" fmla="*/ 2206438 h 2206437"/>
                <a:gd name="connsiteX1" fmla="*/ 2206439 w 2206438"/>
                <a:gd name="connsiteY1" fmla="*/ 1103219 h 2206437"/>
                <a:gd name="connsiteX2" fmla="*/ 1103219 w 2206438"/>
                <a:gd name="connsiteY2" fmla="*/ 0 h 2206437"/>
                <a:gd name="connsiteX3" fmla="*/ 0 w 2206438"/>
                <a:gd name="connsiteY3" fmla="*/ 1105386 h 2206437"/>
                <a:gd name="connsiteX4" fmla="*/ 1103219 w 2206438"/>
                <a:gd name="connsiteY4" fmla="*/ 2206438 h 22064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6438" h="2206437">
                  <a:moveTo>
                    <a:pt x="1103219" y="2206438"/>
                  </a:moveTo>
                  <a:cubicBezTo>
                    <a:pt x="1710098" y="2206438"/>
                    <a:pt x="2206439" y="1712265"/>
                    <a:pt x="2206439" y="1103219"/>
                  </a:cubicBezTo>
                  <a:cubicBezTo>
                    <a:pt x="2206439" y="496340"/>
                    <a:pt x="1712266" y="0"/>
                    <a:pt x="1103219" y="0"/>
                  </a:cubicBezTo>
                  <a:cubicBezTo>
                    <a:pt x="494173" y="2167"/>
                    <a:pt x="0" y="498508"/>
                    <a:pt x="0" y="1105386"/>
                  </a:cubicBezTo>
                  <a:cubicBezTo>
                    <a:pt x="0" y="1712265"/>
                    <a:pt x="494173" y="2206438"/>
                    <a:pt x="1103219" y="2206438"/>
                  </a:cubicBezTo>
                  <a:close/>
                </a:path>
              </a:pathLst>
            </a:custGeom>
            <a:solidFill>
              <a:srgbClr val="666666"/>
            </a:solidFill>
            <a:ln w="216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59" name="任意多边形: 形状 507">
              <a:extLst>
                <a:ext uri="{FF2B5EF4-FFF2-40B4-BE49-F238E27FC236}">
                  <a16:creationId xmlns:a16="http://schemas.microsoft.com/office/drawing/2014/main" id="{68B71191-C6A9-4E0A-8150-6E80A249ABB3}"/>
                </a:ext>
              </a:extLst>
            </p:cNvPr>
            <p:cNvSpPr/>
            <p:nvPr/>
          </p:nvSpPr>
          <p:spPr>
            <a:xfrm>
              <a:off x="4683846" y="3940660"/>
              <a:ext cx="2234614" cy="2236781"/>
            </a:xfrm>
            <a:custGeom>
              <a:avLst/>
              <a:gdLst>
                <a:gd name="connsiteX0" fmla="*/ 1116224 w 2234614"/>
                <a:gd name="connsiteY0" fmla="*/ 2236782 h 2236781"/>
                <a:gd name="connsiteX1" fmla="*/ 2234615 w 2234614"/>
                <a:gd name="connsiteY1" fmla="*/ 1118391 h 2236781"/>
                <a:gd name="connsiteX2" fmla="*/ 1116224 w 2234614"/>
                <a:gd name="connsiteY2" fmla="*/ 0 h 2236781"/>
                <a:gd name="connsiteX3" fmla="*/ 0 w 2234614"/>
                <a:gd name="connsiteY3" fmla="*/ 1118391 h 2236781"/>
                <a:gd name="connsiteX4" fmla="*/ 1116224 w 2234614"/>
                <a:gd name="connsiteY4" fmla="*/ 2236782 h 2236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4614" h="2236781">
                  <a:moveTo>
                    <a:pt x="1116224" y="2236782"/>
                  </a:moveTo>
                  <a:cubicBezTo>
                    <a:pt x="1731772" y="2236782"/>
                    <a:pt x="2234615" y="1733939"/>
                    <a:pt x="2234615" y="1118391"/>
                  </a:cubicBezTo>
                  <a:cubicBezTo>
                    <a:pt x="2234615" y="502842"/>
                    <a:pt x="1731772" y="0"/>
                    <a:pt x="1116224" y="0"/>
                  </a:cubicBezTo>
                  <a:cubicBezTo>
                    <a:pt x="500675" y="0"/>
                    <a:pt x="0" y="502842"/>
                    <a:pt x="0" y="1118391"/>
                  </a:cubicBezTo>
                  <a:cubicBezTo>
                    <a:pt x="0" y="1733939"/>
                    <a:pt x="500675" y="2236782"/>
                    <a:pt x="1116224" y="2236782"/>
                  </a:cubicBezTo>
                  <a:close/>
                </a:path>
              </a:pathLst>
            </a:custGeom>
            <a:solidFill>
              <a:srgbClr val="000000"/>
            </a:solidFill>
            <a:ln w="216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grpSp>
          <p:nvGrpSpPr>
            <p:cNvPr id="60" name="图形 481">
              <a:extLst>
                <a:ext uri="{FF2B5EF4-FFF2-40B4-BE49-F238E27FC236}">
                  <a16:creationId xmlns:a16="http://schemas.microsoft.com/office/drawing/2014/main" id="{10335E12-3FB3-4C3A-8ADB-1F606CF0A764}"/>
                </a:ext>
              </a:extLst>
            </p:cNvPr>
            <p:cNvGrpSpPr/>
            <p:nvPr/>
          </p:nvGrpSpPr>
          <p:grpSpPr>
            <a:xfrm>
              <a:off x="4623008" y="3894992"/>
              <a:ext cx="2358458" cy="2358459"/>
              <a:chOff x="4623008" y="3894992"/>
              <a:chExt cx="2358458" cy="2358459"/>
            </a:xfrm>
          </p:grpSpPr>
          <p:sp>
            <p:nvSpPr>
              <p:cNvPr id="70" name="任意多边形: 形状 509">
                <a:extLst>
                  <a:ext uri="{FF2B5EF4-FFF2-40B4-BE49-F238E27FC236}">
                    <a16:creationId xmlns:a16="http://schemas.microsoft.com/office/drawing/2014/main" id="{471C9621-535A-4129-B089-88CC49FA2F51}"/>
                  </a:ext>
                </a:extLst>
              </p:cNvPr>
              <p:cNvSpPr/>
              <p:nvPr/>
            </p:nvSpPr>
            <p:spPr>
              <a:xfrm>
                <a:off x="4623008" y="3894992"/>
                <a:ext cx="2358458" cy="2358459"/>
              </a:xfrm>
              <a:custGeom>
                <a:avLst/>
                <a:gdLst>
                  <a:gd name="connsiteX0" fmla="*/ 1281098 w 2358458"/>
                  <a:gd name="connsiteY0" fmla="*/ 4488 h 2358459"/>
                  <a:gd name="connsiteX1" fmla="*/ 2080878 w 2358458"/>
                  <a:gd name="connsiteY1" fmla="*/ 420633 h 2358459"/>
                  <a:gd name="connsiteX2" fmla="*/ 2353973 w 2358458"/>
                  <a:gd name="connsiteY2" fmla="*/ 1281100 h 2358459"/>
                  <a:gd name="connsiteX3" fmla="*/ 1937828 w 2358458"/>
                  <a:gd name="connsiteY3" fmla="*/ 2080880 h 2358459"/>
                  <a:gd name="connsiteX4" fmla="*/ 1077360 w 2358458"/>
                  <a:gd name="connsiteY4" fmla="*/ 2353975 h 2358459"/>
                  <a:gd name="connsiteX5" fmla="*/ 277580 w 2358458"/>
                  <a:gd name="connsiteY5" fmla="*/ 1937830 h 2358459"/>
                  <a:gd name="connsiteX6" fmla="*/ 4485 w 2358458"/>
                  <a:gd name="connsiteY6" fmla="*/ 1077362 h 2358459"/>
                  <a:gd name="connsiteX7" fmla="*/ 420630 w 2358458"/>
                  <a:gd name="connsiteY7" fmla="*/ 275416 h 2358459"/>
                  <a:gd name="connsiteX8" fmla="*/ 1281098 w 2358458"/>
                  <a:gd name="connsiteY8" fmla="*/ 4488 h 2358459"/>
                  <a:gd name="connsiteX9" fmla="*/ 1281098 w 2358458"/>
                  <a:gd name="connsiteY9" fmla="*/ 4488 h 2358459"/>
                  <a:gd name="connsiteX10" fmla="*/ 2002851 w 2358458"/>
                  <a:gd name="connsiteY10" fmla="*/ 485656 h 2358459"/>
                  <a:gd name="connsiteX11" fmla="*/ 2002851 w 2358458"/>
                  <a:gd name="connsiteY11" fmla="*/ 485656 h 2358459"/>
                  <a:gd name="connsiteX12" fmla="*/ 1270261 w 2358458"/>
                  <a:gd name="connsiteY12" fmla="*/ 106356 h 2358459"/>
                  <a:gd name="connsiteX13" fmla="*/ 485653 w 2358458"/>
                  <a:gd name="connsiteY13" fmla="*/ 355610 h 2358459"/>
                  <a:gd name="connsiteX14" fmla="*/ 106354 w 2358458"/>
                  <a:gd name="connsiteY14" fmla="*/ 1086032 h 2358459"/>
                  <a:gd name="connsiteX15" fmla="*/ 355608 w 2358458"/>
                  <a:gd name="connsiteY15" fmla="*/ 1872807 h 2358459"/>
                  <a:gd name="connsiteX16" fmla="*/ 1086030 w 2358458"/>
                  <a:gd name="connsiteY16" fmla="*/ 2252106 h 2358459"/>
                  <a:gd name="connsiteX17" fmla="*/ 1870638 w 2358458"/>
                  <a:gd name="connsiteY17" fmla="*/ 2002852 h 2358459"/>
                  <a:gd name="connsiteX18" fmla="*/ 2249937 w 2358458"/>
                  <a:gd name="connsiteY18" fmla="*/ 1272431 h 2358459"/>
                  <a:gd name="connsiteX19" fmla="*/ 2002851 w 2358458"/>
                  <a:gd name="connsiteY19" fmla="*/ 485656 h 2358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8458" h="2358459">
                    <a:moveTo>
                      <a:pt x="1281098" y="4488"/>
                    </a:moveTo>
                    <a:cubicBezTo>
                      <a:pt x="1604044" y="32664"/>
                      <a:pt x="1885810" y="188719"/>
                      <a:pt x="2080878" y="420633"/>
                    </a:cubicBezTo>
                    <a:cubicBezTo>
                      <a:pt x="2275946" y="650380"/>
                      <a:pt x="2382150" y="955987"/>
                      <a:pt x="2353973" y="1281100"/>
                    </a:cubicBezTo>
                    <a:cubicBezTo>
                      <a:pt x="2325797" y="1606214"/>
                      <a:pt x="2169742" y="1887979"/>
                      <a:pt x="1937828" y="2080880"/>
                    </a:cubicBezTo>
                    <a:cubicBezTo>
                      <a:pt x="1708081" y="2275948"/>
                      <a:pt x="1402474" y="2382152"/>
                      <a:pt x="1077360" y="2353975"/>
                    </a:cubicBezTo>
                    <a:cubicBezTo>
                      <a:pt x="752246" y="2325799"/>
                      <a:pt x="470481" y="2169744"/>
                      <a:pt x="277580" y="1937830"/>
                    </a:cubicBezTo>
                    <a:cubicBezTo>
                      <a:pt x="82512" y="1708083"/>
                      <a:pt x="-23692" y="1402476"/>
                      <a:pt x="4485" y="1077362"/>
                    </a:cubicBezTo>
                    <a:cubicBezTo>
                      <a:pt x="32661" y="752249"/>
                      <a:pt x="188716" y="470484"/>
                      <a:pt x="420630" y="275416"/>
                    </a:cubicBezTo>
                    <a:cubicBezTo>
                      <a:pt x="650377" y="82515"/>
                      <a:pt x="955984" y="-23689"/>
                      <a:pt x="1281098" y="4488"/>
                    </a:cubicBezTo>
                    <a:lnTo>
                      <a:pt x="1281098" y="4488"/>
                    </a:lnTo>
                    <a:close/>
                    <a:moveTo>
                      <a:pt x="2002851" y="485656"/>
                    </a:moveTo>
                    <a:lnTo>
                      <a:pt x="2002851" y="485656"/>
                    </a:lnTo>
                    <a:cubicBezTo>
                      <a:pt x="1825122" y="275416"/>
                      <a:pt x="1567198" y="132366"/>
                      <a:pt x="1270261" y="106356"/>
                    </a:cubicBezTo>
                    <a:cubicBezTo>
                      <a:pt x="975491" y="80347"/>
                      <a:pt x="695893" y="177881"/>
                      <a:pt x="485653" y="355610"/>
                    </a:cubicBezTo>
                    <a:cubicBezTo>
                      <a:pt x="275413" y="533339"/>
                      <a:pt x="132363" y="791262"/>
                      <a:pt x="106354" y="1086032"/>
                    </a:cubicBezTo>
                    <a:cubicBezTo>
                      <a:pt x="80345" y="1382969"/>
                      <a:pt x="177879" y="1660399"/>
                      <a:pt x="355608" y="1872807"/>
                    </a:cubicBezTo>
                    <a:cubicBezTo>
                      <a:pt x="533337" y="2083047"/>
                      <a:pt x="791260" y="2226097"/>
                      <a:pt x="1086030" y="2252106"/>
                    </a:cubicBezTo>
                    <a:cubicBezTo>
                      <a:pt x="1382967" y="2278115"/>
                      <a:pt x="1660397" y="2180581"/>
                      <a:pt x="1870638" y="2002852"/>
                    </a:cubicBezTo>
                    <a:cubicBezTo>
                      <a:pt x="2080878" y="1825124"/>
                      <a:pt x="2223928" y="1567200"/>
                      <a:pt x="2249937" y="1272431"/>
                    </a:cubicBezTo>
                    <a:cubicBezTo>
                      <a:pt x="2278114" y="975493"/>
                      <a:pt x="2180579" y="695896"/>
                      <a:pt x="2002851" y="485656"/>
                    </a:cubicBezTo>
                    <a:close/>
                  </a:path>
                </a:pathLst>
              </a:custGeom>
              <a:solidFill>
                <a:srgbClr val="BA9555"/>
              </a:solidFill>
              <a:ln w="216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71" name="任意多边形: 形状 510">
                <a:extLst>
                  <a:ext uri="{FF2B5EF4-FFF2-40B4-BE49-F238E27FC236}">
                    <a16:creationId xmlns:a16="http://schemas.microsoft.com/office/drawing/2014/main" id="{EE1D4ECE-B52E-4B3F-9839-BA37F8E17549}"/>
                  </a:ext>
                </a:extLst>
              </p:cNvPr>
              <p:cNvSpPr/>
              <p:nvPr/>
            </p:nvSpPr>
            <p:spPr>
              <a:xfrm>
                <a:off x="4631828" y="3903814"/>
                <a:ext cx="2340818" cy="2340817"/>
              </a:xfrm>
              <a:custGeom>
                <a:avLst/>
                <a:gdLst>
                  <a:gd name="connsiteX0" fmla="*/ 2340819 w 2340818"/>
                  <a:gd name="connsiteY0" fmla="*/ 1170409 h 2340817"/>
                  <a:gd name="connsiteX1" fmla="*/ 1170409 w 2340818"/>
                  <a:gd name="connsiteY1" fmla="*/ 2340818 h 2340817"/>
                  <a:gd name="connsiteX2" fmla="*/ 0 w 2340818"/>
                  <a:gd name="connsiteY2" fmla="*/ 1170409 h 2340817"/>
                  <a:gd name="connsiteX3" fmla="*/ 1170409 w 2340818"/>
                  <a:gd name="connsiteY3" fmla="*/ 0 h 2340817"/>
                  <a:gd name="connsiteX4" fmla="*/ 2340819 w 2340818"/>
                  <a:gd name="connsiteY4" fmla="*/ 1170409 h 23408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0818" h="2340817">
                    <a:moveTo>
                      <a:pt x="2340819" y="1170409"/>
                    </a:moveTo>
                    <a:cubicBezTo>
                      <a:pt x="2340819" y="1816808"/>
                      <a:pt x="1816809" y="2340818"/>
                      <a:pt x="1170409" y="2340818"/>
                    </a:cubicBezTo>
                    <a:cubicBezTo>
                      <a:pt x="524010" y="2340818"/>
                      <a:pt x="0" y="1816808"/>
                      <a:pt x="0" y="1170409"/>
                    </a:cubicBezTo>
                    <a:cubicBezTo>
                      <a:pt x="0" y="524010"/>
                      <a:pt x="524010" y="0"/>
                      <a:pt x="1170409" y="0"/>
                    </a:cubicBezTo>
                    <a:cubicBezTo>
                      <a:pt x="1816809" y="0"/>
                      <a:pt x="2340819" y="524010"/>
                      <a:pt x="2340819" y="1170409"/>
                    </a:cubicBezTo>
                    <a:close/>
                  </a:path>
                </a:pathLst>
              </a:custGeom>
              <a:gradFill flip="none" rotWithShape="1">
                <a:gsLst>
                  <a:gs pos="42000">
                    <a:srgbClr val="F8F0DC"/>
                  </a:gs>
                  <a:gs pos="63935">
                    <a:srgbClr val="9B6A28">
                      <a:lumMod val="80000"/>
                    </a:srgbClr>
                  </a:gs>
                  <a:gs pos="52000">
                    <a:srgbClr val="935C24">
                      <a:lumMod val="83000"/>
                    </a:srgbClr>
                  </a:gs>
                  <a:gs pos="87000">
                    <a:srgbClr val="DAA33C"/>
                  </a:gs>
                  <a:gs pos="1000">
                    <a:srgbClr val="D5B36B"/>
                  </a:gs>
                </a:gsLst>
                <a:lin ang="5400000" scaled="1"/>
                <a:tileRect/>
              </a:gradFill>
              <a:ln w="216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grpSp>
        <p:sp>
          <p:nvSpPr>
            <p:cNvPr id="61" name="任意多边形: 形状 511">
              <a:extLst>
                <a:ext uri="{FF2B5EF4-FFF2-40B4-BE49-F238E27FC236}">
                  <a16:creationId xmlns:a16="http://schemas.microsoft.com/office/drawing/2014/main" id="{529A85F2-FF4A-49A7-8E3D-AB2E8DE7632A}"/>
                </a:ext>
              </a:extLst>
            </p:cNvPr>
            <p:cNvSpPr/>
            <p:nvPr/>
          </p:nvSpPr>
          <p:spPr>
            <a:xfrm>
              <a:off x="4662154" y="3934140"/>
              <a:ext cx="2279103" cy="2279102"/>
            </a:xfrm>
            <a:custGeom>
              <a:avLst/>
              <a:gdLst>
                <a:gd name="connsiteX0" fmla="*/ 1510714 w 2279103"/>
                <a:gd name="connsiteY0" fmla="*/ 62874 h 2279102"/>
                <a:gd name="connsiteX1" fmla="*/ 2217294 w 2279103"/>
                <a:gd name="connsiteY1" fmla="*/ 1510713 h 2279102"/>
                <a:gd name="connsiteX2" fmla="*/ 769454 w 2279103"/>
                <a:gd name="connsiteY2" fmla="*/ 2217293 h 2279102"/>
                <a:gd name="connsiteX3" fmla="*/ 62874 w 2279103"/>
                <a:gd name="connsiteY3" fmla="*/ 769454 h 2279102"/>
                <a:gd name="connsiteX4" fmla="*/ 1510714 w 2279103"/>
                <a:gd name="connsiteY4" fmla="*/ 62874 h 22791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9103" h="2279102">
                  <a:moveTo>
                    <a:pt x="1510714" y="62874"/>
                  </a:moveTo>
                  <a:cubicBezTo>
                    <a:pt x="2104588" y="268779"/>
                    <a:pt x="2421032" y="916839"/>
                    <a:pt x="2217294" y="1510713"/>
                  </a:cubicBezTo>
                  <a:cubicBezTo>
                    <a:pt x="2011389" y="2104587"/>
                    <a:pt x="1363329" y="2421031"/>
                    <a:pt x="769454" y="2217293"/>
                  </a:cubicBezTo>
                  <a:cubicBezTo>
                    <a:pt x="173413" y="2011388"/>
                    <a:pt x="-143031" y="1363328"/>
                    <a:pt x="62874" y="769454"/>
                  </a:cubicBezTo>
                  <a:cubicBezTo>
                    <a:pt x="266612" y="173413"/>
                    <a:pt x="916839" y="-143031"/>
                    <a:pt x="1510714" y="62874"/>
                  </a:cubicBezTo>
                  <a:close/>
                </a:path>
              </a:pathLst>
            </a:custGeom>
            <a:gradFill flip="none" rotWithShape="1">
              <a:gsLst>
                <a:gs pos="41000">
                  <a:srgbClr val="AF7A2B"/>
                </a:gs>
                <a:gs pos="90000">
                  <a:srgbClr val="E8D688"/>
                </a:gs>
              </a:gsLst>
              <a:lin ang="5400000" scaled="1"/>
              <a:tileRect/>
            </a:gradFill>
            <a:ln w="216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62" name="任意多边形: 形状 512">
              <a:extLst>
                <a:ext uri="{FF2B5EF4-FFF2-40B4-BE49-F238E27FC236}">
                  <a16:creationId xmlns:a16="http://schemas.microsoft.com/office/drawing/2014/main" id="{8528C6FF-940A-4200-8B62-004A76FB2D0A}"/>
                </a:ext>
              </a:extLst>
            </p:cNvPr>
            <p:cNvSpPr/>
            <p:nvPr/>
          </p:nvSpPr>
          <p:spPr>
            <a:xfrm>
              <a:off x="4664340" y="3934140"/>
              <a:ext cx="2275796" cy="1337319"/>
            </a:xfrm>
            <a:custGeom>
              <a:avLst/>
              <a:gdLst>
                <a:gd name="connsiteX0" fmla="*/ 1508528 w 2275796"/>
                <a:gd name="connsiteY0" fmla="*/ 62874 h 1337319"/>
                <a:gd name="connsiteX1" fmla="*/ 2275796 w 2275796"/>
                <a:gd name="connsiteY1" fmla="*/ 1081563 h 1337319"/>
                <a:gd name="connsiteX2" fmla="*/ 1137898 w 2275796"/>
                <a:gd name="connsiteY2" fmla="*/ 1337319 h 1337319"/>
                <a:gd name="connsiteX3" fmla="*/ 0 w 2275796"/>
                <a:gd name="connsiteY3" fmla="*/ 1081563 h 1337319"/>
                <a:gd name="connsiteX4" fmla="*/ 60688 w 2275796"/>
                <a:gd name="connsiteY4" fmla="*/ 769454 h 1337319"/>
                <a:gd name="connsiteX5" fmla="*/ 1508528 w 2275796"/>
                <a:gd name="connsiteY5" fmla="*/ 62874 h 1337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5796" h="1337319">
                  <a:moveTo>
                    <a:pt x="1508528" y="62874"/>
                  </a:moveTo>
                  <a:cubicBezTo>
                    <a:pt x="1961520" y="218928"/>
                    <a:pt x="2251955" y="630739"/>
                    <a:pt x="2275796" y="1081563"/>
                  </a:cubicBezTo>
                  <a:cubicBezTo>
                    <a:pt x="1996198" y="1237618"/>
                    <a:pt x="1590890" y="1337319"/>
                    <a:pt x="1137898" y="1337319"/>
                  </a:cubicBezTo>
                  <a:cubicBezTo>
                    <a:pt x="684906" y="1337319"/>
                    <a:pt x="277430" y="1237618"/>
                    <a:pt x="0" y="1081563"/>
                  </a:cubicBezTo>
                  <a:cubicBezTo>
                    <a:pt x="4335" y="977527"/>
                    <a:pt x="23842" y="871323"/>
                    <a:pt x="60688" y="769454"/>
                  </a:cubicBezTo>
                  <a:cubicBezTo>
                    <a:pt x="264426" y="173413"/>
                    <a:pt x="914653" y="-143031"/>
                    <a:pt x="1508528" y="62874"/>
                  </a:cubicBezTo>
                  <a:close/>
                </a:path>
              </a:pathLst>
            </a:custGeom>
            <a:gradFill>
              <a:gsLst>
                <a:gs pos="31000">
                  <a:srgbClr val="F3EAA0"/>
                </a:gs>
                <a:gs pos="94000">
                  <a:srgbClr val="DAA33C"/>
                </a:gs>
              </a:gsLst>
              <a:path path="circle">
                <a:fillToRect l="50000" t="50000" r="50000" b="50000"/>
              </a:path>
            </a:gradFill>
            <a:ln w="216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63" name="任意多边形: 形状 513">
              <a:extLst>
                <a:ext uri="{FF2B5EF4-FFF2-40B4-BE49-F238E27FC236}">
                  <a16:creationId xmlns:a16="http://schemas.microsoft.com/office/drawing/2014/main" id="{5AC9B395-BA32-4AA9-B3E3-F63ED4912820}"/>
                </a:ext>
              </a:extLst>
            </p:cNvPr>
            <p:cNvSpPr/>
            <p:nvPr/>
          </p:nvSpPr>
          <p:spPr>
            <a:xfrm>
              <a:off x="4811026" y="4082140"/>
              <a:ext cx="1982423" cy="1983294"/>
            </a:xfrm>
            <a:custGeom>
              <a:avLst/>
              <a:gdLst>
                <a:gd name="connsiteX0" fmla="*/ 1335832 w 1982423"/>
                <a:gd name="connsiteY0" fmla="*/ 62258 h 1983294"/>
                <a:gd name="connsiteX1" fmla="*/ 1921037 w 1982423"/>
                <a:gd name="connsiteY1" fmla="*/ 1336704 h 1983294"/>
                <a:gd name="connsiteX2" fmla="*/ 646591 w 1982423"/>
                <a:gd name="connsiteY2" fmla="*/ 1921908 h 1983294"/>
                <a:gd name="connsiteX3" fmla="*/ 61386 w 1982423"/>
                <a:gd name="connsiteY3" fmla="*/ 647463 h 1983294"/>
                <a:gd name="connsiteX4" fmla="*/ 1335832 w 1982423"/>
                <a:gd name="connsiteY4" fmla="*/ 62258 h 19832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2423" h="1983294">
                  <a:moveTo>
                    <a:pt x="1335832" y="62258"/>
                  </a:moveTo>
                  <a:cubicBezTo>
                    <a:pt x="1849512" y="252992"/>
                    <a:pt x="2109603" y="823024"/>
                    <a:pt x="1921037" y="1336704"/>
                  </a:cubicBezTo>
                  <a:cubicBezTo>
                    <a:pt x="1730303" y="1850383"/>
                    <a:pt x="1160271" y="2110474"/>
                    <a:pt x="646591" y="1921908"/>
                  </a:cubicBezTo>
                  <a:cubicBezTo>
                    <a:pt x="132911" y="1731175"/>
                    <a:pt x="-127180" y="1161142"/>
                    <a:pt x="61386" y="647463"/>
                  </a:cubicBezTo>
                  <a:cubicBezTo>
                    <a:pt x="252120" y="133783"/>
                    <a:pt x="822152" y="-128475"/>
                    <a:pt x="1335832" y="62258"/>
                  </a:cubicBezTo>
                  <a:close/>
                </a:path>
              </a:pathLst>
            </a:custGeom>
            <a:solidFill>
              <a:srgbClr val="865B37"/>
            </a:solidFill>
            <a:ln w="216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64" name="任意多边形: 形状 514">
              <a:extLst>
                <a:ext uri="{FF2B5EF4-FFF2-40B4-BE49-F238E27FC236}">
                  <a16:creationId xmlns:a16="http://schemas.microsoft.com/office/drawing/2014/main" id="{FD8B72A3-86C0-450B-8408-2E84BF8DD935}"/>
                </a:ext>
              </a:extLst>
            </p:cNvPr>
            <p:cNvSpPr/>
            <p:nvPr/>
          </p:nvSpPr>
          <p:spPr>
            <a:xfrm>
              <a:off x="4854073" y="4124061"/>
              <a:ext cx="1896324" cy="1898321"/>
            </a:xfrm>
            <a:custGeom>
              <a:avLst/>
              <a:gdLst>
                <a:gd name="connsiteX0" fmla="*/ 1895329 w 1896324"/>
                <a:gd name="connsiteY0" fmla="*/ 908981 h 1898321"/>
                <a:gd name="connsiteX1" fmla="*/ 989346 w 1896324"/>
                <a:gd name="connsiteY1" fmla="*/ 1897326 h 1898321"/>
                <a:gd name="connsiteX2" fmla="*/ 1000 w 1896324"/>
                <a:gd name="connsiteY2" fmla="*/ 991343 h 1898321"/>
                <a:gd name="connsiteX3" fmla="*/ 906984 w 1896324"/>
                <a:gd name="connsiteY3" fmla="*/ 830 h 1898321"/>
                <a:gd name="connsiteX4" fmla="*/ 1895329 w 1896324"/>
                <a:gd name="connsiteY4" fmla="*/ 908981 h 18983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6324" h="1898321">
                  <a:moveTo>
                    <a:pt x="1895329" y="908981"/>
                  </a:moveTo>
                  <a:cubicBezTo>
                    <a:pt x="1919171" y="1433497"/>
                    <a:pt x="1511695" y="1875652"/>
                    <a:pt x="989346" y="1897326"/>
                  </a:cubicBezTo>
                  <a:cubicBezTo>
                    <a:pt x="464829" y="1921168"/>
                    <a:pt x="22674" y="1513692"/>
                    <a:pt x="1000" y="991343"/>
                  </a:cubicBezTo>
                  <a:cubicBezTo>
                    <a:pt x="-22842" y="466826"/>
                    <a:pt x="382467" y="24672"/>
                    <a:pt x="906984" y="830"/>
                  </a:cubicBezTo>
                  <a:cubicBezTo>
                    <a:pt x="1429333" y="-20844"/>
                    <a:pt x="1873655" y="384464"/>
                    <a:pt x="1895329" y="908981"/>
                  </a:cubicBezTo>
                  <a:close/>
                </a:path>
              </a:pathLst>
            </a:custGeom>
            <a:solidFill>
              <a:srgbClr val="B28244"/>
            </a:solidFill>
            <a:ln w="216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65" name="任意多边形: 形状 515">
              <a:extLst>
                <a:ext uri="{FF2B5EF4-FFF2-40B4-BE49-F238E27FC236}">
                  <a16:creationId xmlns:a16="http://schemas.microsoft.com/office/drawing/2014/main" id="{A45E9429-008A-42C2-9C25-1DEC893C53BF}"/>
                </a:ext>
              </a:extLst>
            </p:cNvPr>
            <p:cNvSpPr/>
            <p:nvPr/>
          </p:nvSpPr>
          <p:spPr>
            <a:xfrm>
              <a:off x="4844797" y="4116783"/>
              <a:ext cx="1917048" cy="1917047"/>
            </a:xfrm>
            <a:custGeom>
              <a:avLst/>
              <a:gdLst>
                <a:gd name="connsiteX0" fmla="*/ 1694365 w 1917048"/>
                <a:gd name="connsiteY0" fmla="*/ 344059 h 1917047"/>
                <a:gd name="connsiteX1" fmla="*/ 1913275 w 1917048"/>
                <a:gd name="connsiteY1" fmla="*/ 1044137 h 1917047"/>
                <a:gd name="connsiteX2" fmla="*/ 1572989 w 1917048"/>
                <a:gd name="connsiteY2" fmla="*/ 1694364 h 1917047"/>
                <a:gd name="connsiteX3" fmla="*/ 872911 w 1917048"/>
                <a:gd name="connsiteY3" fmla="*/ 1913274 h 1917047"/>
                <a:gd name="connsiteX4" fmla="*/ 222684 w 1917048"/>
                <a:gd name="connsiteY4" fmla="*/ 1572989 h 1917047"/>
                <a:gd name="connsiteX5" fmla="*/ 3774 w 1917048"/>
                <a:gd name="connsiteY5" fmla="*/ 872911 h 1917047"/>
                <a:gd name="connsiteX6" fmla="*/ 344059 w 1917048"/>
                <a:gd name="connsiteY6" fmla="*/ 222683 h 1917047"/>
                <a:gd name="connsiteX7" fmla="*/ 1044138 w 1917048"/>
                <a:gd name="connsiteY7" fmla="*/ 3774 h 1917047"/>
                <a:gd name="connsiteX8" fmla="*/ 1694365 w 1917048"/>
                <a:gd name="connsiteY8" fmla="*/ 344059 h 1917047"/>
                <a:gd name="connsiteX9" fmla="*/ 1694365 w 1917048"/>
                <a:gd name="connsiteY9" fmla="*/ 344059 h 1917047"/>
                <a:gd name="connsiteX10" fmla="*/ 1898103 w 1917048"/>
                <a:gd name="connsiteY10" fmla="*/ 1041970 h 1917047"/>
                <a:gd name="connsiteX11" fmla="*/ 1898103 w 1917048"/>
                <a:gd name="connsiteY11" fmla="*/ 1041970 h 1917047"/>
                <a:gd name="connsiteX12" fmla="*/ 1683528 w 1917048"/>
                <a:gd name="connsiteY12" fmla="*/ 350561 h 1917047"/>
                <a:gd name="connsiteX13" fmla="*/ 1041970 w 1917048"/>
                <a:gd name="connsiteY13" fmla="*/ 16778 h 1917047"/>
                <a:gd name="connsiteX14" fmla="*/ 350562 w 1917048"/>
                <a:gd name="connsiteY14" fmla="*/ 231353 h 1917047"/>
                <a:gd name="connsiteX15" fmla="*/ 16778 w 1917048"/>
                <a:gd name="connsiteY15" fmla="*/ 870743 h 1917047"/>
                <a:gd name="connsiteX16" fmla="*/ 231353 w 1917048"/>
                <a:gd name="connsiteY16" fmla="*/ 1562152 h 1917047"/>
                <a:gd name="connsiteX17" fmla="*/ 870744 w 1917048"/>
                <a:gd name="connsiteY17" fmla="*/ 1898102 h 1917047"/>
                <a:gd name="connsiteX18" fmla="*/ 1562152 w 1917048"/>
                <a:gd name="connsiteY18" fmla="*/ 1683527 h 1917047"/>
                <a:gd name="connsiteX19" fmla="*/ 1898103 w 1917048"/>
                <a:gd name="connsiteY19" fmla="*/ 1041970 h 1917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917048" h="1917047">
                  <a:moveTo>
                    <a:pt x="1694365" y="344059"/>
                  </a:moveTo>
                  <a:cubicBezTo>
                    <a:pt x="1863424" y="547797"/>
                    <a:pt x="1934949" y="801386"/>
                    <a:pt x="1913275" y="1044137"/>
                  </a:cubicBezTo>
                  <a:cubicBezTo>
                    <a:pt x="1891601" y="1289056"/>
                    <a:pt x="1774560" y="1525305"/>
                    <a:pt x="1572989" y="1694364"/>
                  </a:cubicBezTo>
                  <a:cubicBezTo>
                    <a:pt x="1369251" y="1863423"/>
                    <a:pt x="1115663" y="1934948"/>
                    <a:pt x="872911" y="1913274"/>
                  </a:cubicBezTo>
                  <a:cubicBezTo>
                    <a:pt x="627992" y="1891600"/>
                    <a:pt x="391743" y="1774559"/>
                    <a:pt x="222684" y="1572989"/>
                  </a:cubicBezTo>
                  <a:cubicBezTo>
                    <a:pt x="53624" y="1369251"/>
                    <a:pt x="-17901" y="1115662"/>
                    <a:pt x="3774" y="872911"/>
                  </a:cubicBezTo>
                  <a:cubicBezTo>
                    <a:pt x="25448" y="627992"/>
                    <a:pt x="142489" y="391742"/>
                    <a:pt x="344059" y="222683"/>
                  </a:cubicBezTo>
                  <a:cubicBezTo>
                    <a:pt x="547797" y="53624"/>
                    <a:pt x="801386" y="-17901"/>
                    <a:pt x="1044138" y="3774"/>
                  </a:cubicBezTo>
                  <a:cubicBezTo>
                    <a:pt x="1289057" y="25448"/>
                    <a:pt x="1525306" y="140321"/>
                    <a:pt x="1694365" y="344059"/>
                  </a:cubicBezTo>
                  <a:lnTo>
                    <a:pt x="1694365" y="344059"/>
                  </a:lnTo>
                  <a:close/>
                  <a:moveTo>
                    <a:pt x="1898103" y="1041970"/>
                  </a:moveTo>
                  <a:lnTo>
                    <a:pt x="1898103" y="1041970"/>
                  </a:lnTo>
                  <a:cubicBezTo>
                    <a:pt x="1919777" y="801386"/>
                    <a:pt x="1850420" y="552132"/>
                    <a:pt x="1683528" y="350561"/>
                  </a:cubicBezTo>
                  <a:cubicBezTo>
                    <a:pt x="1516636" y="151158"/>
                    <a:pt x="1284722" y="38452"/>
                    <a:pt x="1041970" y="16778"/>
                  </a:cubicBezTo>
                  <a:cubicBezTo>
                    <a:pt x="801386" y="-4896"/>
                    <a:pt x="552132" y="64461"/>
                    <a:pt x="350562" y="231353"/>
                  </a:cubicBezTo>
                  <a:cubicBezTo>
                    <a:pt x="151159" y="398245"/>
                    <a:pt x="38452" y="630159"/>
                    <a:pt x="16778" y="870743"/>
                  </a:cubicBezTo>
                  <a:cubicBezTo>
                    <a:pt x="-4896" y="1111327"/>
                    <a:pt x="64462" y="1360581"/>
                    <a:pt x="231353" y="1562152"/>
                  </a:cubicBezTo>
                  <a:cubicBezTo>
                    <a:pt x="398245" y="1761554"/>
                    <a:pt x="630159" y="1876428"/>
                    <a:pt x="870744" y="1898102"/>
                  </a:cubicBezTo>
                  <a:cubicBezTo>
                    <a:pt x="1111328" y="1919776"/>
                    <a:pt x="1360582" y="1850419"/>
                    <a:pt x="1562152" y="1683527"/>
                  </a:cubicBezTo>
                  <a:cubicBezTo>
                    <a:pt x="1761555" y="1516636"/>
                    <a:pt x="1876429" y="1284721"/>
                    <a:pt x="1898103" y="1041970"/>
                  </a:cubicBezTo>
                  <a:close/>
                </a:path>
              </a:pathLst>
            </a:custGeom>
            <a:solidFill>
              <a:srgbClr val="482A0F"/>
            </a:solidFill>
            <a:ln w="216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66" name="任意多边形: 形状 517">
              <a:extLst>
                <a:ext uri="{FF2B5EF4-FFF2-40B4-BE49-F238E27FC236}">
                  <a16:creationId xmlns:a16="http://schemas.microsoft.com/office/drawing/2014/main" id="{57B4DD2A-EC2B-4F27-8A56-BE137F5D9241}"/>
                </a:ext>
              </a:extLst>
            </p:cNvPr>
            <p:cNvSpPr/>
            <p:nvPr/>
          </p:nvSpPr>
          <p:spPr>
            <a:xfrm>
              <a:off x="4885417" y="4157403"/>
              <a:ext cx="1833641" cy="1833640"/>
            </a:xfrm>
            <a:custGeom>
              <a:avLst/>
              <a:gdLst>
                <a:gd name="connsiteX0" fmla="*/ 916821 w 1833641"/>
                <a:gd name="connsiteY0" fmla="*/ 1833641 h 1833640"/>
                <a:gd name="connsiteX1" fmla="*/ 1833641 w 1833641"/>
                <a:gd name="connsiteY1" fmla="*/ 916820 h 1833640"/>
                <a:gd name="connsiteX2" fmla="*/ 916821 w 1833641"/>
                <a:gd name="connsiteY2" fmla="*/ 0 h 1833640"/>
                <a:gd name="connsiteX3" fmla="*/ 0 w 1833641"/>
                <a:gd name="connsiteY3" fmla="*/ 916820 h 1833640"/>
                <a:gd name="connsiteX4" fmla="*/ 916821 w 1833641"/>
                <a:gd name="connsiteY4" fmla="*/ 1833641 h 1833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3641" h="1833640">
                  <a:moveTo>
                    <a:pt x="916821" y="1833641"/>
                  </a:moveTo>
                  <a:cubicBezTo>
                    <a:pt x="1421831" y="1833641"/>
                    <a:pt x="1833641" y="1421830"/>
                    <a:pt x="1833641" y="916820"/>
                  </a:cubicBezTo>
                  <a:cubicBezTo>
                    <a:pt x="1833641" y="411811"/>
                    <a:pt x="1421831" y="0"/>
                    <a:pt x="916821" y="0"/>
                  </a:cubicBezTo>
                  <a:cubicBezTo>
                    <a:pt x="411811" y="0"/>
                    <a:pt x="0" y="411811"/>
                    <a:pt x="0" y="916820"/>
                  </a:cubicBezTo>
                  <a:cubicBezTo>
                    <a:pt x="0" y="1421830"/>
                    <a:pt x="411811" y="1833641"/>
                    <a:pt x="916821" y="1833641"/>
                  </a:cubicBezTo>
                  <a:close/>
                </a:path>
              </a:pathLst>
            </a:custGeom>
            <a:gradFill flip="none" rotWithShape="1">
              <a:gsLst>
                <a:gs pos="17000">
                  <a:srgbClr val="FFFFFF"/>
                </a:gs>
                <a:gs pos="100000">
                  <a:srgbClr val="D1CABD">
                    <a:lumMod val="71000"/>
                    <a:lumOff val="29000"/>
                  </a:srgbClr>
                </a:gs>
              </a:gsLst>
              <a:path path="circle">
                <a:fillToRect l="50000" t="50000" r="50000" b="50000"/>
              </a:path>
              <a:tileRect/>
            </a:gradFill>
            <a:ln w="216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67" name="任意多边形: 形状 518">
              <a:extLst>
                <a:ext uri="{FF2B5EF4-FFF2-40B4-BE49-F238E27FC236}">
                  <a16:creationId xmlns:a16="http://schemas.microsoft.com/office/drawing/2014/main" id="{798B4D28-590C-4740-BC1A-B0D895317E7D}"/>
                </a:ext>
              </a:extLst>
            </p:cNvPr>
            <p:cNvSpPr/>
            <p:nvPr/>
          </p:nvSpPr>
          <p:spPr>
            <a:xfrm>
              <a:off x="5144966" y="4401911"/>
              <a:ext cx="612713" cy="624628"/>
            </a:xfrm>
            <a:custGeom>
              <a:avLst/>
              <a:gdLst>
                <a:gd name="connsiteX0" fmla="*/ 329990 w 612713"/>
                <a:gd name="connsiteY0" fmla="*/ 217153 h 624628"/>
                <a:gd name="connsiteX1" fmla="*/ 178271 w 612713"/>
                <a:gd name="connsiteY1" fmla="*/ 405719 h 624628"/>
                <a:gd name="connsiteX2" fmla="*/ 13546 w 612713"/>
                <a:gd name="connsiteY2" fmla="*/ 624629 h 624628"/>
                <a:gd name="connsiteX3" fmla="*/ 542 w 612713"/>
                <a:gd name="connsiteY3" fmla="*/ 479411 h 624628"/>
                <a:gd name="connsiteX4" fmla="*/ 91574 w 612713"/>
                <a:gd name="connsiteY4" fmla="*/ 225823 h 624628"/>
                <a:gd name="connsiteX5" fmla="*/ 329990 w 612713"/>
                <a:gd name="connsiteY5" fmla="*/ 217153 h 624628"/>
                <a:gd name="connsiteX6" fmla="*/ 329990 w 612713"/>
                <a:gd name="connsiteY6" fmla="*/ 217153 h 624628"/>
                <a:gd name="connsiteX7" fmla="*/ 377674 w 612713"/>
                <a:gd name="connsiteY7" fmla="*/ 197646 h 624628"/>
                <a:gd name="connsiteX8" fmla="*/ 377674 w 612713"/>
                <a:gd name="connsiteY8" fmla="*/ 197646 h 624628"/>
                <a:gd name="connsiteX9" fmla="*/ 598751 w 612713"/>
                <a:gd name="connsiteY9" fmla="*/ 134791 h 624628"/>
                <a:gd name="connsiteX10" fmla="*/ 442697 w 612713"/>
                <a:gd name="connsiteY10" fmla="*/ 236660 h 624628"/>
                <a:gd name="connsiteX11" fmla="*/ 377674 w 612713"/>
                <a:gd name="connsiteY11" fmla="*/ 197646 h 624628"/>
                <a:gd name="connsiteX12" fmla="*/ 377674 w 612713"/>
                <a:gd name="connsiteY12" fmla="*/ 197646 h 624628"/>
                <a:gd name="connsiteX13" fmla="*/ 215117 w 612713"/>
                <a:gd name="connsiteY13" fmla="*/ 412221 h 624628"/>
                <a:gd name="connsiteX14" fmla="*/ 215117 w 612713"/>
                <a:gd name="connsiteY14" fmla="*/ 412221 h 624628"/>
                <a:gd name="connsiteX15" fmla="*/ 319153 w 612713"/>
                <a:gd name="connsiteY15" fmla="*/ 399217 h 624628"/>
                <a:gd name="connsiteX16" fmla="*/ 425357 w 612713"/>
                <a:gd name="connsiteY16" fmla="*/ 258334 h 624628"/>
                <a:gd name="connsiteX17" fmla="*/ 353832 w 612713"/>
                <a:gd name="connsiteY17" fmla="*/ 225823 h 624628"/>
                <a:gd name="connsiteX18" fmla="*/ 215117 w 612713"/>
                <a:gd name="connsiteY18" fmla="*/ 412221 h 624628"/>
                <a:gd name="connsiteX19" fmla="*/ 215117 w 612713"/>
                <a:gd name="connsiteY19" fmla="*/ 412221 h 624628"/>
                <a:gd name="connsiteX20" fmla="*/ 546733 w 612713"/>
                <a:gd name="connsiteY20" fmla="*/ 411 h 624628"/>
                <a:gd name="connsiteX21" fmla="*/ 546733 w 612713"/>
                <a:gd name="connsiteY21" fmla="*/ 411 h 624628"/>
                <a:gd name="connsiteX22" fmla="*/ 126252 w 612713"/>
                <a:gd name="connsiteY22" fmla="*/ 186809 h 624628"/>
                <a:gd name="connsiteX23" fmla="*/ 356000 w 612713"/>
                <a:gd name="connsiteY23" fmla="*/ 188977 h 624628"/>
                <a:gd name="connsiteX24" fmla="*/ 362502 w 612713"/>
                <a:gd name="connsiteY24" fmla="*/ 186809 h 624628"/>
                <a:gd name="connsiteX25" fmla="*/ 579244 w 612713"/>
                <a:gd name="connsiteY25" fmla="*/ 108782 h 624628"/>
                <a:gd name="connsiteX26" fmla="*/ 609588 w 612713"/>
                <a:gd name="connsiteY26" fmla="*/ 17750 h 624628"/>
                <a:gd name="connsiteX27" fmla="*/ 546733 w 612713"/>
                <a:gd name="connsiteY27" fmla="*/ 411 h 624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12713" h="624628">
                  <a:moveTo>
                    <a:pt x="329990" y="217153"/>
                  </a:moveTo>
                  <a:cubicBezTo>
                    <a:pt x="262800" y="267004"/>
                    <a:pt x="228121" y="288678"/>
                    <a:pt x="178271" y="405719"/>
                  </a:cubicBezTo>
                  <a:cubicBezTo>
                    <a:pt x="85071" y="444733"/>
                    <a:pt x="37388" y="529262"/>
                    <a:pt x="13546" y="624629"/>
                  </a:cubicBezTo>
                  <a:cubicBezTo>
                    <a:pt x="2709" y="579113"/>
                    <a:pt x="-1626" y="529262"/>
                    <a:pt x="542" y="479411"/>
                  </a:cubicBezTo>
                  <a:cubicBezTo>
                    <a:pt x="7044" y="386212"/>
                    <a:pt x="39555" y="299515"/>
                    <a:pt x="91574" y="225823"/>
                  </a:cubicBezTo>
                  <a:cubicBezTo>
                    <a:pt x="193443" y="195479"/>
                    <a:pt x="228121" y="188977"/>
                    <a:pt x="329990" y="217153"/>
                  </a:cubicBezTo>
                  <a:lnTo>
                    <a:pt x="329990" y="217153"/>
                  </a:lnTo>
                  <a:close/>
                  <a:moveTo>
                    <a:pt x="377674" y="197646"/>
                  </a:moveTo>
                  <a:lnTo>
                    <a:pt x="377674" y="197646"/>
                  </a:lnTo>
                  <a:cubicBezTo>
                    <a:pt x="451366" y="149963"/>
                    <a:pt x="529394" y="121786"/>
                    <a:pt x="598751" y="134791"/>
                  </a:cubicBezTo>
                  <a:cubicBezTo>
                    <a:pt x="544566" y="165135"/>
                    <a:pt x="488212" y="195479"/>
                    <a:pt x="442697" y="236660"/>
                  </a:cubicBezTo>
                  <a:cubicBezTo>
                    <a:pt x="425357" y="212818"/>
                    <a:pt x="390678" y="195479"/>
                    <a:pt x="377674" y="197646"/>
                  </a:cubicBezTo>
                  <a:lnTo>
                    <a:pt x="377674" y="197646"/>
                  </a:lnTo>
                  <a:close/>
                  <a:moveTo>
                    <a:pt x="215117" y="412221"/>
                  </a:moveTo>
                  <a:lnTo>
                    <a:pt x="215117" y="412221"/>
                  </a:lnTo>
                  <a:cubicBezTo>
                    <a:pt x="245461" y="401384"/>
                    <a:pt x="293144" y="392714"/>
                    <a:pt x="319153" y="399217"/>
                  </a:cubicBezTo>
                  <a:cubicBezTo>
                    <a:pt x="353832" y="323357"/>
                    <a:pt x="388511" y="275674"/>
                    <a:pt x="425357" y="258334"/>
                  </a:cubicBezTo>
                  <a:cubicBezTo>
                    <a:pt x="405850" y="232325"/>
                    <a:pt x="373339" y="230158"/>
                    <a:pt x="353832" y="225823"/>
                  </a:cubicBezTo>
                  <a:cubicBezTo>
                    <a:pt x="321321" y="225823"/>
                    <a:pt x="171768" y="392714"/>
                    <a:pt x="215117" y="412221"/>
                  </a:cubicBezTo>
                  <a:lnTo>
                    <a:pt x="215117" y="412221"/>
                  </a:lnTo>
                  <a:close/>
                  <a:moveTo>
                    <a:pt x="546733" y="411"/>
                  </a:moveTo>
                  <a:lnTo>
                    <a:pt x="546733" y="411"/>
                  </a:lnTo>
                  <a:cubicBezTo>
                    <a:pt x="379841" y="-6092"/>
                    <a:pt x="225954" y="67601"/>
                    <a:pt x="126252" y="186809"/>
                  </a:cubicBezTo>
                  <a:cubicBezTo>
                    <a:pt x="176103" y="184642"/>
                    <a:pt x="247628" y="126121"/>
                    <a:pt x="356000" y="188977"/>
                  </a:cubicBezTo>
                  <a:cubicBezTo>
                    <a:pt x="362502" y="186809"/>
                    <a:pt x="356000" y="186809"/>
                    <a:pt x="362502" y="186809"/>
                  </a:cubicBezTo>
                  <a:cubicBezTo>
                    <a:pt x="429692" y="115284"/>
                    <a:pt x="538063" y="121786"/>
                    <a:pt x="579244" y="108782"/>
                  </a:cubicBezTo>
                  <a:cubicBezTo>
                    <a:pt x="626928" y="104447"/>
                    <a:pt x="603086" y="30755"/>
                    <a:pt x="609588" y="17750"/>
                  </a:cubicBezTo>
                  <a:cubicBezTo>
                    <a:pt x="629095" y="4746"/>
                    <a:pt x="551068" y="-1757"/>
                    <a:pt x="546733" y="411"/>
                  </a:cubicBezTo>
                  <a:close/>
                </a:path>
              </a:pathLst>
            </a:custGeom>
            <a:solidFill>
              <a:srgbClr val="FFFFFF"/>
            </a:solidFill>
            <a:ln w="216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68" name="任意多边形: 形状 519">
              <a:extLst>
                <a:ext uri="{FF2B5EF4-FFF2-40B4-BE49-F238E27FC236}">
                  <a16:creationId xmlns:a16="http://schemas.microsoft.com/office/drawing/2014/main" id="{6B39A7EF-E500-493A-BDE6-C0E75B48048C}"/>
                </a:ext>
              </a:extLst>
            </p:cNvPr>
            <p:cNvSpPr/>
            <p:nvPr/>
          </p:nvSpPr>
          <p:spPr>
            <a:xfrm>
              <a:off x="5840294" y="5173925"/>
              <a:ext cx="614880" cy="624628"/>
            </a:xfrm>
            <a:custGeom>
              <a:avLst/>
              <a:gdLst>
                <a:gd name="connsiteX0" fmla="*/ 284890 w 614880"/>
                <a:gd name="connsiteY0" fmla="*/ 407476 h 624628"/>
                <a:gd name="connsiteX1" fmla="*/ 436610 w 614880"/>
                <a:gd name="connsiteY1" fmla="*/ 218910 h 624628"/>
                <a:gd name="connsiteX2" fmla="*/ 601334 w 614880"/>
                <a:gd name="connsiteY2" fmla="*/ 0 h 624628"/>
                <a:gd name="connsiteX3" fmla="*/ 614339 w 614880"/>
                <a:gd name="connsiteY3" fmla="*/ 145217 h 624628"/>
                <a:gd name="connsiteX4" fmla="*/ 523307 w 614880"/>
                <a:gd name="connsiteY4" fmla="*/ 398806 h 624628"/>
                <a:gd name="connsiteX5" fmla="*/ 284890 w 614880"/>
                <a:gd name="connsiteY5" fmla="*/ 407476 h 624628"/>
                <a:gd name="connsiteX6" fmla="*/ 284890 w 614880"/>
                <a:gd name="connsiteY6" fmla="*/ 407476 h 624628"/>
                <a:gd name="connsiteX7" fmla="*/ 235039 w 614880"/>
                <a:gd name="connsiteY7" fmla="*/ 426982 h 624628"/>
                <a:gd name="connsiteX8" fmla="*/ 235039 w 614880"/>
                <a:gd name="connsiteY8" fmla="*/ 426982 h 624628"/>
                <a:gd name="connsiteX9" fmla="*/ 13962 w 614880"/>
                <a:gd name="connsiteY9" fmla="*/ 489838 h 624628"/>
                <a:gd name="connsiteX10" fmla="*/ 170017 w 614880"/>
                <a:gd name="connsiteY10" fmla="*/ 387969 h 624628"/>
                <a:gd name="connsiteX11" fmla="*/ 235039 w 614880"/>
                <a:gd name="connsiteY11" fmla="*/ 426982 h 624628"/>
                <a:gd name="connsiteX12" fmla="*/ 235039 w 614880"/>
                <a:gd name="connsiteY12" fmla="*/ 426982 h 624628"/>
                <a:gd name="connsiteX13" fmla="*/ 397596 w 614880"/>
                <a:gd name="connsiteY13" fmla="*/ 212408 h 624628"/>
                <a:gd name="connsiteX14" fmla="*/ 397596 w 614880"/>
                <a:gd name="connsiteY14" fmla="*/ 212408 h 624628"/>
                <a:gd name="connsiteX15" fmla="*/ 293560 w 614880"/>
                <a:gd name="connsiteY15" fmla="*/ 225412 h 624628"/>
                <a:gd name="connsiteX16" fmla="*/ 187356 w 614880"/>
                <a:gd name="connsiteY16" fmla="*/ 366295 h 624628"/>
                <a:gd name="connsiteX17" fmla="*/ 258881 w 614880"/>
                <a:gd name="connsiteY17" fmla="*/ 398806 h 624628"/>
                <a:gd name="connsiteX18" fmla="*/ 397596 w 614880"/>
                <a:gd name="connsiteY18" fmla="*/ 212408 h 624628"/>
                <a:gd name="connsiteX19" fmla="*/ 397596 w 614880"/>
                <a:gd name="connsiteY19" fmla="*/ 212408 h 624628"/>
                <a:gd name="connsiteX20" fmla="*/ 65980 w 614880"/>
                <a:gd name="connsiteY20" fmla="*/ 624218 h 624628"/>
                <a:gd name="connsiteX21" fmla="*/ 65980 w 614880"/>
                <a:gd name="connsiteY21" fmla="*/ 624218 h 624628"/>
                <a:gd name="connsiteX22" fmla="*/ 486461 w 614880"/>
                <a:gd name="connsiteY22" fmla="*/ 437820 h 624628"/>
                <a:gd name="connsiteX23" fmla="*/ 256714 w 614880"/>
                <a:gd name="connsiteY23" fmla="*/ 435652 h 624628"/>
                <a:gd name="connsiteX24" fmla="*/ 250211 w 614880"/>
                <a:gd name="connsiteY24" fmla="*/ 437820 h 624628"/>
                <a:gd name="connsiteX25" fmla="*/ 33469 w 614880"/>
                <a:gd name="connsiteY25" fmla="*/ 515847 h 624628"/>
                <a:gd name="connsiteX26" fmla="*/ 3125 w 614880"/>
                <a:gd name="connsiteY26" fmla="*/ 606879 h 624628"/>
                <a:gd name="connsiteX27" fmla="*/ 65980 w 614880"/>
                <a:gd name="connsiteY27" fmla="*/ 624218 h 624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14880" h="624628">
                  <a:moveTo>
                    <a:pt x="284890" y="407476"/>
                  </a:moveTo>
                  <a:cubicBezTo>
                    <a:pt x="352080" y="357625"/>
                    <a:pt x="386759" y="335951"/>
                    <a:pt x="436610" y="218910"/>
                  </a:cubicBezTo>
                  <a:cubicBezTo>
                    <a:pt x="529809" y="179896"/>
                    <a:pt x="577492" y="95367"/>
                    <a:pt x="601334" y="0"/>
                  </a:cubicBezTo>
                  <a:cubicBezTo>
                    <a:pt x="612171" y="45516"/>
                    <a:pt x="616506" y="95367"/>
                    <a:pt x="614339" y="145217"/>
                  </a:cubicBezTo>
                  <a:cubicBezTo>
                    <a:pt x="607836" y="238417"/>
                    <a:pt x="575325" y="325114"/>
                    <a:pt x="523307" y="398806"/>
                  </a:cubicBezTo>
                  <a:cubicBezTo>
                    <a:pt x="419270" y="431317"/>
                    <a:pt x="384592" y="435652"/>
                    <a:pt x="284890" y="407476"/>
                  </a:cubicBezTo>
                  <a:lnTo>
                    <a:pt x="284890" y="407476"/>
                  </a:lnTo>
                  <a:close/>
                  <a:moveTo>
                    <a:pt x="235039" y="426982"/>
                  </a:moveTo>
                  <a:lnTo>
                    <a:pt x="235039" y="426982"/>
                  </a:lnTo>
                  <a:cubicBezTo>
                    <a:pt x="161347" y="474666"/>
                    <a:pt x="83320" y="502842"/>
                    <a:pt x="13962" y="489838"/>
                  </a:cubicBezTo>
                  <a:cubicBezTo>
                    <a:pt x="68148" y="459494"/>
                    <a:pt x="124501" y="429150"/>
                    <a:pt x="170017" y="387969"/>
                  </a:cubicBezTo>
                  <a:cubicBezTo>
                    <a:pt x="189523" y="411811"/>
                    <a:pt x="222035" y="429150"/>
                    <a:pt x="235039" y="426982"/>
                  </a:cubicBezTo>
                  <a:lnTo>
                    <a:pt x="235039" y="426982"/>
                  </a:lnTo>
                  <a:close/>
                  <a:moveTo>
                    <a:pt x="397596" y="212408"/>
                  </a:moveTo>
                  <a:lnTo>
                    <a:pt x="397596" y="212408"/>
                  </a:lnTo>
                  <a:cubicBezTo>
                    <a:pt x="367252" y="223245"/>
                    <a:pt x="319569" y="231914"/>
                    <a:pt x="293560" y="225412"/>
                  </a:cubicBezTo>
                  <a:cubicBezTo>
                    <a:pt x="258881" y="301272"/>
                    <a:pt x="224202" y="348955"/>
                    <a:pt x="187356" y="366295"/>
                  </a:cubicBezTo>
                  <a:cubicBezTo>
                    <a:pt x="206863" y="392304"/>
                    <a:pt x="239374" y="394471"/>
                    <a:pt x="258881" y="398806"/>
                  </a:cubicBezTo>
                  <a:cubicBezTo>
                    <a:pt x="291392" y="398806"/>
                    <a:pt x="440945" y="234082"/>
                    <a:pt x="397596" y="212408"/>
                  </a:cubicBezTo>
                  <a:lnTo>
                    <a:pt x="397596" y="212408"/>
                  </a:lnTo>
                  <a:close/>
                  <a:moveTo>
                    <a:pt x="65980" y="624218"/>
                  </a:moveTo>
                  <a:lnTo>
                    <a:pt x="65980" y="624218"/>
                  </a:lnTo>
                  <a:cubicBezTo>
                    <a:pt x="232872" y="630720"/>
                    <a:pt x="386759" y="557028"/>
                    <a:pt x="486461" y="437820"/>
                  </a:cubicBezTo>
                  <a:cubicBezTo>
                    <a:pt x="436610" y="439987"/>
                    <a:pt x="365085" y="498508"/>
                    <a:pt x="256714" y="435652"/>
                  </a:cubicBezTo>
                  <a:cubicBezTo>
                    <a:pt x="250211" y="437820"/>
                    <a:pt x="256714" y="437820"/>
                    <a:pt x="250211" y="437820"/>
                  </a:cubicBezTo>
                  <a:cubicBezTo>
                    <a:pt x="183021" y="509345"/>
                    <a:pt x="74650" y="502842"/>
                    <a:pt x="33469" y="515847"/>
                  </a:cubicBezTo>
                  <a:cubicBezTo>
                    <a:pt x="-14215" y="520182"/>
                    <a:pt x="9627" y="593874"/>
                    <a:pt x="3125" y="606879"/>
                  </a:cubicBezTo>
                  <a:cubicBezTo>
                    <a:pt x="-16382" y="619883"/>
                    <a:pt x="61645" y="626386"/>
                    <a:pt x="65980" y="624218"/>
                  </a:cubicBezTo>
                  <a:close/>
                </a:path>
              </a:pathLst>
            </a:custGeom>
            <a:solidFill>
              <a:srgbClr val="FFFFFF"/>
            </a:solidFill>
            <a:ln w="216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69" name="任意多边形: 形状 520">
              <a:extLst>
                <a:ext uri="{FF2B5EF4-FFF2-40B4-BE49-F238E27FC236}">
                  <a16:creationId xmlns:a16="http://schemas.microsoft.com/office/drawing/2014/main" id="{810F38B8-2057-4C9F-964F-E0AA5611BDE8}"/>
                </a:ext>
              </a:extLst>
            </p:cNvPr>
            <p:cNvSpPr/>
            <p:nvPr/>
          </p:nvSpPr>
          <p:spPr>
            <a:xfrm>
              <a:off x="4734988" y="4006974"/>
              <a:ext cx="2134498" cy="2134498"/>
            </a:xfrm>
            <a:custGeom>
              <a:avLst/>
              <a:gdLst>
                <a:gd name="connsiteX0" fmla="*/ 899481 w 1798962"/>
                <a:gd name="connsiteY0" fmla="*/ 0 h 1798961"/>
                <a:gd name="connsiteX1" fmla="*/ 905984 w 1798962"/>
                <a:gd name="connsiteY1" fmla="*/ 6502 h 1798961"/>
                <a:gd name="connsiteX2" fmla="*/ 899481 w 1798962"/>
                <a:gd name="connsiteY2" fmla="*/ 13005 h 1798961"/>
                <a:gd name="connsiteX3" fmla="*/ 892979 w 1798962"/>
                <a:gd name="connsiteY3" fmla="*/ 6502 h 1798961"/>
                <a:gd name="connsiteX4" fmla="*/ 899481 w 1798962"/>
                <a:gd name="connsiteY4" fmla="*/ 0 h 1798961"/>
                <a:gd name="connsiteX5" fmla="*/ 899481 w 1798962"/>
                <a:gd name="connsiteY5" fmla="*/ 0 h 1798961"/>
                <a:gd name="connsiteX6" fmla="*/ 955834 w 1798962"/>
                <a:gd name="connsiteY6" fmla="*/ 2167 h 1798961"/>
                <a:gd name="connsiteX7" fmla="*/ 955834 w 1798962"/>
                <a:gd name="connsiteY7" fmla="*/ 2167 h 1798961"/>
                <a:gd name="connsiteX8" fmla="*/ 962337 w 1798962"/>
                <a:gd name="connsiteY8" fmla="*/ 8670 h 1798961"/>
                <a:gd name="connsiteX9" fmla="*/ 955834 w 1798962"/>
                <a:gd name="connsiteY9" fmla="*/ 15172 h 1798961"/>
                <a:gd name="connsiteX10" fmla="*/ 949332 w 1798962"/>
                <a:gd name="connsiteY10" fmla="*/ 8670 h 1798961"/>
                <a:gd name="connsiteX11" fmla="*/ 955834 w 1798962"/>
                <a:gd name="connsiteY11" fmla="*/ 2167 h 1798961"/>
                <a:gd name="connsiteX12" fmla="*/ 955834 w 1798962"/>
                <a:gd name="connsiteY12" fmla="*/ 2167 h 1798961"/>
                <a:gd name="connsiteX13" fmla="*/ 721753 w 1798962"/>
                <a:gd name="connsiteY13" fmla="*/ 17339 h 1798961"/>
                <a:gd name="connsiteX14" fmla="*/ 721753 w 1798962"/>
                <a:gd name="connsiteY14" fmla="*/ 17339 h 1798961"/>
                <a:gd name="connsiteX15" fmla="*/ 730422 w 1798962"/>
                <a:gd name="connsiteY15" fmla="*/ 23842 h 1798961"/>
                <a:gd name="connsiteX16" fmla="*/ 723920 w 1798962"/>
                <a:gd name="connsiteY16" fmla="*/ 32511 h 1798961"/>
                <a:gd name="connsiteX17" fmla="*/ 715250 w 1798962"/>
                <a:gd name="connsiteY17" fmla="*/ 26009 h 1798961"/>
                <a:gd name="connsiteX18" fmla="*/ 721753 w 1798962"/>
                <a:gd name="connsiteY18" fmla="*/ 17339 h 1798961"/>
                <a:gd name="connsiteX19" fmla="*/ 721753 w 1798962"/>
                <a:gd name="connsiteY19" fmla="*/ 17339 h 1798961"/>
                <a:gd name="connsiteX20" fmla="*/ 500675 w 1798962"/>
                <a:gd name="connsiteY20" fmla="*/ 93199 h 1798961"/>
                <a:gd name="connsiteX21" fmla="*/ 500675 w 1798962"/>
                <a:gd name="connsiteY21" fmla="*/ 93199 h 1798961"/>
                <a:gd name="connsiteX22" fmla="*/ 509345 w 1798962"/>
                <a:gd name="connsiteY22" fmla="*/ 95367 h 1798961"/>
                <a:gd name="connsiteX23" fmla="*/ 507177 w 1798962"/>
                <a:gd name="connsiteY23" fmla="*/ 104036 h 1798961"/>
                <a:gd name="connsiteX24" fmla="*/ 498508 w 1798962"/>
                <a:gd name="connsiteY24" fmla="*/ 101869 h 1798961"/>
                <a:gd name="connsiteX25" fmla="*/ 500675 w 1798962"/>
                <a:gd name="connsiteY25" fmla="*/ 93199 h 1798961"/>
                <a:gd name="connsiteX26" fmla="*/ 500675 w 1798962"/>
                <a:gd name="connsiteY26" fmla="*/ 93199 h 1798961"/>
                <a:gd name="connsiteX27" fmla="*/ 305607 w 1798962"/>
                <a:gd name="connsiteY27" fmla="*/ 225412 h 1798961"/>
                <a:gd name="connsiteX28" fmla="*/ 305607 w 1798962"/>
                <a:gd name="connsiteY28" fmla="*/ 225412 h 1798961"/>
                <a:gd name="connsiteX29" fmla="*/ 316444 w 1798962"/>
                <a:gd name="connsiteY29" fmla="*/ 225412 h 1798961"/>
                <a:gd name="connsiteX30" fmla="*/ 316444 w 1798962"/>
                <a:gd name="connsiteY30" fmla="*/ 236249 h 1798961"/>
                <a:gd name="connsiteX31" fmla="*/ 305607 w 1798962"/>
                <a:gd name="connsiteY31" fmla="*/ 236249 h 1798961"/>
                <a:gd name="connsiteX32" fmla="*/ 305607 w 1798962"/>
                <a:gd name="connsiteY32" fmla="*/ 225412 h 1798961"/>
                <a:gd name="connsiteX33" fmla="*/ 305607 w 1798962"/>
                <a:gd name="connsiteY33" fmla="*/ 225412 h 1798961"/>
                <a:gd name="connsiteX34" fmla="*/ 151720 w 1798962"/>
                <a:gd name="connsiteY34" fmla="*/ 400973 h 1798961"/>
                <a:gd name="connsiteX35" fmla="*/ 151720 w 1798962"/>
                <a:gd name="connsiteY35" fmla="*/ 400973 h 1798961"/>
                <a:gd name="connsiteX36" fmla="*/ 160389 w 1798962"/>
                <a:gd name="connsiteY36" fmla="*/ 398806 h 1798961"/>
                <a:gd name="connsiteX37" fmla="*/ 162557 w 1798962"/>
                <a:gd name="connsiteY37" fmla="*/ 407476 h 1798961"/>
                <a:gd name="connsiteX38" fmla="*/ 153887 w 1798962"/>
                <a:gd name="connsiteY38" fmla="*/ 409643 h 1798961"/>
                <a:gd name="connsiteX39" fmla="*/ 151720 w 1798962"/>
                <a:gd name="connsiteY39" fmla="*/ 400973 h 1798961"/>
                <a:gd name="connsiteX40" fmla="*/ 151720 w 1798962"/>
                <a:gd name="connsiteY40" fmla="*/ 400973 h 1798961"/>
                <a:gd name="connsiteX41" fmla="*/ 47683 w 1798962"/>
                <a:gd name="connsiteY41" fmla="*/ 611214 h 1798961"/>
                <a:gd name="connsiteX42" fmla="*/ 47683 w 1798962"/>
                <a:gd name="connsiteY42" fmla="*/ 611214 h 1798961"/>
                <a:gd name="connsiteX43" fmla="*/ 56353 w 1798962"/>
                <a:gd name="connsiteY43" fmla="*/ 606879 h 1798961"/>
                <a:gd name="connsiteX44" fmla="*/ 60688 w 1798962"/>
                <a:gd name="connsiteY44" fmla="*/ 615548 h 1798961"/>
                <a:gd name="connsiteX45" fmla="*/ 52018 w 1798962"/>
                <a:gd name="connsiteY45" fmla="*/ 619883 h 1798961"/>
                <a:gd name="connsiteX46" fmla="*/ 47683 w 1798962"/>
                <a:gd name="connsiteY46" fmla="*/ 611214 h 1798961"/>
                <a:gd name="connsiteX47" fmla="*/ 47683 w 1798962"/>
                <a:gd name="connsiteY47" fmla="*/ 611214 h 1798961"/>
                <a:gd name="connsiteX48" fmla="*/ 2167 w 1798962"/>
                <a:gd name="connsiteY48" fmla="*/ 840961 h 1798961"/>
                <a:gd name="connsiteX49" fmla="*/ 2167 w 1798962"/>
                <a:gd name="connsiteY49" fmla="*/ 840961 h 1798961"/>
                <a:gd name="connsiteX50" fmla="*/ 8670 w 1798962"/>
                <a:gd name="connsiteY50" fmla="*/ 834458 h 1798961"/>
                <a:gd name="connsiteX51" fmla="*/ 15172 w 1798962"/>
                <a:gd name="connsiteY51" fmla="*/ 840961 h 1798961"/>
                <a:gd name="connsiteX52" fmla="*/ 8670 w 1798962"/>
                <a:gd name="connsiteY52" fmla="*/ 847463 h 1798961"/>
                <a:gd name="connsiteX53" fmla="*/ 2167 w 1798962"/>
                <a:gd name="connsiteY53" fmla="*/ 840961 h 1798961"/>
                <a:gd name="connsiteX54" fmla="*/ 2167 w 1798962"/>
                <a:gd name="connsiteY54" fmla="*/ 840961 h 1798961"/>
                <a:gd name="connsiteX55" fmla="*/ 17339 w 1798962"/>
                <a:gd name="connsiteY55" fmla="*/ 1075042 h 1798961"/>
                <a:gd name="connsiteX56" fmla="*/ 17339 w 1798962"/>
                <a:gd name="connsiteY56" fmla="*/ 1075042 h 1798961"/>
                <a:gd name="connsiteX57" fmla="*/ 23842 w 1798962"/>
                <a:gd name="connsiteY57" fmla="*/ 1066373 h 1798961"/>
                <a:gd name="connsiteX58" fmla="*/ 32511 w 1798962"/>
                <a:gd name="connsiteY58" fmla="*/ 1070707 h 1798961"/>
                <a:gd name="connsiteX59" fmla="*/ 26009 w 1798962"/>
                <a:gd name="connsiteY59" fmla="*/ 1079377 h 1798961"/>
                <a:gd name="connsiteX60" fmla="*/ 17339 w 1798962"/>
                <a:gd name="connsiteY60" fmla="*/ 1075042 h 1798961"/>
                <a:gd name="connsiteX61" fmla="*/ 17339 w 1798962"/>
                <a:gd name="connsiteY61" fmla="*/ 1075042 h 1798961"/>
                <a:gd name="connsiteX62" fmla="*/ 93199 w 1798962"/>
                <a:gd name="connsiteY62" fmla="*/ 1298287 h 1798961"/>
                <a:gd name="connsiteX63" fmla="*/ 93199 w 1798962"/>
                <a:gd name="connsiteY63" fmla="*/ 1298287 h 1798961"/>
                <a:gd name="connsiteX64" fmla="*/ 95367 w 1798962"/>
                <a:gd name="connsiteY64" fmla="*/ 1289617 h 1798961"/>
                <a:gd name="connsiteX65" fmla="*/ 104036 w 1798962"/>
                <a:gd name="connsiteY65" fmla="*/ 1291785 h 1798961"/>
                <a:gd name="connsiteX66" fmla="*/ 101869 w 1798962"/>
                <a:gd name="connsiteY66" fmla="*/ 1300454 h 1798961"/>
                <a:gd name="connsiteX67" fmla="*/ 93199 w 1798962"/>
                <a:gd name="connsiteY67" fmla="*/ 1298287 h 1798961"/>
                <a:gd name="connsiteX68" fmla="*/ 93199 w 1798962"/>
                <a:gd name="connsiteY68" fmla="*/ 1298287 h 1798961"/>
                <a:gd name="connsiteX69" fmla="*/ 225412 w 1798962"/>
                <a:gd name="connsiteY69" fmla="*/ 1493355 h 1798961"/>
                <a:gd name="connsiteX70" fmla="*/ 225412 w 1798962"/>
                <a:gd name="connsiteY70" fmla="*/ 1493355 h 1798961"/>
                <a:gd name="connsiteX71" fmla="*/ 225412 w 1798962"/>
                <a:gd name="connsiteY71" fmla="*/ 1482518 h 1798961"/>
                <a:gd name="connsiteX72" fmla="*/ 236249 w 1798962"/>
                <a:gd name="connsiteY72" fmla="*/ 1482518 h 1798961"/>
                <a:gd name="connsiteX73" fmla="*/ 236249 w 1798962"/>
                <a:gd name="connsiteY73" fmla="*/ 1493355 h 1798961"/>
                <a:gd name="connsiteX74" fmla="*/ 225412 w 1798962"/>
                <a:gd name="connsiteY74" fmla="*/ 1493355 h 1798961"/>
                <a:gd name="connsiteX75" fmla="*/ 225412 w 1798962"/>
                <a:gd name="connsiteY75" fmla="*/ 1493355 h 1798961"/>
                <a:gd name="connsiteX76" fmla="*/ 400974 w 1798962"/>
                <a:gd name="connsiteY76" fmla="*/ 1647242 h 1798961"/>
                <a:gd name="connsiteX77" fmla="*/ 400974 w 1798962"/>
                <a:gd name="connsiteY77" fmla="*/ 1647242 h 1798961"/>
                <a:gd name="connsiteX78" fmla="*/ 398806 w 1798962"/>
                <a:gd name="connsiteY78" fmla="*/ 1638573 h 1798961"/>
                <a:gd name="connsiteX79" fmla="*/ 407476 w 1798962"/>
                <a:gd name="connsiteY79" fmla="*/ 1636405 h 1798961"/>
                <a:gd name="connsiteX80" fmla="*/ 409643 w 1798962"/>
                <a:gd name="connsiteY80" fmla="*/ 1645075 h 1798961"/>
                <a:gd name="connsiteX81" fmla="*/ 400974 w 1798962"/>
                <a:gd name="connsiteY81" fmla="*/ 1647242 h 1798961"/>
                <a:gd name="connsiteX82" fmla="*/ 400974 w 1798962"/>
                <a:gd name="connsiteY82" fmla="*/ 1647242 h 1798961"/>
                <a:gd name="connsiteX83" fmla="*/ 611214 w 1798962"/>
                <a:gd name="connsiteY83" fmla="*/ 1751279 h 1798961"/>
                <a:gd name="connsiteX84" fmla="*/ 611214 w 1798962"/>
                <a:gd name="connsiteY84" fmla="*/ 1751279 h 1798961"/>
                <a:gd name="connsiteX85" fmla="*/ 606879 w 1798962"/>
                <a:gd name="connsiteY85" fmla="*/ 1742609 h 1798961"/>
                <a:gd name="connsiteX86" fmla="*/ 615549 w 1798962"/>
                <a:gd name="connsiteY86" fmla="*/ 1738274 h 1798961"/>
                <a:gd name="connsiteX87" fmla="*/ 619884 w 1798962"/>
                <a:gd name="connsiteY87" fmla="*/ 1746944 h 1798961"/>
                <a:gd name="connsiteX88" fmla="*/ 611214 w 1798962"/>
                <a:gd name="connsiteY88" fmla="*/ 1751279 h 1798961"/>
                <a:gd name="connsiteX89" fmla="*/ 611214 w 1798962"/>
                <a:gd name="connsiteY89" fmla="*/ 1751279 h 1798961"/>
                <a:gd name="connsiteX90" fmla="*/ 840961 w 1798962"/>
                <a:gd name="connsiteY90" fmla="*/ 1796795 h 1798961"/>
                <a:gd name="connsiteX91" fmla="*/ 840961 w 1798962"/>
                <a:gd name="connsiteY91" fmla="*/ 1796795 h 1798961"/>
                <a:gd name="connsiteX92" fmla="*/ 834459 w 1798962"/>
                <a:gd name="connsiteY92" fmla="*/ 1790292 h 1798961"/>
                <a:gd name="connsiteX93" fmla="*/ 840961 w 1798962"/>
                <a:gd name="connsiteY93" fmla="*/ 1783790 h 1798961"/>
                <a:gd name="connsiteX94" fmla="*/ 847463 w 1798962"/>
                <a:gd name="connsiteY94" fmla="*/ 1790292 h 1798961"/>
                <a:gd name="connsiteX95" fmla="*/ 840961 w 1798962"/>
                <a:gd name="connsiteY95" fmla="*/ 1796795 h 1798961"/>
                <a:gd name="connsiteX96" fmla="*/ 840961 w 1798962"/>
                <a:gd name="connsiteY96" fmla="*/ 1796795 h 1798961"/>
                <a:gd name="connsiteX97" fmla="*/ 1075043 w 1798962"/>
                <a:gd name="connsiteY97" fmla="*/ 1779455 h 1798961"/>
                <a:gd name="connsiteX98" fmla="*/ 1075043 w 1798962"/>
                <a:gd name="connsiteY98" fmla="*/ 1779455 h 1798961"/>
                <a:gd name="connsiteX99" fmla="*/ 1066373 w 1798962"/>
                <a:gd name="connsiteY99" fmla="*/ 1772953 h 1798961"/>
                <a:gd name="connsiteX100" fmla="*/ 1072875 w 1798962"/>
                <a:gd name="connsiteY100" fmla="*/ 1764283 h 1798961"/>
                <a:gd name="connsiteX101" fmla="*/ 1081545 w 1798962"/>
                <a:gd name="connsiteY101" fmla="*/ 1768618 h 1798961"/>
                <a:gd name="connsiteX102" fmla="*/ 1075043 w 1798962"/>
                <a:gd name="connsiteY102" fmla="*/ 1779455 h 1798961"/>
                <a:gd name="connsiteX103" fmla="*/ 1075043 w 1798962"/>
                <a:gd name="connsiteY103" fmla="*/ 1779455 h 1798961"/>
                <a:gd name="connsiteX104" fmla="*/ 1298288 w 1798962"/>
                <a:gd name="connsiteY104" fmla="*/ 1703595 h 1798961"/>
                <a:gd name="connsiteX105" fmla="*/ 1298288 w 1798962"/>
                <a:gd name="connsiteY105" fmla="*/ 1703595 h 1798961"/>
                <a:gd name="connsiteX106" fmla="*/ 1289618 w 1798962"/>
                <a:gd name="connsiteY106" fmla="*/ 1701428 h 1798961"/>
                <a:gd name="connsiteX107" fmla="*/ 1291785 w 1798962"/>
                <a:gd name="connsiteY107" fmla="*/ 1692758 h 1798961"/>
                <a:gd name="connsiteX108" fmla="*/ 1300455 w 1798962"/>
                <a:gd name="connsiteY108" fmla="*/ 1694926 h 1798961"/>
                <a:gd name="connsiteX109" fmla="*/ 1298288 w 1798962"/>
                <a:gd name="connsiteY109" fmla="*/ 1703595 h 1798961"/>
                <a:gd name="connsiteX110" fmla="*/ 1298288 w 1798962"/>
                <a:gd name="connsiteY110" fmla="*/ 1703595 h 1798961"/>
                <a:gd name="connsiteX111" fmla="*/ 1493356 w 1798962"/>
                <a:gd name="connsiteY111" fmla="*/ 1573550 h 1798961"/>
                <a:gd name="connsiteX112" fmla="*/ 1493356 w 1798962"/>
                <a:gd name="connsiteY112" fmla="*/ 1573550 h 1798961"/>
                <a:gd name="connsiteX113" fmla="*/ 1482519 w 1798962"/>
                <a:gd name="connsiteY113" fmla="*/ 1573550 h 1798961"/>
                <a:gd name="connsiteX114" fmla="*/ 1482519 w 1798962"/>
                <a:gd name="connsiteY114" fmla="*/ 1562713 h 1798961"/>
                <a:gd name="connsiteX115" fmla="*/ 1493356 w 1798962"/>
                <a:gd name="connsiteY115" fmla="*/ 1562713 h 1798961"/>
                <a:gd name="connsiteX116" fmla="*/ 1493356 w 1798962"/>
                <a:gd name="connsiteY116" fmla="*/ 1573550 h 1798961"/>
                <a:gd name="connsiteX117" fmla="*/ 1493356 w 1798962"/>
                <a:gd name="connsiteY117" fmla="*/ 1573550 h 1798961"/>
                <a:gd name="connsiteX118" fmla="*/ 1647243 w 1798962"/>
                <a:gd name="connsiteY118" fmla="*/ 1397989 h 1798961"/>
                <a:gd name="connsiteX119" fmla="*/ 1647243 w 1798962"/>
                <a:gd name="connsiteY119" fmla="*/ 1397989 h 1798961"/>
                <a:gd name="connsiteX120" fmla="*/ 1638573 w 1798962"/>
                <a:gd name="connsiteY120" fmla="*/ 1400156 h 1798961"/>
                <a:gd name="connsiteX121" fmla="*/ 1636406 w 1798962"/>
                <a:gd name="connsiteY121" fmla="*/ 1391486 h 1798961"/>
                <a:gd name="connsiteX122" fmla="*/ 1645076 w 1798962"/>
                <a:gd name="connsiteY122" fmla="*/ 1389319 h 1798961"/>
                <a:gd name="connsiteX123" fmla="*/ 1647243 w 1798962"/>
                <a:gd name="connsiteY123" fmla="*/ 1397989 h 1798961"/>
                <a:gd name="connsiteX124" fmla="*/ 1647243 w 1798962"/>
                <a:gd name="connsiteY124" fmla="*/ 1397989 h 1798961"/>
                <a:gd name="connsiteX125" fmla="*/ 1751279 w 1798962"/>
                <a:gd name="connsiteY125" fmla="*/ 1187748 h 1798961"/>
                <a:gd name="connsiteX126" fmla="*/ 1751279 w 1798962"/>
                <a:gd name="connsiteY126" fmla="*/ 1187748 h 1798961"/>
                <a:gd name="connsiteX127" fmla="*/ 1742610 w 1798962"/>
                <a:gd name="connsiteY127" fmla="*/ 1192083 h 1798961"/>
                <a:gd name="connsiteX128" fmla="*/ 1738275 w 1798962"/>
                <a:gd name="connsiteY128" fmla="*/ 1183414 h 1798961"/>
                <a:gd name="connsiteX129" fmla="*/ 1746944 w 1798962"/>
                <a:gd name="connsiteY129" fmla="*/ 1179079 h 1798961"/>
                <a:gd name="connsiteX130" fmla="*/ 1751279 w 1798962"/>
                <a:gd name="connsiteY130" fmla="*/ 1187748 h 1798961"/>
                <a:gd name="connsiteX131" fmla="*/ 1751279 w 1798962"/>
                <a:gd name="connsiteY131" fmla="*/ 1187748 h 1798961"/>
                <a:gd name="connsiteX132" fmla="*/ 1796795 w 1798962"/>
                <a:gd name="connsiteY132" fmla="*/ 955834 h 1798961"/>
                <a:gd name="connsiteX133" fmla="*/ 1796795 w 1798962"/>
                <a:gd name="connsiteY133" fmla="*/ 955834 h 1798961"/>
                <a:gd name="connsiteX134" fmla="*/ 1790293 w 1798962"/>
                <a:gd name="connsiteY134" fmla="*/ 962336 h 1798961"/>
                <a:gd name="connsiteX135" fmla="*/ 1783791 w 1798962"/>
                <a:gd name="connsiteY135" fmla="*/ 955834 h 1798961"/>
                <a:gd name="connsiteX136" fmla="*/ 1790293 w 1798962"/>
                <a:gd name="connsiteY136" fmla="*/ 949332 h 1798961"/>
                <a:gd name="connsiteX137" fmla="*/ 1796795 w 1798962"/>
                <a:gd name="connsiteY137" fmla="*/ 955834 h 1798961"/>
                <a:gd name="connsiteX138" fmla="*/ 1796795 w 1798962"/>
                <a:gd name="connsiteY138" fmla="*/ 955834 h 1798961"/>
                <a:gd name="connsiteX139" fmla="*/ 1779456 w 1798962"/>
                <a:gd name="connsiteY139" fmla="*/ 721752 h 1798961"/>
                <a:gd name="connsiteX140" fmla="*/ 1779456 w 1798962"/>
                <a:gd name="connsiteY140" fmla="*/ 721752 h 1798961"/>
                <a:gd name="connsiteX141" fmla="*/ 1775121 w 1798962"/>
                <a:gd name="connsiteY141" fmla="*/ 730422 h 1798961"/>
                <a:gd name="connsiteX142" fmla="*/ 1766451 w 1798962"/>
                <a:gd name="connsiteY142" fmla="*/ 726087 h 1798961"/>
                <a:gd name="connsiteX143" fmla="*/ 1772953 w 1798962"/>
                <a:gd name="connsiteY143" fmla="*/ 717417 h 1798961"/>
                <a:gd name="connsiteX144" fmla="*/ 1779456 w 1798962"/>
                <a:gd name="connsiteY144" fmla="*/ 721752 h 1798961"/>
                <a:gd name="connsiteX145" fmla="*/ 1779456 w 1798962"/>
                <a:gd name="connsiteY145" fmla="*/ 721752 h 1798961"/>
                <a:gd name="connsiteX146" fmla="*/ 1703596 w 1798962"/>
                <a:gd name="connsiteY146" fmla="*/ 500675 h 1798961"/>
                <a:gd name="connsiteX147" fmla="*/ 1703596 w 1798962"/>
                <a:gd name="connsiteY147" fmla="*/ 500675 h 1798961"/>
                <a:gd name="connsiteX148" fmla="*/ 1701429 w 1798962"/>
                <a:gd name="connsiteY148" fmla="*/ 509345 h 1798961"/>
                <a:gd name="connsiteX149" fmla="*/ 1692759 w 1798962"/>
                <a:gd name="connsiteY149" fmla="*/ 507177 h 1798961"/>
                <a:gd name="connsiteX150" fmla="*/ 1694926 w 1798962"/>
                <a:gd name="connsiteY150" fmla="*/ 498508 h 1798961"/>
                <a:gd name="connsiteX151" fmla="*/ 1703596 w 1798962"/>
                <a:gd name="connsiteY151" fmla="*/ 500675 h 1798961"/>
                <a:gd name="connsiteX152" fmla="*/ 1703596 w 1798962"/>
                <a:gd name="connsiteY152" fmla="*/ 500675 h 1798961"/>
                <a:gd name="connsiteX153" fmla="*/ 1573550 w 1798962"/>
                <a:gd name="connsiteY153" fmla="*/ 305607 h 1798961"/>
                <a:gd name="connsiteX154" fmla="*/ 1573550 w 1798962"/>
                <a:gd name="connsiteY154" fmla="*/ 305607 h 1798961"/>
                <a:gd name="connsiteX155" fmla="*/ 1573550 w 1798962"/>
                <a:gd name="connsiteY155" fmla="*/ 316444 h 1798961"/>
                <a:gd name="connsiteX156" fmla="*/ 1562713 w 1798962"/>
                <a:gd name="connsiteY156" fmla="*/ 316444 h 1798961"/>
                <a:gd name="connsiteX157" fmla="*/ 1562713 w 1798962"/>
                <a:gd name="connsiteY157" fmla="*/ 305607 h 1798961"/>
                <a:gd name="connsiteX158" fmla="*/ 1573550 w 1798962"/>
                <a:gd name="connsiteY158" fmla="*/ 305607 h 1798961"/>
                <a:gd name="connsiteX159" fmla="*/ 1573550 w 1798962"/>
                <a:gd name="connsiteY159" fmla="*/ 305607 h 1798961"/>
                <a:gd name="connsiteX160" fmla="*/ 1397989 w 1798962"/>
                <a:gd name="connsiteY160" fmla="*/ 151720 h 1798961"/>
                <a:gd name="connsiteX161" fmla="*/ 1397989 w 1798962"/>
                <a:gd name="connsiteY161" fmla="*/ 151720 h 1798961"/>
                <a:gd name="connsiteX162" fmla="*/ 1400156 w 1798962"/>
                <a:gd name="connsiteY162" fmla="*/ 160389 h 1798961"/>
                <a:gd name="connsiteX163" fmla="*/ 1391487 w 1798962"/>
                <a:gd name="connsiteY163" fmla="*/ 162557 h 1798961"/>
                <a:gd name="connsiteX164" fmla="*/ 1389319 w 1798962"/>
                <a:gd name="connsiteY164" fmla="*/ 153887 h 1798961"/>
                <a:gd name="connsiteX165" fmla="*/ 1397989 w 1798962"/>
                <a:gd name="connsiteY165" fmla="*/ 151720 h 1798961"/>
                <a:gd name="connsiteX166" fmla="*/ 1397989 w 1798962"/>
                <a:gd name="connsiteY166" fmla="*/ 151720 h 1798961"/>
                <a:gd name="connsiteX167" fmla="*/ 1187749 w 1798962"/>
                <a:gd name="connsiteY167" fmla="*/ 47683 h 1798961"/>
                <a:gd name="connsiteX168" fmla="*/ 1187749 w 1798962"/>
                <a:gd name="connsiteY168" fmla="*/ 47683 h 1798961"/>
                <a:gd name="connsiteX169" fmla="*/ 1192084 w 1798962"/>
                <a:gd name="connsiteY169" fmla="*/ 56353 h 1798961"/>
                <a:gd name="connsiteX170" fmla="*/ 1183414 w 1798962"/>
                <a:gd name="connsiteY170" fmla="*/ 60688 h 1798961"/>
                <a:gd name="connsiteX171" fmla="*/ 1179079 w 1798962"/>
                <a:gd name="connsiteY171" fmla="*/ 52018 h 1798961"/>
                <a:gd name="connsiteX172" fmla="*/ 1187749 w 1798962"/>
                <a:gd name="connsiteY172" fmla="*/ 47683 h 1798961"/>
                <a:gd name="connsiteX173" fmla="*/ 1187749 w 1798962"/>
                <a:gd name="connsiteY173" fmla="*/ 47683 h 1798961"/>
                <a:gd name="connsiteX174" fmla="*/ 838793 w 1798962"/>
                <a:gd name="connsiteY174" fmla="*/ 2167 h 1798961"/>
                <a:gd name="connsiteX175" fmla="*/ 838793 w 1798962"/>
                <a:gd name="connsiteY175" fmla="*/ 2167 h 1798961"/>
                <a:gd name="connsiteX176" fmla="*/ 845296 w 1798962"/>
                <a:gd name="connsiteY176" fmla="*/ 8670 h 1798961"/>
                <a:gd name="connsiteX177" fmla="*/ 838793 w 1798962"/>
                <a:gd name="connsiteY177" fmla="*/ 15172 h 1798961"/>
                <a:gd name="connsiteX178" fmla="*/ 832291 w 1798962"/>
                <a:gd name="connsiteY178" fmla="*/ 8670 h 1798961"/>
                <a:gd name="connsiteX179" fmla="*/ 838793 w 1798962"/>
                <a:gd name="connsiteY179" fmla="*/ 2167 h 1798961"/>
                <a:gd name="connsiteX180" fmla="*/ 838793 w 1798962"/>
                <a:gd name="connsiteY180" fmla="*/ 2167 h 1798961"/>
                <a:gd name="connsiteX181" fmla="*/ 609046 w 1798962"/>
                <a:gd name="connsiteY181" fmla="*/ 49851 h 1798961"/>
                <a:gd name="connsiteX182" fmla="*/ 609046 w 1798962"/>
                <a:gd name="connsiteY182" fmla="*/ 49851 h 1798961"/>
                <a:gd name="connsiteX183" fmla="*/ 617716 w 1798962"/>
                <a:gd name="connsiteY183" fmla="*/ 54186 h 1798961"/>
                <a:gd name="connsiteX184" fmla="*/ 613381 w 1798962"/>
                <a:gd name="connsiteY184" fmla="*/ 62855 h 1798961"/>
                <a:gd name="connsiteX185" fmla="*/ 604712 w 1798962"/>
                <a:gd name="connsiteY185" fmla="*/ 58520 h 1798961"/>
                <a:gd name="connsiteX186" fmla="*/ 609046 w 1798962"/>
                <a:gd name="connsiteY186" fmla="*/ 49851 h 1798961"/>
                <a:gd name="connsiteX187" fmla="*/ 609046 w 1798962"/>
                <a:gd name="connsiteY187" fmla="*/ 49851 h 1798961"/>
                <a:gd name="connsiteX188" fmla="*/ 398806 w 1798962"/>
                <a:gd name="connsiteY188" fmla="*/ 153887 h 1798961"/>
                <a:gd name="connsiteX189" fmla="*/ 398806 w 1798962"/>
                <a:gd name="connsiteY189" fmla="*/ 153887 h 1798961"/>
                <a:gd name="connsiteX190" fmla="*/ 407476 w 1798962"/>
                <a:gd name="connsiteY190" fmla="*/ 156055 h 1798961"/>
                <a:gd name="connsiteX191" fmla="*/ 405308 w 1798962"/>
                <a:gd name="connsiteY191" fmla="*/ 164724 h 1798961"/>
                <a:gd name="connsiteX192" fmla="*/ 396639 w 1798962"/>
                <a:gd name="connsiteY192" fmla="*/ 162557 h 1798961"/>
                <a:gd name="connsiteX193" fmla="*/ 398806 w 1798962"/>
                <a:gd name="connsiteY193" fmla="*/ 153887 h 1798961"/>
                <a:gd name="connsiteX194" fmla="*/ 398806 w 1798962"/>
                <a:gd name="connsiteY194" fmla="*/ 153887 h 1798961"/>
                <a:gd name="connsiteX195" fmla="*/ 223245 w 1798962"/>
                <a:gd name="connsiteY195" fmla="*/ 307774 h 1798961"/>
                <a:gd name="connsiteX196" fmla="*/ 223245 w 1798962"/>
                <a:gd name="connsiteY196" fmla="*/ 307774 h 1798961"/>
                <a:gd name="connsiteX197" fmla="*/ 234082 w 1798962"/>
                <a:gd name="connsiteY197" fmla="*/ 307774 h 1798961"/>
                <a:gd name="connsiteX198" fmla="*/ 234082 w 1798962"/>
                <a:gd name="connsiteY198" fmla="*/ 318611 h 1798961"/>
                <a:gd name="connsiteX199" fmla="*/ 223245 w 1798962"/>
                <a:gd name="connsiteY199" fmla="*/ 318611 h 1798961"/>
                <a:gd name="connsiteX200" fmla="*/ 223245 w 1798962"/>
                <a:gd name="connsiteY200" fmla="*/ 307774 h 1798961"/>
                <a:gd name="connsiteX201" fmla="*/ 223245 w 1798962"/>
                <a:gd name="connsiteY201" fmla="*/ 307774 h 1798961"/>
                <a:gd name="connsiteX202" fmla="*/ 93199 w 1798962"/>
                <a:gd name="connsiteY202" fmla="*/ 502842 h 1798961"/>
                <a:gd name="connsiteX203" fmla="*/ 93199 w 1798962"/>
                <a:gd name="connsiteY203" fmla="*/ 502842 h 1798961"/>
                <a:gd name="connsiteX204" fmla="*/ 101869 w 1798962"/>
                <a:gd name="connsiteY204" fmla="*/ 500675 h 1798961"/>
                <a:gd name="connsiteX205" fmla="*/ 104036 w 1798962"/>
                <a:gd name="connsiteY205" fmla="*/ 509345 h 1798961"/>
                <a:gd name="connsiteX206" fmla="*/ 95367 w 1798962"/>
                <a:gd name="connsiteY206" fmla="*/ 511512 h 1798961"/>
                <a:gd name="connsiteX207" fmla="*/ 93199 w 1798962"/>
                <a:gd name="connsiteY207" fmla="*/ 502842 h 1798961"/>
                <a:gd name="connsiteX208" fmla="*/ 93199 w 1798962"/>
                <a:gd name="connsiteY208" fmla="*/ 502842 h 1798961"/>
                <a:gd name="connsiteX209" fmla="*/ 17339 w 1798962"/>
                <a:gd name="connsiteY209" fmla="*/ 726087 h 1798961"/>
                <a:gd name="connsiteX210" fmla="*/ 17339 w 1798962"/>
                <a:gd name="connsiteY210" fmla="*/ 726087 h 1798961"/>
                <a:gd name="connsiteX211" fmla="*/ 26009 w 1798962"/>
                <a:gd name="connsiteY211" fmla="*/ 719585 h 1798961"/>
                <a:gd name="connsiteX212" fmla="*/ 32511 w 1798962"/>
                <a:gd name="connsiteY212" fmla="*/ 728254 h 1798961"/>
                <a:gd name="connsiteX213" fmla="*/ 23842 w 1798962"/>
                <a:gd name="connsiteY213" fmla="*/ 734757 h 1798961"/>
                <a:gd name="connsiteX214" fmla="*/ 17339 w 1798962"/>
                <a:gd name="connsiteY214" fmla="*/ 726087 h 1798961"/>
                <a:gd name="connsiteX215" fmla="*/ 17339 w 1798962"/>
                <a:gd name="connsiteY215" fmla="*/ 726087 h 1798961"/>
                <a:gd name="connsiteX216" fmla="*/ 2167 w 1798962"/>
                <a:gd name="connsiteY216" fmla="*/ 960169 h 1798961"/>
                <a:gd name="connsiteX217" fmla="*/ 2167 w 1798962"/>
                <a:gd name="connsiteY217" fmla="*/ 960169 h 1798961"/>
                <a:gd name="connsiteX218" fmla="*/ 8670 w 1798962"/>
                <a:gd name="connsiteY218" fmla="*/ 953667 h 1798961"/>
                <a:gd name="connsiteX219" fmla="*/ 15172 w 1798962"/>
                <a:gd name="connsiteY219" fmla="*/ 960169 h 1798961"/>
                <a:gd name="connsiteX220" fmla="*/ 8670 w 1798962"/>
                <a:gd name="connsiteY220" fmla="*/ 966671 h 1798961"/>
                <a:gd name="connsiteX221" fmla="*/ 2167 w 1798962"/>
                <a:gd name="connsiteY221" fmla="*/ 960169 h 1798961"/>
                <a:gd name="connsiteX222" fmla="*/ 2167 w 1798962"/>
                <a:gd name="connsiteY222" fmla="*/ 960169 h 1798961"/>
                <a:gd name="connsiteX223" fmla="*/ 49851 w 1798962"/>
                <a:gd name="connsiteY223" fmla="*/ 1189916 h 1798961"/>
                <a:gd name="connsiteX224" fmla="*/ 49851 w 1798962"/>
                <a:gd name="connsiteY224" fmla="*/ 1189916 h 1798961"/>
                <a:gd name="connsiteX225" fmla="*/ 54186 w 1798962"/>
                <a:gd name="connsiteY225" fmla="*/ 1181246 h 1798961"/>
                <a:gd name="connsiteX226" fmla="*/ 62855 w 1798962"/>
                <a:gd name="connsiteY226" fmla="*/ 1185581 h 1798961"/>
                <a:gd name="connsiteX227" fmla="*/ 58520 w 1798962"/>
                <a:gd name="connsiteY227" fmla="*/ 1194251 h 1798961"/>
                <a:gd name="connsiteX228" fmla="*/ 49851 w 1798962"/>
                <a:gd name="connsiteY228" fmla="*/ 1189916 h 1798961"/>
                <a:gd name="connsiteX229" fmla="*/ 49851 w 1798962"/>
                <a:gd name="connsiteY229" fmla="*/ 1189916 h 1798961"/>
                <a:gd name="connsiteX230" fmla="*/ 153887 w 1798962"/>
                <a:gd name="connsiteY230" fmla="*/ 1400156 h 1798961"/>
                <a:gd name="connsiteX231" fmla="*/ 153887 w 1798962"/>
                <a:gd name="connsiteY231" fmla="*/ 1400156 h 1798961"/>
                <a:gd name="connsiteX232" fmla="*/ 156055 w 1798962"/>
                <a:gd name="connsiteY232" fmla="*/ 1391486 h 1798961"/>
                <a:gd name="connsiteX233" fmla="*/ 164724 w 1798962"/>
                <a:gd name="connsiteY233" fmla="*/ 1393654 h 1798961"/>
                <a:gd name="connsiteX234" fmla="*/ 162557 w 1798962"/>
                <a:gd name="connsiteY234" fmla="*/ 1402323 h 1798961"/>
                <a:gd name="connsiteX235" fmla="*/ 153887 w 1798962"/>
                <a:gd name="connsiteY235" fmla="*/ 1400156 h 1798961"/>
                <a:gd name="connsiteX236" fmla="*/ 153887 w 1798962"/>
                <a:gd name="connsiteY236" fmla="*/ 1400156 h 1798961"/>
                <a:gd name="connsiteX237" fmla="*/ 307774 w 1798962"/>
                <a:gd name="connsiteY237" fmla="*/ 1575717 h 1798961"/>
                <a:gd name="connsiteX238" fmla="*/ 307774 w 1798962"/>
                <a:gd name="connsiteY238" fmla="*/ 1575717 h 1798961"/>
                <a:gd name="connsiteX239" fmla="*/ 307774 w 1798962"/>
                <a:gd name="connsiteY239" fmla="*/ 1564880 h 1798961"/>
                <a:gd name="connsiteX240" fmla="*/ 318611 w 1798962"/>
                <a:gd name="connsiteY240" fmla="*/ 1564880 h 1798961"/>
                <a:gd name="connsiteX241" fmla="*/ 318611 w 1798962"/>
                <a:gd name="connsiteY241" fmla="*/ 1575717 h 1798961"/>
                <a:gd name="connsiteX242" fmla="*/ 307774 w 1798962"/>
                <a:gd name="connsiteY242" fmla="*/ 1575717 h 1798961"/>
                <a:gd name="connsiteX243" fmla="*/ 307774 w 1798962"/>
                <a:gd name="connsiteY243" fmla="*/ 1575717 h 1798961"/>
                <a:gd name="connsiteX244" fmla="*/ 502843 w 1798962"/>
                <a:gd name="connsiteY244" fmla="*/ 1705763 h 1798961"/>
                <a:gd name="connsiteX245" fmla="*/ 502843 w 1798962"/>
                <a:gd name="connsiteY245" fmla="*/ 1705763 h 1798961"/>
                <a:gd name="connsiteX246" fmla="*/ 500675 w 1798962"/>
                <a:gd name="connsiteY246" fmla="*/ 1697093 h 1798961"/>
                <a:gd name="connsiteX247" fmla="*/ 509345 w 1798962"/>
                <a:gd name="connsiteY247" fmla="*/ 1694926 h 1798961"/>
                <a:gd name="connsiteX248" fmla="*/ 511512 w 1798962"/>
                <a:gd name="connsiteY248" fmla="*/ 1703595 h 1798961"/>
                <a:gd name="connsiteX249" fmla="*/ 502843 w 1798962"/>
                <a:gd name="connsiteY249" fmla="*/ 1705763 h 1798961"/>
                <a:gd name="connsiteX250" fmla="*/ 502843 w 1798962"/>
                <a:gd name="connsiteY250" fmla="*/ 1705763 h 1798961"/>
                <a:gd name="connsiteX251" fmla="*/ 726087 w 1798962"/>
                <a:gd name="connsiteY251" fmla="*/ 1781623 h 1798961"/>
                <a:gd name="connsiteX252" fmla="*/ 726087 w 1798962"/>
                <a:gd name="connsiteY252" fmla="*/ 1781623 h 1798961"/>
                <a:gd name="connsiteX253" fmla="*/ 719585 w 1798962"/>
                <a:gd name="connsiteY253" fmla="*/ 1772953 h 1798961"/>
                <a:gd name="connsiteX254" fmla="*/ 728255 w 1798962"/>
                <a:gd name="connsiteY254" fmla="*/ 1766451 h 1798961"/>
                <a:gd name="connsiteX255" fmla="*/ 734757 w 1798962"/>
                <a:gd name="connsiteY255" fmla="*/ 1775120 h 1798961"/>
                <a:gd name="connsiteX256" fmla="*/ 726087 w 1798962"/>
                <a:gd name="connsiteY256" fmla="*/ 1781623 h 1798961"/>
                <a:gd name="connsiteX257" fmla="*/ 726087 w 1798962"/>
                <a:gd name="connsiteY257" fmla="*/ 1781623 h 1798961"/>
                <a:gd name="connsiteX258" fmla="*/ 960169 w 1798962"/>
                <a:gd name="connsiteY258" fmla="*/ 1796795 h 1798961"/>
                <a:gd name="connsiteX259" fmla="*/ 960169 w 1798962"/>
                <a:gd name="connsiteY259" fmla="*/ 1796795 h 1798961"/>
                <a:gd name="connsiteX260" fmla="*/ 953667 w 1798962"/>
                <a:gd name="connsiteY260" fmla="*/ 1790292 h 1798961"/>
                <a:gd name="connsiteX261" fmla="*/ 960169 w 1798962"/>
                <a:gd name="connsiteY261" fmla="*/ 1783790 h 1798961"/>
                <a:gd name="connsiteX262" fmla="*/ 966671 w 1798962"/>
                <a:gd name="connsiteY262" fmla="*/ 1790292 h 1798961"/>
                <a:gd name="connsiteX263" fmla="*/ 960169 w 1798962"/>
                <a:gd name="connsiteY263" fmla="*/ 1796795 h 1798961"/>
                <a:gd name="connsiteX264" fmla="*/ 960169 w 1798962"/>
                <a:gd name="connsiteY264" fmla="*/ 1796795 h 1798961"/>
                <a:gd name="connsiteX265" fmla="*/ 1189916 w 1798962"/>
                <a:gd name="connsiteY265" fmla="*/ 1749111 h 1798961"/>
                <a:gd name="connsiteX266" fmla="*/ 1189916 w 1798962"/>
                <a:gd name="connsiteY266" fmla="*/ 1749111 h 1798961"/>
                <a:gd name="connsiteX267" fmla="*/ 1181247 w 1798962"/>
                <a:gd name="connsiteY267" fmla="*/ 1744776 h 1798961"/>
                <a:gd name="connsiteX268" fmla="*/ 1185581 w 1798962"/>
                <a:gd name="connsiteY268" fmla="*/ 1736107 h 1798961"/>
                <a:gd name="connsiteX269" fmla="*/ 1194251 w 1798962"/>
                <a:gd name="connsiteY269" fmla="*/ 1740441 h 1798961"/>
                <a:gd name="connsiteX270" fmla="*/ 1189916 w 1798962"/>
                <a:gd name="connsiteY270" fmla="*/ 1749111 h 1798961"/>
                <a:gd name="connsiteX271" fmla="*/ 1189916 w 1798962"/>
                <a:gd name="connsiteY271" fmla="*/ 1749111 h 1798961"/>
                <a:gd name="connsiteX272" fmla="*/ 1400156 w 1798962"/>
                <a:gd name="connsiteY272" fmla="*/ 1645075 h 1798961"/>
                <a:gd name="connsiteX273" fmla="*/ 1400156 w 1798962"/>
                <a:gd name="connsiteY273" fmla="*/ 1645075 h 1798961"/>
                <a:gd name="connsiteX274" fmla="*/ 1391487 w 1798962"/>
                <a:gd name="connsiteY274" fmla="*/ 1642907 h 1798961"/>
                <a:gd name="connsiteX275" fmla="*/ 1393654 w 1798962"/>
                <a:gd name="connsiteY275" fmla="*/ 1634238 h 1798961"/>
                <a:gd name="connsiteX276" fmla="*/ 1402324 w 1798962"/>
                <a:gd name="connsiteY276" fmla="*/ 1636405 h 1798961"/>
                <a:gd name="connsiteX277" fmla="*/ 1400156 w 1798962"/>
                <a:gd name="connsiteY277" fmla="*/ 1645075 h 1798961"/>
                <a:gd name="connsiteX278" fmla="*/ 1400156 w 1798962"/>
                <a:gd name="connsiteY278" fmla="*/ 1645075 h 1798961"/>
                <a:gd name="connsiteX279" fmla="*/ 1575718 w 1798962"/>
                <a:gd name="connsiteY279" fmla="*/ 1491188 h 1798961"/>
                <a:gd name="connsiteX280" fmla="*/ 1575718 w 1798962"/>
                <a:gd name="connsiteY280" fmla="*/ 1491188 h 1798961"/>
                <a:gd name="connsiteX281" fmla="*/ 1564881 w 1798962"/>
                <a:gd name="connsiteY281" fmla="*/ 1491188 h 1798961"/>
                <a:gd name="connsiteX282" fmla="*/ 1564881 w 1798962"/>
                <a:gd name="connsiteY282" fmla="*/ 1480351 h 1798961"/>
                <a:gd name="connsiteX283" fmla="*/ 1575718 w 1798962"/>
                <a:gd name="connsiteY283" fmla="*/ 1480351 h 1798961"/>
                <a:gd name="connsiteX284" fmla="*/ 1575718 w 1798962"/>
                <a:gd name="connsiteY284" fmla="*/ 1491188 h 1798961"/>
                <a:gd name="connsiteX285" fmla="*/ 1575718 w 1798962"/>
                <a:gd name="connsiteY285" fmla="*/ 1491188 h 1798961"/>
                <a:gd name="connsiteX286" fmla="*/ 1705763 w 1798962"/>
                <a:gd name="connsiteY286" fmla="*/ 1296120 h 1798961"/>
                <a:gd name="connsiteX287" fmla="*/ 1705763 w 1798962"/>
                <a:gd name="connsiteY287" fmla="*/ 1296120 h 1798961"/>
                <a:gd name="connsiteX288" fmla="*/ 1697094 w 1798962"/>
                <a:gd name="connsiteY288" fmla="*/ 1298287 h 1798961"/>
                <a:gd name="connsiteX289" fmla="*/ 1692759 w 1798962"/>
                <a:gd name="connsiteY289" fmla="*/ 1289617 h 1798961"/>
                <a:gd name="connsiteX290" fmla="*/ 1701429 w 1798962"/>
                <a:gd name="connsiteY290" fmla="*/ 1287450 h 1798961"/>
                <a:gd name="connsiteX291" fmla="*/ 1705763 w 1798962"/>
                <a:gd name="connsiteY291" fmla="*/ 1296120 h 1798961"/>
                <a:gd name="connsiteX292" fmla="*/ 1705763 w 1798962"/>
                <a:gd name="connsiteY292" fmla="*/ 1296120 h 1798961"/>
                <a:gd name="connsiteX293" fmla="*/ 1781623 w 1798962"/>
                <a:gd name="connsiteY293" fmla="*/ 1072875 h 1798961"/>
                <a:gd name="connsiteX294" fmla="*/ 1781623 w 1798962"/>
                <a:gd name="connsiteY294" fmla="*/ 1072875 h 1798961"/>
                <a:gd name="connsiteX295" fmla="*/ 1772953 w 1798962"/>
                <a:gd name="connsiteY295" fmla="*/ 1079377 h 1798961"/>
                <a:gd name="connsiteX296" fmla="*/ 1766451 w 1798962"/>
                <a:gd name="connsiteY296" fmla="*/ 1070707 h 1798961"/>
                <a:gd name="connsiteX297" fmla="*/ 1775121 w 1798962"/>
                <a:gd name="connsiteY297" fmla="*/ 1064205 h 1798961"/>
                <a:gd name="connsiteX298" fmla="*/ 1781623 w 1798962"/>
                <a:gd name="connsiteY298" fmla="*/ 1072875 h 1798961"/>
                <a:gd name="connsiteX299" fmla="*/ 1781623 w 1798962"/>
                <a:gd name="connsiteY299" fmla="*/ 1072875 h 1798961"/>
                <a:gd name="connsiteX300" fmla="*/ 1796795 w 1798962"/>
                <a:gd name="connsiteY300" fmla="*/ 838793 h 1798961"/>
                <a:gd name="connsiteX301" fmla="*/ 1796795 w 1798962"/>
                <a:gd name="connsiteY301" fmla="*/ 838793 h 1798961"/>
                <a:gd name="connsiteX302" fmla="*/ 1790293 w 1798962"/>
                <a:gd name="connsiteY302" fmla="*/ 845295 h 1798961"/>
                <a:gd name="connsiteX303" fmla="*/ 1783791 w 1798962"/>
                <a:gd name="connsiteY303" fmla="*/ 838793 h 1798961"/>
                <a:gd name="connsiteX304" fmla="*/ 1790293 w 1798962"/>
                <a:gd name="connsiteY304" fmla="*/ 832291 h 1798961"/>
                <a:gd name="connsiteX305" fmla="*/ 1796795 w 1798962"/>
                <a:gd name="connsiteY305" fmla="*/ 838793 h 1798961"/>
                <a:gd name="connsiteX306" fmla="*/ 1796795 w 1798962"/>
                <a:gd name="connsiteY306" fmla="*/ 838793 h 1798961"/>
                <a:gd name="connsiteX307" fmla="*/ 1749112 w 1798962"/>
                <a:gd name="connsiteY307" fmla="*/ 609046 h 1798961"/>
                <a:gd name="connsiteX308" fmla="*/ 1749112 w 1798962"/>
                <a:gd name="connsiteY308" fmla="*/ 609046 h 1798961"/>
                <a:gd name="connsiteX309" fmla="*/ 1744777 w 1798962"/>
                <a:gd name="connsiteY309" fmla="*/ 617716 h 1798961"/>
                <a:gd name="connsiteX310" fmla="*/ 1736107 w 1798962"/>
                <a:gd name="connsiteY310" fmla="*/ 613381 h 1798961"/>
                <a:gd name="connsiteX311" fmla="*/ 1740442 w 1798962"/>
                <a:gd name="connsiteY311" fmla="*/ 604711 h 1798961"/>
                <a:gd name="connsiteX312" fmla="*/ 1749112 w 1798962"/>
                <a:gd name="connsiteY312" fmla="*/ 609046 h 1798961"/>
                <a:gd name="connsiteX313" fmla="*/ 1749112 w 1798962"/>
                <a:gd name="connsiteY313" fmla="*/ 609046 h 1798961"/>
                <a:gd name="connsiteX314" fmla="*/ 1645076 w 1798962"/>
                <a:gd name="connsiteY314" fmla="*/ 398806 h 1798961"/>
                <a:gd name="connsiteX315" fmla="*/ 1645076 w 1798962"/>
                <a:gd name="connsiteY315" fmla="*/ 398806 h 1798961"/>
                <a:gd name="connsiteX316" fmla="*/ 1642908 w 1798962"/>
                <a:gd name="connsiteY316" fmla="*/ 407476 h 1798961"/>
                <a:gd name="connsiteX317" fmla="*/ 1634238 w 1798962"/>
                <a:gd name="connsiteY317" fmla="*/ 405308 h 1798961"/>
                <a:gd name="connsiteX318" fmla="*/ 1636406 w 1798962"/>
                <a:gd name="connsiteY318" fmla="*/ 396639 h 1798961"/>
                <a:gd name="connsiteX319" fmla="*/ 1645076 w 1798962"/>
                <a:gd name="connsiteY319" fmla="*/ 398806 h 1798961"/>
                <a:gd name="connsiteX320" fmla="*/ 1645076 w 1798962"/>
                <a:gd name="connsiteY320" fmla="*/ 398806 h 1798961"/>
                <a:gd name="connsiteX321" fmla="*/ 1491188 w 1798962"/>
                <a:gd name="connsiteY321" fmla="*/ 223245 h 1798961"/>
                <a:gd name="connsiteX322" fmla="*/ 1491188 w 1798962"/>
                <a:gd name="connsiteY322" fmla="*/ 223245 h 1798961"/>
                <a:gd name="connsiteX323" fmla="*/ 1491188 w 1798962"/>
                <a:gd name="connsiteY323" fmla="*/ 234082 h 1798961"/>
                <a:gd name="connsiteX324" fmla="*/ 1482519 w 1798962"/>
                <a:gd name="connsiteY324" fmla="*/ 234082 h 1798961"/>
                <a:gd name="connsiteX325" fmla="*/ 1482519 w 1798962"/>
                <a:gd name="connsiteY325" fmla="*/ 225412 h 1798961"/>
                <a:gd name="connsiteX326" fmla="*/ 1491188 w 1798962"/>
                <a:gd name="connsiteY326" fmla="*/ 223245 h 1798961"/>
                <a:gd name="connsiteX327" fmla="*/ 1491188 w 1798962"/>
                <a:gd name="connsiteY327" fmla="*/ 223245 h 1798961"/>
                <a:gd name="connsiteX328" fmla="*/ 1296120 w 1798962"/>
                <a:gd name="connsiteY328" fmla="*/ 93199 h 1798961"/>
                <a:gd name="connsiteX329" fmla="*/ 1296120 w 1798962"/>
                <a:gd name="connsiteY329" fmla="*/ 93199 h 1798961"/>
                <a:gd name="connsiteX330" fmla="*/ 1298288 w 1798962"/>
                <a:gd name="connsiteY330" fmla="*/ 101869 h 1798961"/>
                <a:gd name="connsiteX331" fmla="*/ 1289618 w 1798962"/>
                <a:gd name="connsiteY331" fmla="*/ 104036 h 1798961"/>
                <a:gd name="connsiteX332" fmla="*/ 1287450 w 1798962"/>
                <a:gd name="connsiteY332" fmla="*/ 95367 h 1798961"/>
                <a:gd name="connsiteX333" fmla="*/ 1296120 w 1798962"/>
                <a:gd name="connsiteY333" fmla="*/ 93199 h 1798961"/>
                <a:gd name="connsiteX334" fmla="*/ 1296120 w 1798962"/>
                <a:gd name="connsiteY334" fmla="*/ 93199 h 1798961"/>
                <a:gd name="connsiteX335" fmla="*/ 1072875 w 1798962"/>
                <a:gd name="connsiteY335" fmla="*/ 17339 h 1798961"/>
                <a:gd name="connsiteX336" fmla="*/ 1072875 w 1798962"/>
                <a:gd name="connsiteY336" fmla="*/ 17339 h 1798961"/>
                <a:gd name="connsiteX337" fmla="*/ 1079378 w 1798962"/>
                <a:gd name="connsiteY337" fmla="*/ 26009 h 1798961"/>
                <a:gd name="connsiteX338" fmla="*/ 1070708 w 1798962"/>
                <a:gd name="connsiteY338" fmla="*/ 32511 h 1798961"/>
                <a:gd name="connsiteX339" fmla="*/ 1064206 w 1798962"/>
                <a:gd name="connsiteY339" fmla="*/ 23842 h 1798961"/>
                <a:gd name="connsiteX340" fmla="*/ 1072875 w 1798962"/>
                <a:gd name="connsiteY340" fmla="*/ 17339 h 1798961"/>
                <a:gd name="connsiteX341" fmla="*/ 1072875 w 1798962"/>
                <a:gd name="connsiteY341" fmla="*/ 17339 h 1798961"/>
                <a:gd name="connsiteX342" fmla="*/ 780273 w 1798962"/>
                <a:gd name="connsiteY342" fmla="*/ 8670 h 1798961"/>
                <a:gd name="connsiteX343" fmla="*/ 780273 w 1798962"/>
                <a:gd name="connsiteY343" fmla="*/ 8670 h 1798961"/>
                <a:gd name="connsiteX344" fmla="*/ 788943 w 1798962"/>
                <a:gd name="connsiteY344" fmla="*/ 15172 h 1798961"/>
                <a:gd name="connsiteX345" fmla="*/ 782440 w 1798962"/>
                <a:gd name="connsiteY345" fmla="*/ 23842 h 1798961"/>
                <a:gd name="connsiteX346" fmla="*/ 773771 w 1798962"/>
                <a:gd name="connsiteY346" fmla="*/ 17339 h 1798961"/>
                <a:gd name="connsiteX347" fmla="*/ 780273 w 1798962"/>
                <a:gd name="connsiteY347" fmla="*/ 8670 h 1798961"/>
                <a:gd name="connsiteX348" fmla="*/ 780273 w 1798962"/>
                <a:gd name="connsiteY348" fmla="*/ 8670 h 1798961"/>
                <a:gd name="connsiteX349" fmla="*/ 552693 w 1798962"/>
                <a:gd name="connsiteY349" fmla="*/ 69358 h 1798961"/>
                <a:gd name="connsiteX350" fmla="*/ 552693 w 1798962"/>
                <a:gd name="connsiteY350" fmla="*/ 69358 h 1798961"/>
                <a:gd name="connsiteX351" fmla="*/ 561363 w 1798962"/>
                <a:gd name="connsiteY351" fmla="*/ 73692 h 1798961"/>
                <a:gd name="connsiteX352" fmla="*/ 557028 w 1798962"/>
                <a:gd name="connsiteY352" fmla="*/ 82362 h 1798961"/>
                <a:gd name="connsiteX353" fmla="*/ 548359 w 1798962"/>
                <a:gd name="connsiteY353" fmla="*/ 78027 h 1798961"/>
                <a:gd name="connsiteX354" fmla="*/ 552693 w 1798962"/>
                <a:gd name="connsiteY354" fmla="*/ 69358 h 1798961"/>
                <a:gd name="connsiteX355" fmla="*/ 552693 w 1798962"/>
                <a:gd name="connsiteY355" fmla="*/ 69358 h 1798961"/>
                <a:gd name="connsiteX356" fmla="*/ 351123 w 1798962"/>
                <a:gd name="connsiteY356" fmla="*/ 188566 h 1798961"/>
                <a:gd name="connsiteX357" fmla="*/ 351123 w 1798962"/>
                <a:gd name="connsiteY357" fmla="*/ 188566 h 1798961"/>
                <a:gd name="connsiteX358" fmla="*/ 359793 w 1798962"/>
                <a:gd name="connsiteY358" fmla="*/ 190733 h 1798961"/>
                <a:gd name="connsiteX359" fmla="*/ 357625 w 1798962"/>
                <a:gd name="connsiteY359" fmla="*/ 199403 h 1798961"/>
                <a:gd name="connsiteX360" fmla="*/ 348955 w 1798962"/>
                <a:gd name="connsiteY360" fmla="*/ 197236 h 1798961"/>
                <a:gd name="connsiteX361" fmla="*/ 351123 w 1798962"/>
                <a:gd name="connsiteY361" fmla="*/ 188566 h 1798961"/>
                <a:gd name="connsiteX362" fmla="*/ 351123 w 1798962"/>
                <a:gd name="connsiteY362" fmla="*/ 188566 h 1798961"/>
                <a:gd name="connsiteX363" fmla="*/ 184231 w 1798962"/>
                <a:gd name="connsiteY363" fmla="*/ 353290 h 1798961"/>
                <a:gd name="connsiteX364" fmla="*/ 184231 w 1798962"/>
                <a:gd name="connsiteY364" fmla="*/ 353290 h 1798961"/>
                <a:gd name="connsiteX365" fmla="*/ 192901 w 1798962"/>
                <a:gd name="connsiteY365" fmla="*/ 351123 h 1798961"/>
                <a:gd name="connsiteX366" fmla="*/ 195068 w 1798962"/>
                <a:gd name="connsiteY366" fmla="*/ 359792 h 1798961"/>
                <a:gd name="connsiteX367" fmla="*/ 186399 w 1798962"/>
                <a:gd name="connsiteY367" fmla="*/ 361960 h 1798961"/>
                <a:gd name="connsiteX368" fmla="*/ 184231 w 1798962"/>
                <a:gd name="connsiteY368" fmla="*/ 353290 h 1798961"/>
                <a:gd name="connsiteX369" fmla="*/ 184231 w 1798962"/>
                <a:gd name="connsiteY369" fmla="*/ 353290 h 1798961"/>
                <a:gd name="connsiteX370" fmla="*/ 67190 w 1798962"/>
                <a:gd name="connsiteY370" fmla="*/ 557028 h 1798961"/>
                <a:gd name="connsiteX371" fmla="*/ 67190 w 1798962"/>
                <a:gd name="connsiteY371" fmla="*/ 557028 h 1798961"/>
                <a:gd name="connsiteX372" fmla="*/ 75860 w 1798962"/>
                <a:gd name="connsiteY372" fmla="*/ 552693 h 1798961"/>
                <a:gd name="connsiteX373" fmla="*/ 80195 w 1798962"/>
                <a:gd name="connsiteY373" fmla="*/ 561363 h 1798961"/>
                <a:gd name="connsiteX374" fmla="*/ 71525 w 1798962"/>
                <a:gd name="connsiteY374" fmla="*/ 565698 h 1798961"/>
                <a:gd name="connsiteX375" fmla="*/ 67190 w 1798962"/>
                <a:gd name="connsiteY375" fmla="*/ 557028 h 1798961"/>
                <a:gd name="connsiteX376" fmla="*/ 67190 w 1798962"/>
                <a:gd name="connsiteY376" fmla="*/ 557028 h 1798961"/>
                <a:gd name="connsiteX377" fmla="*/ 8670 w 1798962"/>
                <a:gd name="connsiteY377" fmla="*/ 784607 h 1798961"/>
                <a:gd name="connsiteX378" fmla="*/ 8670 w 1798962"/>
                <a:gd name="connsiteY378" fmla="*/ 784607 h 1798961"/>
                <a:gd name="connsiteX379" fmla="*/ 17339 w 1798962"/>
                <a:gd name="connsiteY379" fmla="*/ 778105 h 1798961"/>
                <a:gd name="connsiteX380" fmla="*/ 23842 w 1798962"/>
                <a:gd name="connsiteY380" fmla="*/ 786775 h 1798961"/>
                <a:gd name="connsiteX381" fmla="*/ 15172 w 1798962"/>
                <a:gd name="connsiteY381" fmla="*/ 793277 h 1798961"/>
                <a:gd name="connsiteX382" fmla="*/ 8670 w 1798962"/>
                <a:gd name="connsiteY382" fmla="*/ 784607 h 1798961"/>
                <a:gd name="connsiteX383" fmla="*/ 8670 w 1798962"/>
                <a:gd name="connsiteY383" fmla="*/ 784607 h 1798961"/>
                <a:gd name="connsiteX384" fmla="*/ 8670 w 1798962"/>
                <a:gd name="connsiteY384" fmla="*/ 1018689 h 1798961"/>
                <a:gd name="connsiteX385" fmla="*/ 8670 w 1798962"/>
                <a:gd name="connsiteY385" fmla="*/ 1018689 h 1798961"/>
                <a:gd name="connsiteX386" fmla="*/ 15172 w 1798962"/>
                <a:gd name="connsiteY386" fmla="*/ 1010020 h 1798961"/>
                <a:gd name="connsiteX387" fmla="*/ 23842 w 1798962"/>
                <a:gd name="connsiteY387" fmla="*/ 1016522 h 1798961"/>
                <a:gd name="connsiteX388" fmla="*/ 17339 w 1798962"/>
                <a:gd name="connsiteY388" fmla="*/ 1025192 h 1798961"/>
                <a:gd name="connsiteX389" fmla="*/ 8670 w 1798962"/>
                <a:gd name="connsiteY389" fmla="*/ 1018689 h 1798961"/>
                <a:gd name="connsiteX390" fmla="*/ 8670 w 1798962"/>
                <a:gd name="connsiteY390" fmla="*/ 1018689 h 1798961"/>
                <a:gd name="connsiteX391" fmla="*/ 69358 w 1798962"/>
                <a:gd name="connsiteY391" fmla="*/ 1246269 h 1798961"/>
                <a:gd name="connsiteX392" fmla="*/ 69358 w 1798962"/>
                <a:gd name="connsiteY392" fmla="*/ 1246269 h 1798961"/>
                <a:gd name="connsiteX393" fmla="*/ 73692 w 1798962"/>
                <a:gd name="connsiteY393" fmla="*/ 1237599 h 1798961"/>
                <a:gd name="connsiteX394" fmla="*/ 82362 w 1798962"/>
                <a:gd name="connsiteY394" fmla="*/ 1241934 h 1798961"/>
                <a:gd name="connsiteX395" fmla="*/ 78027 w 1798962"/>
                <a:gd name="connsiteY395" fmla="*/ 1250604 h 1798961"/>
                <a:gd name="connsiteX396" fmla="*/ 69358 w 1798962"/>
                <a:gd name="connsiteY396" fmla="*/ 1246269 h 1798961"/>
                <a:gd name="connsiteX397" fmla="*/ 69358 w 1798962"/>
                <a:gd name="connsiteY397" fmla="*/ 1246269 h 1798961"/>
                <a:gd name="connsiteX398" fmla="*/ 188566 w 1798962"/>
                <a:gd name="connsiteY398" fmla="*/ 1447839 h 1798961"/>
                <a:gd name="connsiteX399" fmla="*/ 188566 w 1798962"/>
                <a:gd name="connsiteY399" fmla="*/ 1447839 h 1798961"/>
                <a:gd name="connsiteX400" fmla="*/ 190733 w 1798962"/>
                <a:gd name="connsiteY400" fmla="*/ 1439170 h 1798961"/>
                <a:gd name="connsiteX401" fmla="*/ 199403 w 1798962"/>
                <a:gd name="connsiteY401" fmla="*/ 1441337 h 1798961"/>
                <a:gd name="connsiteX402" fmla="*/ 197236 w 1798962"/>
                <a:gd name="connsiteY402" fmla="*/ 1450007 h 1798961"/>
                <a:gd name="connsiteX403" fmla="*/ 188566 w 1798962"/>
                <a:gd name="connsiteY403" fmla="*/ 1447839 h 1798961"/>
                <a:gd name="connsiteX404" fmla="*/ 188566 w 1798962"/>
                <a:gd name="connsiteY404" fmla="*/ 1447839 h 1798961"/>
                <a:gd name="connsiteX405" fmla="*/ 353290 w 1798962"/>
                <a:gd name="connsiteY405" fmla="*/ 1614731 h 1798961"/>
                <a:gd name="connsiteX406" fmla="*/ 353290 w 1798962"/>
                <a:gd name="connsiteY406" fmla="*/ 1614731 h 1798961"/>
                <a:gd name="connsiteX407" fmla="*/ 351123 w 1798962"/>
                <a:gd name="connsiteY407" fmla="*/ 1606061 h 1798961"/>
                <a:gd name="connsiteX408" fmla="*/ 359793 w 1798962"/>
                <a:gd name="connsiteY408" fmla="*/ 1603894 h 1798961"/>
                <a:gd name="connsiteX409" fmla="*/ 361960 w 1798962"/>
                <a:gd name="connsiteY409" fmla="*/ 1612564 h 1798961"/>
                <a:gd name="connsiteX410" fmla="*/ 353290 w 1798962"/>
                <a:gd name="connsiteY410" fmla="*/ 1614731 h 1798961"/>
                <a:gd name="connsiteX411" fmla="*/ 353290 w 1798962"/>
                <a:gd name="connsiteY411" fmla="*/ 1614731 h 1798961"/>
                <a:gd name="connsiteX412" fmla="*/ 557028 w 1798962"/>
                <a:gd name="connsiteY412" fmla="*/ 1729604 h 1798961"/>
                <a:gd name="connsiteX413" fmla="*/ 557028 w 1798962"/>
                <a:gd name="connsiteY413" fmla="*/ 1729604 h 1798961"/>
                <a:gd name="connsiteX414" fmla="*/ 552693 w 1798962"/>
                <a:gd name="connsiteY414" fmla="*/ 1720935 h 1798961"/>
                <a:gd name="connsiteX415" fmla="*/ 561363 w 1798962"/>
                <a:gd name="connsiteY415" fmla="*/ 1716600 h 1798961"/>
                <a:gd name="connsiteX416" fmla="*/ 565698 w 1798962"/>
                <a:gd name="connsiteY416" fmla="*/ 1725270 h 1798961"/>
                <a:gd name="connsiteX417" fmla="*/ 557028 w 1798962"/>
                <a:gd name="connsiteY417" fmla="*/ 1729604 h 1798961"/>
                <a:gd name="connsiteX418" fmla="*/ 557028 w 1798962"/>
                <a:gd name="connsiteY418" fmla="*/ 1729604 h 1798961"/>
                <a:gd name="connsiteX419" fmla="*/ 784608 w 1798962"/>
                <a:gd name="connsiteY419" fmla="*/ 1790292 h 1798961"/>
                <a:gd name="connsiteX420" fmla="*/ 784608 w 1798962"/>
                <a:gd name="connsiteY420" fmla="*/ 1790292 h 1798961"/>
                <a:gd name="connsiteX421" fmla="*/ 778106 w 1798962"/>
                <a:gd name="connsiteY421" fmla="*/ 1781623 h 1798961"/>
                <a:gd name="connsiteX422" fmla="*/ 786775 w 1798962"/>
                <a:gd name="connsiteY422" fmla="*/ 1775120 h 1798961"/>
                <a:gd name="connsiteX423" fmla="*/ 793278 w 1798962"/>
                <a:gd name="connsiteY423" fmla="*/ 1783790 h 1798961"/>
                <a:gd name="connsiteX424" fmla="*/ 784608 w 1798962"/>
                <a:gd name="connsiteY424" fmla="*/ 1790292 h 1798961"/>
                <a:gd name="connsiteX425" fmla="*/ 784608 w 1798962"/>
                <a:gd name="connsiteY425" fmla="*/ 1790292 h 1798961"/>
                <a:gd name="connsiteX426" fmla="*/ 1018690 w 1798962"/>
                <a:gd name="connsiteY426" fmla="*/ 1790292 h 1798961"/>
                <a:gd name="connsiteX427" fmla="*/ 1018690 w 1798962"/>
                <a:gd name="connsiteY427" fmla="*/ 1790292 h 1798961"/>
                <a:gd name="connsiteX428" fmla="*/ 1010020 w 1798962"/>
                <a:gd name="connsiteY428" fmla="*/ 1783790 h 1798961"/>
                <a:gd name="connsiteX429" fmla="*/ 1016522 w 1798962"/>
                <a:gd name="connsiteY429" fmla="*/ 1775120 h 1798961"/>
                <a:gd name="connsiteX430" fmla="*/ 1025192 w 1798962"/>
                <a:gd name="connsiteY430" fmla="*/ 1781623 h 1798961"/>
                <a:gd name="connsiteX431" fmla="*/ 1018690 w 1798962"/>
                <a:gd name="connsiteY431" fmla="*/ 1790292 h 1798961"/>
                <a:gd name="connsiteX432" fmla="*/ 1018690 w 1798962"/>
                <a:gd name="connsiteY432" fmla="*/ 1790292 h 1798961"/>
                <a:gd name="connsiteX433" fmla="*/ 1246269 w 1798962"/>
                <a:gd name="connsiteY433" fmla="*/ 1729604 h 1798961"/>
                <a:gd name="connsiteX434" fmla="*/ 1246269 w 1798962"/>
                <a:gd name="connsiteY434" fmla="*/ 1729604 h 1798961"/>
                <a:gd name="connsiteX435" fmla="*/ 1237600 w 1798962"/>
                <a:gd name="connsiteY435" fmla="*/ 1725270 h 1798961"/>
                <a:gd name="connsiteX436" fmla="*/ 1241934 w 1798962"/>
                <a:gd name="connsiteY436" fmla="*/ 1716600 h 1798961"/>
                <a:gd name="connsiteX437" fmla="*/ 1250604 w 1798962"/>
                <a:gd name="connsiteY437" fmla="*/ 1720935 h 1798961"/>
                <a:gd name="connsiteX438" fmla="*/ 1246269 w 1798962"/>
                <a:gd name="connsiteY438" fmla="*/ 1729604 h 1798961"/>
                <a:gd name="connsiteX439" fmla="*/ 1246269 w 1798962"/>
                <a:gd name="connsiteY439" fmla="*/ 1729604 h 1798961"/>
                <a:gd name="connsiteX440" fmla="*/ 1447840 w 1798962"/>
                <a:gd name="connsiteY440" fmla="*/ 1610396 h 1798961"/>
                <a:gd name="connsiteX441" fmla="*/ 1447840 w 1798962"/>
                <a:gd name="connsiteY441" fmla="*/ 1610396 h 1798961"/>
                <a:gd name="connsiteX442" fmla="*/ 1439170 w 1798962"/>
                <a:gd name="connsiteY442" fmla="*/ 1608229 h 1798961"/>
                <a:gd name="connsiteX443" fmla="*/ 1441338 w 1798962"/>
                <a:gd name="connsiteY443" fmla="*/ 1599559 h 1798961"/>
                <a:gd name="connsiteX444" fmla="*/ 1450007 w 1798962"/>
                <a:gd name="connsiteY444" fmla="*/ 1601726 h 1798961"/>
                <a:gd name="connsiteX445" fmla="*/ 1447840 w 1798962"/>
                <a:gd name="connsiteY445" fmla="*/ 1610396 h 1798961"/>
                <a:gd name="connsiteX446" fmla="*/ 1447840 w 1798962"/>
                <a:gd name="connsiteY446" fmla="*/ 1610396 h 1798961"/>
                <a:gd name="connsiteX447" fmla="*/ 1614732 w 1798962"/>
                <a:gd name="connsiteY447" fmla="*/ 1443504 h 1798961"/>
                <a:gd name="connsiteX448" fmla="*/ 1614732 w 1798962"/>
                <a:gd name="connsiteY448" fmla="*/ 1443504 h 1798961"/>
                <a:gd name="connsiteX449" fmla="*/ 1606062 w 1798962"/>
                <a:gd name="connsiteY449" fmla="*/ 1445672 h 1798961"/>
                <a:gd name="connsiteX450" fmla="*/ 1603894 w 1798962"/>
                <a:gd name="connsiteY450" fmla="*/ 1437002 h 1798961"/>
                <a:gd name="connsiteX451" fmla="*/ 1612564 w 1798962"/>
                <a:gd name="connsiteY451" fmla="*/ 1434835 h 1798961"/>
                <a:gd name="connsiteX452" fmla="*/ 1614732 w 1798962"/>
                <a:gd name="connsiteY452" fmla="*/ 1443504 h 1798961"/>
                <a:gd name="connsiteX453" fmla="*/ 1614732 w 1798962"/>
                <a:gd name="connsiteY453" fmla="*/ 1443504 h 1798961"/>
                <a:gd name="connsiteX454" fmla="*/ 1729605 w 1798962"/>
                <a:gd name="connsiteY454" fmla="*/ 1241934 h 1798961"/>
                <a:gd name="connsiteX455" fmla="*/ 1729605 w 1798962"/>
                <a:gd name="connsiteY455" fmla="*/ 1241934 h 1798961"/>
                <a:gd name="connsiteX456" fmla="*/ 1720935 w 1798962"/>
                <a:gd name="connsiteY456" fmla="*/ 1246269 h 1798961"/>
                <a:gd name="connsiteX457" fmla="*/ 1716600 w 1798962"/>
                <a:gd name="connsiteY457" fmla="*/ 1237599 h 1798961"/>
                <a:gd name="connsiteX458" fmla="*/ 1725270 w 1798962"/>
                <a:gd name="connsiteY458" fmla="*/ 1233264 h 1798961"/>
                <a:gd name="connsiteX459" fmla="*/ 1729605 w 1798962"/>
                <a:gd name="connsiteY459" fmla="*/ 1241934 h 1798961"/>
                <a:gd name="connsiteX460" fmla="*/ 1729605 w 1798962"/>
                <a:gd name="connsiteY460" fmla="*/ 1241934 h 1798961"/>
                <a:gd name="connsiteX461" fmla="*/ 1790293 w 1798962"/>
                <a:gd name="connsiteY461" fmla="*/ 1014354 h 1798961"/>
                <a:gd name="connsiteX462" fmla="*/ 1790293 w 1798962"/>
                <a:gd name="connsiteY462" fmla="*/ 1014354 h 1798961"/>
                <a:gd name="connsiteX463" fmla="*/ 1781623 w 1798962"/>
                <a:gd name="connsiteY463" fmla="*/ 1020857 h 1798961"/>
                <a:gd name="connsiteX464" fmla="*/ 1775121 w 1798962"/>
                <a:gd name="connsiteY464" fmla="*/ 1012187 h 1798961"/>
                <a:gd name="connsiteX465" fmla="*/ 1783791 w 1798962"/>
                <a:gd name="connsiteY465" fmla="*/ 1005685 h 1798961"/>
                <a:gd name="connsiteX466" fmla="*/ 1790293 w 1798962"/>
                <a:gd name="connsiteY466" fmla="*/ 1014354 h 1798961"/>
                <a:gd name="connsiteX467" fmla="*/ 1790293 w 1798962"/>
                <a:gd name="connsiteY467" fmla="*/ 1014354 h 1798961"/>
                <a:gd name="connsiteX468" fmla="*/ 1790293 w 1798962"/>
                <a:gd name="connsiteY468" fmla="*/ 780273 h 1798961"/>
                <a:gd name="connsiteX469" fmla="*/ 1790293 w 1798962"/>
                <a:gd name="connsiteY469" fmla="*/ 780273 h 1798961"/>
                <a:gd name="connsiteX470" fmla="*/ 1783791 w 1798962"/>
                <a:gd name="connsiteY470" fmla="*/ 788942 h 1798961"/>
                <a:gd name="connsiteX471" fmla="*/ 1775121 w 1798962"/>
                <a:gd name="connsiteY471" fmla="*/ 782440 h 1798961"/>
                <a:gd name="connsiteX472" fmla="*/ 1781623 w 1798962"/>
                <a:gd name="connsiteY472" fmla="*/ 773770 h 1798961"/>
                <a:gd name="connsiteX473" fmla="*/ 1790293 w 1798962"/>
                <a:gd name="connsiteY473" fmla="*/ 780273 h 1798961"/>
                <a:gd name="connsiteX474" fmla="*/ 1790293 w 1798962"/>
                <a:gd name="connsiteY474" fmla="*/ 780273 h 1798961"/>
                <a:gd name="connsiteX475" fmla="*/ 1729605 w 1798962"/>
                <a:gd name="connsiteY475" fmla="*/ 552693 h 1798961"/>
                <a:gd name="connsiteX476" fmla="*/ 1729605 w 1798962"/>
                <a:gd name="connsiteY476" fmla="*/ 552693 h 1798961"/>
                <a:gd name="connsiteX477" fmla="*/ 1725270 w 1798962"/>
                <a:gd name="connsiteY477" fmla="*/ 561363 h 1798961"/>
                <a:gd name="connsiteX478" fmla="*/ 1716600 w 1798962"/>
                <a:gd name="connsiteY478" fmla="*/ 557028 h 1798961"/>
                <a:gd name="connsiteX479" fmla="*/ 1720935 w 1798962"/>
                <a:gd name="connsiteY479" fmla="*/ 548358 h 1798961"/>
                <a:gd name="connsiteX480" fmla="*/ 1729605 w 1798962"/>
                <a:gd name="connsiteY480" fmla="*/ 552693 h 1798961"/>
                <a:gd name="connsiteX481" fmla="*/ 1729605 w 1798962"/>
                <a:gd name="connsiteY481" fmla="*/ 552693 h 1798961"/>
                <a:gd name="connsiteX482" fmla="*/ 1610397 w 1798962"/>
                <a:gd name="connsiteY482" fmla="*/ 351123 h 1798961"/>
                <a:gd name="connsiteX483" fmla="*/ 1610397 w 1798962"/>
                <a:gd name="connsiteY483" fmla="*/ 351123 h 1798961"/>
                <a:gd name="connsiteX484" fmla="*/ 1608229 w 1798962"/>
                <a:gd name="connsiteY484" fmla="*/ 359792 h 1798961"/>
                <a:gd name="connsiteX485" fmla="*/ 1599559 w 1798962"/>
                <a:gd name="connsiteY485" fmla="*/ 357625 h 1798961"/>
                <a:gd name="connsiteX486" fmla="*/ 1601727 w 1798962"/>
                <a:gd name="connsiteY486" fmla="*/ 348955 h 1798961"/>
                <a:gd name="connsiteX487" fmla="*/ 1610397 w 1798962"/>
                <a:gd name="connsiteY487" fmla="*/ 351123 h 1798961"/>
                <a:gd name="connsiteX488" fmla="*/ 1610397 w 1798962"/>
                <a:gd name="connsiteY488" fmla="*/ 351123 h 1798961"/>
                <a:gd name="connsiteX489" fmla="*/ 1443505 w 1798962"/>
                <a:gd name="connsiteY489" fmla="*/ 184231 h 1798961"/>
                <a:gd name="connsiteX490" fmla="*/ 1443505 w 1798962"/>
                <a:gd name="connsiteY490" fmla="*/ 184231 h 1798961"/>
                <a:gd name="connsiteX491" fmla="*/ 1445672 w 1798962"/>
                <a:gd name="connsiteY491" fmla="*/ 192901 h 1798961"/>
                <a:gd name="connsiteX492" fmla="*/ 1437003 w 1798962"/>
                <a:gd name="connsiteY492" fmla="*/ 195068 h 1798961"/>
                <a:gd name="connsiteX493" fmla="*/ 1434835 w 1798962"/>
                <a:gd name="connsiteY493" fmla="*/ 186398 h 1798961"/>
                <a:gd name="connsiteX494" fmla="*/ 1443505 w 1798962"/>
                <a:gd name="connsiteY494" fmla="*/ 184231 h 1798961"/>
                <a:gd name="connsiteX495" fmla="*/ 1443505 w 1798962"/>
                <a:gd name="connsiteY495" fmla="*/ 184231 h 1798961"/>
                <a:gd name="connsiteX496" fmla="*/ 1241934 w 1798962"/>
                <a:gd name="connsiteY496" fmla="*/ 67190 h 1798961"/>
                <a:gd name="connsiteX497" fmla="*/ 1241934 w 1798962"/>
                <a:gd name="connsiteY497" fmla="*/ 67190 h 1798961"/>
                <a:gd name="connsiteX498" fmla="*/ 1246269 w 1798962"/>
                <a:gd name="connsiteY498" fmla="*/ 75860 h 1798961"/>
                <a:gd name="connsiteX499" fmla="*/ 1237600 w 1798962"/>
                <a:gd name="connsiteY499" fmla="*/ 80195 h 1798961"/>
                <a:gd name="connsiteX500" fmla="*/ 1233265 w 1798962"/>
                <a:gd name="connsiteY500" fmla="*/ 71525 h 1798961"/>
                <a:gd name="connsiteX501" fmla="*/ 1241934 w 1798962"/>
                <a:gd name="connsiteY501" fmla="*/ 67190 h 1798961"/>
                <a:gd name="connsiteX502" fmla="*/ 1241934 w 1798962"/>
                <a:gd name="connsiteY502" fmla="*/ 67190 h 1798961"/>
                <a:gd name="connsiteX503" fmla="*/ 1014355 w 1798962"/>
                <a:gd name="connsiteY503" fmla="*/ 8670 h 1798961"/>
                <a:gd name="connsiteX504" fmla="*/ 1014355 w 1798962"/>
                <a:gd name="connsiteY504" fmla="*/ 8670 h 1798961"/>
                <a:gd name="connsiteX505" fmla="*/ 1020857 w 1798962"/>
                <a:gd name="connsiteY505" fmla="*/ 17339 h 1798961"/>
                <a:gd name="connsiteX506" fmla="*/ 1012187 w 1798962"/>
                <a:gd name="connsiteY506" fmla="*/ 23842 h 1798961"/>
                <a:gd name="connsiteX507" fmla="*/ 1005685 w 1798962"/>
                <a:gd name="connsiteY507" fmla="*/ 15172 h 1798961"/>
                <a:gd name="connsiteX508" fmla="*/ 1014355 w 1798962"/>
                <a:gd name="connsiteY508" fmla="*/ 8670 h 1798961"/>
                <a:gd name="connsiteX509" fmla="*/ 1014355 w 1798962"/>
                <a:gd name="connsiteY509" fmla="*/ 8670 h 1798961"/>
                <a:gd name="connsiteX510" fmla="*/ 667567 w 1798962"/>
                <a:gd name="connsiteY510" fmla="*/ 30344 h 1798961"/>
                <a:gd name="connsiteX511" fmla="*/ 667567 w 1798962"/>
                <a:gd name="connsiteY511" fmla="*/ 30344 h 1798961"/>
                <a:gd name="connsiteX512" fmla="*/ 676237 w 1798962"/>
                <a:gd name="connsiteY512" fmla="*/ 34679 h 1798961"/>
                <a:gd name="connsiteX513" fmla="*/ 671902 w 1798962"/>
                <a:gd name="connsiteY513" fmla="*/ 43348 h 1798961"/>
                <a:gd name="connsiteX514" fmla="*/ 663232 w 1798962"/>
                <a:gd name="connsiteY514" fmla="*/ 39014 h 1798961"/>
                <a:gd name="connsiteX515" fmla="*/ 667567 w 1798962"/>
                <a:gd name="connsiteY515" fmla="*/ 30344 h 1798961"/>
                <a:gd name="connsiteX516" fmla="*/ 667567 w 1798962"/>
                <a:gd name="connsiteY516" fmla="*/ 30344 h 1798961"/>
                <a:gd name="connsiteX517" fmla="*/ 450824 w 1798962"/>
                <a:gd name="connsiteY517" fmla="*/ 121376 h 1798961"/>
                <a:gd name="connsiteX518" fmla="*/ 450824 w 1798962"/>
                <a:gd name="connsiteY518" fmla="*/ 121376 h 1798961"/>
                <a:gd name="connsiteX519" fmla="*/ 459494 w 1798962"/>
                <a:gd name="connsiteY519" fmla="*/ 123543 h 1798961"/>
                <a:gd name="connsiteX520" fmla="*/ 457327 w 1798962"/>
                <a:gd name="connsiteY520" fmla="*/ 132213 h 1798961"/>
                <a:gd name="connsiteX521" fmla="*/ 448657 w 1798962"/>
                <a:gd name="connsiteY521" fmla="*/ 130045 h 1798961"/>
                <a:gd name="connsiteX522" fmla="*/ 450824 w 1798962"/>
                <a:gd name="connsiteY522" fmla="*/ 121376 h 1798961"/>
                <a:gd name="connsiteX523" fmla="*/ 450824 w 1798962"/>
                <a:gd name="connsiteY523" fmla="*/ 121376 h 1798961"/>
                <a:gd name="connsiteX524" fmla="*/ 264426 w 1798962"/>
                <a:gd name="connsiteY524" fmla="*/ 264426 h 1798961"/>
                <a:gd name="connsiteX525" fmla="*/ 264426 w 1798962"/>
                <a:gd name="connsiteY525" fmla="*/ 264426 h 1798961"/>
                <a:gd name="connsiteX526" fmla="*/ 275263 w 1798962"/>
                <a:gd name="connsiteY526" fmla="*/ 264426 h 1798961"/>
                <a:gd name="connsiteX527" fmla="*/ 275263 w 1798962"/>
                <a:gd name="connsiteY527" fmla="*/ 275263 h 1798961"/>
                <a:gd name="connsiteX528" fmla="*/ 264426 w 1798962"/>
                <a:gd name="connsiteY528" fmla="*/ 275263 h 1798961"/>
                <a:gd name="connsiteX529" fmla="*/ 264426 w 1798962"/>
                <a:gd name="connsiteY529" fmla="*/ 264426 h 1798961"/>
                <a:gd name="connsiteX530" fmla="*/ 264426 w 1798962"/>
                <a:gd name="connsiteY530" fmla="*/ 264426 h 1798961"/>
                <a:gd name="connsiteX531" fmla="*/ 121376 w 1798962"/>
                <a:gd name="connsiteY531" fmla="*/ 450824 h 1798961"/>
                <a:gd name="connsiteX532" fmla="*/ 121376 w 1798962"/>
                <a:gd name="connsiteY532" fmla="*/ 450824 h 1798961"/>
                <a:gd name="connsiteX533" fmla="*/ 130045 w 1798962"/>
                <a:gd name="connsiteY533" fmla="*/ 448657 h 1798961"/>
                <a:gd name="connsiteX534" fmla="*/ 132213 w 1798962"/>
                <a:gd name="connsiteY534" fmla="*/ 457326 h 1798961"/>
                <a:gd name="connsiteX535" fmla="*/ 123543 w 1798962"/>
                <a:gd name="connsiteY535" fmla="*/ 459494 h 1798961"/>
                <a:gd name="connsiteX536" fmla="*/ 121376 w 1798962"/>
                <a:gd name="connsiteY536" fmla="*/ 450824 h 1798961"/>
                <a:gd name="connsiteX537" fmla="*/ 121376 w 1798962"/>
                <a:gd name="connsiteY537" fmla="*/ 450824 h 1798961"/>
                <a:gd name="connsiteX538" fmla="*/ 30344 w 1798962"/>
                <a:gd name="connsiteY538" fmla="*/ 667567 h 1798961"/>
                <a:gd name="connsiteX539" fmla="*/ 30344 w 1798962"/>
                <a:gd name="connsiteY539" fmla="*/ 667567 h 1798961"/>
                <a:gd name="connsiteX540" fmla="*/ 39014 w 1798962"/>
                <a:gd name="connsiteY540" fmla="*/ 663232 h 1798961"/>
                <a:gd name="connsiteX541" fmla="*/ 43348 w 1798962"/>
                <a:gd name="connsiteY541" fmla="*/ 671901 h 1798961"/>
                <a:gd name="connsiteX542" fmla="*/ 34679 w 1798962"/>
                <a:gd name="connsiteY542" fmla="*/ 676236 h 1798961"/>
                <a:gd name="connsiteX543" fmla="*/ 30344 w 1798962"/>
                <a:gd name="connsiteY543" fmla="*/ 667567 h 1798961"/>
                <a:gd name="connsiteX544" fmla="*/ 30344 w 1798962"/>
                <a:gd name="connsiteY544" fmla="*/ 667567 h 1798961"/>
                <a:gd name="connsiteX545" fmla="*/ 0 w 1798962"/>
                <a:gd name="connsiteY545" fmla="*/ 899481 h 1798961"/>
                <a:gd name="connsiteX546" fmla="*/ 0 w 1798962"/>
                <a:gd name="connsiteY546" fmla="*/ 899481 h 1798961"/>
                <a:gd name="connsiteX547" fmla="*/ 6502 w 1798962"/>
                <a:gd name="connsiteY547" fmla="*/ 892979 h 1798961"/>
                <a:gd name="connsiteX548" fmla="*/ 13005 w 1798962"/>
                <a:gd name="connsiteY548" fmla="*/ 899481 h 1798961"/>
                <a:gd name="connsiteX549" fmla="*/ 6502 w 1798962"/>
                <a:gd name="connsiteY549" fmla="*/ 905983 h 1798961"/>
                <a:gd name="connsiteX550" fmla="*/ 0 w 1798962"/>
                <a:gd name="connsiteY550" fmla="*/ 899481 h 1798961"/>
                <a:gd name="connsiteX551" fmla="*/ 0 w 1798962"/>
                <a:gd name="connsiteY551" fmla="*/ 899481 h 1798961"/>
                <a:gd name="connsiteX552" fmla="*/ 30344 w 1798962"/>
                <a:gd name="connsiteY552" fmla="*/ 1131395 h 1798961"/>
                <a:gd name="connsiteX553" fmla="*/ 30344 w 1798962"/>
                <a:gd name="connsiteY553" fmla="*/ 1131395 h 1798961"/>
                <a:gd name="connsiteX554" fmla="*/ 34679 w 1798962"/>
                <a:gd name="connsiteY554" fmla="*/ 1122726 h 1798961"/>
                <a:gd name="connsiteX555" fmla="*/ 43348 w 1798962"/>
                <a:gd name="connsiteY555" fmla="*/ 1127061 h 1798961"/>
                <a:gd name="connsiteX556" fmla="*/ 39014 w 1798962"/>
                <a:gd name="connsiteY556" fmla="*/ 1135730 h 1798961"/>
                <a:gd name="connsiteX557" fmla="*/ 30344 w 1798962"/>
                <a:gd name="connsiteY557" fmla="*/ 1131395 h 1798961"/>
                <a:gd name="connsiteX558" fmla="*/ 30344 w 1798962"/>
                <a:gd name="connsiteY558" fmla="*/ 1131395 h 1798961"/>
                <a:gd name="connsiteX559" fmla="*/ 121376 w 1798962"/>
                <a:gd name="connsiteY559" fmla="*/ 1348138 h 1798961"/>
                <a:gd name="connsiteX560" fmla="*/ 121376 w 1798962"/>
                <a:gd name="connsiteY560" fmla="*/ 1348138 h 1798961"/>
                <a:gd name="connsiteX561" fmla="*/ 123543 w 1798962"/>
                <a:gd name="connsiteY561" fmla="*/ 1339468 h 1798961"/>
                <a:gd name="connsiteX562" fmla="*/ 132213 w 1798962"/>
                <a:gd name="connsiteY562" fmla="*/ 1341636 h 1798961"/>
                <a:gd name="connsiteX563" fmla="*/ 130045 w 1798962"/>
                <a:gd name="connsiteY563" fmla="*/ 1350305 h 1798961"/>
                <a:gd name="connsiteX564" fmla="*/ 121376 w 1798962"/>
                <a:gd name="connsiteY564" fmla="*/ 1348138 h 1798961"/>
                <a:gd name="connsiteX565" fmla="*/ 121376 w 1798962"/>
                <a:gd name="connsiteY565" fmla="*/ 1348138 h 1798961"/>
                <a:gd name="connsiteX566" fmla="*/ 264426 w 1798962"/>
                <a:gd name="connsiteY566" fmla="*/ 1534536 h 1798961"/>
                <a:gd name="connsiteX567" fmla="*/ 264426 w 1798962"/>
                <a:gd name="connsiteY567" fmla="*/ 1534536 h 1798961"/>
                <a:gd name="connsiteX568" fmla="*/ 264426 w 1798962"/>
                <a:gd name="connsiteY568" fmla="*/ 1523699 h 1798961"/>
                <a:gd name="connsiteX569" fmla="*/ 275263 w 1798962"/>
                <a:gd name="connsiteY569" fmla="*/ 1523699 h 1798961"/>
                <a:gd name="connsiteX570" fmla="*/ 275263 w 1798962"/>
                <a:gd name="connsiteY570" fmla="*/ 1534536 h 1798961"/>
                <a:gd name="connsiteX571" fmla="*/ 264426 w 1798962"/>
                <a:gd name="connsiteY571" fmla="*/ 1534536 h 1798961"/>
                <a:gd name="connsiteX572" fmla="*/ 264426 w 1798962"/>
                <a:gd name="connsiteY572" fmla="*/ 1534536 h 1798961"/>
                <a:gd name="connsiteX573" fmla="*/ 450824 w 1798962"/>
                <a:gd name="connsiteY573" fmla="*/ 1677586 h 1798961"/>
                <a:gd name="connsiteX574" fmla="*/ 450824 w 1798962"/>
                <a:gd name="connsiteY574" fmla="*/ 1677586 h 1798961"/>
                <a:gd name="connsiteX575" fmla="*/ 448657 w 1798962"/>
                <a:gd name="connsiteY575" fmla="*/ 1668917 h 1798961"/>
                <a:gd name="connsiteX576" fmla="*/ 457327 w 1798962"/>
                <a:gd name="connsiteY576" fmla="*/ 1666749 h 1798961"/>
                <a:gd name="connsiteX577" fmla="*/ 459494 w 1798962"/>
                <a:gd name="connsiteY577" fmla="*/ 1675419 h 1798961"/>
                <a:gd name="connsiteX578" fmla="*/ 450824 w 1798962"/>
                <a:gd name="connsiteY578" fmla="*/ 1677586 h 1798961"/>
                <a:gd name="connsiteX579" fmla="*/ 450824 w 1798962"/>
                <a:gd name="connsiteY579" fmla="*/ 1677586 h 1798961"/>
                <a:gd name="connsiteX580" fmla="*/ 667567 w 1798962"/>
                <a:gd name="connsiteY580" fmla="*/ 1766451 h 1798961"/>
                <a:gd name="connsiteX581" fmla="*/ 667567 w 1798962"/>
                <a:gd name="connsiteY581" fmla="*/ 1766451 h 1798961"/>
                <a:gd name="connsiteX582" fmla="*/ 663232 w 1798962"/>
                <a:gd name="connsiteY582" fmla="*/ 1757781 h 1798961"/>
                <a:gd name="connsiteX583" fmla="*/ 671902 w 1798962"/>
                <a:gd name="connsiteY583" fmla="*/ 1753446 h 1798961"/>
                <a:gd name="connsiteX584" fmla="*/ 676237 w 1798962"/>
                <a:gd name="connsiteY584" fmla="*/ 1762116 h 1798961"/>
                <a:gd name="connsiteX585" fmla="*/ 667567 w 1798962"/>
                <a:gd name="connsiteY585" fmla="*/ 1766451 h 1798961"/>
                <a:gd name="connsiteX586" fmla="*/ 667567 w 1798962"/>
                <a:gd name="connsiteY586" fmla="*/ 1766451 h 1798961"/>
                <a:gd name="connsiteX587" fmla="*/ 899481 w 1798962"/>
                <a:gd name="connsiteY587" fmla="*/ 1798962 h 1798961"/>
                <a:gd name="connsiteX588" fmla="*/ 899481 w 1798962"/>
                <a:gd name="connsiteY588" fmla="*/ 1798962 h 1798961"/>
                <a:gd name="connsiteX589" fmla="*/ 892979 w 1798962"/>
                <a:gd name="connsiteY589" fmla="*/ 1792460 h 1798961"/>
                <a:gd name="connsiteX590" fmla="*/ 899481 w 1798962"/>
                <a:gd name="connsiteY590" fmla="*/ 1785957 h 1798961"/>
                <a:gd name="connsiteX591" fmla="*/ 905984 w 1798962"/>
                <a:gd name="connsiteY591" fmla="*/ 1792460 h 1798961"/>
                <a:gd name="connsiteX592" fmla="*/ 899481 w 1798962"/>
                <a:gd name="connsiteY592" fmla="*/ 1798962 h 1798961"/>
                <a:gd name="connsiteX593" fmla="*/ 899481 w 1798962"/>
                <a:gd name="connsiteY593" fmla="*/ 1798962 h 1798961"/>
                <a:gd name="connsiteX594" fmla="*/ 1131396 w 1798962"/>
                <a:gd name="connsiteY594" fmla="*/ 1766451 h 1798961"/>
                <a:gd name="connsiteX595" fmla="*/ 1131396 w 1798962"/>
                <a:gd name="connsiteY595" fmla="*/ 1766451 h 1798961"/>
                <a:gd name="connsiteX596" fmla="*/ 1122726 w 1798962"/>
                <a:gd name="connsiteY596" fmla="*/ 1762116 h 1798961"/>
                <a:gd name="connsiteX597" fmla="*/ 1127061 w 1798962"/>
                <a:gd name="connsiteY597" fmla="*/ 1753446 h 1798961"/>
                <a:gd name="connsiteX598" fmla="*/ 1135731 w 1798962"/>
                <a:gd name="connsiteY598" fmla="*/ 1757781 h 1798961"/>
                <a:gd name="connsiteX599" fmla="*/ 1131396 w 1798962"/>
                <a:gd name="connsiteY599" fmla="*/ 1766451 h 1798961"/>
                <a:gd name="connsiteX600" fmla="*/ 1131396 w 1798962"/>
                <a:gd name="connsiteY600" fmla="*/ 1766451 h 1798961"/>
                <a:gd name="connsiteX601" fmla="*/ 1348138 w 1798962"/>
                <a:gd name="connsiteY601" fmla="*/ 1677586 h 1798961"/>
                <a:gd name="connsiteX602" fmla="*/ 1348138 w 1798962"/>
                <a:gd name="connsiteY602" fmla="*/ 1677586 h 1798961"/>
                <a:gd name="connsiteX603" fmla="*/ 1339469 w 1798962"/>
                <a:gd name="connsiteY603" fmla="*/ 1675419 h 1798961"/>
                <a:gd name="connsiteX604" fmla="*/ 1341636 w 1798962"/>
                <a:gd name="connsiteY604" fmla="*/ 1666749 h 1798961"/>
                <a:gd name="connsiteX605" fmla="*/ 1350306 w 1798962"/>
                <a:gd name="connsiteY605" fmla="*/ 1668917 h 1798961"/>
                <a:gd name="connsiteX606" fmla="*/ 1348138 w 1798962"/>
                <a:gd name="connsiteY606" fmla="*/ 1677586 h 1798961"/>
                <a:gd name="connsiteX607" fmla="*/ 1348138 w 1798962"/>
                <a:gd name="connsiteY607" fmla="*/ 1677586 h 1798961"/>
                <a:gd name="connsiteX608" fmla="*/ 1534537 w 1798962"/>
                <a:gd name="connsiteY608" fmla="*/ 1534536 h 1798961"/>
                <a:gd name="connsiteX609" fmla="*/ 1534537 w 1798962"/>
                <a:gd name="connsiteY609" fmla="*/ 1534536 h 1798961"/>
                <a:gd name="connsiteX610" fmla="*/ 1523700 w 1798962"/>
                <a:gd name="connsiteY610" fmla="*/ 1534536 h 1798961"/>
                <a:gd name="connsiteX611" fmla="*/ 1523700 w 1798962"/>
                <a:gd name="connsiteY611" fmla="*/ 1523699 h 1798961"/>
                <a:gd name="connsiteX612" fmla="*/ 1534537 w 1798962"/>
                <a:gd name="connsiteY612" fmla="*/ 1523699 h 1798961"/>
                <a:gd name="connsiteX613" fmla="*/ 1534537 w 1798962"/>
                <a:gd name="connsiteY613" fmla="*/ 1534536 h 1798961"/>
                <a:gd name="connsiteX614" fmla="*/ 1534537 w 1798962"/>
                <a:gd name="connsiteY614" fmla="*/ 1534536 h 1798961"/>
                <a:gd name="connsiteX615" fmla="*/ 1677587 w 1798962"/>
                <a:gd name="connsiteY615" fmla="*/ 1348138 h 1798961"/>
                <a:gd name="connsiteX616" fmla="*/ 1677587 w 1798962"/>
                <a:gd name="connsiteY616" fmla="*/ 1348138 h 1798961"/>
                <a:gd name="connsiteX617" fmla="*/ 1668917 w 1798962"/>
                <a:gd name="connsiteY617" fmla="*/ 1350305 h 1798961"/>
                <a:gd name="connsiteX618" fmla="*/ 1666750 w 1798962"/>
                <a:gd name="connsiteY618" fmla="*/ 1341636 h 1798961"/>
                <a:gd name="connsiteX619" fmla="*/ 1675419 w 1798962"/>
                <a:gd name="connsiteY619" fmla="*/ 1339468 h 1798961"/>
                <a:gd name="connsiteX620" fmla="*/ 1677587 w 1798962"/>
                <a:gd name="connsiteY620" fmla="*/ 1348138 h 1798961"/>
                <a:gd name="connsiteX621" fmla="*/ 1677587 w 1798962"/>
                <a:gd name="connsiteY621" fmla="*/ 1348138 h 1798961"/>
                <a:gd name="connsiteX622" fmla="*/ 1766451 w 1798962"/>
                <a:gd name="connsiteY622" fmla="*/ 1131395 h 1798961"/>
                <a:gd name="connsiteX623" fmla="*/ 1766451 w 1798962"/>
                <a:gd name="connsiteY623" fmla="*/ 1131395 h 1798961"/>
                <a:gd name="connsiteX624" fmla="*/ 1757782 w 1798962"/>
                <a:gd name="connsiteY624" fmla="*/ 1135730 h 1798961"/>
                <a:gd name="connsiteX625" fmla="*/ 1753447 w 1798962"/>
                <a:gd name="connsiteY625" fmla="*/ 1127061 h 1798961"/>
                <a:gd name="connsiteX626" fmla="*/ 1762116 w 1798962"/>
                <a:gd name="connsiteY626" fmla="*/ 1122726 h 1798961"/>
                <a:gd name="connsiteX627" fmla="*/ 1766451 w 1798962"/>
                <a:gd name="connsiteY627" fmla="*/ 1131395 h 1798961"/>
                <a:gd name="connsiteX628" fmla="*/ 1766451 w 1798962"/>
                <a:gd name="connsiteY628" fmla="*/ 1131395 h 1798961"/>
                <a:gd name="connsiteX629" fmla="*/ 1798963 w 1798962"/>
                <a:gd name="connsiteY629" fmla="*/ 899481 h 1798961"/>
                <a:gd name="connsiteX630" fmla="*/ 1798963 w 1798962"/>
                <a:gd name="connsiteY630" fmla="*/ 899481 h 1798961"/>
                <a:gd name="connsiteX631" fmla="*/ 1792460 w 1798962"/>
                <a:gd name="connsiteY631" fmla="*/ 905983 h 1798961"/>
                <a:gd name="connsiteX632" fmla="*/ 1785958 w 1798962"/>
                <a:gd name="connsiteY632" fmla="*/ 899481 h 1798961"/>
                <a:gd name="connsiteX633" fmla="*/ 1792460 w 1798962"/>
                <a:gd name="connsiteY633" fmla="*/ 892979 h 1798961"/>
                <a:gd name="connsiteX634" fmla="*/ 1798963 w 1798962"/>
                <a:gd name="connsiteY634" fmla="*/ 899481 h 1798961"/>
                <a:gd name="connsiteX635" fmla="*/ 1798963 w 1798962"/>
                <a:gd name="connsiteY635" fmla="*/ 899481 h 1798961"/>
                <a:gd name="connsiteX636" fmla="*/ 1766451 w 1798962"/>
                <a:gd name="connsiteY636" fmla="*/ 667567 h 1798961"/>
                <a:gd name="connsiteX637" fmla="*/ 1766451 w 1798962"/>
                <a:gd name="connsiteY637" fmla="*/ 667567 h 1798961"/>
                <a:gd name="connsiteX638" fmla="*/ 1762116 w 1798962"/>
                <a:gd name="connsiteY638" fmla="*/ 676236 h 1798961"/>
                <a:gd name="connsiteX639" fmla="*/ 1753447 w 1798962"/>
                <a:gd name="connsiteY639" fmla="*/ 671901 h 1798961"/>
                <a:gd name="connsiteX640" fmla="*/ 1757782 w 1798962"/>
                <a:gd name="connsiteY640" fmla="*/ 663232 h 1798961"/>
                <a:gd name="connsiteX641" fmla="*/ 1766451 w 1798962"/>
                <a:gd name="connsiteY641" fmla="*/ 667567 h 1798961"/>
                <a:gd name="connsiteX642" fmla="*/ 1766451 w 1798962"/>
                <a:gd name="connsiteY642" fmla="*/ 667567 h 1798961"/>
                <a:gd name="connsiteX643" fmla="*/ 1677587 w 1798962"/>
                <a:gd name="connsiteY643" fmla="*/ 450824 h 1798961"/>
                <a:gd name="connsiteX644" fmla="*/ 1677587 w 1798962"/>
                <a:gd name="connsiteY644" fmla="*/ 450824 h 1798961"/>
                <a:gd name="connsiteX645" fmla="*/ 1675419 w 1798962"/>
                <a:gd name="connsiteY645" fmla="*/ 459494 h 1798961"/>
                <a:gd name="connsiteX646" fmla="*/ 1666750 w 1798962"/>
                <a:gd name="connsiteY646" fmla="*/ 457326 h 1798961"/>
                <a:gd name="connsiteX647" fmla="*/ 1668917 w 1798962"/>
                <a:gd name="connsiteY647" fmla="*/ 448657 h 1798961"/>
                <a:gd name="connsiteX648" fmla="*/ 1677587 w 1798962"/>
                <a:gd name="connsiteY648" fmla="*/ 450824 h 1798961"/>
                <a:gd name="connsiteX649" fmla="*/ 1677587 w 1798962"/>
                <a:gd name="connsiteY649" fmla="*/ 450824 h 1798961"/>
                <a:gd name="connsiteX650" fmla="*/ 1534537 w 1798962"/>
                <a:gd name="connsiteY650" fmla="*/ 264426 h 1798961"/>
                <a:gd name="connsiteX651" fmla="*/ 1534537 w 1798962"/>
                <a:gd name="connsiteY651" fmla="*/ 264426 h 1798961"/>
                <a:gd name="connsiteX652" fmla="*/ 1534537 w 1798962"/>
                <a:gd name="connsiteY652" fmla="*/ 275263 h 1798961"/>
                <a:gd name="connsiteX653" fmla="*/ 1523700 w 1798962"/>
                <a:gd name="connsiteY653" fmla="*/ 275263 h 1798961"/>
                <a:gd name="connsiteX654" fmla="*/ 1523700 w 1798962"/>
                <a:gd name="connsiteY654" fmla="*/ 264426 h 1798961"/>
                <a:gd name="connsiteX655" fmla="*/ 1534537 w 1798962"/>
                <a:gd name="connsiteY655" fmla="*/ 264426 h 1798961"/>
                <a:gd name="connsiteX656" fmla="*/ 1534537 w 1798962"/>
                <a:gd name="connsiteY656" fmla="*/ 264426 h 1798961"/>
                <a:gd name="connsiteX657" fmla="*/ 1348138 w 1798962"/>
                <a:gd name="connsiteY657" fmla="*/ 121376 h 1798961"/>
                <a:gd name="connsiteX658" fmla="*/ 1348138 w 1798962"/>
                <a:gd name="connsiteY658" fmla="*/ 121376 h 1798961"/>
                <a:gd name="connsiteX659" fmla="*/ 1350306 w 1798962"/>
                <a:gd name="connsiteY659" fmla="*/ 130045 h 1798961"/>
                <a:gd name="connsiteX660" fmla="*/ 1341636 w 1798962"/>
                <a:gd name="connsiteY660" fmla="*/ 132213 h 1798961"/>
                <a:gd name="connsiteX661" fmla="*/ 1339469 w 1798962"/>
                <a:gd name="connsiteY661" fmla="*/ 123543 h 1798961"/>
                <a:gd name="connsiteX662" fmla="*/ 1348138 w 1798962"/>
                <a:gd name="connsiteY662" fmla="*/ 121376 h 1798961"/>
                <a:gd name="connsiteX663" fmla="*/ 1348138 w 1798962"/>
                <a:gd name="connsiteY663" fmla="*/ 121376 h 1798961"/>
                <a:gd name="connsiteX664" fmla="*/ 1131396 w 1798962"/>
                <a:gd name="connsiteY664" fmla="*/ 30344 h 1798961"/>
                <a:gd name="connsiteX665" fmla="*/ 1131396 w 1798962"/>
                <a:gd name="connsiteY665" fmla="*/ 30344 h 1798961"/>
                <a:gd name="connsiteX666" fmla="*/ 1135731 w 1798962"/>
                <a:gd name="connsiteY666" fmla="*/ 39014 h 1798961"/>
                <a:gd name="connsiteX667" fmla="*/ 1127061 w 1798962"/>
                <a:gd name="connsiteY667" fmla="*/ 43348 h 1798961"/>
                <a:gd name="connsiteX668" fmla="*/ 1122726 w 1798962"/>
                <a:gd name="connsiteY668" fmla="*/ 34679 h 1798961"/>
                <a:gd name="connsiteX669" fmla="*/ 1131396 w 1798962"/>
                <a:gd name="connsiteY669" fmla="*/ 30344 h 1798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Lst>
              <a:rect l="l" t="t" r="r" b="b"/>
              <a:pathLst>
                <a:path w="1798962" h="1798961">
                  <a:moveTo>
                    <a:pt x="899481" y="0"/>
                  </a:moveTo>
                  <a:cubicBezTo>
                    <a:pt x="903816" y="0"/>
                    <a:pt x="905984" y="2167"/>
                    <a:pt x="905984" y="6502"/>
                  </a:cubicBezTo>
                  <a:cubicBezTo>
                    <a:pt x="905984" y="10837"/>
                    <a:pt x="903816" y="13005"/>
                    <a:pt x="899481" y="13005"/>
                  </a:cubicBezTo>
                  <a:cubicBezTo>
                    <a:pt x="895146" y="13005"/>
                    <a:pt x="892979" y="10837"/>
                    <a:pt x="892979" y="6502"/>
                  </a:cubicBezTo>
                  <a:cubicBezTo>
                    <a:pt x="892979" y="4335"/>
                    <a:pt x="895146" y="0"/>
                    <a:pt x="899481" y="0"/>
                  </a:cubicBezTo>
                  <a:lnTo>
                    <a:pt x="899481" y="0"/>
                  </a:lnTo>
                  <a:close/>
                  <a:moveTo>
                    <a:pt x="955834" y="2167"/>
                  </a:moveTo>
                  <a:lnTo>
                    <a:pt x="955834" y="2167"/>
                  </a:lnTo>
                  <a:cubicBezTo>
                    <a:pt x="960169" y="2167"/>
                    <a:pt x="962337" y="6502"/>
                    <a:pt x="962337" y="8670"/>
                  </a:cubicBezTo>
                  <a:cubicBezTo>
                    <a:pt x="962337" y="13005"/>
                    <a:pt x="958002" y="15172"/>
                    <a:pt x="955834" y="15172"/>
                  </a:cubicBezTo>
                  <a:cubicBezTo>
                    <a:pt x="951500" y="15172"/>
                    <a:pt x="949332" y="10837"/>
                    <a:pt x="949332" y="8670"/>
                  </a:cubicBezTo>
                  <a:cubicBezTo>
                    <a:pt x="949332" y="4335"/>
                    <a:pt x="953667" y="2167"/>
                    <a:pt x="955834" y="2167"/>
                  </a:cubicBezTo>
                  <a:lnTo>
                    <a:pt x="955834" y="2167"/>
                  </a:lnTo>
                  <a:close/>
                  <a:moveTo>
                    <a:pt x="721753" y="17339"/>
                  </a:moveTo>
                  <a:lnTo>
                    <a:pt x="721753" y="17339"/>
                  </a:lnTo>
                  <a:cubicBezTo>
                    <a:pt x="726087" y="17339"/>
                    <a:pt x="728255" y="19507"/>
                    <a:pt x="730422" y="23842"/>
                  </a:cubicBezTo>
                  <a:cubicBezTo>
                    <a:pt x="730422" y="28177"/>
                    <a:pt x="728255" y="30344"/>
                    <a:pt x="723920" y="32511"/>
                  </a:cubicBezTo>
                  <a:cubicBezTo>
                    <a:pt x="719585" y="32511"/>
                    <a:pt x="717418" y="30344"/>
                    <a:pt x="715250" y="26009"/>
                  </a:cubicBezTo>
                  <a:cubicBezTo>
                    <a:pt x="715250" y="21674"/>
                    <a:pt x="719585" y="19507"/>
                    <a:pt x="721753" y="17339"/>
                  </a:cubicBezTo>
                  <a:lnTo>
                    <a:pt x="721753" y="17339"/>
                  </a:lnTo>
                  <a:close/>
                  <a:moveTo>
                    <a:pt x="500675" y="93199"/>
                  </a:moveTo>
                  <a:lnTo>
                    <a:pt x="500675" y="93199"/>
                  </a:lnTo>
                  <a:cubicBezTo>
                    <a:pt x="505010" y="91032"/>
                    <a:pt x="507177" y="93199"/>
                    <a:pt x="509345" y="95367"/>
                  </a:cubicBezTo>
                  <a:cubicBezTo>
                    <a:pt x="511512" y="99702"/>
                    <a:pt x="509345" y="101869"/>
                    <a:pt x="507177" y="104036"/>
                  </a:cubicBezTo>
                  <a:cubicBezTo>
                    <a:pt x="502843" y="106204"/>
                    <a:pt x="500675" y="104036"/>
                    <a:pt x="498508" y="101869"/>
                  </a:cubicBezTo>
                  <a:cubicBezTo>
                    <a:pt x="496340" y="99702"/>
                    <a:pt x="496340" y="95367"/>
                    <a:pt x="500675" y="93199"/>
                  </a:cubicBezTo>
                  <a:lnTo>
                    <a:pt x="500675" y="93199"/>
                  </a:lnTo>
                  <a:close/>
                  <a:moveTo>
                    <a:pt x="305607" y="225412"/>
                  </a:moveTo>
                  <a:lnTo>
                    <a:pt x="305607" y="225412"/>
                  </a:lnTo>
                  <a:cubicBezTo>
                    <a:pt x="307774" y="223245"/>
                    <a:pt x="312109" y="223245"/>
                    <a:pt x="316444" y="225412"/>
                  </a:cubicBezTo>
                  <a:cubicBezTo>
                    <a:pt x="318611" y="227580"/>
                    <a:pt x="318611" y="231914"/>
                    <a:pt x="316444" y="236249"/>
                  </a:cubicBezTo>
                  <a:cubicBezTo>
                    <a:pt x="314277" y="238417"/>
                    <a:pt x="309942" y="238417"/>
                    <a:pt x="305607" y="236249"/>
                  </a:cubicBezTo>
                  <a:cubicBezTo>
                    <a:pt x="303439" y="231914"/>
                    <a:pt x="303439" y="227580"/>
                    <a:pt x="305607" y="225412"/>
                  </a:cubicBezTo>
                  <a:lnTo>
                    <a:pt x="305607" y="225412"/>
                  </a:lnTo>
                  <a:close/>
                  <a:moveTo>
                    <a:pt x="151720" y="400973"/>
                  </a:moveTo>
                  <a:lnTo>
                    <a:pt x="151720" y="400973"/>
                  </a:lnTo>
                  <a:cubicBezTo>
                    <a:pt x="153887" y="398806"/>
                    <a:pt x="158222" y="396639"/>
                    <a:pt x="160389" y="398806"/>
                  </a:cubicBezTo>
                  <a:cubicBezTo>
                    <a:pt x="162557" y="400973"/>
                    <a:pt x="164724" y="405308"/>
                    <a:pt x="162557" y="407476"/>
                  </a:cubicBezTo>
                  <a:cubicBezTo>
                    <a:pt x="160389" y="409643"/>
                    <a:pt x="156055" y="411811"/>
                    <a:pt x="153887" y="409643"/>
                  </a:cubicBezTo>
                  <a:cubicBezTo>
                    <a:pt x="149552" y="409643"/>
                    <a:pt x="149552" y="405308"/>
                    <a:pt x="151720" y="400973"/>
                  </a:cubicBezTo>
                  <a:lnTo>
                    <a:pt x="151720" y="400973"/>
                  </a:lnTo>
                  <a:close/>
                  <a:moveTo>
                    <a:pt x="47683" y="611214"/>
                  </a:moveTo>
                  <a:lnTo>
                    <a:pt x="47683" y="611214"/>
                  </a:lnTo>
                  <a:cubicBezTo>
                    <a:pt x="49851" y="606879"/>
                    <a:pt x="52018" y="604711"/>
                    <a:pt x="56353" y="606879"/>
                  </a:cubicBezTo>
                  <a:cubicBezTo>
                    <a:pt x="60688" y="609046"/>
                    <a:pt x="62855" y="611214"/>
                    <a:pt x="60688" y="615548"/>
                  </a:cubicBezTo>
                  <a:cubicBezTo>
                    <a:pt x="58520" y="619883"/>
                    <a:pt x="56353" y="622051"/>
                    <a:pt x="52018" y="619883"/>
                  </a:cubicBezTo>
                  <a:cubicBezTo>
                    <a:pt x="47683" y="619883"/>
                    <a:pt x="45516" y="615548"/>
                    <a:pt x="47683" y="611214"/>
                  </a:cubicBezTo>
                  <a:lnTo>
                    <a:pt x="47683" y="611214"/>
                  </a:lnTo>
                  <a:close/>
                  <a:moveTo>
                    <a:pt x="2167" y="840961"/>
                  </a:moveTo>
                  <a:lnTo>
                    <a:pt x="2167" y="840961"/>
                  </a:lnTo>
                  <a:cubicBezTo>
                    <a:pt x="2167" y="836626"/>
                    <a:pt x="6502" y="834458"/>
                    <a:pt x="8670" y="834458"/>
                  </a:cubicBezTo>
                  <a:cubicBezTo>
                    <a:pt x="13005" y="834458"/>
                    <a:pt x="15172" y="838793"/>
                    <a:pt x="15172" y="840961"/>
                  </a:cubicBezTo>
                  <a:cubicBezTo>
                    <a:pt x="15172" y="845295"/>
                    <a:pt x="10837" y="847463"/>
                    <a:pt x="8670" y="847463"/>
                  </a:cubicBezTo>
                  <a:cubicBezTo>
                    <a:pt x="4335" y="849630"/>
                    <a:pt x="2167" y="845295"/>
                    <a:pt x="2167" y="840961"/>
                  </a:cubicBezTo>
                  <a:lnTo>
                    <a:pt x="2167" y="840961"/>
                  </a:lnTo>
                  <a:close/>
                  <a:moveTo>
                    <a:pt x="17339" y="1075042"/>
                  </a:moveTo>
                  <a:lnTo>
                    <a:pt x="17339" y="1075042"/>
                  </a:lnTo>
                  <a:cubicBezTo>
                    <a:pt x="17339" y="1070707"/>
                    <a:pt x="19507" y="1068540"/>
                    <a:pt x="23842" y="1066373"/>
                  </a:cubicBezTo>
                  <a:cubicBezTo>
                    <a:pt x="28177" y="1066373"/>
                    <a:pt x="30344" y="1068540"/>
                    <a:pt x="32511" y="1070707"/>
                  </a:cubicBezTo>
                  <a:cubicBezTo>
                    <a:pt x="32511" y="1075042"/>
                    <a:pt x="30344" y="1077210"/>
                    <a:pt x="26009" y="1079377"/>
                  </a:cubicBezTo>
                  <a:cubicBezTo>
                    <a:pt x="21674" y="1081545"/>
                    <a:pt x="19507" y="1079377"/>
                    <a:pt x="17339" y="1075042"/>
                  </a:cubicBezTo>
                  <a:lnTo>
                    <a:pt x="17339" y="1075042"/>
                  </a:lnTo>
                  <a:close/>
                  <a:moveTo>
                    <a:pt x="93199" y="1298287"/>
                  </a:moveTo>
                  <a:lnTo>
                    <a:pt x="93199" y="1298287"/>
                  </a:lnTo>
                  <a:cubicBezTo>
                    <a:pt x="91032" y="1293952"/>
                    <a:pt x="93199" y="1291785"/>
                    <a:pt x="95367" y="1289617"/>
                  </a:cubicBezTo>
                  <a:cubicBezTo>
                    <a:pt x="99702" y="1287450"/>
                    <a:pt x="104036" y="1289617"/>
                    <a:pt x="104036" y="1291785"/>
                  </a:cubicBezTo>
                  <a:cubicBezTo>
                    <a:pt x="106204" y="1296120"/>
                    <a:pt x="104036" y="1298287"/>
                    <a:pt x="101869" y="1300454"/>
                  </a:cubicBezTo>
                  <a:cubicBezTo>
                    <a:pt x="99702" y="1302622"/>
                    <a:pt x="95367" y="1300454"/>
                    <a:pt x="93199" y="1298287"/>
                  </a:cubicBezTo>
                  <a:lnTo>
                    <a:pt x="93199" y="1298287"/>
                  </a:lnTo>
                  <a:close/>
                  <a:moveTo>
                    <a:pt x="225412" y="1493355"/>
                  </a:moveTo>
                  <a:lnTo>
                    <a:pt x="225412" y="1493355"/>
                  </a:lnTo>
                  <a:cubicBezTo>
                    <a:pt x="223245" y="1491188"/>
                    <a:pt x="223245" y="1486853"/>
                    <a:pt x="225412" y="1482518"/>
                  </a:cubicBezTo>
                  <a:cubicBezTo>
                    <a:pt x="227580" y="1480351"/>
                    <a:pt x="231914" y="1480351"/>
                    <a:pt x="236249" y="1482518"/>
                  </a:cubicBezTo>
                  <a:cubicBezTo>
                    <a:pt x="238417" y="1484685"/>
                    <a:pt x="238417" y="1489020"/>
                    <a:pt x="236249" y="1493355"/>
                  </a:cubicBezTo>
                  <a:cubicBezTo>
                    <a:pt x="231914" y="1495523"/>
                    <a:pt x="227580" y="1495523"/>
                    <a:pt x="225412" y="1493355"/>
                  </a:cubicBezTo>
                  <a:lnTo>
                    <a:pt x="225412" y="1493355"/>
                  </a:lnTo>
                  <a:close/>
                  <a:moveTo>
                    <a:pt x="400974" y="1647242"/>
                  </a:moveTo>
                  <a:lnTo>
                    <a:pt x="400974" y="1647242"/>
                  </a:lnTo>
                  <a:cubicBezTo>
                    <a:pt x="398806" y="1645075"/>
                    <a:pt x="396639" y="1640740"/>
                    <a:pt x="398806" y="1638573"/>
                  </a:cubicBezTo>
                  <a:cubicBezTo>
                    <a:pt x="400974" y="1636405"/>
                    <a:pt x="405308" y="1634238"/>
                    <a:pt x="407476" y="1636405"/>
                  </a:cubicBezTo>
                  <a:cubicBezTo>
                    <a:pt x="409643" y="1638573"/>
                    <a:pt x="411811" y="1642907"/>
                    <a:pt x="409643" y="1645075"/>
                  </a:cubicBezTo>
                  <a:cubicBezTo>
                    <a:pt x="409643" y="1649410"/>
                    <a:pt x="405308" y="1649410"/>
                    <a:pt x="400974" y="1647242"/>
                  </a:cubicBezTo>
                  <a:lnTo>
                    <a:pt x="400974" y="1647242"/>
                  </a:lnTo>
                  <a:close/>
                  <a:moveTo>
                    <a:pt x="611214" y="1751279"/>
                  </a:moveTo>
                  <a:lnTo>
                    <a:pt x="611214" y="1751279"/>
                  </a:lnTo>
                  <a:cubicBezTo>
                    <a:pt x="606879" y="1749111"/>
                    <a:pt x="604712" y="1746944"/>
                    <a:pt x="606879" y="1742609"/>
                  </a:cubicBezTo>
                  <a:cubicBezTo>
                    <a:pt x="609046" y="1738274"/>
                    <a:pt x="611214" y="1736107"/>
                    <a:pt x="615549" y="1738274"/>
                  </a:cubicBezTo>
                  <a:cubicBezTo>
                    <a:pt x="619884" y="1740441"/>
                    <a:pt x="622051" y="1742609"/>
                    <a:pt x="619884" y="1746944"/>
                  </a:cubicBezTo>
                  <a:cubicBezTo>
                    <a:pt x="619884" y="1749111"/>
                    <a:pt x="615549" y="1751279"/>
                    <a:pt x="611214" y="1751279"/>
                  </a:cubicBezTo>
                  <a:lnTo>
                    <a:pt x="611214" y="1751279"/>
                  </a:lnTo>
                  <a:close/>
                  <a:moveTo>
                    <a:pt x="840961" y="1796795"/>
                  </a:moveTo>
                  <a:lnTo>
                    <a:pt x="840961" y="1796795"/>
                  </a:lnTo>
                  <a:cubicBezTo>
                    <a:pt x="836626" y="1796795"/>
                    <a:pt x="834459" y="1792460"/>
                    <a:pt x="834459" y="1790292"/>
                  </a:cubicBezTo>
                  <a:cubicBezTo>
                    <a:pt x="834459" y="1785957"/>
                    <a:pt x="838793" y="1783790"/>
                    <a:pt x="840961" y="1783790"/>
                  </a:cubicBezTo>
                  <a:cubicBezTo>
                    <a:pt x="845296" y="1783790"/>
                    <a:pt x="847463" y="1788125"/>
                    <a:pt x="847463" y="1790292"/>
                  </a:cubicBezTo>
                  <a:cubicBezTo>
                    <a:pt x="849631" y="1792460"/>
                    <a:pt x="845296" y="1796795"/>
                    <a:pt x="840961" y="1796795"/>
                  </a:cubicBezTo>
                  <a:lnTo>
                    <a:pt x="840961" y="1796795"/>
                  </a:lnTo>
                  <a:close/>
                  <a:moveTo>
                    <a:pt x="1075043" y="1779455"/>
                  </a:moveTo>
                  <a:lnTo>
                    <a:pt x="1075043" y="1779455"/>
                  </a:lnTo>
                  <a:cubicBezTo>
                    <a:pt x="1070708" y="1779455"/>
                    <a:pt x="1068541" y="1777288"/>
                    <a:pt x="1066373" y="1772953"/>
                  </a:cubicBezTo>
                  <a:cubicBezTo>
                    <a:pt x="1066373" y="1768618"/>
                    <a:pt x="1068541" y="1766451"/>
                    <a:pt x="1072875" y="1764283"/>
                  </a:cubicBezTo>
                  <a:cubicBezTo>
                    <a:pt x="1077210" y="1764283"/>
                    <a:pt x="1079378" y="1766451"/>
                    <a:pt x="1081545" y="1768618"/>
                  </a:cubicBezTo>
                  <a:cubicBezTo>
                    <a:pt x="1081545" y="1775120"/>
                    <a:pt x="1079378" y="1779455"/>
                    <a:pt x="1075043" y="1779455"/>
                  </a:cubicBezTo>
                  <a:lnTo>
                    <a:pt x="1075043" y="1779455"/>
                  </a:lnTo>
                  <a:close/>
                  <a:moveTo>
                    <a:pt x="1298288" y="1703595"/>
                  </a:moveTo>
                  <a:lnTo>
                    <a:pt x="1298288" y="1703595"/>
                  </a:lnTo>
                  <a:cubicBezTo>
                    <a:pt x="1293953" y="1705763"/>
                    <a:pt x="1291785" y="1703595"/>
                    <a:pt x="1289618" y="1701428"/>
                  </a:cubicBezTo>
                  <a:cubicBezTo>
                    <a:pt x="1287450" y="1697093"/>
                    <a:pt x="1289618" y="1694926"/>
                    <a:pt x="1291785" y="1692758"/>
                  </a:cubicBezTo>
                  <a:cubicBezTo>
                    <a:pt x="1296120" y="1690591"/>
                    <a:pt x="1298288" y="1692758"/>
                    <a:pt x="1300455" y="1694926"/>
                  </a:cubicBezTo>
                  <a:cubicBezTo>
                    <a:pt x="1302622" y="1699260"/>
                    <a:pt x="1300455" y="1703595"/>
                    <a:pt x="1298288" y="1703595"/>
                  </a:cubicBezTo>
                  <a:lnTo>
                    <a:pt x="1298288" y="1703595"/>
                  </a:lnTo>
                  <a:close/>
                  <a:moveTo>
                    <a:pt x="1493356" y="1573550"/>
                  </a:moveTo>
                  <a:lnTo>
                    <a:pt x="1493356" y="1573550"/>
                  </a:lnTo>
                  <a:cubicBezTo>
                    <a:pt x="1491188" y="1575717"/>
                    <a:pt x="1486853" y="1575717"/>
                    <a:pt x="1482519" y="1573550"/>
                  </a:cubicBezTo>
                  <a:cubicBezTo>
                    <a:pt x="1480351" y="1571382"/>
                    <a:pt x="1480351" y="1567048"/>
                    <a:pt x="1482519" y="1562713"/>
                  </a:cubicBezTo>
                  <a:cubicBezTo>
                    <a:pt x="1484686" y="1558378"/>
                    <a:pt x="1489021" y="1560545"/>
                    <a:pt x="1493356" y="1562713"/>
                  </a:cubicBezTo>
                  <a:cubicBezTo>
                    <a:pt x="1495523" y="1567048"/>
                    <a:pt x="1495523" y="1571382"/>
                    <a:pt x="1493356" y="1573550"/>
                  </a:cubicBezTo>
                  <a:lnTo>
                    <a:pt x="1493356" y="1573550"/>
                  </a:lnTo>
                  <a:close/>
                  <a:moveTo>
                    <a:pt x="1647243" y="1397989"/>
                  </a:moveTo>
                  <a:lnTo>
                    <a:pt x="1647243" y="1397989"/>
                  </a:lnTo>
                  <a:cubicBezTo>
                    <a:pt x="1645076" y="1400156"/>
                    <a:pt x="1640741" y="1402323"/>
                    <a:pt x="1638573" y="1400156"/>
                  </a:cubicBezTo>
                  <a:cubicBezTo>
                    <a:pt x="1636406" y="1397989"/>
                    <a:pt x="1634238" y="1393654"/>
                    <a:pt x="1636406" y="1391486"/>
                  </a:cubicBezTo>
                  <a:cubicBezTo>
                    <a:pt x="1638573" y="1389319"/>
                    <a:pt x="1642908" y="1387151"/>
                    <a:pt x="1645076" y="1389319"/>
                  </a:cubicBezTo>
                  <a:cubicBezTo>
                    <a:pt x="1649410" y="1389319"/>
                    <a:pt x="1649410" y="1393654"/>
                    <a:pt x="1647243" y="1397989"/>
                  </a:cubicBezTo>
                  <a:lnTo>
                    <a:pt x="1647243" y="1397989"/>
                  </a:lnTo>
                  <a:close/>
                  <a:moveTo>
                    <a:pt x="1751279" y="1187748"/>
                  </a:moveTo>
                  <a:lnTo>
                    <a:pt x="1751279" y="1187748"/>
                  </a:lnTo>
                  <a:cubicBezTo>
                    <a:pt x="1749112" y="1192083"/>
                    <a:pt x="1746944" y="1194251"/>
                    <a:pt x="1742610" y="1192083"/>
                  </a:cubicBezTo>
                  <a:cubicBezTo>
                    <a:pt x="1738275" y="1189916"/>
                    <a:pt x="1736107" y="1187748"/>
                    <a:pt x="1738275" y="1183414"/>
                  </a:cubicBezTo>
                  <a:cubicBezTo>
                    <a:pt x="1740442" y="1179079"/>
                    <a:pt x="1742610" y="1176911"/>
                    <a:pt x="1746944" y="1179079"/>
                  </a:cubicBezTo>
                  <a:cubicBezTo>
                    <a:pt x="1749112" y="1179079"/>
                    <a:pt x="1751279" y="1183414"/>
                    <a:pt x="1751279" y="1187748"/>
                  </a:cubicBezTo>
                  <a:lnTo>
                    <a:pt x="1751279" y="1187748"/>
                  </a:lnTo>
                  <a:close/>
                  <a:moveTo>
                    <a:pt x="1796795" y="955834"/>
                  </a:moveTo>
                  <a:lnTo>
                    <a:pt x="1796795" y="955834"/>
                  </a:lnTo>
                  <a:cubicBezTo>
                    <a:pt x="1796795" y="960169"/>
                    <a:pt x="1792460" y="962336"/>
                    <a:pt x="1790293" y="962336"/>
                  </a:cubicBezTo>
                  <a:cubicBezTo>
                    <a:pt x="1785958" y="962336"/>
                    <a:pt x="1783791" y="958001"/>
                    <a:pt x="1783791" y="955834"/>
                  </a:cubicBezTo>
                  <a:cubicBezTo>
                    <a:pt x="1783791" y="951499"/>
                    <a:pt x="1788126" y="949332"/>
                    <a:pt x="1790293" y="949332"/>
                  </a:cubicBezTo>
                  <a:cubicBezTo>
                    <a:pt x="1792460" y="949332"/>
                    <a:pt x="1796795" y="953667"/>
                    <a:pt x="1796795" y="955834"/>
                  </a:cubicBezTo>
                  <a:lnTo>
                    <a:pt x="1796795" y="955834"/>
                  </a:lnTo>
                  <a:close/>
                  <a:moveTo>
                    <a:pt x="1779456" y="721752"/>
                  </a:moveTo>
                  <a:lnTo>
                    <a:pt x="1779456" y="721752"/>
                  </a:lnTo>
                  <a:cubicBezTo>
                    <a:pt x="1779456" y="726087"/>
                    <a:pt x="1777288" y="728254"/>
                    <a:pt x="1775121" y="730422"/>
                  </a:cubicBezTo>
                  <a:cubicBezTo>
                    <a:pt x="1770786" y="730422"/>
                    <a:pt x="1768619" y="728254"/>
                    <a:pt x="1766451" y="726087"/>
                  </a:cubicBezTo>
                  <a:cubicBezTo>
                    <a:pt x="1766451" y="721752"/>
                    <a:pt x="1768619" y="719585"/>
                    <a:pt x="1772953" y="717417"/>
                  </a:cubicBezTo>
                  <a:cubicBezTo>
                    <a:pt x="1775121" y="715250"/>
                    <a:pt x="1779456" y="719585"/>
                    <a:pt x="1779456" y="721752"/>
                  </a:cubicBezTo>
                  <a:lnTo>
                    <a:pt x="1779456" y="721752"/>
                  </a:lnTo>
                  <a:close/>
                  <a:moveTo>
                    <a:pt x="1703596" y="500675"/>
                  </a:moveTo>
                  <a:lnTo>
                    <a:pt x="1703596" y="500675"/>
                  </a:lnTo>
                  <a:cubicBezTo>
                    <a:pt x="1705763" y="505010"/>
                    <a:pt x="1703596" y="509345"/>
                    <a:pt x="1701429" y="509345"/>
                  </a:cubicBezTo>
                  <a:cubicBezTo>
                    <a:pt x="1697094" y="511512"/>
                    <a:pt x="1694926" y="509345"/>
                    <a:pt x="1692759" y="507177"/>
                  </a:cubicBezTo>
                  <a:cubicBezTo>
                    <a:pt x="1690591" y="502842"/>
                    <a:pt x="1692759" y="500675"/>
                    <a:pt x="1694926" y="498508"/>
                  </a:cubicBezTo>
                  <a:cubicBezTo>
                    <a:pt x="1699261" y="496340"/>
                    <a:pt x="1703596" y="496340"/>
                    <a:pt x="1703596" y="500675"/>
                  </a:cubicBezTo>
                  <a:lnTo>
                    <a:pt x="1703596" y="500675"/>
                  </a:lnTo>
                  <a:close/>
                  <a:moveTo>
                    <a:pt x="1573550" y="305607"/>
                  </a:moveTo>
                  <a:lnTo>
                    <a:pt x="1573550" y="305607"/>
                  </a:lnTo>
                  <a:cubicBezTo>
                    <a:pt x="1575718" y="307774"/>
                    <a:pt x="1575718" y="312109"/>
                    <a:pt x="1573550" y="316444"/>
                  </a:cubicBezTo>
                  <a:cubicBezTo>
                    <a:pt x="1571383" y="318611"/>
                    <a:pt x="1567048" y="318611"/>
                    <a:pt x="1562713" y="316444"/>
                  </a:cubicBezTo>
                  <a:cubicBezTo>
                    <a:pt x="1560546" y="314276"/>
                    <a:pt x="1560546" y="309942"/>
                    <a:pt x="1562713" y="305607"/>
                  </a:cubicBezTo>
                  <a:cubicBezTo>
                    <a:pt x="1567048" y="303439"/>
                    <a:pt x="1571383" y="303439"/>
                    <a:pt x="1573550" y="305607"/>
                  </a:cubicBezTo>
                  <a:lnTo>
                    <a:pt x="1573550" y="305607"/>
                  </a:lnTo>
                  <a:close/>
                  <a:moveTo>
                    <a:pt x="1397989" y="151720"/>
                  </a:moveTo>
                  <a:lnTo>
                    <a:pt x="1397989" y="151720"/>
                  </a:lnTo>
                  <a:cubicBezTo>
                    <a:pt x="1400156" y="153887"/>
                    <a:pt x="1402324" y="158222"/>
                    <a:pt x="1400156" y="160389"/>
                  </a:cubicBezTo>
                  <a:cubicBezTo>
                    <a:pt x="1397989" y="162557"/>
                    <a:pt x="1393654" y="164724"/>
                    <a:pt x="1391487" y="162557"/>
                  </a:cubicBezTo>
                  <a:cubicBezTo>
                    <a:pt x="1389319" y="160389"/>
                    <a:pt x="1387152" y="156055"/>
                    <a:pt x="1389319" y="153887"/>
                  </a:cubicBezTo>
                  <a:cubicBezTo>
                    <a:pt x="1389319" y="149552"/>
                    <a:pt x="1393654" y="149552"/>
                    <a:pt x="1397989" y="151720"/>
                  </a:cubicBezTo>
                  <a:lnTo>
                    <a:pt x="1397989" y="151720"/>
                  </a:lnTo>
                  <a:close/>
                  <a:moveTo>
                    <a:pt x="1187749" y="47683"/>
                  </a:moveTo>
                  <a:lnTo>
                    <a:pt x="1187749" y="47683"/>
                  </a:lnTo>
                  <a:cubicBezTo>
                    <a:pt x="1192084" y="49851"/>
                    <a:pt x="1194251" y="52018"/>
                    <a:pt x="1192084" y="56353"/>
                  </a:cubicBezTo>
                  <a:cubicBezTo>
                    <a:pt x="1189916" y="60688"/>
                    <a:pt x="1187749" y="62855"/>
                    <a:pt x="1183414" y="60688"/>
                  </a:cubicBezTo>
                  <a:cubicBezTo>
                    <a:pt x="1179079" y="58520"/>
                    <a:pt x="1176912" y="56353"/>
                    <a:pt x="1179079" y="52018"/>
                  </a:cubicBezTo>
                  <a:cubicBezTo>
                    <a:pt x="1179079" y="47683"/>
                    <a:pt x="1183414" y="45516"/>
                    <a:pt x="1187749" y="47683"/>
                  </a:cubicBezTo>
                  <a:lnTo>
                    <a:pt x="1187749" y="47683"/>
                  </a:lnTo>
                  <a:close/>
                  <a:moveTo>
                    <a:pt x="838793" y="2167"/>
                  </a:moveTo>
                  <a:lnTo>
                    <a:pt x="838793" y="2167"/>
                  </a:lnTo>
                  <a:cubicBezTo>
                    <a:pt x="843128" y="2167"/>
                    <a:pt x="845296" y="4335"/>
                    <a:pt x="845296" y="8670"/>
                  </a:cubicBezTo>
                  <a:cubicBezTo>
                    <a:pt x="845296" y="13005"/>
                    <a:pt x="843128" y="15172"/>
                    <a:pt x="838793" y="15172"/>
                  </a:cubicBezTo>
                  <a:cubicBezTo>
                    <a:pt x="834459" y="15172"/>
                    <a:pt x="832291" y="13005"/>
                    <a:pt x="832291" y="8670"/>
                  </a:cubicBezTo>
                  <a:cubicBezTo>
                    <a:pt x="832291" y="6502"/>
                    <a:pt x="834459" y="2167"/>
                    <a:pt x="838793" y="2167"/>
                  </a:cubicBezTo>
                  <a:lnTo>
                    <a:pt x="838793" y="2167"/>
                  </a:lnTo>
                  <a:close/>
                  <a:moveTo>
                    <a:pt x="609046" y="49851"/>
                  </a:moveTo>
                  <a:lnTo>
                    <a:pt x="609046" y="49851"/>
                  </a:lnTo>
                  <a:cubicBezTo>
                    <a:pt x="613381" y="47683"/>
                    <a:pt x="615549" y="49851"/>
                    <a:pt x="617716" y="54186"/>
                  </a:cubicBezTo>
                  <a:cubicBezTo>
                    <a:pt x="619884" y="58520"/>
                    <a:pt x="617716" y="60688"/>
                    <a:pt x="613381" y="62855"/>
                  </a:cubicBezTo>
                  <a:cubicBezTo>
                    <a:pt x="609046" y="65023"/>
                    <a:pt x="606879" y="62855"/>
                    <a:pt x="604712" y="58520"/>
                  </a:cubicBezTo>
                  <a:cubicBezTo>
                    <a:pt x="602544" y="54186"/>
                    <a:pt x="604712" y="49851"/>
                    <a:pt x="609046" y="49851"/>
                  </a:cubicBezTo>
                  <a:lnTo>
                    <a:pt x="609046" y="49851"/>
                  </a:lnTo>
                  <a:close/>
                  <a:moveTo>
                    <a:pt x="398806" y="153887"/>
                  </a:moveTo>
                  <a:lnTo>
                    <a:pt x="398806" y="153887"/>
                  </a:lnTo>
                  <a:cubicBezTo>
                    <a:pt x="400974" y="151720"/>
                    <a:pt x="405308" y="151720"/>
                    <a:pt x="407476" y="156055"/>
                  </a:cubicBezTo>
                  <a:cubicBezTo>
                    <a:pt x="409643" y="158222"/>
                    <a:pt x="409643" y="162557"/>
                    <a:pt x="405308" y="164724"/>
                  </a:cubicBezTo>
                  <a:cubicBezTo>
                    <a:pt x="403141" y="166892"/>
                    <a:pt x="398806" y="166892"/>
                    <a:pt x="396639" y="162557"/>
                  </a:cubicBezTo>
                  <a:cubicBezTo>
                    <a:pt x="394471" y="160389"/>
                    <a:pt x="394471" y="156055"/>
                    <a:pt x="398806" y="153887"/>
                  </a:cubicBezTo>
                  <a:lnTo>
                    <a:pt x="398806" y="153887"/>
                  </a:lnTo>
                  <a:close/>
                  <a:moveTo>
                    <a:pt x="223245" y="307774"/>
                  </a:moveTo>
                  <a:lnTo>
                    <a:pt x="223245" y="307774"/>
                  </a:lnTo>
                  <a:cubicBezTo>
                    <a:pt x="225412" y="305607"/>
                    <a:pt x="229747" y="305607"/>
                    <a:pt x="234082" y="307774"/>
                  </a:cubicBezTo>
                  <a:cubicBezTo>
                    <a:pt x="236249" y="309942"/>
                    <a:pt x="236249" y="314276"/>
                    <a:pt x="234082" y="318611"/>
                  </a:cubicBezTo>
                  <a:cubicBezTo>
                    <a:pt x="231914" y="320779"/>
                    <a:pt x="227580" y="320779"/>
                    <a:pt x="223245" y="318611"/>
                  </a:cubicBezTo>
                  <a:cubicBezTo>
                    <a:pt x="221077" y="314276"/>
                    <a:pt x="218910" y="309942"/>
                    <a:pt x="223245" y="307774"/>
                  </a:cubicBezTo>
                  <a:lnTo>
                    <a:pt x="223245" y="307774"/>
                  </a:lnTo>
                  <a:close/>
                  <a:moveTo>
                    <a:pt x="93199" y="502842"/>
                  </a:moveTo>
                  <a:lnTo>
                    <a:pt x="93199" y="502842"/>
                  </a:lnTo>
                  <a:cubicBezTo>
                    <a:pt x="95367" y="498508"/>
                    <a:pt x="99702" y="498508"/>
                    <a:pt x="101869" y="500675"/>
                  </a:cubicBezTo>
                  <a:cubicBezTo>
                    <a:pt x="106204" y="502842"/>
                    <a:pt x="106204" y="507177"/>
                    <a:pt x="104036" y="509345"/>
                  </a:cubicBezTo>
                  <a:cubicBezTo>
                    <a:pt x="101869" y="513679"/>
                    <a:pt x="97534" y="513679"/>
                    <a:pt x="95367" y="511512"/>
                  </a:cubicBezTo>
                  <a:cubicBezTo>
                    <a:pt x="93199" y="511512"/>
                    <a:pt x="91032" y="507177"/>
                    <a:pt x="93199" y="502842"/>
                  </a:cubicBezTo>
                  <a:lnTo>
                    <a:pt x="93199" y="502842"/>
                  </a:lnTo>
                  <a:close/>
                  <a:moveTo>
                    <a:pt x="17339" y="726087"/>
                  </a:moveTo>
                  <a:lnTo>
                    <a:pt x="17339" y="726087"/>
                  </a:lnTo>
                  <a:cubicBezTo>
                    <a:pt x="17339" y="721752"/>
                    <a:pt x="21674" y="719585"/>
                    <a:pt x="26009" y="719585"/>
                  </a:cubicBezTo>
                  <a:cubicBezTo>
                    <a:pt x="30344" y="719585"/>
                    <a:pt x="32511" y="723920"/>
                    <a:pt x="32511" y="728254"/>
                  </a:cubicBezTo>
                  <a:cubicBezTo>
                    <a:pt x="32511" y="732589"/>
                    <a:pt x="28177" y="734757"/>
                    <a:pt x="23842" y="734757"/>
                  </a:cubicBezTo>
                  <a:cubicBezTo>
                    <a:pt x="19507" y="732589"/>
                    <a:pt x="17339" y="730422"/>
                    <a:pt x="17339" y="726087"/>
                  </a:cubicBezTo>
                  <a:lnTo>
                    <a:pt x="17339" y="726087"/>
                  </a:lnTo>
                  <a:close/>
                  <a:moveTo>
                    <a:pt x="2167" y="960169"/>
                  </a:moveTo>
                  <a:lnTo>
                    <a:pt x="2167" y="960169"/>
                  </a:lnTo>
                  <a:cubicBezTo>
                    <a:pt x="2167" y="955834"/>
                    <a:pt x="4335" y="953667"/>
                    <a:pt x="8670" y="953667"/>
                  </a:cubicBezTo>
                  <a:cubicBezTo>
                    <a:pt x="13005" y="953667"/>
                    <a:pt x="15172" y="955834"/>
                    <a:pt x="15172" y="960169"/>
                  </a:cubicBezTo>
                  <a:cubicBezTo>
                    <a:pt x="15172" y="964504"/>
                    <a:pt x="13005" y="966671"/>
                    <a:pt x="8670" y="966671"/>
                  </a:cubicBezTo>
                  <a:cubicBezTo>
                    <a:pt x="6502" y="966671"/>
                    <a:pt x="2167" y="964504"/>
                    <a:pt x="2167" y="960169"/>
                  </a:cubicBezTo>
                  <a:lnTo>
                    <a:pt x="2167" y="960169"/>
                  </a:lnTo>
                  <a:close/>
                  <a:moveTo>
                    <a:pt x="49851" y="1189916"/>
                  </a:moveTo>
                  <a:lnTo>
                    <a:pt x="49851" y="1189916"/>
                  </a:lnTo>
                  <a:cubicBezTo>
                    <a:pt x="47683" y="1185581"/>
                    <a:pt x="49851" y="1183414"/>
                    <a:pt x="54186" y="1181246"/>
                  </a:cubicBezTo>
                  <a:cubicBezTo>
                    <a:pt x="58520" y="1179079"/>
                    <a:pt x="60688" y="1181246"/>
                    <a:pt x="62855" y="1185581"/>
                  </a:cubicBezTo>
                  <a:cubicBezTo>
                    <a:pt x="65023" y="1189916"/>
                    <a:pt x="62855" y="1192083"/>
                    <a:pt x="58520" y="1194251"/>
                  </a:cubicBezTo>
                  <a:cubicBezTo>
                    <a:pt x="54186" y="1196418"/>
                    <a:pt x="49851" y="1194251"/>
                    <a:pt x="49851" y="1189916"/>
                  </a:cubicBezTo>
                  <a:lnTo>
                    <a:pt x="49851" y="1189916"/>
                  </a:lnTo>
                  <a:close/>
                  <a:moveTo>
                    <a:pt x="153887" y="1400156"/>
                  </a:moveTo>
                  <a:lnTo>
                    <a:pt x="153887" y="1400156"/>
                  </a:lnTo>
                  <a:cubicBezTo>
                    <a:pt x="151720" y="1397989"/>
                    <a:pt x="151720" y="1393654"/>
                    <a:pt x="156055" y="1391486"/>
                  </a:cubicBezTo>
                  <a:cubicBezTo>
                    <a:pt x="158222" y="1389319"/>
                    <a:pt x="162557" y="1389319"/>
                    <a:pt x="164724" y="1393654"/>
                  </a:cubicBezTo>
                  <a:cubicBezTo>
                    <a:pt x="166892" y="1395821"/>
                    <a:pt x="166892" y="1400156"/>
                    <a:pt x="162557" y="1402323"/>
                  </a:cubicBezTo>
                  <a:cubicBezTo>
                    <a:pt x="160389" y="1404491"/>
                    <a:pt x="156055" y="1402323"/>
                    <a:pt x="153887" y="1400156"/>
                  </a:cubicBezTo>
                  <a:lnTo>
                    <a:pt x="153887" y="1400156"/>
                  </a:lnTo>
                  <a:close/>
                  <a:moveTo>
                    <a:pt x="307774" y="1575717"/>
                  </a:moveTo>
                  <a:lnTo>
                    <a:pt x="307774" y="1575717"/>
                  </a:lnTo>
                  <a:cubicBezTo>
                    <a:pt x="305607" y="1573550"/>
                    <a:pt x="305607" y="1569215"/>
                    <a:pt x="307774" y="1564880"/>
                  </a:cubicBezTo>
                  <a:cubicBezTo>
                    <a:pt x="309942" y="1562713"/>
                    <a:pt x="314277" y="1562713"/>
                    <a:pt x="318611" y="1564880"/>
                  </a:cubicBezTo>
                  <a:cubicBezTo>
                    <a:pt x="320779" y="1567048"/>
                    <a:pt x="320779" y="1571382"/>
                    <a:pt x="318611" y="1575717"/>
                  </a:cubicBezTo>
                  <a:cubicBezTo>
                    <a:pt x="314277" y="1577885"/>
                    <a:pt x="309942" y="1577885"/>
                    <a:pt x="307774" y="1575717"/>
                  </a:cubicBezTo>
                  <a:lnTo>
                    <a:pt x="307774" y="1575717"/>
                  </a:lnTo>
                  <a:close/>
                  <a:moveTo>
                    <a:pt x="502843" y="1705763"/>
                  </a:moveTo>
                  <a:lnTo>
                    <a:pt x="502843" y="1705763"/>
                  </a:lnTo>
                  <a:cubicBezTo>
                    <a:pt x="498508" y="1703595"/>
                    <a:pt x="498508" y="1699260"/>
                    <a:pt x="500675" y="1697093"/>
                  </a:cubicBezTo>
                  <a:cubicBezTo>
                    <a:pt x="502843" y="1692758"/>
                    <a:pt x="507177" y="1692758"/>
                    <a:pt x="509345" y="1694926"/>
                  </a:cubicBezTo>
                  <a:cubicBezTo>
                    <a:pt x="513680" y="1697093"/>
                    <a:pt x="513680" y="1701428"/>
                    <a:pt x="511512" y="1703595"/>
                  </a:cubicBezTo>
                  <a:cubicBezTo>
                    <a:pt x="511512" y="1705763"/>
                    <a:pt x="507177" y="1707930"/>
                    <a:pt x="502843" y="1705763"/>
                  </a:cubicBezTo>
                  <a:lnTo>
                    <a:pt x="502843" y="1705763"/>
                  </a:lnTo>
                  <a:close/>
                  <a:moveTo>
                    <a:pt x="726087" y="1781623"/>
                  </a:moveTo>
                  <a:lnTo>
                    <a:pt x="726087" y="1781623"/>
                  </a:lnTo>
                  <a:cubicBezTo>
                    <a:pt x="721753" y="1781623"/>
                    <a:pt x="719585" y="1777288"/>
                    <a:pt x="719585" y="1772953"/>
                  </a:cubicBezTo>
                  <a:cubicBezTo>
                    <a:pt x="719585" y="1768618"/>
                    <a:pt x="723920" y="1766451"/>
                    <a:pt x="728255" y="1766451"/>
                  </a:cubicBezTo>
                  <a:cubicBezTo>
                    <a:pt x="732590" y="1766451"/>
                    <a:pt x="734757" y="1770785"/>
                    <a:pt x="734757" y="1775120"/>
                  </a:cubicBezTo>
                  <a:cubicBezTo>
                    <a:pt x="732590" y="1779455"/>
                    <a:pt x="730422" y="1781623"/>
                    <a:pt x="726087" y="1781623"/>
                  </a:cubicBezTo>
                  <a:lnTo>
                    <a:pt x="726087" y="1781623"/>
                  </a:lnTo>
                  <a:close/>
                  <a:moveTo>
                    <a:pt x="960169" y="1796795"/>
                  </a:moveTo>
                  <a:lnTo>
                    <a:pt x="960169" y="1796795"/>
                  </a:lnTo>
                  <a:cubicBezTo>
                    <a:pt x="955834" y="1796795"/>
                    <a:pt x="953667" y="1794627"/>
                    <a:pt x="953667" y="1790292"/>
                  </a:cubicBezTo>
                  <a:cubicBezTo>
                    <a:pt x="953667" y="1785957"/>
                    <a:pt x="955834" y="1783790"/>
                    <a:pt x="960169" y="1783790"/>
                  </a:cubicBezTo>
                  <a:cubicBezTo>
                    <a:pt x="964504" y="1783790"/>
                    <a:pt x="966671" y="1785957"/>
                    <a:pt x="966671" y="1790292"/>
                  </a:cubicBezTo>
                  <a:cubicBezTo>
                    <a:pt x="966671" y="1792460"/>
                    <a:pt x="964504" y="1794627"/>
                    <a:pt x="960169" y="1796795"/>
                  </a:cubicBezTo>
                  <a:lnTo>
                    <a:pt x="960169" y="1796795"/>
                  </a:lnTo>
                  <a:close/>
                  <a:moveTo>
                    <a:pt x="1189916" y="1749111"/>
                  </a:moveTo>
                  <a:lnTo>
                    <a:pt x="1189916" y="1749111"/>
                  </a:lnTo>
                  <a:cubicBezTo>
                    <a:pt x="1185581" y="1751279"/>
                    <a:pt x="1183414" y="1749111"/>
                    <a:pt x="1181247" y="1744776"/>
                  </a:cubicBezTo>
                  <a:cubicBezTo>
                    <a:pt x="1179079" y="1740441"/>
                    <a:pt x="1181247" y="1738274"/>
                    <a:pt x="1185581" y="1736107"/>
                  </a:cubicBezTo>
                  <a:cubicBezTo>
                    <a:pt x="1189916" y="1733939"/>
                    <a:pt x="1192084" y="1736107"/>
                    <a:pt x="1194251" y="1740441"/>
                  </a:cubicBezTo>
                  <a:cubicBezTo>
                    <a:pt x="1196419" y="1744776"/>
                    <a:pt x="1194251" y="1749111"/>
                    <a:pt x="1189916" y="1749111"/>
                  </a:cubicBezTo>
                  <a:lnTo>
                    <a:pt x="1189916" y="1749111"/>
                  </a:lnTo>
                  <a:close/>
                  <a:moveTo>
                    <a:pt x="1400156" y="1645075"/>
                  </a:moveTo>
                  <a:lnTo>
                    <a:pt x="1400156" y="1645075"/>
                  </a:lnTo>
                  <a:cubicBezTo>
                    <a:pt x="1397989" y="1647242"/>
                    <a:pt x="1393654" y="1647242"/>
                    <a:pt x="1391487" y="1642907"/>
                  </a:cubicBezTo>
                  <a:cubicBezTo>
                    <a:pt x="1389319" y="1640740"/>
                    <a:pt x="1389319" y="1636405"/>
                    <a:pt x="1393654" y="1634238"/>
                  </a:cubicBezTo>
                  <a:cubicBezTo>
                    <a:pt x="1395822" y="1632070"/>
                    <a:pt x="1400156" y="1632070"/>
                    <a:pt x="1402324" y="1636405"/>
                  </a:cubicBezTo>
                  <a:cubicBezTo>
                    <a:pt x="1404491" y="1638573"/>
                    <a:pt x="1402324" y="1642907"/>
                    <a:pt x="1400156" y="1645075"/>
                  </a:cubicBezTo>
                  <a:lnTo>
                    <a:pt x="1400156" y="1645075"/>
                  </a:lnTo>
                  <a:close/>
                  <a:moveTo>
                    <a:pt x="1575718" y="1491188"/>
                  </a:moveTo>
                  <a:lnTo>
                    <a:pt x="1575718" y="1491188"/>
                  </a:lnTo>
                  <a:cubicBezTo>
                    <a:pt x="1573550" y="1493355"/>
                    <a:pt x="1569216" y="1493355"/>
                    <a:pt x="1564881" y="1491188"/>
                  </a:cubicBezTo>
                  <a:cubicBezTo>
                    <a:pt x="1562713" y="1489020"/>
                    <a:pt x="1562713" y="1484685"/>
                    <a:pt x="1564881" y="1480351"/>
                  </a:cubicBezTo>
                  <a:cubicBezTo>
                    <a:pt x="1567048" y="1478183"/>
                    <a:pt x="1571383" y="1478183"/>
                    <a:pt x="1575718" y="1480351"/>
                  </a:cubicBezTo>
                  <a:cubicBezTo>
                    <a:pt x="1577885" y="1482518"/>
                    <a:pt x="1577885" y="1486853"/>
                    <a:pt x="1575718" y="1491188"/>
                  </a:cubicBezTo>
                  <a:lnTo>
                    <a:pt x="1575718" y="1491188"/>
                  </a:lnTo>
                  <a:close/>
                  <a:moveTo>
                    <a:pt x="1705763" y="1296120"/>
                  </a:moveTo>
                  <a:lnTo>
                    <a:pt x="1705763" y="1296120"/>
                  </a:lnTo>
                  <a:cubicBezTo>
                    <a:pt x="1703596" y="1300454"/>
                    <a:pt x="1699261" y="1300454"/>
                    <a:pt x="1697094" y="1298287"/>
                  </a:cubicBezTo>
                  <a:cubicBezTo>
                    <a:pt x="1692759" y="1296120"/>
                    <a:pt x="1692759" y="1291785"/>
                    <a:pt x="1692759" y="1289617"/>
                  </a:cubicBezTo>
                  <a:cubicBezTo>
                    <a:pt x="1694926" y="1285282"/>
                    <a:pt x="1699261" y="1285282"/>
                    <a:pt x="1701429" y="1287450"/>
                  </a:cubicBezTo>
                  <a:cubicBezTo>
                    <a:pt x="1705763" y="1287450"/>
                    <a:pt x="1707931" y="1291785"/>
                    <a:pt x="1705763" y="1296120"/>
                  </a:cubicBezTo>
                  <a:lnTo>
                    <a:pt x="1705763" y="1296120"/>
                  </a:lnTo>
                  <a:close/>
                  <a:moveTo>
                    <a:pt x="1781623" y="1072875"/>
                  </a:moveTo>
                  <a:lnTo>
                    <a:pt x="1781623" y="1072875"/>
                  </a:lnTo>
                  <a:cubicBezTo>
                    <a:pt x="1781623" y="1077210"/>
                    <a:pt x="1777288" y="1079377"/>
                    <a:pt x="1772953" y="1079377"/>
                  </a:cubicBezTo>
                  <a:cubicBezTo>
                    <a:pt x="1768619" y="1079377"/>
                    <a:pt x="1766451" y="1075042"/>
                    <a:pt x="1766451" y="1070707"/>
                  </a:cubicBezTo>
                  <a:cubicBezTo>
                    <a:pt x="1766451" y="1066373"/>
                    <a:pt x="1770786" y="1064205"/>
                    <a:pt x="1775121" y="1064205"/>
                  </a:cubicBezTo>
                  <a:cubicBezTo>
                    <a:pt x="1779456" y="1066373"/>
                    <a:pt x="1781623" y="1068540"/>
                    <a:pt x="1781623" y="1072875"/>
                  </a:cubicBezTo>
                  <a:lnTo>
                    <a:pt x="1781623" y="1072875"/>
                  </a:lnTo>
                  <a:close/>
                  <a:moveTo>
                    <a:pt x="1796795" y="838793"/>
                  </a:moveTo>
                  <a:lnTo>
                    <a:pt x="1796795" y="838793"/>
                  </a:lnTo>
                  <a:cubicBezTo>
                    <a:pt x="1796795" y="843128"/>
                    <a:pt x="1794628" y="845295"/>
                    <a:pt x="1790293" y="845295"/>
                  </a:cubicBezTo>
                  <a:cubicBezTo>
                    <a:pt x="1785958" y="845295"/>
                    <a:pt x="1783791" y="843128"/>
                    <a:pt x="1783791" y="838793"/>
                  </a:cubicBezTo>
                  <a:cubicBezTo>
                    <a:pt x="1783791" y="834458"/>
                    <a:pt x="1785958" y="832291"/>
                    <a:pt x="1790293" y="832291"/>
                  </a:cubicBezTo>
                  <a:cubicBezTo>
                    <a:pt x="1792460" y="832291"/>
                    <a:pt x="1794628" y="834458"/>
                    <a:pt x="1796795" y="838793"/>
                  </a:cubicBezTo>
                  <a:lnTo>
                    <a:pt x="1796795" y="838793"/>
                  </a:lnTo>
                  <a:close/>
                  <a:moveTo>
                    <a:pt x="1749112" y="609046"/>
                  </a:moveTo>
                  <a:lnTo>
                    <a:pt x="1749112" y="609046"/>
                  </a:lnTo>
                  <a:cubicBezTo>
                    <a:pt x="1751279" y="613381"/>
                    <a:pt x="1749112" y="615548"/>
                    <a:pt x="1744777" y="617716"/>
                  </a:cubicBezTo>
                  <a:cubicBezTo>
                    <a:pt x="1740442" y="619883"/>
                    <a:pt x="1738275" y="617716"/>
                    <a:pt x="1736107" y="613381"/>
                  </a:cubicBezTo>
                  <a:cubicBezTo>
                    <a:pt x="1733940" y="609046"/>
                    <a:pt x="1736107" y="606879"/>
                    <a:pt x="1740442" y="604711"/>
                  </a:cubicBezTo>
                  <a:cubicBezTo>
                    <a:pt x="1744777" y="602544"/>
                    <a:pt x="1749112" y="604711"/>
                    <a:pt x="1749112" y="609046"/>
                  </a:cubicBezTo>
                  <a:lnTo>
                    <a:pt x="1749112" y="609046"/>
                  </a:lnTo>
                  <a:close/>
                  <a:moveTo>
                    <a:pt x="1645076" y="398806"/>
                  </a:moveTo>
                  <a:lnTo>
                    <a:pt x="1645076" y="398806"/>
                  </a:lnTo>
                  <a:cubicBezTo>
                    <a:pt x="1647243" y="400973"/>
                    <a:pt x="1647243" y="405308"/>
                    <a:pt x="1642908" y="407476"/>
                  </a:cubicBezTo>
                  <a:cubicBezTo>
                    <a:pt x="1640741" y="409643"/>
                    <a:pt x="1636406" y="409643"/>
                    <a:pt x="1634238" y="405308"/>
                  </a:cubicBezTo>
                  <a:cubicBezTo>
                    <a:pt x="1632071" y="403141"/>
                    <a:pt x="1632071" y="398806"/>
                    <a:pt x="1636406" y="396639"/>
                  </a:cubicBezTo>
                  <a:cubicBezTo>
                    <a:pt x="1638573" y="394471"/>
                    <a:pt x="1642908" y="394471"/>
                    <a:pt x="1645076" y="398806"/>
                  </a:cubicBezTo>
                  <a:lnTo>
                    <a:pt x="1645076" y="398806"/>
                  </a:lnTo>
                  <a:close/>
                  <a:moveTo>
                    <a:pt x="1491188" y="223245"/>
                  </a:moveTo>
                  <a:lnTo>
                    <a:pt x="1491188" y="223245"/>
                  </a:lnTo>
                  <a:cubicBezTo>
                    <a:pt x="1493356" y="225412"/>
                    <a:pt x="1493356" y="229747"/>
                    <a:pt x="1491188" y="234082"/>
                  </a:cubicBezTo>
                  <a:cubicBezTo>
                    <a:pt x="1489021" y="236249"/>
                    <a:pt x="1484686" y="236249"/>
                    <a:pt x="1482519" y="234082"/>
                  </a:cubicBezTo>
                  <a:cubicBezTo>
                    <a:pt x="1480351" y="231914"/>
                    <a:pt x="1480351" y="227580"/>
                    <a:pt x="1482519" y="225412"/>
                  </a:cubicBezTo>
                  <a:cubicBezTo>
                    <a:pt x="1482519" y="221077"/>
                    <a:pt x="1486853" y="218910"/>
                    <a:pt x="1491188" y="223245"/>
                  </a:cubicBezTo>
                  <a:lnTo>
                    <a:pt x="1491188" y="223245"/>
                  </a:lnTo>
                  <a:close/>
                  <a:moveTo>
                    <a:pt x="1296120" y="93199"/>
                  </a:moveTo>
                  <a:lnTo>
                    <a:pt x="1296120" y="93199"/>
                  </a:lnTo>
                  <a:cubicBezTo>
                    <a:pt x="1300455" y="95367"/>
                    <a:pt x="1300455" y="99702"/>
                    <a:pt x="1298288" y="101869"/>
                  </a:cubicBezTo>
                  <a:cubicBezTo>
                    <a:pt x="1296120" y="106204"/>
                    <a:pt x="1291785" y="106204"/>
                    <a:pt x="1289618" y="104036"/>
                  </a:cubicBezTo>
                  <a:cubicBezTo>
                    <a:pt x="1285283" y="101869"/>
                    <a:pt x="1285283" y="97534"/>
                    <a:pt x="1287450" y="95367"/>
                  </a:cubicBezTo>
                  <a:cubicBezTo>
                    <a:pt x="1287450" y="93199"/>
                    <a:pt x="1291785" y="91032"/>
                    <a:pt x="1296120" y="93199"/>
                  </a:cubicBezTo>
                  <a:lnTo>
                    <a:pt x="1296120" y="93199"/>
                  </a:lnTo>
                  <a:close/>
                  <a:moveTo>
                    <a:pt x="1072875" y="17339"/>
                  </a:moveTo>
                  <a:lnTo>
                    <a:pt x="1072875" y="17339"/>
                  </a:lnTo>
                  <a:cubicBezTo>
                    <a:pt x="1077210" y="17339"/>
                    <a:pt x="1079378" y="21674"/>
                    <a:pt x="1079378" y="26009"/>
                  </a:cubicBezTo>
                  <a:cubicBezTo>
                    <a:pt x="1079378" y="30344"/>
                    <a:pt x="1075043" y="32511"/>
                    <a:pt x="1070708" y="32511"/>
                  </a:cubicBezTo>
                  <a:cubicBezTo>
                    <a:pt x="1066373" y="32511"/>
                    <a:pt x="1064206" y="28177"/>
                    <a:pt x="1064206" y="23842"/>
                  </a:cubicBezTo>
                  <a:cubicBezTo>
                    <a:pt x="1066373" y="19507"/>
                    <a:pt x="1068541" y="17339"/>
                    <a:pt x="1072875" y="17339"/>
                  </a:cubicBezTo>
                  <a:lnTo>
                    <a:pt x="1072875" y="17339"/>
                  </a:lnTo>
                  <a:close/>
                  <a:moveTo>
                    <a:pt x="780273" y="8670"/>
                  </a:moveTo>
                  <a:lnTo>
                    <a:pt x="780273" y="8670"/>
                  </a:lnTo>
                  <a:cubicBezTo>
                    <a:pt x="784608" y="8670"/>
                    <a:pt x="786775" y="10837"/>
                    <a:pt x="788943" y="15172"/>
                  </a:cubicBezTo>
                  <a:cubicBezTo>
                    <a:pt x="788943" y="19507"/>
                    <a:pt x="786775" y="21674"/>
                    <a:pt x="782440" y="23842"/>
                  </a:cubicBezTo>
                  <a:cubicBezTo>
                    <a:pt x="778106" y="23842"/>
                    <a:pt x="775938" y="21674"/>
                    <a:pt x="773771" y="17339"/>
                  </a:cubicBezTo>
                  <a:cubicBezTo>
                    <a:pt x="773771" y="13005"/>
                    <a:pt x="775938" y="8670"/>
                    <a:pt x="780273" y="8670"/>
                  </a:cubicBezTo>
                  <a:lnTo>
                    <a:pt x="780273" y="8670"/>
                  </a:lnTo>
                  <a:close/>
                  <a:moveTo>
                    <a:pt x="552693" y="69358"/>
                  </a:moveTo>
                  <a:lnTo>
                    <a:pt x="552693" y="69358"/>
                  </a:lnTo>
                  <a:cubicBezTo>
                    <a:pt x="557028" y="67190"/>
                    <a:pt x="559196" y="69358"/>
                    <a:pt x="561363" y="73692"/>
                  </a:cubicBezTo>
                  <a:cubicBezTo>
                    <a:pt x="563531" y="78027"/>
                    <a:pt x="561363" y="82362"/>
                    <a:pt x="557028" y="82362"/>
                  </a:cubicBezTo>
                  <a:cubicBezTo>
                    <a:pt x="552693" y="84530"/>
                    <a:pt x="550526" y="82362"/>
                    <a:pt x="548359" y="78027"/>
                  </a:cubicBezTo>
                  <a:cubicBezTo>
                    <a:pt x="548359" y="75860"/>
                    <a:pt x="550526" y="71525"/>
                    <a:pt x="552693" y="69358"/>
                  </a:cubicBezTo>
                  <a:lnTo>
                    <a:pt x="552693" y="69358"/>
                  </a:lnTo>
                  <a:close/>
                  <a:moveTo>
                    <a:pt x="351123" y="188566"/>
                  </a:moveTo>
                  <a:lnTo>
                    <a:pt x="351123" y="188566"/>
                  </a:lnTo>
                  <a:cubicBezTo>
                    <a:pt x="353290" y="186398"/>
                    <a:pt x="357625" y="186398"/>
                    <a:pt x="359793" y="190733"/>
                  </a:cubicBezTo>
                  <a:cubicBezTo>
                    <a:pt x="361960" y="192901"/>
                    <a:pt x="361960" y="197236"/>
                    <a:pt x="357625" y="199403"/>
                  </a:cubicBezTo>
                  <a:cubicBezTo>
                    <a:pt x="355458" y="201570"/>
                    <a:pt x="351123" y="201570"/>
                    <a:pt x="348955" y="197236"/>
                  </a:cubicBezTo>
                  <a:cubicBezTo>
                    <a:pt x="346788" y="195068"/>
                    <a:pt x="346788" y="190733"/>
                    <a:pt x="351123" y="188566"/>
                  </a:cubicBezTo>
                  <a:lnTo>
                    <a:pt x="351123" y="188566"/>
                  </a:lnTo>
                  <a:close/>
                  <a:moveTo>
                    <a:pt x="184231" y="353290"/>
                  </a:moveTo>
                  <a:lnTo>
                    <a:pt x="184231" y="353290"/>
                  </a:lnTo>
                  <a:cubicBezTo>
                    <a:pt x="186399" y="351123"/>
                    <a:pt x="190733" y="348955"/>
                    <a:pt x="192901" y="351123"/>
                  </a:cubicBezTo>
                  <a:cubicBezTo>
                    <a:pt x="195068" y="353290"/>
                    <a:pt x="197236" y="357625"/>
                    <a:pt x="195068" y="359792"/>
                  </a:cubicBezTo>
                  <a:cubicBezTo>
                    <a:pt x="192901" y="361960"/>
                    <a:pt x="188566" y="364127"/>
                    <a:pt x="186399" y="361960"/>
                  </a:cubicBezTo>
                  <a:cubicBezTo>
                    <a:pt x="182064" y="361960"/>
                    <a:pt x="182064" y="357625"/>
                    <a:pt x="184231" y="353290"/>
                  </a:cubicBezTo>
                  <a:lnTo>
                    <a:pt x="184231" y="353290"/>
                  </a:lnTo>
                  <a:close/>
                  <a:moveTo>
                    <a:pt x="67190" y="557028"/>
                  </a:moveTo>
                  <a:lnTo>
                    <a:pt x="67190" y="557028"/>
                  </a:lnTo>
                  <a:cubicBezTo>
                    <a:pt x="69358" y="552693"/>
                    <a:pt x="73692" y="552693"/>
                    <a:pt x="75860" y="552693"/>
                  </a:cubicBezTo>
                  <a:cubicBezTo>
                    <a:pt x="80195" y="554861"/>
                    <a:pt x="80195" y="559195"/>
                    <a:pt x="80195" y="561363"/>
                  </a:cubicBezTo>
                  <a:cubicBezTo>
                    <a:pt x="78027" y="565698"/>
                    <a:pt x="73692" y="565698"/>
                    <a:pt x="71525" y="565698"/>
                  </a:cubicBezTo>
                  <a:cubicBezTo>
                    <a:pt x="69358" y="565698"/>
                    <a:pt x="67190" y="561363"/>
                    <a:pt x="67190" y="557028"/>
                  </a:cubicBezTo>
                  <a:lnTo>
                    <a:pt x="67190" y="557028"/>
                  </a:lnTo>
                  <a:close/>
                  <a:moveTo>
                    <a:pt x="8670" y="784607"/>
                  </a:moveTo>
                  <a:lnTo>
                    <a:pt x="8670" y="784607"/>
                  </a:lnTo>
                  <a:cubicBezTo>
                    <a:pt x="8670" y="780273"/>
                    <a:pt x="13005" y="778105"/>
                    <a:pt x="17339" y="778105"/>
                  </a:cubicBezTo>
                  <a:cubicBezTo>
                    <a:pt x="21674" y="778105"/>
                    <a:pt x="23842" y="782440"/>
                    <a:pt x="23842" y="786775"/>
                  </a:cubicBezTo>
                  <a:cubicBezTo>
                    <a:pt x="23842" y="791110"/>
                    <a:pt x="19507" y="793277"/>
                    <a:pt x="15172" y="793277"/>
                  </a:cubicBezTo>
                  <a:cubicBezTo>
                    <a:pt x="10837" y="791110"/>
                    <a:pt x="6502" y="788942"/>
                    <a:pt x="8670" y="784607"/>
                  </a:cubicBezTo>
                  <a:lnTo>
                    <a:pt x="8670" y="784607"/>
                  </a:lnTo>
                  <a:close/>
                  <a:moveTo>
                    <a:pt x="8670" y="1018689"/>
                  </a:moveTo>
                  <a:lnTo>
                    <a:pt x="8670" y="1018689"/>
                  </a:lnTo>
                  <a:cubicBezTo>
                    <a:pt x="8670" y="1014354"/>
                    <a:pt x="10837" y="1012187"/>
                    <a:pt x="15172" y="1010020"/>
                  </a:cubicBezTo>
                  <a:cubicBezTo>
                    <a:pt x="19507" y="1010020"/>
                    <a:pt x="21674" y="1012187"/>
                    <a:pt x="23842" y="1016522"/>
                  </a:cubicBezTo>
                  <a:cubicBezTo>
                    <a:pt x="23842" y="1020857"/>
                    <a:pt x="21674" y="1023024"/>
                    <a:pt x="17339" y="1025192"/>
                  </a:cubicBezTo>
                  <a:cubicBezTo>
                    <a:pt x="13005" y="1025192"/>
                    <a:pt x="8670" y="1023024"/>
                    <a:pt x="8670" y="1018689"/>
                  </a:cubicBezTo>
                  <a:lnTo>
                    <a:pt x="8670" y="1018689"/>
                  </a:lnTo>
                  <a:close/>
                  <a:moveTo>
                    <a:pt x="69358" y="1246269"/>
                  </a:moveTo>
                  <a:lnTo>
                    <a:pt x="69358" y="1246269"/>
                  </a:lnTo>
                  <a:cubicBezTo>
                    <a:pt x="67190" y="1241934"/>
                    <a:pt x="69358" y="1239767"/>
                    <a:pt x="73692" y="1237599"/>
                  </a:cubicBezTo>
                  <a:cubicBezTo>
                    <a:pt x="78027" y="1235432"/>
                    <a:pt x="82362" y="1237599"/>
                    <a:pt x="82362" y="1241934"/>
                  </a:cubicBezTo>
                  <a:cubicBezTo>
                    <a:pt x="84530" y="1246269"/>
                    <a:pt x="82362" y="1248436"/>
                    <a:pt x="78027" y="1250604"/>
                  </a:cubicBezTo>
                  <a:cubicBezTo>
                    <a:pt x="75860" y="1250604"/>
                    <a:pt x="71525" y="1248436"/>
                    <a:pt x="69358" y="1246269"/>
                  </a:cubicBezTo>
                  <a:lnTo>
                    <a:pt x="69358" y="1246269"/>
                  </a:lnTo>
                  <a:close/>
                  <a:moveTo>
                    <a:pt x="188566" y="1447839"/>
                  </a:moveTo>
                  <a:lnTo>
                    <a:pt x="188566" y="1447839"/>
                  </a:lnTo>
                  <a:cubicBezTo>
                    <a:pt x="186399" y="1445672"/>
                    <a:pt x="186399" y="1441337"/>
                    <a:pt x="190733" y="1439170"/>
                  </a:cubicBezTo>
                  <a:cubicBezTo>
                    <a:pt x="192901" y="1437002"/>
                    <a:pt x="197236" y="1437002"/>
                    <a:pt x="199403" y="1441337"/>
                  </a:cubicBezTo>
                  <a:cubicBezTo>
                    <a:pt x="201571" y="1443504"/>
                    <a:pt x="201571" y="1447839"/>
                    <a:pt x="197236" y="1450007"/>
                  </a:cubicBezTo>
                  <a:cubicBezTo>
                    <a:pt x="195068" y="1452174"/>
                    <a:pt x="190733" y="1452174"/>
                    <a:pt x="188566" y="1447839"/>
                  </a:cubicBezTo>
                  <a:lnTo>
                    <a:pt x="188566" y="1447839"/>
                  </a:lnTo>
                  <a:close/>
                  <a:moveTo>
                    <a:pt x="353290" y="1614731"/>
                  </a:moveTo>
                  <a:lnTo>
                    <a:pt x="353290" y="1614731"/>
                  </a:lnTo>
                  <a:cubicBezTo>
                    <a:pt x="351123" y="1612564"/>
                    <a:pt x="348955" y="1608229"/>
                    <a:pt x="351123" y="1606061"/>
                  </a:cubicBezTo>
                  <a:cubicBezTo>
                    <a:pt x="353290" y="1603894"/>
                    <a:pt x="357625" y="1601726"/>
                    <a:pt x="359793" y="1603894"/>
                  </a:cubicBezTo>
                  <a:cubicBezTo>
                    <a:pt x="361960" y="1606061"/>
                    <a:pt x="364127" y="1610396"/>
                    <a:pt x="361960" y="1612564"/>
                  </a:cubicBezTo>
                  <a:cubicBezTo>
                    <a:pt x="361960" y="1614731"/>
                    <a:pt x="357625" y="1616898"/>
                    <a:pt x="353290" y="1614731"/>
                  </a:cubicBezTo>
                  <a:lnTo>
                    <a:pt x="353290" y="1614731"/>
                  </a:lnTo>
                  <a:close/>
                  <a:moveTo>
                    <a:pt x="557028" y="1729604"/>
                  </a:moveTo>
                  <a:lnTo>
                    <a:pt x="557028" y="1729604"/>
                  </a:lnTo>
                  <a:cubicBezTo>
                    <a:pt x="552693" y="1727437"/>
                    <a:pt x="552693" y="1723102"/>
                    <a:pt x="552693" y="1720935"/>
                  </a:cubicBezTo>
                  <a:cubicBezTo>
                    <a:pt x="554861" y="1716600"/>
                    <a:pt x="559196" y="1716600"/>
                    <a:pt x="561363" y="1716600"/>
                  </a:cubicBezTo>
                  <a:cubicBezTo>
                    <a:pt x="565698" y="1718767"/>
                    <a:pt x="565698" y="1723102"/>
                    <a:pt x="565698" y="1725270"/>
                  </a:cubicBezTo>
                  <a:cubicBezTo>
                    <a:pt x="565698" y="1729604"/>
                    <a:pt x="561363" y="1731772"/>
                    <a:pt x="557028" y="1729604"/>
                  </a:cubicBezTo>
                  <a:lnTo>
                    <a:pt x="557028" y="1729604"/>
                  </a:lnTo>
                  <a:close/>
                  <a:moveTo>
                    <a:pt x="784608" y="1790292"/>
                  </a:moveTo>
                  <a:lnTo>
                    <a:pt x="784608" y="1790292"/>
                  </a:lnTo>
                  <a:cubicBezTo>
                    <a:pt x="780273" y="1790292"/>
                    <a:pt x="778106" y="1785957"/>
                    <a:pt x="778106" y="1781623"/>
                  </a:cubicBezTo>
                  <a:cubicBezTo>
                    <a:pt x="778106" y="1777288"/>
                    <a:pt x="782440" y="1775120"/>
                    <a:pt x="786775" y="1775120"/>
                  </a:cubicBezTo>
                  <a:cubicBezTo>
                    <a:pt x="791110" y="1775120"/>
                    <a:pt x="793278" y="1779455"/>
                    <a:pt x="793278" y="1783790"/>
                  </a:cubicBezTo>
                  <a:cubicBezTo>
                    <a:pt x="791110" y="1788125"/>
                    <a:pt x="788943" y="1790292"/>
                    <a:pt x="784608" y="1790292"/>
                  </a:cubicBezTo>
                  <a:lnTo>
                    <a:pt x="784608" y="1790292"/>
                  </a:lnTo>
                  <a:close/>
                  <a:moveTo>
                    <a:pt x="1018690" y="1790292"/>
                  </a:moveTo>
                  <a:lnTo>
                    <a:pt x="1018690" y="1790292"/>
                  </a:lnTo>
                  <a:cubicBezTo>
                    <a:pt x="1014355" y="1790292"/>
                    <a:pt x="1012187" y="1788125"/>
                    <a:pt x="1010020" y="1783790"/>
                  </a:cubicBezTo>
                  <a:cubicBezTo>
                    <a:pt x="1010020" y="1779455"/>
                    <a:pt x="1012187" y="1777288"/>
                    <a:pt x="1016522" y="1775120"/>
                  </a:cubicBezTo>
                  <a:cubicBezTo>
                    <a:pt x="1020857" y="1775120"/>
                    <a:pt x="1023025" y="1777288"/>
                    <a:pt x="1025192" y="1781623"/>
                  </a:cubicBezTo>
                  <a:cubicBezTo>
                    <a:pt x="1025192" y="1785957"/>
                    <a:pt x="1023025" y="1790292"/>
                    <a:pt x="1018690" y="1790292"/>
                  </a:cubicBezTo>
                  <a:lnTo>
                    <a:pt x="1018690" y="1790292"/>
                  </a:lnTo>
                  <a:close/>
                  <a:moveTo>
                    <a:pt x="1246269" y="1729604"/>
                  </a:moveTo>
                  <a:lnTo>
                    <a:pt x="1246269" y="1729604"/>
                  </a:lnTo>
                  <a:cubicBezTo>
                    <a:pt x="1241934" y="1731772"/>
                    <a:pt x="1239767" y="1729604"/>
                    <a:pt x="1237600" y="1725270"/>
                  </a:cubicBezTo>
                  <a:cubicBezTo>
                    <a:pt x="1235432" y="1720935"/>
                    <a:pt x="1237600" y="1718767"/>
                    <a:pt x="1241934" y="1716600"/>
                  </a:cubicBezTo>
                  <a:cubicBezTo>
                    <a:pt x="1246269" y="1714432"/>
                    <a:pt x="1248437" y="1716600"/>
                    <a:pt x="1250604" y="1720935"/>
                  </a:cubicBezTo>
                  <a:cubicBezTo>
                    <a:pt x="1250604" y="1723102"/>
                    <a:pt x="1248437" y="1727437"/>
                    <a:pt x="1246269" y="1729604"/>
                  </a:cubicBezTo>
                  <a:lnTo>
                    <a:pt x="1246269" y="1729604"/>
                  </a:lnTo>
                  <a:close/>
                  <a:moveTo>
                    <a:pt x="1447840" y="1610396"/>
                  </a:moveTo>
                  <a:lnTo>
                    <a:pt x="1447840" y="1610396"/>
                  </a:lnTo>
                  <a:cubicBezTo>
                    <a:pt x="1445672" y="1612564"/>
                    <a:pt x="1441338" y="1612564"/>
                    <a:pt x="1439170" y="1608229"/>
                  </a:cubicBezTo>
                  <a:cubicBezTo>
                    <a:pt x="1437003" y="1606061"/>
                    <a:pt x="1437003" y="1601726"/>
                    <a:pt x="1441338" y="1599559"/>
                  </a:cubicBezTo>
                  <a:cubicBezTo>
                    <a:pt x="1443505" y="1597391"/>
                    <a:pt x="1447840" y="1597391"/>
                    <a:pt x="1450007" y="1601726"/>
                  </a:cubicBezTo>
                  <a:cubicBezTo>
                    <a:pt x="1452175" y="1603894"/>
                    <a:pt x="1452175" y="1608229"/>
                    <a:pt x="1447840" y="1610396"/>
                  </a:cubicBezTo>
                  <a:lnTo>
                    <a:pt x="1447840" y="1610396"/>
                  </a:lnTo>
                  <a:close/>
                  <a:moveTo>
                    <a:pt x="1614732" y="1443504"/>
                  </a:moveTo>
                  <a:lnTo>
                    <a:pt x="1614732" y="1443504"/>
                  </a:lnTo>
                  <a:cubicBezTo>
                    <a:pt x="1612564" y="1445672"/>
                    <a:pt x="1608229" y="1447839"/>
                    <a:pt x="1606062" y="1445672"/>
                  </a:cubicBezTo>
                  <a:cubicBezTo>
                    <a:pt x="1603894" y="1443504"/>
                    <a:pt x="1601727" y="1439170"/>
                    <a:pt x="1603894" y="1437002"/>
                  </a:cubicBezTo>
                  <a:cubicBezTo>
                    <a:pt x="1606062" y="1434835"/>
                    <a:pt x="1610397" y="1432667"/>
                    <a:pt x="1612564" y="1434835"/>
                  </a:cubicBezTo>
                  <a:cubicBezTo>
                    <a:pt x="1614732" y="1437002"/>
                    <a:pt x="1616899" y="1441337"/>
                    <a:pt x="1614732" y="1443504"/>
                  </a:cubicBezTo>
                  <a:lnTo>
                    <a:pt x="1614732" y="1443504"/>
                  </a:lnTo>
                  <a:close/>
                  <a:moveTo>
                    <a:pt x="1729605" y="1241934"/>
                  </a:moveTo>
                  <a:lnTo>
                    <a:pt x="1729605" y="1241934"/>
                  </a:lnTo>
                  <a:cubicBezTo>
                    <a:pt x="1727438" y="1246269"/>
                    <a:pt x="1723103" y="1246269"/>
                    <a:pt x="1720935" y="1246269"/>
                  </a:cubicBezTo>
                  <a:cubicBezTo>
                    <a:pt x="1716600" y="1244101"/>
                    <a:pt x="1716600" y="1239767"/>
                    <a:pt x="1716600" y="1237599"/>
                  </a:cubicBezTo>
                  <a:cubicBezTo>
                    <a:pt x="1718768" y="1233264"/>
                    <a:pt x="1723103" y="1233264"/>
                    <a:pt x="1725270" y="1233264"/>
                  </a:cubicBezTo>
                  <a:cubicBezTo>
                    <a:pt x="1729605" y="1233264"/>
                    <a:pt x="1731773" y="1237599"/>
                    <a:pt x="1729605" y="1241934"/>
                  </a:cubicBezTo>
                  <a:lnTo>
                    <a:pt x="1729605" y="1241934"/>
                  </a:lnTo>
                  <a:close/>
                  <a:moveTo>
                    <a:pt x="1790293" y="1014354"/>
                  </a:moveTo>
                  <a:lnTo>
                    <a:pt x="1790293" y="1014354"/>
                  </a:lnTo>
                  <a:cubicBezTo>
                    <a:pt x="1790293" y="1018689"/>
                    <a:pt x="1785958" y="1020857"/>
                    <a:pt x="1781623" y="1020857"/>
                  </a:cubicBezTo>
                  <a:cubicBezTo>
                    <a:pt x="1777288" y="1020857"/>
                    <a:pt x="1775121" y="1016522"/>
                    <a:pt x="1775121" y="1012187"/>
                  </a:cubicBezTo>
                  <a:cubicBezTo>
                    <a:pt x="1775121" y="1007852"/>
                    <a:pt x="1779456" y="1005685"/>
                    <a:pt x="1783791" y="1005685"/>
                  </a:cubicBezTo>
                  <a:cubicBezTo>
                    <a:pt x="1788126" y="1007852"/>
                    <a:pt x="1790293" y="1010020"/>
                    <a:pt x="1790293" y="1014354"/>
                  </a:cubicBezTo>
                  <a:lnTo>
                    <a:pt x="1790293" y="1014354"/>
                  </a:lnTo>
                  <a:close/>
                  <a:moveTo>
                    <a:pt x="1790293" y="780273"/>
                  </a:moveTo>
                  <a:lnTo>
                    <a:pt x="1790293" y="780273"/>
                  </a:lnTo>
                  <a:cubicBezTo>
                    <a:pt x="1790293" y="784607"/>
                    <a:pt x="1788126" y="786775"/>
                    <a:pt x="1783791" y="788942"/>
                  </a:cubicBezTo>
                  <a:cubicBezTo>
                    <a:pt x="1779456" y="788942"/>
                    <a:pt x="1777288" y="786775"/>
                    <a:pt x="1775121" y="782440"/>
                  </a:cubicBezTo>
                  <a:cubicBezTo>
                    <a:pt x="1775121" y="778105"/>
                    <a:pt x="1777288" y="775938"/>
                    <a:pt x="1781623" y="773770"/>
                  </a:cubicBezTo>
                  <a:cubicBezTo>
                    <a:pt x="1785958" y="773770"/>
                    <a:pt x="1790293" y="775938"/>
                    <a:pt x="1790293" y="780273"/>
                  </a:cubicBezTo>
                  <a:lnTo>
                    <a:pt x="1790293" y="780273"/>
                  </a:lnTo>
                  <a:close/>
                  <a:moveTo>
                    <a:pt x="1729605" y="552693"/>
                  </a:moveTo>
                  <a:lnTo>
                    <a:pt x="1729605" y="552693"/>
                  </a:lnTo>
                  <a:cubicBezTo>
                    <a:pt x="1731773" y="557028"/>
                    <a:pt x="1729605" y="559195"/>
                    <a:pt x="1725270" y="561363"/>
                  </a:cubicBezTo>
                  <a:cubicBezTo>
                    <a:pt x="1720935" y="563530"/>
                    <a:pt x="1718768" y="561363"/>
                    <a:pt x="1716600" y="557028"/>
                  </a:cubicBezTo>
                  <a:cubicBezTo>
                    <a:pt x="1714433" y="552693"/>
                    <a:pt x="1716600" y="550526"/>
                    <a:pt x="1720935" y="548358"/>
                  </a:cubicBezTo>
                  <a:cubicBezTo>
                    <a:pt x="1723103" y="548358"/>
                    <a:pt x="1727438" y="550526"/>
                    <a:pt x="1729605" y="552693"/>
                  </a:cubicBezTo>
                  <a:lnTo>
                    <a:pt x="1729605" y="552693"/>
                  </a:lnTo>
                  <a:close/>
                  <a:moveTo>
                    <a:pt x="1610397" y="351123"/>
                  </a:moveTo>
                  <a:lnTo>
                    <a:pt x="1610397" y="351123"/>
                  </a:lnTo>
                  <a:cubicBezTo>
                    <a:pt x="1612564" y="353290"/>
                    <a:pt x="1612564" y="357625"/>
                    <a:pt x="1608229" y="359792"/>
                  </a:cubicBezTo>
                  <a:cubicBezTo>
                    <a:pt x="1606062" y="361960"/>
                    <a:pt x="1601727" y="361960"/>
                    <a:pt x="1599559" y="357625"/>
                  </a:cubicBezTo>
                  <a:cubicBezTo>
                    <a:pt x="1597392" y="355458"/>
                    <a:pt x="1597392" y="351123"/>
                    <a:pt x="1601727" y="348955"/>
                  </a:cubicBezTo>
                  <a:cubicBezTo>
                    <a:pt x="1603894" y="346788"/>
                    <a:pt x="1608229" y="346788"/>
                    <a:pt x="1610397" y="351123"/>
                  </a:cubicBezTo>
                  <a:lnTo>
                    <a:pt x="1610397" y="351123"/>
                  </a:lnTo>
                  <a:close/>
                  <a:moveTo>
                    <a:pt x="1443505" y="184231"/>
                  </a:moveTo>
                  <a:lnTo>
                    <a:pt x="1443505" y="184231"/>
                  </a:lnTo>
                  <a:cubicBezTo>
                    <a:pt x="1445672" y="186398"/>
                    <a:pt x="1447840" y="190733"/>
                    <a:pt x="1445672" y="192901"/>
                  </a:cubicBezTo>
                  <a:cubicBezTo>
                    <a:pt x="1443505" y="195068"/>
                    <a:pt x="1439170" y="197236"/>
                    <a:pt x="1437003" y="195068"/>
                  </a:cubicBezTo>
                  <a:cubicBezTo>
                    <a:pt x="1434835" y="192901"/>
                    <a:pt x="1432668" y="188566"/>
                    <a:pt x="1434835" y="186398"/>
                  </a:cubicBezTo>
                  <a:cubicBezTo>
                    <a:pt x="1437003" y="182064"/>
                    <a:pt x="1441338" y="182064"/>
                    <a:pt x="1443505" y="184231"/>
                  </a:cubicBezTo>
                  <a:lnTo>
                    <a:pt x="1443505" y="184231"/>
                  </a:lnTo>
                  <a:close/>
                  <a:moveTo>
                    <a:pt x="1241934" y="67190"/>
                  </a:moveTo>
                  <a:lnTo>
                    <a:pt x="1241934" y="67190"/>
                  </a:lnTo>
                  <a:cubicBezTo>
                    <a:pt x="1246269" y="69358"/>
                    <a:pt x="1246269" y="73692"/>
                    <a:pt x="1246269" y="75860"/>
                  </a:cubicBezTo>
                  <a:cubicBezTo>
                    <a:pt x="1244102" y="80195"/>
                    <a:pt x="1239767" y="80195"/>
                    <a:pt x="1237600" y="80195"/>
                  </a:cubicBezTo>
                  <a:cubicBezTo>
                    <a:pt x="1233265" y="78027"/>
                    <a:pt x="1233265" y="73692"/>
                    <a:pt x="1233265" y="71525"/>
                  </a:cubicBezTo>
                  <a:cubicBezTo>
                    <a:pt x="1233265" y="69358"/>
                    <a:pt x="1237600" y="67190"/>
                    <a:pt x="1241934" y="67190"/>
                  </a:cubicBezTo>
                  <a:lnTo>
                    <a:pt x="1241934" y="67190"/>
                  </a:lnTo>
                  <a:close/>
                  <a:moveTo>
                    <a:pt x="1014355" y="8670"/>
                  </a:moveTo>
                  <a:lnTo>
                    <a:pt x="1014355" y="8670"/>
                  </a:lnTo>
                  <a:cubicBezTo>
                    <a:pt x="1018690" y="8670"/>
                    <a:pt x="1020857" y="13005"/>
                    <a:pt x="1020857" y="17339"/>
                  </a:cubicBezTo>
                  <a:cubicBezTo>
                    <a:pt x="1020857" y="21674"/>
                    <a:pt x="1016522" y="23842"/>
                    <a:pt x="1012187" y="23842"/>
                  </a:cubicBezTo>
                  <a:cubicBezTo>
                    <a:pt x="1007853" y="23842"/>
                    <a:pt x="1005685" y="19507"/>
                    <a:pt x="1005685" y="15172"/>
                  </a:cubicBezTo>
                  <a:cubicBezTo>
                    <a:pt x="1007853" y="10837"/>
                    <a:pt x="1010020" y="6502"/>
                    <a:pt x="1014355" y="8670"/>
                  </a:cubicBezTo>
                  <a:lnTo>
                    <a:pt x="1014355" y="8670"/>
                  </a:lnTo>
                  <a:close/>
                  <a:moveTo>
                    <a:pt x="667567" y="30344"/>
                  </a:moveTo>
                  <a:lnTo>
                    <a:pt x="667567" y="30344"/>
                  </a:lnTo>
                  <a:cubicBezTo>
                    <a:pt x="671902" y="30344"/>
                    <a:pt x="674069" y="32511"/>
                    <a:pt x="676237" y="34679"/>
                  </a:cubicBezTo>
                  <a:cubicBezTo>
                    <a:pt x="676237" y="39014"/>
                    <a:pt x="674069" y="41181"/>
                    <a:pt x="671902" y="43348"/>
                  </a:cubicBezTo>
                  <a:cubicBezTo>
                    <a:pt x="667567" y="43348"/>
                    <a:pt x="665399" y="41181"/>
                    <a:pt x="663232" y="39014"/>
                  </a:cubicBezTo>
                  <a:cubicBezTo>
                    <a:pt x="661065" y="36846"/>
                    <a:pt x="663232" y="32511"/>
                    <a:pt x="667567" y="30344"/>
                  </a:cubicBezTo>
                  <a:lnTo>
                    <a:pt x="667567" y="30344"/>
                  </a:lnTo>
                  <a:close/>
                  <a:moveTo>
                    <a:pt x="450824" y="121376"/>
                  </a:moveTo>
                  <a:lnTo>
                    <a:pt x="450824" y="121376"/>
                  </a:lnTo>
                  <a:cubicBezTo>
                    <a:pt x="455159" y="119208"/>
                    <a:pt x="457327" y="121376"/>
                    <a:pt x="459494" y="123543"/>
                  </a:cubicBezTo>
                  <a:cubicBezTo>
                    <a:pt x="461662" y="127878"/>
                    <a:pt x="459494" y="130045"/>
                    <a:pt x="457327" y="132213"/>
                  </a:cubicBezTo>
                  <a:cubicBezTo>
                    <a:pt x="452992" y="134380"/>
                    <a:pt x="450824" y="132213"/>
                    <a:pt x="448657" y="130045"/>
                  </a:cubicBezTo>
                  <a:cubicBezTo>
                    <a:pt x="444322" y="127878"/>
                    <a:pt x="446490" y="123543"/>
                    <a:pt x="450824" y="121376"/>
                  </a:cubicBezTo>
                  <a:lnTo>
                    <a:pt x="450824" y="121376"/>
                  </a:lnTo>
                  <a:close/>
                  <a:moveTo>
                    <a:pt x="264426" y="264426"/>
                  </a:moveTo>
                  <a:lnTo>
                    <a:pt x="264426" y="264426"/>
                  </a:lnTo>
                  <a:cubicBezTo>
                    <a:pt x="266593" y="262258"/>
                    <a:pt x="270928" y="262258"/>
                    <a:pt x="275263" y="264426"/>
                  </a:cubicBezTo>
                  <a:cubicBezTo>
                    <a:pt x="277430" y="266593"/>
                    <a:pt x="277430" y="270928"/>
                    <a:pt x="275263" y="275263"/>
                  </a:cubicBezTo>
                  <a:cubicBezTo>
                    <a:pt x="273096" y="277430"/>
                    <a:pt x="268761" y="277430"/>
                    <a:pt x="264426" y="275263"/>
                  </a:cubicBezTo>
                  <a:cubicBezTo>
                    <a:pt x="260091" y="270928"/>
                    <a:pt x="260091" y="266593"/>
                    <a:pt x="264426" y="264426"/>
                  </a:cubicBezTo>
                  <a:lnTo>
                    <a:pt x="264426" y="264426"/>
                  </a:lnTo>
                  <a:close/>
                  <a:moveTo>
                    <a:pt x="121376" y="450824"/>
                  </a:moveTo>
                  <a:lnTo>
                    <a:pt x="121376" y="450824"/>
                  </a:lnTo>
                  <a:cubicBezTo>
                    <a:pt x="123543" y="446489"/>
                    <a:pt x="127878" y="446489"/>
                    <a:pt x="130045" y="448657"/>
                  </a:cubicBezTo>
                  <a:cubicBezTo>
                    <a:pt x="134380" y="450824"/>
                    <a:pt x="134380" y="455159"/>
                    <a:pt x="132213" y="457326"/>
                  </a:cubicBezTo>
                  <a:cubicBezTo>
                    <a:pt x="130045" y="461661"/>
                    <a:pt x="125711" y="461661"/>
                    <a:pt x="123543" y="459494"/>
                  </a:cubicBezTo>
                  <a:cubicBezTo>
                    <a:pt x="119208" y="457326"/>
                    <a:pt x="119208" y="452992"/>
                    <a:pt x="121376" y="450824"/>
                  </a:cubicBezTo>
                  <a:lnTo>
                    <a:pt x="121376" y="450824"/>
                  </a:lnTo>
                  <a:close/>
                  <a:moveTo>
                    <a:pt x="30344" y="667567"/>
                  </a:moveTo>
                  <a:lnTo>
                    <a:pt x="30344" y="667567"/>
                  </a:lnTo>
                  <a:cubicBezTo>
                    <a:pt x="30344" y="663232"/>
                    <a:pt x="34679" y="661064"/>
                    <a:pt x="39014" y="663232"/>
                  </a:cubicBezTo>
                  <a:cubicBezTo>
                    <a:pt x="43348" y="663232"/>
                    <a:pt x="45516" y="667567"/>
                    <a:pt x="43348" y="671901"/>
                  </a:cubicBezTo>
                  <a:cubicBezTo>
                    <a:pt x="43348" y="676236"/>
                    <a:pt x="39014" y="678404"/>
                    <a:pt x="34679" y="676236"/>
                  </a:cubicBezTo>
                  <a:cubicBezTo>
                    <a:pt x="32511" y="674069"/>
                    <a:pt x="30344" y="669734"/>
                    <a:pt x="30344" y="667567"/>
                  </a:cubicBezTo>
                  <a:lnTo>
                    <a:pt x="30344" y="667567"/>
                  </a:lnTo>
                  <a:close/>
                  <a:moveTo>
                    <a:pt x="0" y="899481"/>
                  </a:moveTo>
                  <a:lnTo>
                    <a:pt x="0" y="899481"/>
                  </a:lnTo>
                  <a:cubicBezTo>
                    <a:pt x="0" y="895146"/>
                    <a:pt x="2167" y="892979"/>
                    <a:pt x="6502" y="892979"/>
                  </a:cubicBezTo>
                  <a:cubicBezTo>
                    <a:pt x="10837" y="892979"/>
                    <a:pt x="13005" y="895146"/>
                    <a:pt x="13005" y="899481"/>
                  </a:cubicBezTo>
                  <a:cubicBezTo>
                    <a:pt x="13005" y="903816"/>
                    <a:pt x="10837" y="905983"/>
                    <a:pt x="6502" y="905983"/>
                  </a:cubicBezTo>
                  <a:cubicBezTo>
                    <a:pt x="4335" y="905983"/>
                    <a:pt x="0" y="903816"/>
                    <a:pt x="0" y="899481"/>
                  </a:cubicBezTo>
                  <a:lnTo>
                    <a:pt x="0" y="899481"/>
                  </a:lnTo>
                  <a:close/>
                  <a:moveTo>
                    <a:pt x="30344" y="1131395"/>
                  </a:moveTo>
                  <a:lnTo>
                    <a:pt x="30344" y="1131395"/>
                  </a:lnTo>
                  <a:cubicBezTo>
                    <a:pt x="30344" y="1127061"/>
                    <a:pt x="32511" y="1124893"/>
                    <a:pt x="34679" y="1122726"/>
                  </a:cubicBezTo>
                  <a:cubicBezTo>
                    <a:pt x="39014" y="1122726"/>
                    <a:pt x="41181" y="1124893"/>
                    <a:pt x="43348" y="1127061"/>
                  </a:cubicBezTo>
                  <a:cubicBezTo>
                    <a:pt x="43348" y="1131395"/>
                    <a:pt x="41181" y="1133563"/>
                    <a:pt x="39014" y="1135730"/>
                  </a:cubicBezTo>
                  <a:cubicBezTo>
                    <a:pt x="36846" y="1137898"/>
                    <a:pt x="32511" y="1135730"/>
                    <a:pt x="30344" y="1131395"/>
                  </a:cubicBezTo>
                  <a:lnTo>
                    <a:pt x="30344" y="1131395"/>
                  </a:lnTo>
                  <a:close/>
                  <a:moveTo>
                    <a:pt x="121376" y="1348138"/>
                  </a:moveTo>
                  <a:lnTo>
                    <a:pt x="121376" y="1348138"/>
                  </a:lnTo>
                  <a:cubicBezTo>
                    <a:pt x="119208" y="1343803"/>
                    <a:pt x="121376" y="1341636"/>
                    <a:pt x="123543" y="1339468"/>
                  </a:cubicBezTo>
                  <a:cubicBezTo>
                    <a:pt x="127878" y="1337301"/>
                    <a:pt x="130045" y="1339468"/>
                    <a:pt x="132213" y="1341636"/>
                  </a:cubicBezTo>
                  <a:cubicBezTo>
                    <a:pt x="134380" y="1345970"/>
                    <a:pt x="132213" y="1348138"/>
                    <a:pt x="130045" y="1350305"/>
                  </a:cubicBezTo>
                  <a:cubicBezTo>
                    <a:pt x="127878" y="1352473"/>
                    <a:pt x="123543" y="1352473"/>
                    <a:pt x="121376" y="1348138"/>
                  </a:cubicBezTo>
                  <a:lnTo>
                    <a:pt x="121376" y="1348138"/>
                  </a:lnTo>
                  <a:close/>
                  <a:moveTo>
                    <a:pt x="264426" y="1534536"/>
                  </a:moveTo>
                  <a:lnTo>
                    <a:pt x="264426" y="1534536"/>
                  </a:lnTo>
                  <a:cubicBezTo>
                    <a:pt x="262258" y="1532369"/>
                    <a:pt x="262258" y="1528034"/>
                    <a:pt x="264426" y="1523699"/>
                  </a:cubicBezTo>
                  <a:cubicBezTo>
                    <a:pt x="266593" y="1521532"/>
                    <a:pt x="270928" y="1521532"/>
                    <a:pt x="275263" y="1523699"/>
                  </a:cubicBezTo>
                  <a:cubicBezTo>
                    <a:pt x="277430" y="1525867"/>
                    <a:pt x="277430" y="1530201"/>
                    <a:pt x="275263" y="1534536"/>
                  </a:cubicBezTo>
                  <a:cubicBezTo>
                    <a:pt x="270928" y="1536704"/>
                    <a:pt x="266593" y="1536704"/>
                    <a:pt x="264426" y="1534536"/>
                  </a:cubicBezTo>
                  <a:lnTo>
                    <a:pt x="264426" y="1534536"/>
                  </a:lnTo>
                  <a:close/>
                  <a:moveTo>
                    <a:pt x="450824" y="1677586"/>
                  </a:moveTo>
                  <a:lnTo>
                    <a:pt x="450824" y="1677586"/>
                  </a:lnTo>
                  <a:cubicBezTo>
                    <a:pt x="446490" y="1675419"/>
                    <a:pt x="446490" y="1671084"/>
                    <a:pt x="448657" y="1668917"/>
                  </a:cubicBezTo>
                  <a:cubicBezTo>
                    <a:pt x="450824" y="1664582"/>
                    <a:pt x="455159" y="1664582"/>
                    <a:pt x="457327" y="1666749"/>
                  </a:cubicBezTo>
                  <a:cubicBezTo>
                    <a:pt x="461662" y="1668917"/>
                    <a:pt x="461662" y="1673251"/>
                    <a:pt x="459494" y="1675419"/>
                  </a:cubicBezTo>
                  <a:cubicBezTo>
                    <a:pt x="457327" y="1677586"/>
                    <a:pt x="452992" y="1679754"/>
                    <a:pt x="450824" y="1677586"/>
                  </a:cubicBezTo>
                  <a:lnTo>
                    <a:pt x="450824" y="1677586"/>
                  </a:lnTo>
                  <a:close/>
                  <a:moveTo>
                    <a:pt x="667567" y="1766451"/>
                  </a:moveTo>
                  <a:lnTo>
                    <a:pt x="667567" y="1766451"/>
                  </a:lnTo>
                  <a:cubicBezTo>
                    <a:pt x="663232" y="1766451"/>
                    <a:pt x="661065" y="1762116"/>
                    <a:pt x="663232" y="1757781"/>
                  </a:cubicBezTo>
                  <a:cubicBezTo>
                    <a:pt x="663232" y="1753446"/>
                    <a:pt x="667567" y="1751279"/>
                    <a:pt x="671902" y="1753446"/>
                  </a:cubicBezTo>
                  <a:cubicBezTo>
                    <a:pt x="676237" y="1753446"/>
                    <a:pt x="678404" y="1757781"/>
                    <a:pt x="676237" y="1762116"/>
                  </a:cubicBezTo>
                  <a:cubicBezTo>
                    <a:pt x="674069" y="1766451"/>
                    <a:pt x="669734" y="1768618"/>
                    <a:pt x="667567" y="1766451"/>
                  </a:cubicBezTo>
                  <a:lnTo>
                    <a:pt x="667567" y="1766451"/>
                  </a:lnTo>
                  <a:close/>
                  <a:moveTo>
                    <a:pt x="899481" y="1798962"/>
                  </a:moveTo>
                  <a:lnTo>
                    <a:pt x="899481" y="1798962"/>
                  </a:lnTo>
                  <a:cubicBezTo>
                    <a:pt x="895146" y="1798962"/>
                    <a:pt x="892979" y="1796795"/>
                    <a:pt x="892979" y="1792460"/>
                  </a:cubicBezTo>
                  <a:cubicBezTo>
                    <a:pt x="892979" y="1788125"/>
                    <a:pt x="895146" y="1785957"/>
                    <a:pt x="899481" y="1785957"/>
                  </a:cubicBezTo>
                  <a:cubicBezTo>
                    <a:pt x="903816" y="1785957"/>
                    <a:pt x="905984" y="1788125"/>
                    <a:pt x="905984" y="1792460"/>
                  </a:cubicBezTo>
                  <a:cubicBezTo>
                    <a:pt x="905984" y="1794627"/>
                    <a:pt x="903816" y="1798962"/>
                    <a:pt x="899481" y="1798962"/>
                  </a:cubicBezTo>
                  <a:lnTo>
                    <a:pt x="899481" y="1798962"/>
                  </a:lnTo>
                  <a:close/>
                  <a:moveTo>
                    <a:pt x="1131396" y="1766451"/>
                  </a:moveTo>
                  <a:lnTo>
                    <a:pt x="1131396" y="1766451"/>
                  </a:lnTo>
                  <a:cubicBezTo>
                    <a:pt x="1127061" y="1766451"/>
                    <a:pt x="1124894" y="1764283"/>
                    <a:pt x="1122726" y="1762116"/>
                  </a:cubicBezTo>
                  <a:cubicBezTo>
                    <a:pt x="1122726" y="1757781"/>
                    <a:pt x="1124894" y="1755613"/>
                    <a:pt x="1127061" y="1753446"/>
                  </a:cubicBezTo>
                  <a:cubicBezTo>
                    <a:pt x="1131396" y="1753446"/>
                    <a:pt x="1133563" y="1755613"/>
                    <a:pt x="1135731" y="1757781"/>
                  </a:cubicBezTo>
                  <a:cubicBezTo>
                    <a:pt x="1137898" y="1762116"/>
                    <a:pt x="1135731" y="1766451"/>
                    <a:pt x="1131396" y="1766451"/>
                  </a:cubicBezTo>
                  <a:lnTo>
                    <a:pt x="1131396" y="1766451"/>
                  </a:lnTo>
                  <a:close/>
                  <a:moveTo>
                    <a:pt x="1348138" y="1677586"/>
                  </a:moveTo>
                  <a:lnTo>
                    <a:pt x="1348138" y="1677586"/>
                  </a:lnTo>
                  <a:cubicBezTo>
                    <a:pt x="1343803" y="1679754"/>
                    <a:pt x="1341636" y="1677586"/>
                    <a:pt x="1339469" y="1675419"/>
                  </a:cubicBezTo>
                  <a:cubicBezTo>
                    <a:pt x="1337301" y="1671084"/>
                    <a:pt x="1339469" y="1668917"/>
                    <a:pt x="1341636" y="1666749"/>
                  </a:cubicBezTo>
                  <a:cubicBezTo>
                    <a:pt x="1345971" y="1664582"/>
                    <a:pt x="1348138" y="1666749"/>
                    <a:pt x="1350306" y="1668917"/>
                  </a:cubicBezTo>
                  <a:cubicBezTo>
                    <a:pt x="1352473" y="1671084"/>
                    <a:pt x="1352473" y="1675419"/>
                    <a:pt x="1348138" y="1677586"/>
                  </a:cubicBezTo>
                  <a:lnTo>
                    <a:pt x="1348138" y="1677586"/>
                  </a:lnTo>
                  <a:close/>
                  <a:moveTo>
                    <a:pt x="1534537" y="1534536"/>
                  </a:moveTo>
                  <a:lnTo>
                    <a:pt x="1534537" y="1534536"/>
                  </a:lnTo>
                  <a:cubicBezTo>
                    <a:pt x="1532369" y="1536704"/>
                    <a:pt x="1528035" y="1536704"/>
                    <a:pt x="1523700" y="1534536"/>
                  </a:cubicBezTo>
                  <a:cubicBezTo>
                    <a:pt x="1521532" y="1532369"/>
                    <a:pt x="1521532" y="1528034"/>
                    <a:pt x="1523700" y="1523699"/>
                  </a:cubicBezTo>
                  <a:cubicBezTo>
                    <a:pt x="1525867" y="1521532"/>
                    <a:pt x="1530202" y="1521532"/>
                    <a:pt x="1534537" y="1523699"/>
                  </a:cubicBezTo>
                  <a:cubicBezTo>
                    <a:pt x="1536704" y="1528034"/>
                    <a:pt x="1536704" y="1532369"/>
                    <a:pt x="1534537" y="1534536"/>
                  </a:cubicBezTo>
                  <a:lnTo>
                    <a:pt x="1534537" y="1534536"/>
                  </a:lnTo>
                  <a:close/>
                  <a:moveTo>
                    <a:pt x="1677587" y="1348138"/>
                  </a:moveTo>
                  <a:lnTo>
                    <a:pt x="1677587" y="1348138"/>
                  </a:lnTo>
                  <a:cubicBezTo>
                    <a:pt x="1675419" y="1352473"/>
                    <a:pt x="1671085" y="1352473"/>
                    <a:pt x="1668917" y="1350305"/>
                  </a:cubicBezTo>
                  <a:cubicBezTo>
                    <a:pt x="1664582" y="1348138"/>
                    <a:pt x="1664582" y="1343803"/>
                    <a:pt x="1666750" y="1341636"/>
                  </a:cubicBezTo>
                  <a:cubicBezTo>
                    <a:pt x="1668917" y="1337301"/>
                    <a:pt x="1673252" y="1337301"/>
                    <a:pt x="1675419" y="1339468"/>
                  </a:cubicBezTo>
                  <a:cubicBezTo>
                    <a:pt x="1677587" y="1341636"/>
                    <a:pt x="1679754" y="1345970"/>
                    <a:pt x="1677587" y="1348138"/>
                  </a:cubicBezTo>
                  <a:lnTo>
                    <a:pt x="1677587" y="1348138"/>
                  </a:lnTo>
                  <a:close/>
                  <a:moveTo>
                    <a:pt x="1766451" y="1131395"/>
                  </a:moveTo>
                  <a:lnTo>
                    <a:pt x="1766451" y="1131395"/>
                  </a:lnTo>
                  <a:cubicBezTo>
                    <a:pt x="1766451" y="1135730"/>
                    <a:pt x="1762116" y="1137898"/>
                    <a:pt x="1757782" y="1135730"/>
                  </a:cubicBezTo>
                  <a:cubicBezTo>
                    <a:pt x="1753447" y="1135730"/>
                    <a:pt x="1751279" y="1131395"/>
                    <a:pt x="1753447" y="1127061"/>
                  </a:cubicBezTo>
                  <a:cubicBezTo>
                    <a:pt x="1753447" y="1122726"/>
                    <a:pt x="1757782" y="1120558"/>
                    <a:pt x="1762116" y="1122726"/>
                  </a:cubicBezTo>
                  <a:cubicBezTo>
                    <a:pt x="1766451" y="1124893"/>
                    <a:pt x="1768619" y="1127061"/>
                    <a:pt x="1766451" y="1131395"/>
                  </a:cubicBezTo>
                  <a:lnTo>
                    <a:pt x="1766451" y="1131395"/>
                  </a:lnTo>
                  <a:close/>
                  <a:moveTo>
                    <a:pt x="1798963" y="899481"/>
                  </a:moveTo>
                  <a:lnTo>
                    <a:pt x="1798963" y="899481"/>
                  </a:lnTo>
                  <a:cubicBezTo>
                    <a:pt x="1798963" y="903816"/>
                    <a:pt x="1796795" y="905983"/>
                    <a:pt x="1792460" y="905983"/>
                  </a:cubicBezTo>
                  <a:cubicBezTo>
                    <a:pt x="1788126" y="905983"/>
                    <a:pt x="1785958" y="903816"/>
                    <a:pt x="1785958" y="899481"/>
                  </a:cubicBezTo>
                  <a:cubicBezTo>
                    <a:pt x="1785958" y="895146"/>
                    <a:pt x="1788126" y="892979"/>
                    <a:pt x="1792460" y="892979"/>
                  </a:cubicBezTo>
                  <a:cubicBezTo>
                    <a:pt x="1794628" y="892979"/>
                    <a:pt x="1798963" y="895146"/>
                    <a:pt x="1798963" y="899481"/>
                  </a:cubicBezTo>
                  <a:lnTo>
                    <a:pt x="1798963" y="899481"/>
                  </a:lnTo>
                  <a:close/>
                  <a:moveTo>
                    <a:pt x="1766451" y="667567"/>
                  </a:moveTo>
                  <a:lnTo>
                    <a:pt x="1766451" y="667567"/>
                  </a:lnTo>
                  <a:cubicBezTo>
                    <a:pt x="1766451" y="671901"/>
                    <a:pt x="1764284" y="674069"/>
                    <a:pt x="1762116" y="676236"/>
                  </a:cubicBezTo>
                  <a:cubicBezTo>
                    <a:pt x="1757782" y="676236"/>
                    <a:pt x="1755614" y="674069"/>
                    <a:pt x="1753447" y="671901"/>
                  </a:cubicBezTo>
                  <a:cubicBezTo>
                    <a:pt x="1753447" y="667567"/>
                    <a:pt x="1755614" y="665399"/>
                    <a:pt x="1757782" y="663232"/>
                  </a:cubicBezTo>
                  <a:cubicBezTo>
                    <a:pt x="1762116" y="661064"/>
                    <a:pt x="1766451" y="663232"/>
                    <a:pt x="1766451" y="667567"/>
                  </a:cubicBezTo>
                  <a:lnTo>
                    <a:pt x="1766451" y="667567"/>
                  </a:lnTo>
                  <a:close/>
                  <a:moveTo>
                    <a:pt x="1677587" y="450824"/>
                  </a:moveTo>
                  <a:lnTo>
                    <a:pt x="1677587" y="450824"/>
                  </a:lnTo>
                  <a:cubicBezTo>
                    <a:pt x="1679754" y="455159"/>
                    <a:pt x="1677587" y="457326"/>
                    <a:pt x="1675419" y="459494"/>
                  </a:cubicBezTo>
                  <a:cubicBezTo>
                    <a:pt x="1671085" y="461661"/>
                    <a:pt x="1668917" y="459494"/>
                    <a:pt x="1666750" y="457326"/>
                  </a:cubicBezTo>
                  <a:cubicBezTo>
                    <a:pt x="1664582" y="452992"/>
                    <a:pt x="1666750" y="450824"/>
                    <a:pt x="1668917" y="448657"/>
                  </a:cubicBezTo>
                  <a:cubicBezTo>
                    <a:pt x="1671085" y="444322"/>
                    <a:pt x="1675419" y="446489"/>
                    <a:pt x="1677587" y="450824"/>
                  </a:cubicBezTo>
                  <a:lnTo>
                    <a:pt x="1677587" y="450824"/>
                  </a:lnTo>
                  <a:close/>
                  <a:moveTo>
                    <a:pt x="1534537" y="264426"/>
                  </a:moveTo>
                  <a:lnTo>
                    <a:pt x="1534537" y="264426"/>
                  </a:lnTo>
                  <a:cubicBezTo>
                    <a:pt x="1536704" y="266593"/>
                    <a:pt x="1536704" y="270928"/>
                    <a:pt x="1534537" y="275263"/>
                  </a:cubicBezTo>
                  <a:cubicBezTo>
                    <a:pt x="1532369" y="277430"/>
                    <a:pt x="1528035" y="277430"/>
                    <a:pt x="1523700" y="275263"/>
                  </a:cubicBezTo>
                  <a:cubicBezTo>
                    <a:pt x="1521532" y="273095"/>
                    <a:pt x="1521532" y="268761"/>
                    <a:pt x="1523700" y="264426"/>
                  </a:cubicBezTo>
                  <a:cubicBezTo>
                    <a:pt x="1528035" y="260091"/>
                    <a:pt x="1532369" y="260091"/>
                    <a:pt x="1534537" y="264426"/>
                  </a:cubicBezTo>
                  <a:lnTo>
                    <a:pt x="1534537" y="264426"/>
                  </a:lnTo>
                  <a:close/>
                  <a:moveTo>
                    <a:pt x="1348138" y="121376"/>
                  </a:moveTo>
                  <a:lnTo>
                    <a:pt x="1348138" y="121376"/>
                  </a:lnTo>
                  <a:cubicBezTo>
                    <a:pt x="1352473" y="123543"/>
                    <a:pt x="1352473" y="127878"/>
                    <a:pt x="1350306" y="130045"/>
                  </a:cubicBezTo>
                  <a:cubicBezTo>
                    <a:pt x="1348138" y="134380"/>
                    <a:pt x="1343803" y="134380"/>
                    <a:pt x="1341636" y="132213"/>
                  </a:cubicBezTo>
                  <a:cubicBezTo>
                    <a:pt x="1337301" y="130045"/>
                    <a:pt x="1337301" y="125711"/>
                    <a:pt x="1339469" y="123543"/>
                  </a:cubicBezTo>
                  <a:cubicBezTo>
                    <a:pt x="1341636" y="119208"/>
                    <a:pt x="1345971" y="119208"/>
                    <a:pt x="1348138" y="121376"/>
                  </a:cubicBezTo>
                  <a:lnTo>
                    <a:pt x="1348138" y="121376"/>
                  </a:lnTo>
                  <a:close/>
                  <a:moveTo>
                    <a:pt x="1131396" y="30344"/>
                  </a:moveTo>
                  <a:lnTo>
                    <a:pt x="1131396" y="30344"/>
                  </a:lnTo>
                  <a:cubicBezTo>
                    <a:pt x="1135731" y="30344"/>
                    <a:pt x="1137898" y="34679"/>
                    <a:pt x="1135731" y="39014"/>
                  </a:cubicBezTo>
                  <a:cubicBezTo>
                    <a:pt x="1135731" y="43348"/>
                    <a:pt x="1131396" y="45516"/>
                    <a:pt x="1127061" y="43348"/>
                  </a:cubicBezTo>
                  <a:cubicBezTo>
                    <a:pt x="1122726" y="43348"/>
                    <a:pt x="1120559" y="39014"/>
                    <a:pt x="1122726" y="34679"/>
                  </a:cubicBezTo>
                  <a:cubicBezTo>
                    <a:pt x="1124894" y="32511"/>
                    <a:pt x="1127061" y="30344"/>
                    <a:pt x="1131396" y="30344"/>
                  </a:cubicBezTo>
                  <a:close/>
                </a:path>
              </a:pathLst>
            </a:custGeom>
            <a:solidFill>
              <a:srgbClr val="A07734"/>
            </a:solidFill>
            <a:ln w="216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grpSp>
      <p:grpSp>
        <p:nvGrpSpPr>
          <p:cNvPr id="72" name="组合 71">
            <a:extLst>
              <a:ext uri="{FF2B5EF4-FFF2-40B4-BE49-F238E27FC236}">
                <a16:creationId xmlns:a16="http://schemas.microsoft.com/office/drawing/2014/main" id="{50E0FD5D-FEB6-434D-8B8A-9875C7CB0295}"/>
              </a:ext>
            </a:extLst>
          </p:cNvPr>
          <p:cNvGrpSpPr/>
          <p:nvPr/>
        </p:nvGrpSpPr>
        <p:grpSpPr>
          <a:xfrm>
            <a:off x="851076" y="4016489"/>
            <a:ext cx="2477090" cy="2391670"/>
            <a:chOff x="4345450" y="3667671"/>
            <a:chExt cx="2913576" cy="2813104"/>
          </a:xfrm>
          <a:effectLst>
            <a:outerShdw blurRad="482600" dist="381000" dir="4200000" sx="96000" sy="96000" algn="tl" rotWithShape="0">
              <a:srgbClr val="AF7A2B">
                <a:alpha val="31000"/>
              </a:srgbClr>
            </a:outerShdw>
          </a:effectLst>
        </p:grpSpPr>
        <p:sp>
          <p:nvSpPr>
            <p:cNvPr id="73" name="任意多边形: 形状 523">
              <a:extLst>
                <a:ext uri="{FF2B5EF4-FFF2-40B4-BE49-F238E27FC236}">
                  <a16:creationId xmlns:a16="http://schemas.microsoft.com/office/drawing/2014/main" id="{8E7AD457-AA55-4123-8ECB-DFE03DBC4475}"/>
                </a:ext>
              </a:extLst>
            </p:cNvPr>
            <p:cNvSpPr/>
            <p:nvPr/>
          </p:nvSpPr>
          <p:spPr>
            <a:xfrm>
              <a:off x="4345450" y="3667671"/>
              <a:ext cx="2913576" cy="2813104"/>
            </a:xfrm>
            <a:custGeom>
              <a:avLst/>
              <a:gdLst>
                <a:gd name="connsiteX0" fmla="*/ 1025192 w 1508527"/>
                <a:gd name="connsiteY0" fmla="*/ 110539 h 1456508"/>
                <a:gd name="connsiteX1" fmla="*/ 973174 w 1508527"/>
                <a:gd name="connsiteY1" fmla="*/ 123543 h 1456508"/>
                <a:gd name="connsiteX2" fmla="*/ 916821 w 1508527"/>
                <a:gd name="connsiteY2" fmla="*/ 125711 h 1456508"/>
                <a:gd name="connsiteX3" fmla="*/ 927658 w 1508527"/>
                <a:gd name="connsiteY3" fmla="*/ 119208 h 1456508"/>
                <a:gd name="connsiteX4" fmla="*/ 962337 w 1508527"/>
                <a:gd name="connsiteY4" fmla="*/ 106204 h 1456508"/>
                <a:gd name="connsiteX5" fmla="*/ 992681 w 1508527"/>
                <a:gd name="connsiteY5" fmla="*/ 106204 h 1456508"/>
                <a:gd name="connsiteX6" fmla="*/ 992681 w 1508527"/>
                <a:gd name="connsiteY6" fmla="*/ 106204 h 1456508"/>
                <a:gd name="connsiteX7" fmla="*/ 992681 w 1508527"/>
                <a:gd name="connsiteY7" fmla="*/ 106204 h 1456508"/>
                <a:gd name="connsiteX8" fmla="*/ 962337 w 1508527"/>
                <a:gd name="connsiteY8" fmla="*/ 106204 h 1456508"/>
                <a:gd name="connsiteX9" fmla="*/ 938495 w 1508527"/>
                <a:gd name="connsiteY9" fmla="*/ 112706 h 1456508"/>
                <a:gd name="connsiteX10" fmla="*/ 981843 w 1508527"/>
                <a:gd name="connsiteY10" fmla="*/ 91032 h 1456508"/>
                <a:gd name="connsiteX11" fmla="*/ 1025192 w 1508527"/>
                <a:gd name="connsiteY11" fmla="*/ 110539 h 1456508"/>
                <a:gd name="connsiteX12" fmla="*/ 1025192 w 1508527"/>
                <a:gd name="connsiteY12" fmla="*/ 110539 h 1456508"/>
                <a:gd name="connsiteX13" fmla="*/ 717418 w 1508527"/>
                <a:gd name="connsiteY13" fmla="*/ 1376314 h 1456508"/>
                <a:gd name="connsiteX14" fmla="*/ 717418 w 1508527"/>
                <a:gd name="connsiteY14" fmla="*/ 1376314 h 1456508"/>
                <a:gd name="connsiteX15" fmla="*/ 788943 w 1508527"/>
                <a:gd name="connsiteY15" fmla="*/ 1376314 h 1456508"/>
                <a:gd name="connsiteX16" fmla="*/ 806282 w 1508527"/>
                <a:gd name="connsiteY16" fmla="*/ 1393654 h 1456508"/>
                <a:gd name="connsiteX17" fmla="*/ 788943 w 1508527"/>
                <a:gd name="connsiteY17" fmla="*/ 1410993 h 1456508"/>
                <a:gd name="connsiteX18" fmla="*/ 717418 w 1508527"/>
                <a:gd name="connsiteY18" fmla="*/ 1410993 h 1456508"/>
                <a:gd name="connsiteX19" fmla="*/ 700078 w 1508527"/>
                <a:gd name="connsiteY19" fmla="*/ 1393654 h 1456508"/>
                <a:gd name="connsiteX20" fmla="*/ 717418 w 1508527"/>
                <a:gd name="connsiteY20" fmla="*/ 1376314 h 1456508"/>
                <a:gd name="connsiteX21" fmla="*/ 717418 w 1508527"/>
                <a:gd name="connsiteY21" fmla="*/ 1376314 h 1456508"/>
                <a:gd name="connsiteX22" fmla="*/ 528852 w 1508527"/>
                <a:gd name="connsiteY22" fmla="*/ 75860 h 1456508"/>
                <a:gd name="connsiteX23" fmla="*/ 528852 w 1508527"/>
                <a:gd name="connsiteY23" fmla="*/ 75860 h 1456508"/>
                <a:gd name="connsiteX24" fmla="*/ 570033 w 1508527"/>
                <a:gd name="connsiteY24" fmla="*/ 41181 h 1456508"/>
                <a:gd name="connsiteX25" fmla="*/ 619884 w 1508527"/>
                <a:gd name="connsiteY25" fmla="*/ 13005 h 1456508"/>
                <a:gd name="connsiteX26" fmla="*/ 613381 w 1508527"/>
                <a:gd name="connsiteY26" fmla="*/ 23842 h 1456508"/>
                <a:gd name="connsiteX27" fmla="*/ 587372 w 1508527"/>
                <a:gd name="connsiteY27" fmla="*/ 52018 h 1456508"/>
                <a:gd name="connsiteX28" fmla="*/ 559196 w 1508527"/>
                <a:gd name="connsiteY28" fmla="*/ 67190 h 1456508"/>
                <a:gd name="connsiteX29" fmla="*/ 559196 w 1508527"/>
                <a:gd name="connsiteY29" fmla="*/ 67190 h 1456508"/>
                <a:gd name="connsiteX30" fmla="*/ 561363 w 1508527"/>
                <a:gd name="connsiteY30" fmla="*/ 67190 h 1456508"/>
                <a:gd name="connsiteX31" fmla="*/ 589540 w 1508527"/>
                <a:gd name="connsiteY31" fmla="*/ 54186 h 1456508"/>
                <a:gd name="connsiteX32" fmla="*/ 609046 w 1508527"/>
                <a:gd name="connsiteY32" fmla="*/ 36846 h 1456508"/>
                <a:gd name="connsiteX33" fmla="*/ 578702 w 1508527"/>
                <a:gd name="connsiteY33" fmla="*/ 73692 h 1456508"/>
                <a:gd name="connsiteX34" fmla="*/ 528852 w 1508527"/>
                <a:gd name="connsiteY34" fmla="*/ 75860 h 1456508"/>
                <a:gd name="connsiteX35" fmla="*/ 528852 w 1508527"/>
                <a:gd name="connsiteY35" fmla="*/ 75860 h 1456508"/>
                <a:gd name="connsiteX36" fmla="*/ 981843 w 1508527"/>
                <a:gd name="connsiteY36" fmla="*/ 75860 h 1456508"/>
                <a:gd name="connsiteX37" fmla="*/ 981843 w 1508527"/>
                <a:gd name="connsiteY37" fmla="*/ 75860 h 1456508"/>
                <a:gd name="connsiteX38" fmla="*/ 940662 w 1508527"/>
                <a:gd name="connsiteY38" fmla="*/ 41181 h 1456508"/>
                <a:gd name="connsiteX39" fmla="*/ 890812 w 1508527"/>
                <a:gd name="connsiteY39" fmla="*/ 13005 h 1456508"/>
                <a:gd name="connsiteX40" fmla="*/ 897314 w 1508527"/>
                <a:gd name="connsiteY40" fmla="*/ 23842 h 1456508"/>
                <a:gd name="connsiteX41" fmla="*/ 923323 w 1508527"/>
                <a:gd name="connsiteY41" fmla="*/ 52018 h 1456508"/>
                <a:gd name="connsiteX42" fmla="*/ 951500 w 1508527"/>
                <a:gd name="connsiteY42" fmla="*/ 67190 h 1456508"/>
                <a:gd name="connsiteX43" fmla="*/ 951500 w 1508527"/>
                <a:gd name="connsiteY43" fmla="*/ 67190 h 1456508"/>
                <a:gd name="connsiteX44" fmla="*/ 949332 w 1508527"/>
                <a:gd name="connsiteY44" fmla="*/ 67190 h 1456508"/>
                <a:gd name="connsiteX45" fmla="*/ 921156 w 1508527"/>
                <a:gd name="connsiteY45" fmla="*/ 54186 h 1456508"/>
                <a:gd name="connsiteX46" fmla="*/ 901649 w 1508527"/>
                <a:gd name="connsiteY46" fmla="*/ 36846 h 1456508"/>
                <a:gd name="connsiteX47" fmla="*/ 931993 w 1508527"/>
                <a:gd name="connsiteY47" fmla="*/ 73692 h 1456508"/>
                <a:gd name="connsiteX48" fmla="*/ 981843 w 1508527"/>
                <a:gd name="connsiteY48" fmla="*/ 75860 h 1456508"/>
                <a:gd name="connsiteX49" fmla="*/ 981843 w 1508527"/>
                <a:gd name="connsiteY49" fmla="*/ 75860 h 1456508"/>
                <a:gd name="connsiteX50" fmla="*/ 682739 w 1508527"/>
                <a:gd name="connsiteY50" fmla="*/ 1402323 h 1456508"/>
                <a:gd name="connsiteX51" fmla="*/ 682739 w 1508527"/>
                <a:gd name="connsiteY51" fmla="*/ 1402323 h 1456508"/>
                <a:gd name="connsiteX52" fmla="*/ 637223 w 1508527"/>
                <a:gd name="connsiteY52" fmla="*/ 1432667 h 1456508"/>
                <a:gd name="connsiteX53" fmla="*/ 585205 w 1508527"/>
                <a:gd name="connsiteY53" fmla="*/ 1456509 h 1456508"/>
                <a:gd name="connsiteX54" fmla="*/ 593874 w 1508527"/>
                <a:gd name="connsiteY54" fmla="*/ 1447839 h 1456508"/>
                <a:gd name="connsiteX55" fmla="*/ 622051 w 1508527"/>
                <a:gd name="connsiteY55" fmla="*/ 1421830 h 1456508"/>
                <a:gd name="connsiteX56" fmla="*/ 650227 w 1508527"/>
                <a:gd name="connsiteY56" fmla="*/ 1410993 h 1456508"/>
                <a:gd name="connsiteX57" fmla="*/ 650227 w 1508527"/>
                <a:gd name="connsiteY57" fmla="*/ 1410993 h 1456508"/>
                <a:gd name="connsiteX58" fmla="*/ 648060 w 1508527"/>
                <a:gd name="connsiteY58" fmla="*/ 1410993 h 1456508"/>
                <a:gd name="connsiteX59" fmla="*/ 619884 w 1508527"/>
                <a:gd name="connsiteY59" fmla="*/ 1421830 h 1456508"/>
                <a:gd name="connsiteX60" fmla="*/ 598209 w 1508527"/>
                <a:gd name="connsiteY60" fmla="*/ 1437002 h 1456508"/>
                <a:gd name="connsiteX61" fmla="*/ 630721 w 1508527"/>
                <a:gd name="connsiteY61" fmla="*/ 1402323 h 1456508"/>
                <a:gd name="connsiteX62" fmla="*/ 682739 w 1508527"/>
                <a:gd name="connsiteY62" fmla="*/ 1402323 h 1456508"/>
                <a:gd name="connsiteX63" fmla="*/ 682739 w 1508527"/>
                <a:gd name="connsiteY63" fmla="*/ 1402323 h 1456508"/>
                <a:gd name="connsiteX64" fmla="*/ 684906 w 1508527"/>
                <a:gd name="connsiteY64" fmla="*/ 1384984 h 1456508"/>
                <a:gd name="connsiteX65" fmla="*/ 684906 w 1508527"/>
                <a:gd name="connsiteY65" fmla="*/ 1384984 h 1456508"/>
                <a:gd name="connsiteX66" fmla="*/ 645893 w 1508527"/>
                <a:gd name="connsiteY66" fmla="*/ 1348138 h 1456508"/>
                <a:gd name="connsiteX67" fmla="*/ 598209 w 1508527"/>
                <a:gd name="connsiteY67" fmla="*/ 1317794 h 1456508"/>
                <a:gd name="connsiteX68" fmla="*/ 604712 w 1508527"/>
                <a:gd name="connsiteY68" fmla="*/ 1328631 h 1456508"/>
                <a:gd name="connsiteX69" fmla="*/ 628553 w 1508527"/>
                <a:gd name="connsiteY69" fmla="*/ 1356807 h 1456508"/>
                <a:gd name="connsiteX70" fmla="*/ 654562 w 1508527"/>
                <a:gd name="connsiteY70" fmla="*/ 1371979 h 1456508"/>
                <a:gd name="connsiteX71" fmla="*/ 654562 w 1508527"/>
                <a:gd name="connsiteY71" fmla="*/ 1371979 h 1456508"/>
                <a:gd name="connsiteX72" fmla="*/ 652395 w 1508527"/>
                <a:gd name="connsiteY72" fmla="*/ 1371979 h 1456508"/>
                <a:gd name="connsiteX73" fmla="*/ 626386 w 1508527"/>
                <a:gd name="connsiteY73" fmla="*/ 1356807 h 1456508"/>
                <a:gd name="connsiteX74" fmla="*/ 609046 w 1508527"/>
                <a:gd name="connsiteY74" fmla="*/ 1339468 h 1456508"/>
                <a:gd name="connsiteX75" fmla="*/ 637223 w 1508527"/>
                <a:gd name="connsiteY75" fmla="*/ 1378482 h 1456508"/>
                <a:gd name="connsiteX76" fmla="*/ 684906 w 1508527"/>
                <a:gd name="connsiteY76" fmla="*/ 1384984 h 1456508"/>
                <a:gd name="connsiteX77" fmla="*/ 684906 w 1508527"/>
                <a:gd name="connsiteY77" fmla="*/ 1384984 h 1456508"/>
                <a:gd name="connsiteX78" fmla="*/ 611214 w 1508527"/>
                <a:gd name="connsiteY78" fmla="*/ 1391486 h 1456508"/>
                <a:gd name="connsiteX79" fmla="*/ 611214 w 1508527"/>
                <a:gd name="connsiteY79" fmla="*/ 1391486 h 1456508"/>
                <a:gd name="connsiteX80" fmla="*/ 561363 w 1508527"/>
                <a:gd name="connsiteY80" fmla="*/ 1382817 h 1456508"/>
                <a:gd name="connsiteX81" fmla="*/ 524517 w 1508527"/>
                <a:gd name="connsiteY81" fmla="*/ 1413160 h 1456508"/>
                <a:gd name="connsiteX82" fmla="*/ 546191 w 1508527"/>
                <a:gd name="connsiteY82" fmla="*/ 1400156 h 1456508"/>
                <a:gd name="connsiteX83" fmla="*/ 576535 w 1508527"/>
                <a:gd name="connsiteY83" fmla="*/ 1393654 h 1456508"/>
                <a:gd name="connsiteX84" fmla="*/ 578702 w 1508527"/>
                <a:gd name="connsiteY84" fmla="*/ 1393654 h 1456508"/>
                <a:gd name="connsiteX85" fmla="*/ 578702 w 1508527"/>
                <a:gd name="connsiteY85" fmla="*/ 1393654 h 1456508"/>
                <a:gd name="connsiteX86" fmla="*/ 548359 w 1508527"/>
                <a:gd name="connsiteY86" fmla="*/ 1402323 h 1456508"/>
                <a:gd name="connsiteX87" fmla="*/ 518015 w 1508527"/>
                <a:gd name="connsiteY87" fmla="*/ 1423998 h 1456508"/>
                <a:gd name="connsiteX88" fmla="*/ 509345 w 1508527"/>
                <a:gd name="connsiteY88" fmla="*/ 1432667 h 1456508"/>
                <a:gd name="connsiteX89" fmla="*/ 563530 w 1508527"/>
                <a:gd name="connsiteY89" fmla="*/ 1415328 h 1456508"/>
                <a:gd name="connsiteX90" fmla="*/ 611214 w 1508527"/>
                <a:gd name="connsiteY90" fmla="*/ 1391486 h 1456508"/>
                <a:gd name="connsiteX91" fmla="*/ 611214 w 1508527"/>
                <a:gd name="connsiteY91" fmla="*/ 1391486 h 1456508"/>
                <a:gd name="connsiteX92" fmla="*/ 615549 w 1508527"/>
                <a:gd name="connsiteY92" fmla="*/ 1374147 h 1456508"/>
                <a:gd name="connsiteX93" fmla="*/ 615549 w 1508527"/>
                <a:gd name="connsiteY93" fmla="*/ 1374147 h 1456508"/>
                <a:gd name="connsiteX94" fmla="*/ 580870 w 1508527"/>
                <a:gd name="connsiteY94" fmla="*/ 1332966 h 1456508"/>
                <a:gd name="connsiteX95" fmla="*/ 535354 w 1508527"/>
                <a:gd name="connsiteY95" fmla="*/ 1296120 h 1456508"/>
                <a:gd name="connsiteX96" fmla="*/ 539689 w 1508527"/>
                <a:gd name="connsiteY96" fmla="*/ 1306957 h 1456508"/>
                <a:gd name="connsiteX97" fmla="*/ 559196 w 1508527"/>
                <a:gd name="connsiteY97" fmla="*/ 1339468 h 1456508"/>
                <a:gd name="connsiteX98" fmla="*/ 585205 w 1508527"/>
                <a:gd name="connsiteY98" fmla="*/ 1358975 h 1456508"/>
                <a:gd name="connsiteX99" fmla="*/ 585205 w 1508527"/>
                <a:gd name="connsiteY99" fmla="*/ 1358975 h 1456508"/>
                <a:gd name="connsiteX100" fmla="*/ 585205 w 1508527"/>
                <a:gd name="connsiteY100" fmla="*/ 1358975 h 1456508"/>
                <a:gd name="connsiteX101" fmla="*/ 559196 w 1508527"/>
                <a:gd name="connsiteY101" fmla="*/ 1341635 h 1456508"/>
                <a:gd name="connsiteX102" fmla="*/ 541856 w 1508527"/>
                <a:gd name="connsiteY102" fmla="*/ 1322129 h 1456508"/>
                <a:gd name="connsiteX103" fmla="*/ 565698 w 1508527"/>
                <a:gd name="connsiteY103" fmla="*/ 1365477 h 1456508"/>
                <a:gd name="connsiteX104" fmla="*/ 615549 w 1508527"/>
                <a:gd name="connsiteY104" fmla="*/ 1374147 h 1456508"/>
                <a:gd name="connsiteX105" fmla="*/ 615549 w 1508527"/>
                <a:gd name="connsiteY105" fmla="*/ 1374147 h 1456508"/>
                <a:gd name="connsiteX106" fmla="*/ 544024 w 1508527"/>
                <a:gd name="connsiteY106" fmla="*/ 1371979 h 1456508"/>
                <a:gd name="connsiteX107" fmla="*/ 544024 w 1508527"/>
                <a:gd name="connsiteY107" fmla="*/ 1371979 h 1456508"/>
                <a:gd name="connsiteX108" fmla="*/ 494173 w 1508527"/>
                <a:gd name="connsiteY108" fmla="*/ 1391486 h 1456508"/>
                <a:gd name="connsiteX109" fmla="*/ 437820 w 1508527"/>
                <a:gd name="connsiteY109" fmla="*/ 1402323 h 1456508"/>
                <a:gd name="connsiteX110" fmla="*/ 446490 w 1508527"/>
                <a:gd name="connsiteY110" fmla="*/ 1395821 h 1456508"/>
                <a:gd name="connsiteX111" fmla="*/ 479001 w 1508527"/>
                <a:gd name="connsiteY111" fmla="*/ 1376314 h 1456508"/>
                <a:gd name="connsiteX112" fmla="*/ 509345 w 1508527"/>
                <a:gd name="connsiteY112" fmla="*/ 1371979 h 1456508"/>
                <a:gd name="connsiteX113" fmla="*/ 509345 w 1508527"/>
                <a:gd name="connsiteY113" fmla="*/ 1371979 h 1456508"/>
                <a:gd name="connsiteX114" fmla="*/ 507177 w 1508527"/>
                <a:gd name="connsiteY114" fmla="*/ 1371979 h 1456508"/>
                <a:gd name="connsiteX115" fmla="*/ 476833 w 1508527"/>
                <a:gd name="connsiteY115" fmla="*/ 1376314 h 1456508"/>
                <a:gd name="connsiteX116" fmla="*/ 452992 w 1508527"/>
                <a:gd name="connsiteY116" fmla="*/ 1387151 h 1456508"/>
                <a:gd name="connsiteX117" fmla="*/ 492005 w 1508527"/>
                <a:gd name="connsiteY117" fmla="*/ 1358975 h 1456508"/>
                <a:gd name="connsiteX118" fmla="*/ 544024 w 1508527"/>
                <a:gd name="connsiteY118" fmla="*/ 1371979 h 1456508"/>
                <a:gd name="connsiteX119" fmla="*/ 544024 w 1508527"/>
                <a:gd name="connsiteY119" fmla="*/ 1371979 h 1456508"/>
                <a:gd name="connsiteX120" fmla="*/ 548359 w 1508527"/>
                <a:gd name="connsiteY120" fmla="*/ 1356807 h 1456508"/>
                <a:gd name="connsiteX121" fmla="*/ 548359 w 1508527"/>
                <a:gd name="connsiteY121" fmla="*/ 1356807 h 1456508"/>
                <a:gd name="connsiteX122" fmla="*/ 500675 w 1508527"/>
                <a:gd name="connsiteY122" fmla="*/ 1341635 h 1456508"/>
                <a:gd name="connsiteX123" fmla="*/ 483336 w 1508527"/>
                <a:gd name="connsiteY123" fmla="*/ 1296120 h 1456508"/>
                <a:gd name="connsiteX124" fmla="*/ 498508 w 1508527"/>
                <a:gd name="connsiteY124" fmla="*/ 1317794 h 1456508"/>
                <a:gd name="connsiteX125" fmla="*/ 522349 w 1508527"/>
                <a:gd name="connsiteY125" fmla="*/ 1337301 h 1456508"/>
                <a:gd name="connsiteX126" fmla="*/ 522349 w 1508527"/>
                <a:gd name="connsiteY126" fmla="*/ 1337301 h 1456508"/>
                <a:gd name="connsiteX127" fmla="*/ 522349 w 1508527"/>
                <a:gd name="connsiteY127" fmla="*/ 1337301 h 1456508"/>
                <a:gd name="connsiteX128" fmla="*/ 498508 w 1508527"/>
                <a:gd name="connsiteY128" fmla="*/ 1315626 h 1456508"/>
                <a:gd name="connsiteX129" fmla="*/ 481168 w 1508527"/>
                <a:gd name="connsiteY129" fmla="*/ 1283115 h 1456508"/>
                <a:gd name="connsiteX130" fmla="*/ 476833 w 1508527"/>
                <a:gd name="connsiteY130" fmla="*/ 1272278 h 1456508"/>
                <a:gd name="connsiteX131" fmla="*/ 518015 w 1508527"/>
                <a:gd name="connsiteY131" fmla="*/ 1313459 h 1456508"/>
                <a:gd name="connsiteX132" fmla="*/ 548359 w 1508527"/>
                <a:gd name="connsiteY132" fmla="*/ 1356807 h 1456508"/>
                <a:gd name="connsiteX133" fmla="*/ 548359 w 1508527"/>
                <a:gd name="connsiteY133" fmla="*/ 1356807 h 1456508"/>
                <a:gd name="connsiteX134" fmla="*/ 476833 w 1508527"/>
                <a:gd name="connsiteY134" fmla="*/ 1348138 h 1456508"/>
                <a:gd name="connsiteX135" fmla="*/ 476833 w 1508527"/>
                <a:gd name="connsiteY135" fmla="*/ 1348138 h 1456508"/>
                <a:gd name="connsiteX136" fmla="*/ 429150 w 1508527"/>
                <a:gd name="connsiteY136" fmla="*/ 1328631 h 1456508"/>
                <a:gd name="connsiteX137" fmla="*/ 385802 w 1508527"/>
                <a:gd name="connsiteY137" fmla="*/ 1352473 h 1456508"/>
                <a:gd name="connsiteX138" fmla="*/ 409643 w 1508527"/>
                <a:gd name="connsiteY138" fmla="*/ 1343803 h 1456508"/>
                <a:gd name="connsiteX139" fmla="*/ 439987 w 1508527"/>
                <a:gd name="connsiteY139" fmla="*/ 1343803 h 1456508"/>
                <a:gd name="connsiteX140" fmla="*/ 442155 w 1508527"/>
                <a:gd name="connsiteY140" fmla="*/ 1343803 h 1456508"/>
                <a:gd name="connsiteX141" fmla="*/ 442155 w 1508527"/>
                <a:gd name="connsiteY141" fmla="*/ 1343803 h 1456508"/>
                <a:gd name="connsiteX142" fmla="*/ 411811 w 1508527"/>
                <a:gd name="connsiteY142" fmla="*/ 1345970 h 1456508"/>
                <a:gd name="connsiteX143" fmla="*/ 377132 w 1508527"/>
                <a:gd name="connsiteY143" fmla="*/ 1361142 h 1456508"/>
                <a:gd name="connsiteX144" fmla="*/ 366295 w 1508527"/>
                <a:gd name="connsiteY144" fmla="*/ 1367645 h 1456508"/>
                <a:gd name="connsiteX145" fmla="*/ 422648 w 1508527"/>
                <a:gd name="connsiteY145" fmla="*/ 1361142 h 1456508"/>
                <a:gd name="connsiteX146" fmla="*/ 476833 w 1508527"/>
                <a:gd name="connsiteY146" fmla="*/ 1348138 h 1456508"/>
                <a:gd name="connsiteX147" fmla="*/ 476833 w 1508527"/>
                <a:gd name="connsiteY147" fmla="*/ 1348138 h 1456508"/>
                <a:gd name="connsiteX148" fmla="*/ 483336 w 1508527"/>
                <a:gd name="connsiteY148" fmla="*/ 1330798 h 1456508"/>
                <a:gd name="connsiteX149" fmla="*/ 483336 w 1508527"/>
                <a:gd name="connsiteY149" fmla="*/ 1330798 h 1456508"/>
                <a:gd name="connsiteX150" fmla="*/ 457327 w 1508527"/>
                <a:gd name="connsiteY150" fmla="*/ 1283115 h 1456508"/>
                <a:gd name="connsiteX151" fmla="*/ 420480 w 1508527"/>
                <a:gd name="connsiteY151" fmla="*/ 1239767 h 1456508"/>
                <a:gd name="connsiteX152" fmla="*/ 422648 w 1508527"/>
                <a:gd name="connsiteY152" fmla="*/ 1250604 h 1456508"/>
                <a:gd name="connsiteX153" fmla="*/ 435652 w 1508527"/>
                <a:gd name="connsiteY153" fmla="*/ 1285282 h 1456508"/>
                <a:gd name="connsiteX154" fmla="*/ 455159 w 1508527"/>
                <a:gd name="connsiteY154" fmla="*/ 1309124 h 1456508"/>
                <a:gd name="connsiteX155" fmla="*/ 455159 w 1508527"/>
                <a:gd name="connsiteY155" fmla="*/ 1309124 h 1456508"/>
                <a:gd name="connsiteX156" fmla="*/ 455159 w 1508527"/>
                <a:gd name="connsiteY156" fmla="*/ 1309124 h 1456508"/>
                <a:gd name="connsiteX157" fmla="*/ 433485 w 1508527"/>
                <a:gd name="connsiteY157" fmla="*/ 1287450 h 1456508"/>
                <a:gd name="connsiteX158" fmla="*/ 422648 w 1508527"/>
                <a:gd name="connsiteY158" fmla="*/ 1263608 h 1456508"/>
                <a:gd name="connsiteX159" fmla="*/ 435652 w 1508527"/>
                <a:gd name="connsiteY159" fmla="*/ 1309124 h 1456508"/>
                <a:gd name="connsiteX160" fmla="*/ 483336 w 1508527"/>
                <a:gd name="connsiteY160" fmla="*/ 1330798 h 1456508"/>
                <a:gd name="connsiteX161" fmla="*/ 483336 w 1508527"/>
                <a:gd name="connsiteY161" fmla="*/ 1330798 h 1456508"/>
                <a:gd name="connsiteX162" fmla="*/ 411811 w 1508527"/>
                <a:gd name="connsiteY162" fmla="*/ 1315626 h 1456508"/>
                <a:gd name="connsiteX163" fmla="*/ 411811 w 1508527"/>
                <a:gd name="connsiteY163" fmla="*/ 1315626 h 1456508"/>
                <a:gd name="connsiteX164" fmla="*/ 357625 w 1508527"/>
                <a:gd name="connsiteY164" fmla="*/ 1324296 h 1456508"/>
                <a:gd name="connsiteX165" fmla="*/ 301272 w 1508527"/>
                <a:gd name="connsiteY165" fmla="*/ 1324296 h 1456508"/>
                <a:gd name="connsiteX166" fmla="*/ 312109 w 1508527"/>
                <a:gd name="connsiteY166" fmla="*/ 1319961 h 1456508"/>
                <a:gd name="connsiteX167" fmla="*/ 346788 w 1508527"/>
                <a:gd name="connsiteY167" fmla="*/ 1309124 h 1456508"/>
                <a:gd name="connsiteX168" fmla="*/ 377132 w 1508527"/>
                <a:gd name="connsiteY168" fmla="*/ 1311292 h 1456508"/>
                <a:gd name="connsiteX169" fmla="*/ 377132 w 1508527"/>
                <a:gd name="connsiteY169" fmla="*/ 1311292 h 1456508"/>
                <a:gd name="connsiteX170" fmla="*/ 377132 w 1508527"/>
                <a:gd name="connsiteY170" fmla="*/ 1311292 h 1456508"/>
                <a:gd name="connsiteX171" fmla="*/ 346788 w 1508527"/>
                <a:gd name="connsiteY171" fmla="*/ 1309124 h 1456508"/>
                <a:gd name="connsiteX172" fmla="*/ 320779 w 1508527"/>
                <a:gd name="connsiteY172" fmla="*/ 1313459 h 1456508"/>
                <a:gd name="connsiteX173" fmla="*/ 366295 w 1508527"/>
                <a:gd name="connsiteY173" fmla="*/ 1296120 h 1456508"/>
                <a:gd name="connsiteX174" fmla="*/ 411811 w 1508527"/>
                <a:gd name="connsiteY174" fmla="*/ 1315626 h 1456508"/>
                <a:gd name="connsiteX175" fmla="*/ 411811 w 1508527"/>
                <a:gd name="connsiteY175" fmla="*/ 1315626 h 1456508"/>
                <a:gd name="connsiteX176" fmla="*/ 420480 w 1508527"/>
                <a:gd name="connsiteY176" fmla="*/ 1300455 h 1456508"/>
                <a:gd name="connsiteX177" fmla="*/ 420480 w 1508527"/>
                <a:gd name="connsiteY177" fmla="*/ 1300455 h 1456508"/>
                <a:gd name="connsiteX178" fmla="*/ 398806 w 1508527"/>
                <a:gd name="connsiteY178" fmla="*/ 1250604 h 1456508"/>
                <a:gd name="connsiteX179" fmla="*/ 368462 w 1508527"/>
                <a:gd name="connsiteY179" fmla="*/ 1202920 h 1456508"/>
                <a:gd name="connsiteX180" fmla="*/ 370630 w 1508527"/>
                <a:gd name="connsiteY180" fmla="*/ 1215925 h 1456508"/>
                <a:gd name="connsiteX181" fmla="*/ 379299 w 1508527"/>
                <a:gd name="connsiteY181" fmla="*/ 1252771 h 1456508"/>
                <a:gd name="connsiteX182" fmla="*/ 396639 w 1508527"/>
                <a:gd name="connsiteY182" fmla="*/ 1278780 h 1456508"/>
                <a:gd name="connsiteX183" fmla="*/ 396639 w 1508527"/>
                <a:gd name="connsiteY183" fmla="*/ 1278780 h 1456508"/>
                <a:gd name="connsiteX184" fmla="*/ 396639 w 1508527"/>
                <a:gd name="connsiteY184" fmla="*/ 1278780 h 1456508"/>
                <a:gd name="connsiteX185" fmla="*/ 377132 w 1508527"/>
                <a:gd name="connsiteY185" fmla="*/ 1254938 h 1456508"/>
                <a:gd name="connsiteX186" fmla="*/ 368462 w 1508527"/>
                <a:gd name="connsiteY186" fmla="*/ 1231097 h 1456508"/>
                <a:gd name="connsiteX187" fmla="*/ 377132 w 1508527"/>
                <a:gd name="connsiteY187" fmla="*/ 1278780 h 1456508"/>
                <a:gd name="connsiteX188" fmla="*/ 420480 w 1508527"/>
                <a:gd name="connsiteY188" fmla="*/ 1300455 h 1456508"/>
                <a:gd name="connsiteX189" fmla="*/ 420480 w 1508527"/>
                <a:gd name="connsiteY189" fmla="*/ 1300455 h 1456508"/>
                <a:gd name="connsiteX190" fmla="*/ 351123 w 1508527"/>
                <a:gd name="connsiteY190" fmla="*/ 1276613 h 1456508"/>
                <a:gd name="connsiteX191" fmla="*/ 351123 w 1508527"/>
                <a:gd name="connsiteY191" fmla="*/ 1276613 h 1456508"/>
                <a:gd name="connsiteX192" fmla="*/ 296937 w 1508527"/>
                <a:gd name="connsiteY192" fmla="*/ 1280948 h 1456508"/>
                <a:gd name="connsiteX193" fmla="*/ 240584 w 1508527"/>
                <a:gd name="connsiteY193" fmla="*/ 1274445 h 1456508"/>
                <a:gd name="connsiteX194" fmla="*/ 251421 w 1508527"/>
                <a:gd name="connsiteY194" fmla="*/ 1270111 h 1456508"/>
                <a:gd name="connsiteX195" fmla="*/ 288268 w 1508527"/>
                <a:gd name="connsiteY195" fmla="*/ 1261441 h 1456508"/>
                <a:gd name="connsiteX196" fmla="*/ 318611 w 1508527"/>
                <a:gd name="connsiteY196" fmla="*/ 1265776 h 1456508"/>
                <a:gd name="connsiteX197" fmla="*/ 318611 w 1508527"/>
                <a:gd name="connsiteY197" fmla="*/ 1265776 h 1456508"/>
                <a:gd name="connsiteX198" fmla="*/ 318611 w 1508527"/>
                <a:gd name="connsiteY198" fmla="*/ 1265776 h 1456508"/>
                <a:gd name="connsiteX199" fmla="*/ 288268 w 1508527"/>
                <a:gd name="connsiteY199" fmla="*/ 1259273 h 1456508"/>
                <a:gd name="connsiteX200" fmla="*/ 262258 w 1508527"/>
                <a:gd name="connsiteY200" fmla="*/ 1261441 h 1456508"/>
                <a:gd name="connsiteX201" fmla="*/ 307774 w 1508527"/>
                <a:gd name="connsiteY201" fmla="*/ 1248436 h 1456508"/>
                <a:gd name="connsiteX202" fmla="*/ 351123 w 1508527"/>
                <a:gd name="connsiteY202" fmla="*/ 1276613 h 1456508"/>
                <a:gd name="connsiteX203" fmla="*/ 351123 w 1508527"/>
                <a:gd name="connsiteY203" fmla="*/ 1276613 h 1456508"/>
                <a:gd name="connsiteX204" fmla="*/ 361960 w 1508527"/>
                <a:gd name="connsiteY204" fmla="*/ 1261441 h 1456508"/>
                <a:gd name="connsiteX205" fmla="*/ 361960 w 1508527"/>
                <a:gd name="connsiteY205" fmla="*/ 1261441 h 1456508"/>
                <a:gd name="connsiteX206" fmla="*/ 346788 w 1508527"/>
                <a:gd name="connsiteY206" fmla="*/ 1209423 h 1456508"/>
                <a:gd name="connsiteX207" fmla="*/ 320779 w 1508527"/>
                <a:gd name="connsiteY207" fmla="*/ 1157404 h 1456508"/>
                <a:gd name="connsiteX208" fmla="*/ 320779 w 1508527"/>
                <a:gd name="connsiteY208" fmla="*/ 1170409 h 1456508"/>
                <a:gd name="connsiteX209" fmla="*/ 325114 w 1508527"/>
                <a:gd name="connsiteY209" fmla="*/ 1207255 h 1456508"/>
                <a:gd name="connsiteX210" fmla="*/ 340286 w 1508527"/>
                <a:gd name="connsiteY210" fmla="*/ 1235432 h 1456508"/>
                <a:gd name="connsiteX211" fmla="*/ 340286 w 1508527"/>
                <a:gd name="connsiteY211" fmla="*/ 1235432 h 1456508"/>
                <a:gd name="connsiteX212" fmla="*/ 340286 w 1508527"/>
                <a:gd name="connsiteY212" fmla="*/ 1235432 h 1456508"/>
                <a:gd name="connsiteX213" fmla="*/ 325114 w 1508527"/>
                <a:gd name="connsiteY213" fmla="*/ 1209423 h 1456508"/>
                <a:gd name="connsiteX214" fmla="*/ 318611 w 1508527"/>
                <a:gd name="connsiteY214" fmla="*/ 1185581 h 1456508"/>
                <a:gd name="connsiteX215" fmla="*/ 322946 w 1508527"/>
                <a:gd name="connsiteY215" fmla="*/ 1233264 h 1456508"/>
                <a:gd name="connsiteX216" fmla="*/ 361960 w 1508527"/>
                <a:gd name="connsiteY216" fmla="*/ 1261441 h 1456508"/>
                <a:gd name="connsiteX217" fmla="*/ 361960 w 1508527"/>
                <a:gd name="connsiteY217" fmla="*/ 1261441 h 1456508"/>
                <a:gd name="connsiteX218" fmla="*/ 296937 w 1508527"/>
                <a:gd name="connsiteY218" fmla="*/ 1231097 h 1456508"/>
                <a:gd name="connsiteX219" fmla="*/ 296937 w 1508527"/>
                <a:gd name="connsiteY219" fmla="*/ 1231097 h 1456508"/>
                <a:gd name="connsiteX220" fmla="*/ 242752 w 1508527"/>
                <a:gd name="connsiteY220" fmla="*/ 1228929 h 1456508"/>
                <a:gd name="connsiteX221" fmla="*/ 186399 w 1508527"/>
                <a:gd name="connsiteY221" fmla="*/ 1215925 h 1456508"/>
                <a:gd name="connsiteX222" fmla="*/ 197236 w 1508527"/>
                <a:gd name="connsiteY222" fmla="*/ 1213758 h 1456508"/>
                <a:gd name="connsiteX223" fmla="*/ 234082 w 1508527"/>
                <a:gd name="connsiteY223" fmla="*/ 1209423 h 1456508"/>
                <a:gd name="connsiteX224" fmla="*/ 264426 w 1508527"/>
                <a:gd name="connsiteY224" fmla="*/ 1218092 h 1456508"/>
                <a:gd name="connsiteX225" fmla="*/ 264426 w 1508527"/>
                <a:gd name="connsiteY225" fmla="*/ 1218092 h 1456508"/>
                <a:gd name="connsiteX226" fmla="*/ 264426 w 1508527"/>
                <a:gd name="connsiteY226" fmla="*/ 1218092 h 1456508"/>
                <a:gd name="connsiteX227" fmla="*/ 234082 w 1508527"/>
                <a:gd name="connsiteY227" fmla="*/ 1209423 h 1456508"/>
                <a:gd name="connsiteX228" fmla="*/ 208073 w 1508527"/>
                <a:gd name="connsiteY228" fmla="*/ 1209423 h 1456508"/>
                <a:gd name="connsiteX229" fmla="*/ 255756 w 1508527"/>
                <a:gd name="connsiteY229" fmla="*/ 1200753 h 1456508"/>
                <a:gd name="connsiteX230" fmla="*/ 296937 w 1508527"/>
                <a:gd name="connsiteY230" fmla="*/ 1231097 h 1456508"/>
                <a:gd name="connsiteX231" fmla="*/ 296937 w 1508527"/>
                <a:gd name="connsiteY231" fmla="*/ 1231097 h 1456508"/>
                <a:gd name="connsiteX232" fmla="*/ 307774 w 1508527"/>
                <a:gd name="connsiteY232" fmla="*/ 1218092 h 1456508"/>
                <a:gd name="connsiteX233" fmla="*/ 307774 w 1508527"/>
                <a:gd name="connsiteY233" fmla="*/ 1218092 h 1456508"/>
                <a:gd name="connsiteX234" fmla="*/ 296937 w 1508527"/>
                <a:gd name="connsiteY234" fmla="*/ 1163907 h 1456508"/>
                <a:gd name="connsiteX235" fmla="*/ 277430 w 1508527"/>
                <a:gd name="connsiteY235" fmla="*/ 1109721 h 1456508"/>
                <a:gd name="connsiteX236" fmla="*/ 275263 w 1508527"/>
                <a:gd name="connsiteY236" fmla="*/ 1122726 h 1456508"/>
                <a:gd name="connsiteX237" fmla="*/ 277430 w 1508527"/>
                <a:gd name="connsiteY237" fmla="*/ 1159572 h 1456508"/>
                <a:gd name="connsiteX238" fmla="*/ 290435 w 1508527"/>
                <a:gd name="connsiteY238" fmla="*/ 1187748 h 1456508"/>
                <a:gd name="connsiteX239" fmla="*/ 290435 w 1508527"/>
                <a:gd name="connsiteY239" fmla="*/ 1187748 h 1456508"/>
                <a:gd name="connsiteX240" fmla="*/ 290435 w 1508527"/>
                <a:gd name="connsiteY240" fmla="*/ 1187748 h 1456508"/>
                <a:gd name="connsiteX241" fmla="*/ 277430 w 1508527"/>
                <a:gd name="connsiteY241" fmla="*/ 1159572 h 1456508"/>
                <a:gd name="connsiteX242" fmla="*/ 273096 w 1508527"/>
                <a:gd name="connsiteY242" fmla="*/ 1133563 h 1456508"/>
                <a:gd name="connsiteX243" fmla="*/ 270928 w 1508527"/>
                <a:gd name="connsiteY243" fmla="*/ 1181246 h 1456508"/>
                <a:gd name="connsiteX244" fmla="*/ 307774 w 1508527"/>
                <a:gd name="connsiteY244" fmla="*/ 1218092 h 1456508"/>
                <a:gd name="connsiteX245" fmla="*/ 307774 w 1508527"/>
                <a:gd name="connsiteY245" fmla="*/ 1218092 h 1456508"/>
                <a:gd name="connsiteX246" fmla="*/ 244919 w 1508527"/>
                <a:gd name="connsiteY246" fmla="*/ 1179079 h 1456508"/>
                <a:gd name="connsiteX247" fmla="*/ 244919 w 1508527"/>
                <a:gd name="connsiteY247" fmla="*/ 1179079 h 1456508"/>
                <a:gd name="connsiteX248" fmla="*/ 190733 w 1508527"/>
                <a:gd name="connsiteY248" fmla="*/ 1170409 h 1456508"/>
                <a:gd name="connsiteX249" fmla="*/ 136548 w 1508527"/>
                <a:gd name="connsiteY249" fmla="*/ 1153070 h 1456508"/>
                <a:gd name="connsiteX250" fmla="*/ 149552 w 1508527"/>
                <a:gd name="connsiteY250" fmla="*/ 1150902 h 1456508"/>
                <a:gd name="connsiteX251" fmla="*/ 186399 w 1508527"/>
                <a:gd name="connsiteY251" fmla="*/ 1150902 h 1456508"/>
                <a:gd name="connsiteX252" fmla="*/ 216742 w 1508527"/>
                <a:gd name="connsiteY252" fmla="*/ 1161739 h 1456508"/>
                <a:gd name="connsiteX253" fmla="*/ 216742 w 1508527"/>
                <a:gd name="connsiteY253" fmla="*/ 1161739 h 1456508"/>
                <a:gd name="connsiteX254" fmla="*/ 216742 w 1508527"/>
                <a:gd name="connsiteY254" fmla="*/ 1161739 h 1456508"/>
                <a:gd name="connsiteX255" fmla="*/ 188566 w 1508527"/>
                <a:gd name="connsiteY255" fmla="*/ 1150902 h 1456508"/>
                <a:gd name="connsiteX256" fmla="*/ 162557 w 1508527"/>
                <a:gd name="connsiteY256" fmla="*/ 1148735 h 1456508"/>
                <a:gd name="connsiteX257" fmla="*/ 210240 w 1508527"/>
                <a:gd name="connsiteY257" fmla="*/ 1144400 h 1456508"/>
                <a:gd name="connsiteX258" fmla="*/ 244919 w 1508527"/>
                <a:gd name="connsiteY258" fmla="*/ 1179079 h 1456508"/>
                <a:gd name="connsiteX259" fmla="*/ 244919 w 1508527"/>
                <a:gd name="connsiteY259" fmla="*/ 1179079 h 1456508"/>
                <a:gd name="connsiteX260" fmla="*/ 257924 w 1508527"/>
                <a:gd name="connsiteY260" fmla="*/ 1168242 h 1456508"/>
                <a:gd name="connsiteX261" fmla="*/ 257924 w 1508527"/>
                <a:gd name="connsiteY261" fmla="*/ 1168242 h 1456508"/>
                <a:gd name="connsiteX262" fmla="*/ 253589 w 1508527"/>
                <a:gd name="connsiteY262" fmla="*/ 1114056 h 1456508"/>
                <a:gd name="connsiteX263" fmla="*/ 238417 w 1508527"/>
                <a:gd name="connsiteY263" fmla="*/ 1059870 h 1456508"/>
                <a:gd name="connsiteX264" fmla="*/ 236249 w 1508527"/>
                <a:gd name="connsiteY264" fmla="*/ 1070707 h 1456508"/>
                <a:gd name="connsiteX265" fmla="*/ 234082 w 1508527"/>
                <a:gd name="connsiteY265" fmla="*/ 1107554 h 1456508"/>
                <a:gd name="connsiteX266" fmla="*/ 242752 w 1508527"/>
                <a:gd name="connsiteY266" fmla="*/ 1137898 h 1456508"/>
                <a:gd name="connsiteX267" fmla="*/ 242752 w 1508527"/>
                <a:gd name="connsiteY267" fmla="*/ 1137898 h 1456508"/>
                <a:gd name="connsiteX268" fmla="*/ 242752 w 1508527"/>
                <a:gd name="connsiteY268" fmla="*/ 1137898 h 1456508"/>
                <a:gd name="connsiteX269" fmla="*/ 231914 w 1508527"/>
                <a:gd name="connsiteY269" fmla="*/ 1109721 h 1456508"/>
                <a:gd name="connsiteX270" fmla="*/ 229747 w 1508527"/>
                <a:gd name="connsiteY270" fmla="*/ 1083712 h 1456508"/>
                <a:gd name="connsiteX271" fmla="*/ 223245 w 1508527"/>
                <a:gd name="connsiteY271" fmla="*/ 1131395 h 1456508"/>
                <a:gd name="connsiteX272" fmla="*/ 257924 w 1508527"/>
                <a:gd name="connsiteY272" fmla="*/ 1168242 h 1456508"/>
                <a:gd name="connsiteX273" fmla="*/ 257924 w 1508527"/>
                <a:gd name="connsiteY273" fmla="*/ 1168242 h 1456508"/>
                <a:gd name="connsiteX274" fmla="*/ 199403 w 1508527"/>
                <a:gd name="connsiteY274" fmla="*/ 1124893 h 1456508"/>
                <a:gd name="connsiteX275" fmla="*/ 199403 w 1508527"/>
                <a:gd name="connsiteY275" fmla="*/ 1124893 h 1456508"/>
                <a:gd name="connsiteX276" fmla="*/ 147385 w 1508527"/>
                <a:gd name="connsiteY276" fmla="*/ 1111889 h 1456508"/>
                <a:gd name="connsiteX277" fmla="*/ 95367 w 1508527"/>
                <a:gd name="connsiteY277" fmla="*/ 1088047 h 1456508"/>
                <a:gd name="connsiteX278" fmla="*/ 108371 w 1508527"/>
                <a:gd name="connsiteY278" fmla="*/ 1088047 h 1456508"/>
                <a:gd name="connsiteX279" fmla="*/ 145217 w 1508527"/>
                <a:gd name="connsiteY279" fmla="*/ 1092382 h 1456508"/>
                <a:gd name="connsiteX280" fmla="*/ 173394 w 1508527"/>
                <a:gd name="connsiteY280" fmla="*/ 1105386 h 1456508"/>
                <a:gd name="connsiteX281" fmla="*/ 173394 w 1508527"/>
                <a:gd name="connsiteY281" fmla="*/ 1105386 h 1456508"/>
                <a:gd name="connsiteX282" fmla="*/ 173394 w 1508527"/>
                <a:gd name="connsiteY282" fmla="*/ 1105386 h 1456508"/>
                <a:gd name="connsiteX283" fmla="*/ 147385 w 1508527"/>
                <a:gd name="connsiteY283" fmla="*/ 1090214 h 1456508"/>
                <a:gd name="connsiteX284" fmla="*/ 121376 w 1508527"/>
                <a:gd name="connsiteY284" fmla="*/ 1083712 h 1456508"/>
                <a:gd name="connsiteX285" fmla="*/ 169059 w 1508527"/>
                <a:gd name="connsiteY285" fmla="*/ 1085880 h 1456508"/>
                <a:gd name="connsiteX286" fmla="*/ 199403 w 1508527"/>
                <a:gd name="connsiteY286" fmla="*/ 1124893 h 1456508"/>
                <a:gd name="connsiteX287" fmla="*/ 199403 w 1508527"/>
                <a:gd name="connsiteY287" fmla="*/ 1124893 h 1456508"/>
                <a:gd name="connsiteX288" fmla="*/ 212408 w 1508527"/>
                <a:gd name="connsiteY288" fmla="*/ 1114056 h 1456508"/>
                <a:gd name="connsiteX289" fmla="*/ 212408 w 1508527"/>
                <a:gd name="connsiteY289" fmla="*/ 1114056 h 1456508"/>
                <a:gd name="connsiteX290" fmla="*/ 212408 w 1508527"/>
                <a:gd name="connsiteY290" fmla="*/ 1059870 h 1456508"/>
                <a:gd name="connsiteX291" fmla="*/ 203738 w 1508527"/>
                <a:gd name="connsiteY291" fmla="*/ 1003517 h 1456508"/>
                <a:gd name="connsiteX292" fmla="*/ 199403 w 1508527"/>
                <a:gd name="connsiteY292" fmla="*/ 1014354 h 1456508"/>
                <a:gd name="connsiteX293" fmla="*/ 192901 w 1508527"/>
                <a:gd name="connsiteY293" fmla="*/ 1051201 h 1456508"/>
                <a:gd name="connsiteX294" fmla="*/ 199403 w 1508527"/>
                <a:gd name="connsiteY294" fmla="*/ 1081545 h 1456508"/>
                <a:gd name="connsiteX295" fmla="*/ 199403 w 1508527"/>
                <a:gd name="connsiteY295" fmla="*/ 1081545 h 1456508"/>
                <a:gd name="connsiteX296" fmla="*/ 199403 w 1508527"/>
                <a:gd name="connsiteY296" fmla="*/ 1081545 h 1456508"/>
                <a:gd name="connsiteX297" fmla="*/ 192901 w 1508527"/>
                <a:gd name="connsiteY297" fmla="*/ 1051201 h 1456508"/>
                <a:gd name="connsiteX298" fmla="*/ 195068 w 1508527"/>
                <a:gd name="connsiteY298" fmla="*/ 1025192 h 1456508"/>
                <a:gd name="connsiteX299" fmla="*/ 184231 w 1508527"/>
                <a:gd name="connsiteY299" fmla="*/ 1072875 h 1456508"/>
                <a:gd name="connsiteX300" fmla="*/ 212408 w 1508527"/>
                <a:gd name="connsiteY300" fmla="*/ 1114056 h 1456508"/>
                <a:gd name="connsiteX301" fmla="*/ 212408 w 1508527"/>
                <a:gd name="connsiteY301" fmla="*/ 1114056 h 1456508"/>
                <a:gd name="connsiteX302" fmla="*/ 160389 w 1508527"/>
                <a:gd name="connsiteY302" fmla="*/ 1064205 h 1456508"/>
                <a:gd name="connsiteX303" fmla="*/ 160389 w 1508527"/>
                <a:gd name="connsiteY303" fmla="*/ 1064205 h 1456508"/>
                <a:gd name="connsiteX304" fmla="*/ 110539 w 1508527"/>
                <a:gd name="connsiteY304" fmla="*/ 1044698 h 1456508"/>
                <a:gd name="connsiteX305" fmla="*/ 60688 w 1508527"/>
                <a:gd name="connsiteY305" fmla="*/ 1016522 h 1456508"/>
                <a:gd name="connsiteX306" fmla="*/ 73692 w 1508527"/>
                <a:gd name="connsiteY306" fmla="*/ 1016522 h 1456508"/>
                <a:gd name="connsiteX307" fmla="*/ 110539 w 1508527"/>
                <a:gd name="connsiteY307" fmla="*/ 1025192 h 1456508"/>
                <a:gd name="connsiteX308" fmla="*/ 136548 w 1508527"/>
                <a:gd name="connsiteY308" fmla="*/ 1042531 h 1456508"/>
                <a:gd name="connsiteX309" fmla="*/ 136548 w 1508527"/>
                <a:gd name="connsiteY309" fmla="*/ 1042531 h 1456508"/>
                <a:gd name="connsiteX310" fmla="*/ 136548 w 1508527"/>
                <a:gd name="connsiteY310" fmla="*/ 1042531 h 1456508"/>
                <a:gd name="connsiteX311" fmla="*/ 110539 w 1508527"/>
                <a:gd name="connsiteY311" fmla="*/ 1025192 h 1456508"/>
                <a:gd name="connsiteX312" fmla="*/ 86697 w 1508527"/>
                <a:gd name="connsiteY312" fmla="*/ 1016522 h 1456508"/>
                <a:gd name="connsiteX313" fmla="*/ 134380 w 1508527"/>
                <a:gd name="connsiteY313" fmla="*/ 1023024 h 1456508"/>
                <a:gd name="connsiteX314" fmla="*/ 160389 w 1508527"/>
                <a:gd name="connsiteY314" fmla="*/ 1064205 h 1456508"/>
                <a:gd name="connsiteX315" fmla="*/ 160389 w 1508527"/>
                <a:gd name="connsiteY315" fmla="*/ 1064205 h 1456508"/>
                <a:gd name="connsiteX316" fmla="*/ 175561 w 1508527"/>
                <a:gd name="connsiteY316" fmla="*/ 1055536 h 1456508"/>
                <a:gd name="connsiteX317" fmla="*/ 175561 w 1508527"/>
                <a:gd name="connsiteY317" fmla="*/ 1055536 h 1456508"/>
                <a:gd name="connsiteX318" fmla="*/ 182064 w 1508527"/>
                <a:gd name="connsiteY318" fmla="*/ 1001350 h 1456508"/>
                <a:gd name="connsiteX319" fmla="*/ 179896 w 1508527"/>
                <a:gd name="connsiteY319" fmla="*/ 944997 h 1456508"/>
                <a:gd name="connsiteX320" fmla="*/ 175561 w 1508527"/>
                <a:gd name="connsiteY320" fmla="*/ 955834 h 1456508"/>
                <a:gd name="connsiteX321" fmla="*/ 164724 w 1508527"/>
                <a:gd name="connsiteY321" fmla="*/ 992680 h 1456508"/>
                <a:gd name="connsiteX322" fmla="*/ 166892 w 1508527"/>
                <a:gd name="connsiteY322" fmla="*/ 1023024 h 1456508"/>
                <a:gd name="connsiteX323" fmla="*/ 166892 w 1508527"/>
                <a:gd name="connsiteY323" fmla="*/ 1023024 h 1456508"/>
                <a:gd name="connsiteX324" fmla="*/ 166892 w 1508527"/>
                <a:gd name="connsiteY324" fmla="*/ 1023024 h 1456508"/>
                <a:gd name="connsiteX325" fmla="*/ 162557 w 1508527"/>
                <a:gd name="connsiteY325" fmla="*/ 992680 h 1456508"/>
                <a:gd name="connsiteX326" fmla="*/ 166892 w 1508527"/>
                <a:gd name="connsiteY326" fmla="*/ 966671 h 1456508"/>
                <a:gd name="connsiteX327" fmla="*/ 151720 w 1508527"/>
                <a:gd name="connsiteY327" fmla="*/ 1012187 h 1456508"/>
                <a:gd name="connsiteX328" fmla="*/ 175561 w 1508527"/>
                <a:gd name="connsiteY328" fmla="*/ 1055536 h 1456508"/>
                <a:gd name="connsiteX329" fmla="*/ 175561 w 1508527"/>
                <a:gd name="connsiteY329" fmla="*/ 1055536 h 1456508"/>
                <a:gd name="connsiteX330" fmla="*/ 127878 w 1508527"/>
                <a:gd name="connsiteY330" fmla="*/ 999183 h 1456508"/>
                <a:gd name="connsiteX331" fmla="*/ 127878 w 1508527"/>
                <a:gd name="connsiteY331" fmla="*/ 999183 h 1456508"/>
                <a:gd name="connsiteX332" fmla="*/ 80195 w 1508527"/>
                <a:gd name="connsiteY332" fmla="*/ 975341 h 1456508"/>
                <a:gd name="connsiteX333" fmla="*/ 34679 w 1508527"/>
                <a:gd name="connsiteY333" fmla="*/ 940662 h 1456508"/>
                <a:gd name="connsiteX334" fmla="*/ 47683 w 1508527"/>
                <a:gd name="connsiteY334" fmla="*/ 942830 h 1456508"/>
                <a:gd name="connsiteX335" fmla="*/ 82362 w 1508527"/>
                <a:gd name="connsiteY335" fmla="*/ 953667 h 1456508"/>
                <a:gd name="connsiteX336" fmla="*/ 106204 w 1508527"/>
                <a:gd name="connsiteY336" fmla="*/ 973173 h 1456508"/>
                <a:gd name="connsiteX337" fmla="*/ 106204 w 1508527"/>
                <a:gd name="connsiteY337" fmla="*/ 973173 h 1456508"/>
                <a:gd name="connsiteX338" fmla="*/ 106204 w 1508527"/>
                <a:gd name="connsiteY338" fmla="*/ 973173 h 1456508"/>
                <a:gd name="connsiteX339" fmla="*/ 82362 w 1508527"/>
                <a:gd name="connsiteY339" fmla="*/ 953667 h 1456508"/>
                <a:gd name="connsiteX340" fmla="*/ 58520 w 1508527"/>
                <a:gd name="connsiteY340" fmla="*/ 942830 h 1456508"/>
                <a:gd name="connsiteX341" fmla="*/ 106204 w 1508527"/>
                <a:gd name="connsiteY341" fmla="*/ 953667 h 1456508"/>
                <a:gd name="connsiteX342" fmla="*/ 127878 w 1508527"/>
                <a:gd name="connsiteY342" fmla="*/ 999183 h 1456508"/>
                <a:gd name="connsiteX343" fmla="*/ 127878 w 1508527"/>
                <a:gd name="connsiteY343" fmla="*/ 999183 h 1456508"/>
                <a:gd name="connsiteX344" fmla="*/ 143050 w 1508527"/>
                <a:gd name="connsiteY344" fmla="*/ 992680 h 1456508"/>
                <a:gd name="connsiteX345" fmla="*/ 143050 w 1508527"/>
                <a:gd name="connsiteY345" fmla="*/ 992680 h 1456508"/>
                <a:gd name="connsiteX346" fmla="*/ 121376 w 1508527"/>
                <a:gd name="connsiteY346" fmla="*/ 944997 h 1456508"/>
                <a:gd name="connsiteX347" fmla="*/ 143050 w 1508527"/>
                <a:gd name="connsiteY347" fmla="*/ 901648 h 1456508"/>
                <a:gd name="connsiteX348" fmla="*/ 136548 w 1508527"/>
                <a:gd name="connsiteY348" fmla="*/ 927657 h 1456508"/>
                <a:gd name="connsiteX349" fmla="*/ 136548 w 1508527"/>
                <a:gd name="connsiteY349" fmla="*/ 958001 h 1456508"/>
                <a:gd name="connsiteX350" fmla="*/ 136548 w 1508527"/>
                <a:gd name="connsiteY350" fmla="*/ 958001 h 1456508"/>
                <a:gd name="connsiteX351" fmla="*/ 136548 w 1508527"/>
                <a:gd name="connsiteY351" fmla="*/ 958001 h 1456508"/>
                <a:gd name="connsiteX352" fmla="*/ 136548 w 1508527"/>
                <a:gd name="connsiteY352" fmla="*/ 927657 h 1456508"/>
                <a:gd name="connsiteX353" fmla="*/ 149552 w 1508527"/>
                <a:gd name="connsiteY353" fmla="*/ 892979 h 1456508"/>
                <a:gd name="connsiteX354" fmla="*/ 156055 w 1508527"/>
                <a:gd name="connsiteY354" fmla="*/ 882142 h 1456508"/>
                <a:gd name="connsiteX355" fmla="*/ 153887 w 1508527"/>
                <a:gd name="connsiteY355" fmla="*/ 938495 h 1456508"/>
                <a:gd name="connsiteX356" fmla="*/ 143050 w 1508527"/>
                <a:gd name="connsiteY356" fmla="*/ 992680 h 1456508"/>
                <a:gd name="connsiteX357" fmla="*/ 143050 w 1508527"/>
                <a:gd name="connsiteY357" fmla="*/ 992680 h 1456508"/>
                <a:gd name="connsiteX358" fmla="*/ 101869 w 1508527"/>
                <a:gd name="connsiteY358" fmla="*/ 934160 h 1456508"/>
                <a:gd name="connsiteX359" fmla="*/ 101869 w 1508527"/>
                <a:gd name="connsiteY359" fmla="*/ 934160 h 1456508"/>
                <a:gd name="connsiteX360" fmla="*/ 56353 w 1508527"/>
                <a:gd name="connsiteY360" fmla="*/ 905983 h 1456508"/>
                <a:gd name="connsiteX361" fmla="*/ 15172 w 1508527"/>
                <a:gd name="connsiteY361" fmla="*/ 866970 h 1456508"/>
                <a:gd name="connsiteX362" fmla="*/ 26009 w 1508527"/>
                <a:gd name="connsiteY362" fmla="*/ 871304 h 1456508"/>
                <a:gd name="connsiteX363" fmla="*/ 60688 w 1508527"/>
                <a:gd name="connsiteY363" fmla="*/ 886476 h 1456508"/>
                <a:gd name="connsiteX364" fmla="*/ 82362 w 1508527"/>
                <a:gd name="connsiteY364" fmla="*/ 908151 h 1456508"/>
                <a:gd name="connsiteX365" fmla="*/ 82362 w 1508527"/>
                <a:gd name="connsiteY365" fmla="*/ 908151 h 1456508"/>
                <a:gd name="connsiteX366" fmla="*/ 82362 w 1508527"/>
                <a:gd name="connsiteY366" fmla="*/ 908151 h 1456508"/>
                <a:gd name="connsiteX367" fmla="*/ 60688 w 1508527"/>
                <a:gd name="connsiteY367" fmla="*/ 886476 h 1456508"/>
                <a:gd name="connsiteX368" fmla="*/ 39014 w 1508527"/>
                <a:gd name="connsiteY368" fmla="*/ 873472 h 1456508"/>
                <a:gd name="connsiteX369" fmla="*/ 84530 w 1508527"/>
                <a:gd name="connsiteY369" fmla="*/ 890811 h 1456508"/>
                <a:gd name="connsiteX370" fmla="*/ 101869 w 1508527"/>
                <a:gd name="connsiteY370" fmla="*/ 934160 h 1456508"/>
                <a:gd name="connsiteX371" fmla="*/ 101869 w 1508527"/>
                <a:gd name="connsiteY371" fmla="*/ 934160 h 1456508"/>
                <a:gd name="connsiteX372" fmla="*/ 119208 w 1508527"/>
                <a:gd name="connsiteY372" fmla="*/ 927657 h 1456508"/>
                <a:gd name="connsiteX373" fmla="*/ 119208 w 1508527"/>
                <a:gd name="connsiteY373" fmla="*/ 927657 h 1456508"/>
                <a:gd name="connsiteX374" fmla="*/ 136548 w 1508527"/>
                <a:gd name="connsiteY374" fmla="*/ 875639 h 1456508"/>
                <a:gd name="connsiteX375" fmla="*/ 145217 w 1508527"/>
                <a:gd name="connsiteY375" fmla="*/ 819286 h 1456508"/>
                <a:gd name="connsiteX376" fmla="*/ 138715 w 1508527"/>
                <a:gd name="connsiteY376" fmla="*/ 830123 h 1456508"/>
                <a:gd name="connsiteX377" fmla="*/ 121376 w 1508527"/>
                <a:gd name="connsiteY377" fmla="*/ 862635 h 1456508"/>
                <a:gd name="connsiteX378" fmla="*/ 117041 w 1508527"/>
                <a:gd name="connsiteY378" fmla="*/ 892979 h 1456508"/>
                <a:gd name="connsiteX379" fmla="*/ 117041 w 1508527"/>
                <a:gd name="connsiteY379" fmla="*/ 892979 h 1456508"/>
                <a:gd name="connsiteX380" fmla="*/ 117041 w 1508527"/>
                <a:gd name="connsiteY380" fmla="*/ 892979 h 1456508"/>
                <a:gd name="connsiteX381" fmla="*/ 119208 w 1508527"/>
                <a:gd name="connsiteY381" fmla="*/ 862635 h 1456508"/>
                <a:gd name="connsiteX382" fmla="*/ 127878 w 1508527"/>
                <a:gd name="connsiteY382" fmla="*/ 838793 h 1456508"/>
                <a:gd name="connsiteX383" fmla="*/ 101869 w 1508527"/>
                <a:gd name="connsiteY383" fmla="*/ 879974 h 1456508"/>
                <a:gd name="connsiteX384" fmla="*/ 119208 w 1508527"/>
                <a:gd name="connsiteY384" fmla="*/ 927657 h 1456508"/>
                <a:gd name="connsiteX385" fmla="*/ 119208 w 1508527"/>
                <a:gd name="connsiteY385" fmla="*/ 927657 h 1456508"/>
                <a:gd name="connsiteX386" fmla="*/ 84530 w 1508527"/>
                <a:gd name="connsiteY386" fmla="*/ 864802 h 1456508"/>
                <a:gd name="connsiteX387" fmla="*/ 84530 w 1508527"/>
                <a:gd name="connsiteY387" fmla="*/ 864802 h 1456508"/>
                <a:gd name="connsiteX388" fmla="*/ 41181 w 1508527"/>
                <a:gd name="connsiteY388" fmla="*/ 830123 h 1456508"/>
                <a:gd name="connsiteX389" fmla="*/ 4335 w 1508527"/>
                <a:gd name="connsiteY389" fmla="*/ 786775 h 1456508"/>
                <a:gd name="connsiteX390" fmla="*/ 15172 w 1508527"/>
                <a:gd name="connsiteY390" fmla="*/ 791110 h 1456508"/>
                <a:gd name="connsiteX391" fmla="*/ 47683 w 1508527"/>
                <a:gd name="connsiteY391" fmla="*/ 810617 h 1456508"/>
                <a:gd name="connsiteX392" fmla="*/ 67190 w 1508527"/>
                <a:gd name="connsiteY392" fmla="*/ 834458 h 1456508"/>
                <a:gd name="connsiteX393" fmla="*/ 67190 w 1508527"/>
                <a:gd name="connsiteY393" fmla="*/ 834458 h 1456508"/>
                <a:gd name="connsiteX394" fmla="*/ 67190 w 1508527"/>
                <a:gd name="connsiteY394" fmla="*/ 834458 h 1456508"/>
                <a:gd name="connsiteX395" fmla="*/ 47683 w 1508527"/>
                <a:gd name="connsiteY395" fmla="*/ 810617 h 1456508"/>
                <a:gd name="connsiteX396" fmla="*/ 26009 w 1508527"/>
                <a:gd name="connsiteY396" fmla="*/ 795445 h 1456508"/>
                <a:gd name="connsiteX397" fmla="*/ 69358 w 1508527"/>
                <a:gd name="connsiteY397" fmla="*/ 817119 h 1456508"/>
                <a:gd name="connsiteX398" fmla="*/ 84530 w 1508527"/>
                <a:gd name="connsiteY398" fmla="*/ 864802 h 1456508"/>
                <a:gd name="connsiteX399" fmla="*/ 84530 w 1508527"/>
                <a:gd name="connsiteY399" fmla="*/ 864802 h 1456508"/>
                <a:gd name="connsiteX400" fmla="*/ 99702 w 1508527"/>
                <a:gd name="connsiteY400" fmla="*/ 860467 h 1456508"/>
                <a:gd name="connsiteX401" fmla="*/ 99702 w 1508527"/>
                <a:gd name="connsiteY401" fmla="*/ 860467 h 1456508"/>
                <a:gd name="connsiteX402" fmla="*/ 88864 w 1508527"/>
                <a:gd name="connsiteY402" fmla="*/ 810617 h 1456508"/>
                <a:gd name="connsiteX403" fmla="*/ 119208 w 1508527"/>
                <a:gd name="connsiteY403" fmla="*/ 771603 h 1456508"/>
                <a:gd name="connsiteX404" fmla="*/ 108371 w 1508527"/>
                <a:gd name="connsiteY404" fmla="*/ 795445 h 1456508"/>
                <a:gd name="connsiteX405" fmla="*/ 101869 w 1508527"/>
                <a:gd name="connsiteY405" fmla="*/ 825789 h 1456508"/>
                <a:gd name="connsiteX406" fmla="*/ 101869 w 1508527"/>
                <a:gd name="connsiteY406" fmla="*/ 827956 h 1456508"/>
                <a:gd name="connsiteX407" fmla="*/ 101869 w 1508527"/>
                <a:gd name="connsiteY407" fmla="*/ 827956 h 1456508"/>
                <a:gd name="connsiteX408" fmla="*/ 108371 w 1508527"/>
                <a:gd name="connsiteY408" fmla="*/ 797612 h 1456508"/>
                <a:gd name="connsiteX409" fmla="*/ 130045 w 1508527"/>
                <a:gd name="connsiteY409" fmla="*/ 767268 h 1456508"/>
                <a:gd name="connsiteX410" fmla="*/ 138715 w 1508527"/>
                <a:gd name="connsiteY410" fmla="*/ 758598 h 1456508"/>
                <a:gd name="connsiteX411" fmla="*/ 123543 w 1508527"/>
                <a:gd name="connsiteY411" fmla="*/ 812784 h 1456508"/>
                <a:gd name="connsiteX412" fmla="*/ 99702 w 1508527"/>
                <a:gd name="connsiteY412" fmla="*/ 860467 h 1456508"/>
                <a:gd name="connsiteX413" fmla="*/ 99702 w 1508527"/>
                <a:gd name="connsiteY413" fmla="*/ 860467 h 1456508"/>
                <a:gd name="connsiteX414" fmla="*/ 73692 w 1508527"/>
                <a:gd name="connsiteY414" fmla="*/ 793277 h 1456508"/>
                <a:gd name="connsiteX415" fmla="*/ 73692 w 1508527"/>
                <a:gd name="connsiteY415" fmla="*/ 793277 h 1456508"/>
                <a:gd name="connsiteX416" fmla="*/ 65023 w 1508527"/>
                <a:gd name="connsiteY416" fmla="*/ 743426 h 1456508"/>
                <a:gd name="connsiteX417" fmla="*/ 23842 w 1508527"/>
                <a:gd name="connsiteY417" fmla="*/ 717417 h 1456508"/>
                <a:gd name="connsiteX418" fmla="*/ 43348 w 1508527"/>
                <a:gd name="connsiteY418" fmla="*/ 734757 h 1456508"/>
                <a:gd name="connsiteX419" fmla="*/ 58520 w 1508527"/>
                <a:gd name="connsiteY419" fmla="*/ 760766 h 1456508"/>
                <a:gd name="connsiteX420" fmla="*/ 58520 w 1508527"/>
                <a:gd name="connsiteY420" fmla="*/ 760766 h 1456508"/>
                <a:gd name="connsiteX421" fmla="*/ 58520 w 1508527"/>
                <a:gd name="connsiteY421" fmla="*/ 760766 h 1456508"/>
                <a:gd name="connsiteX422" fmla="*/ 41181 w 1508527"/>
                <a:gd name="connsiteY422" fmla="*/ 734757 h 1456508"/>
                <a:gd name="connsiteX423" fmla="*/ 10837 w 1508527"/>
                <a:gd name="connsiteY423" fmla="*/ 713083 h 1456508"/>
                <a:gd name="connsiteX424" fmla="*/ 0 w 1508527"/>
                <a:gd name="connsiteY424" fmla="*/ 706580 h 1456508"/>
                <a:gd name="connsiteX425" fmla="*/ 32511 w 1508527"/>
                <a:gd name="connsiteY425" fmla="*/ 754264 h 1456508"/>
                <a:gd name="connsiteX426" fmla="*/ 73692 w 1508527"/>
                <a:gd name="connsiteY426" fmla="*/ 793277 h 1456508"/>
                <a:gd name="connsiteX427" fmla="*/ 73692 w 1508527"/>
                <a:gd name="connsiteY427" fmla="*/ 793277 h 1456508"/>
                <a:gd name="connsiteX428" fmla="*/ 88864 w 1508527"/>
                <a:gd name="connsiteY428" fmla="*/ 791110 h 1456508"/>
                <a:gd name="connsiteX429" fmla="*/ 88864 w 1508527"/>
                <a:gd name="connsiteY429" fmla="*/ 791110 h 1456508"/>
                <a:gd name="connsiteX430" fmla="*/ 117041 w 1508527"/>
                <a:gd name="connsiteY430" fmla="*/ 745594 h 1456508"/>
                <a:gd name="connsiteX431" fmla="*/ 136548 w 1508527"/>
                <a:gd name="connsiteY431" fmla="*/ 691408 h 1456508"/>
                <a:gd name="connsiteX432" fmla="*/ 127878 w 1508527"/>
                <a:gd name="connsiteY432" fmla="*/ 700078 h 1456508"/>
                <a:gd name="connsiteX433" fmla="*/ 104036 w 1508527"/>
                <a:gd name="connsiteY433" fmla="*/ 728255 h 1456508"/>
                <a:gd name="connsiteX434" fmla="*/ 93199 w 1508527"/>
                <a:gd name="connsiteY434" fmla="*/ 758598 h 1456508"/>
                <a:gd name="connsiteX435" fmla="*/ 93199 w 1508527"/>
                <a:gd name="connsiteY435" fmla="*/ 758598 h 1456508"/>
                <a:gd name="connsiteX436" fmla="*/ 93199 w 1508527"/>
                <a:gd name="connsiteY436" fmla="*/ 756431 h 1456508"/>
                <a:gd name="connsiteX437" fmla="*/ 101869 w 1508527"/>
                <a:gd name="connsiteY437" fmla="*/ 726087 h 1456508"/>
                <a:gd name="connsiteX438" fmla="*/ 114874 w 1508527"/>
                <a:gd name="connsiteY438" fmla="*/ 704413 h 1456508"/>
                <a:gd name="connsiteX439" fmla="*/ 82362 w 1508527"/>
                <a:gd name="connsiteY439" fmla="*/ 739092 h 1456508"/>
                <a:gd name="connsiteX440" fmla="*/ 88864 w 1508527"/>
                <a:gd name="connsiteY440" fmla="*/ 791110 h 1456508"/>
                <a:gd name="connsiteX441" fmla="*/ 88864 w 1508527"/>
                <a:gd name="connsiteY441" fmla="*/ 791110 h 1456508"/>
                <a:gd name="connsiteX442" fmla="*/ 69358 w 1508527"/>
                <a:gd name="connsiteY442" fmla="*/ 721752 h 1456508"/>
                <a:gd name="connsiteX443" fmla="*/ 69358 w 1508527"/>
                <a:gd name="connsiteY443" fmla="*/ 721752 h 1456508"/>
                <a:gd name="connsiteX444" fmla="*/ 34679 w 1508527"/>
                <a:gd name="connsiteY444" fmla="*/ 680571 h 1456508"/>
                <a:gd name="connsiteX445" fmla="*/ 6502 w 1508527"/>
                <a:gd name="connsiteY445" fmla="*/ 630720 h 1456508"/>
                <a:gd name="connsiteX446" fmla="*/ 17339 w 1508527"/>
                <a:gd name="connsiteY446" fmla="*/ 637223 h 1456508"/>
                <a:gd name="connsiteX447" fmla="*/ 45516 w 1508527"/>
                <a:gd name="connsiteY447" fmla="*/ 661064 h 1456508"/>
                <a:gd name="connsiteX448" fmla="*/ 60688 w 1508527"/>
                <a:gd name="connsiteY448" fmla="*/ 689241 h 1456508"/>
                <a:gd name="connsiteX449" fmla="*/ 60688 w 1508527"/>
                <a:gd name="connsiteY449" fmla="*/ 689241 h 1456508"/>
                <a:gd name="connsiteX450" fmla="*/ 60688 w 1508527"/>
                <a:gd name="connsiteY450" fmla="*/ 687073 h 1456508"/>
                <a:gd name="connsiteX451" fmla="*/ 47683 w 1508527"/>
                <a:gd name="connsiteY451" fmla="*/ 658897 h 1456508"/>
                <a:gd name="connsiteX452" fmla="*/ 30344 w 1508527"/>
                <a:gd name="connsiteY452" fmla="*/ 639390 h 1456508"/>
                <a:gd name="connsiteX453" fmla="*/ 69358 w 1508527"/>
                <a:gd name="connsiteY453" fmla="*/ 669734 h 1456508"/>
                <a:gd name="connsiteX454" fmla="*/ 69358 w 1508527"/>
                <a:gd name="connsiteY454" fmla="*/ 721752 h 1456508"/>
                <a:gd name="connsiteX455" fmla="*/ 69358 w 1508527"/>
                <a:gd name="connsiteY455" fmla="*/ 721752 h 1456508"/>
                <a:gd name="connsiteX456" fmla="*/ 84530 w 1508527"/>
                <a:gd name="connsiteY456" fmla="*/ 721752 h 1456508"/>
                <a:gd name="connsiteX457" fmla="*/ 84530 w 1508527"/>
                <a:gd name="connsiteY457" fmla="*/ 721752 h 1456508"/>
                <a:gd name="connsiteX458" fmla="*/ 84530 w 1508527"/>
                <a:gd name="connsiteY458" fmla="*/ 669734 h 1456508"/>
                <a:gd name="connsiteX459" fmla="*/ 121376 w 1508527"/>
                <a:gd name="connsiteY459" fmla="*/ 639390 h 1456508"/>
                <a:gd name="connsiteX460" fmla="*/ 106204 w 1508527"/>
                <a:gd name="connsiteY460" fmla="*/ 658897 h 1456508"/>
                <a:gd name="connsiteX461" fmla="*/ 93199 w 1508527"/>
                <a:gd name="connsiteY461" fmla="*/ 687073 h 1456508"/>
                <a:gd name="connsiteX462" fmla="*/ 93199 w 1508527"/>
                <a:gd name="connsiteY462" fmla="*/ 689241 h 1456508"/>
                <a:gd name="connsiteX463" fmla="*/ 93199 w 1508527"/>
                <a:gd name="connsiteY463" fmla="*/ 689241 h 1456508"/>
                <a:gd name="connsiteX464" fmla="*/ 106204 w 1508527"/>
                <a:gd name="connsiteY464" fmla="*/ 661064 h 1456508"/>
                <a:gd name="connsiteX465" fmla="*/ 132213 w 1508527"/>
                <a:gd name="connsiteY465" fmla="*/ 635055 h 1456508"/>
                <a:gd name="connsiteX466" fmla="*/ 143050 w 1508527"/>
                <a:gd name="connsiteY466" fmla="*/ 628553 h 1456508"/>
                <a:gd name="connsiteX467" fmla="*/ 117041 w 1508527"/>
                <a:gd name="connsiteY467" fmla="*/ 680571 h 1456508"/>
                <a:gd name="connsiteX468" fmla="*/ 84530 w 1508527"/>
                <a:gd name="connsiteY468" fmla="*/ 721752 h 1456508"/>
                <a:gd name="connsiteX469" fmla="*/ 84530 w 1508527"/>
                <a:gd name="connsiteY469" fmla="*/ 721752 h 1456508"/>
                <a:gd name="connsiteX470" fmla="*/ 71525 w 1508527"/>
                <a:gd name="connsiteY470" fmla="*/ 650227 h 1456508"/>
                <a:gd name="connsiteX471" fmla="*/ 71525 w 1508527"/>
                <a:gd name="connsiteY471" fmla="*/ 650227 h 1456508"/>
                <a:gd name="connsiteX472" fmla="*/ 73692 w 1508527"/>
                <a:gd name="connsiteY472" fmla="*/ 600376 h 1456508"/>
                <a:gd name="connsiteX473" fmla="*/ 39014 w 1508527"/>
                <a:gd name="connsiteY473" fmla="*/ 567865 h 1456508"/>
                <a:gd name="connsiteX474" fmla="*/ 54186 w 1508527"/>
                <a:gd name="connsiteY474" fmla="*/ 589539 h 1456508"/>
                <a:gd name="connsiteX475" fmla="*/ 65023 w 1508527"/>
                <a:gd name="connsiteY475" fmla="*/ 617716 h 1456508"/>
                <a:gd name="connsiteX476" fmla="*/ 65023 w 1508527"/>
                <a:gd name="connsiteY476" fmla="*/ 619883 h 1456508"/>
                <a:gd name="connsiteX477" fmla="*/ 65023 w 1508527"/>
                <a:gd name="connsiteY477" fmla="*/ 619883 h 1456508"/>
                <a:gd name="connsiteX478" fmla="*/ 54186 w 1508527"/>
                <a:gd name="connsiteY478" fmla="*/ 591707 h 1456508"/>
                <a:gd name="connsiteX479" fmla="*/ 28177 w 1508527"/>
                <a:gd name="connsiteY479" fmla="*/ 563530 h 1456508"/>
                <a:gd name="connsiteX480" fmla="*/ 19507 w 1508527"/>
                <a:gd name="connsiteY480" fmla="*/ 554861 h 1456508"/>
                <a:gd name="connsiteX481" fmla="*/ 41181 w 1508527"/>
                <a:gd name="connsiteY481" fmla="*/ 606879 h 1456508"/>
                <a:gd name="connsiteX482" fmla="*/ 71525 w 1508527"/>
                <a:gd name="connsiteY482" fmla="*/ 650227 h 1456508"/>
                <a:gd name="connsiteX483" fmla="*/ 71525 w 1508527"/>
                <a:gd name="connsiteY483" fmla="*/ 650227 h 1456508"/>
                <a:gd name="connsiteX484" fmla="*/ 88864 w 1508527"/>
                <a:gd name="connsiteY484" fmla="*/ 650227 h 1456508"/>
                <a:gd name="connsiteX485" fmla="*/ 88864 w 1508527"/>
                <a:gd name="connsiteY485" fmla="*/ 650227 h 1456508"/>
                <a:gd name="connsiteX486" fmla="*/ 125711 w 1508527"/>
                <a:gd name="connsiteY486" fmla="*/ 611214 h 1456508"/>
                <a:gd name="connsiteX487" fmla="*/ 156055 w 1508527"/>
                <a:gd name="connsiteY487" fmla="*/ 563530 h 1456508"/>
                <a:gd name="connsiteX488" fmla="*/ 145217 w 1508527"/>
                <a:gd name="connsiteY488" fmla="*/ 570033 h 1456508"/>
                <a:gd name="connsiteX489" fmla="*/ 114874 w 1508527"/>
                <a:gd name="connsiteY489" fmla="*/ 593874 h 1456508"/>
                <a:gd name="connsiteX490" fmla="*/ 99702 w 1508527"/>
                <a:gd name="connsiteY490" fmla="*/ 619883 h 1456508"/>
                <a:gd name="connsiteX491" fmla="*/ 99702 w 1508527"/>
                <a:gd name="connsiteY491" fmla="*/ 619883 h 1456508"/>
                <a:gd name="connsiteX492" fmla="*/ 99702 w 1508527"/>
                <a:gd name="connsiteY492" fmla="*/ 619883 h 1456508"/>
                <a:gd name="connsiteX493" fmla="*/ 114874 w 1508527"/>
                <a:gd name="connsiteY493" fmla="*/ 593874 h 1456508"/>
                <a:gd name="connsiteX494" fmla="*/ 132213 w 1508527"/>
                <a:gd name="connsiteY494" fmla="*/ 576535 h 1456508"/>
                <a:gd name="connsiteX495" fmla="*/ 93199 w 1508527"/>
                <a:gd name="connsiteY495" fmla="*/ 604711 h 1456508"/>
                <a:gd name="connsiteX496" fmla="*/ 88864 w 1508527"/>
                <a:gd name="connsiteY496" fmla="*/ 650227 h 1456508"/>
                <a:gd name="connsiteX497" fmla="*/ 88864 w 1508527"/>
                <a:gd name="connsiteY497" fmla="*/ 650227 h 1456508"/>
                <a:gd name="connsiteX498" fmla="*/ 84530 w 1508527"/>
                <a:gd name="connsiteY498" fmla="*/ 578702 h 1456508"/>
                <a:gd name="connsiteX499" fmla="*/ 84530 w 1508527"/>
                <a:gd name="connsiteY499" fmla="*/ 578702 h 1456508"/>
                <a:gd name="connsiteX500" fmla="*/ 58520 w 1508527"/>
                <a:gd name="connsiteY500" fmla="*/ 531019 h 1456508"/>
                <a:gd name="connsiteX501" fmla="*/ 41181 w 1508527"/>
                <a:gd name="connsiteY501" fmla="*/ 476833 h 1456508"/>
                <a:gd name="connsiteX502" fmla="*/ 49851 w 1508527"/>
                <a:gd name="connsiteY502" fmla="*/ 485503 h 1456508"/>
                <a:gd name="connsiteX503" fmla="*/ 71525 w 1508527"/>
                <a:gd name="connsiteY503" fmla="*/ 515847 h 1456508"/>
                <a:gd name="connsiteX504" fmla="*/ 80195 w 1508527"/>
                <a:gd name="connsiteY504" fmla="*/ 546191 h 1456508"/>
                <a:gd name="connsiteX505" fmla="*/ 80195 w 1508527"/>
                <a:gd name="connsiteY505" fmla="*/ 546191 h 1456508"/>
                <a:gd name="connsiteX506" fmla="*/ 80195 w 1508527"/>
                <a:gd name="connsiteY506" fmla="*/ 544023 h 1456508"/>
                <a:gd name="connsiteX507" fmla="*/ 73692 w 1508527"/>
                <a:gd name="connsiteY507" fmla="*/ 513680 h 1456508"/>
                <a:gd name="connsiteX508" fmla="*/ 60688 w 1508527"/>
                <a:gd name="connsiteY508" fmla="*/ 492005 h 1456508"/>
                <a:gd name="connsiteX509" fmla="*/ 91032 w 1508527"/>
                <a:gd name="connsiteY509" fmla="*/ 528852 h 1456508"/>
                <a:gd name="connsiteX510" fmla="*/ 84530 w 1508527"/>
                <a:gd name="connsiteY510" fmla="*/ 578702 h 1456508"/>
                <a:gd name="connsiteX511" fmla="*/ 84530 w 1508527"/>
                <a:gd name="connsiteY511" fmla="*/ 578702 h 1456508"/>
                <a:gd name="connsiteX512" fmla="*/ 99702 w 1508527"/>
                <a:gd name="connsiteY512" fmla="*/ 583037 h 1456508"/>
                <a:gd name="connsiteX513" fmla="*/ 99702 w 1508527"/>
                <a:gd name="connsiteY513" fmla="*/ 583037 h 1456508"/>
                <a:gd name="connsiteX514" fmla="*/ 110539 w 1508527"/>
                <a:gd name="connsiteY514" fmla="*/ 533186 h 1456508"/>
                <a:gd name="connsiteX515" fmla="*/ 153887 w 1508527"/>
                <a:gd name="connsiteY515" fmla="*/ 509345 h 1456508"/>
                <a:gd name="connsiteX516" fmla="*/ 134380 w 1508527"/>
                <a:gd name="connsiteY516" fmla="*/ 526684 h 1456508"/>
                <a:gd name="connsiteX517" fmla="*/ 117041 w 1508527"/>
                <a:gd name="connsiteY517" fmla="*/ 552693 h 1456508"/>
                <a:gd name="connsiteX518" fmla="*/ 117041 w 1508527"/>
                <a:gd name="connsiteY518" fmla="*/ 552693 h 1456508"/>
                <a:gd name="connsiteX519" fmla="*/ 117041 w 1508527"/>
                <a:gd name="connsiteY519" fmla="*/ 552693 h 1456508"/>
                <a:gd name="connsiteX520" fmla="*/ 136548 w 1508527"/>
                <a:gd name="connsiteY520" fmla="*/ 526684 h 1456508"/>
                <a:gd name="connsiteX521" fmla="*/ 169059 w 1508527"/>
                <a:gd name="connsiteY521" fmla="*/ 507177 h 1456508"/>
                <a:gd name="connsiteX522" fmla="*/ 179896 w 1508527"/>
                <a:gd name="connsiteY522" fmla="*/ 502842 h 1456508"/>
                <a:gd name="connsiteX523" fmla="*/ 143050 w 1508527"/>
                <a:gd name="connsiteY523" fmla="*/ 548358 h 1456508"/>
                <a:gd name="connsiteX524" fmla="*/ 99702 w 1508527"/>
                <a:gd name="connsiteY524" fmla="*/ 583037 h 1456508"/>
                <a:gd name="connsiteX525" fmla="*/ 99702 w 1508527"/>
                <a:gd name="connsiteY525" fmla="*/ 583037 h 1456508"/>
                <a:gd name="connsiteX526" fmla="*/ 101869 w 1508527"/>
                <a:gd name="connsiteY526" fmla="*/ 509345 h 1456508"/>
                <a:gd name="connsiteX527" fmla="*/ 101869 w 1508527"/>
                <a:gd name="connsiteY527" fmla="*/ 509345 h 1456508"/>
                <a:gd name="connsiteX528" fmla="*/ 114874 w 1508527"/>
                <a:gd name="connsiteY528" fmla="*/ 459494 h 1456508"/>
                <a:gd name="connsiteX529" fmla="*/ 88864 w 1508527"/>
                <a:gd name="connsiteY529" fmla="*/ 420480 h 1456508"/>
                <a:gd name="connsiteX530" fmla="*/ 99702 w 1508527"/>
                <a:gd name="connsiteY530" fmla="*/ 444322 h 1456508"/>
                <a:gd name="connsiteX531" fmla="*/ 104036 w 1508527"/>
                <a:gd name="connsiteY531" fmla="*/ 474666 h 1456508"/>
                <a:gd name="connsiteX532" fmla="*/ 104036 w 1508527"/>
                <a:gd name="connsiteY532" fmla="*/ 476833 h 1456508"/>
                <a:gd name="connsiteX533" fmla="*/ 104036 w 1508527"/>
                <a:gd name="connsiteY533" fmla="*/ 476833 h 1456508"/>
                <a:gd name="connsiteX534" fmla="*/ 99702 w 1508527"/>
                <a:gd name="connsiteY534" fmla="*/ 446489 h 1456508"/>
                <a:gd name="connsiteX535" fmla="*/ 80195 w 1508527"/>
                <a:gd name="connsiteY535" fmla="*/ 413978 h 1456508"/>
                <a:gd name="connsiteX536" fmla="*/ 73692 w 1508527"/>
                <a:gd name="connsiteY536" fmla="*/ 405308 h 1456508"/>
                <a:gd name="connsiteX537" fmla="*/ 84530 w 1508527"/>
                <a:gd name="connsiteY537" fmla="*/ 461661 h 1456508"/>
                <a:gd name="connsiteX538" fmla="*/ 101869 w 1508527"/>
                <a:gd name="connsiteY538" fmla="*/ 509345 h 1456508"/>
                <a:gd name="connsiteX539" fmla="*/ 101869 w 1508527"/>
                <a:gd name="connsiteY539" fmla="*/ 509345 h 1456508"/>
                <a:gd name="connsiteX540" fmla="*/ 119208 w 1508527"/>
                <a:gd name="connsiteY540" fmla="*/ 513680 h 1456508"/>
                <a:gd name="connsiteX541" fmla="*/ 119208 w 1508527"/>
                <a:gd name="connsiteY541" fmla="*/ 513680 h 1456508"/>
                <a:gd name="connsiteX542" fmla="*/ 162557 w 1508527"/>
                <a:gd name="connsiteY542" fmla="*/ 483336 h 1456508"/>
                <a:gd name="connsiteX543" fmla="*/ 203738 w 1508527"/>
                <a:gd name="connsiteY543" fmla="*/ 442155 h 1456508"/>
                <a:gd name="connsiteX544" fmla="*/ 192901 w 1508527"/>
                <a:gd name="connsiteY544" fmla="*/ 446489 h 1456508"/>
                <a:gd name="connsiteX545" fmla="*/ 160389 w 1508527"/>
                <a:gd name="connsiteY545" fmla="*/ 463829 h 1456508"/>
                <a:gd name="connsiteX546" fmla="*/ 138715 w 1508527"/>
                <a:gd name="connsiteY546" fmla="*/ 487670 h 1456508"/>
                <a:gd name="connsiteX547" fmla="*/ 138715 w 1508527"/>
                <a:gd name="connsiteY547" fmla="*/ 487670 h 1456508"/>
                <a:gd name="connsiteX548" fmla="*/ 138715 w 1508527"/>
                <a:gd name="connsiteY548" fmla="*/ 487670 h 1456508"/>
                <a:gd name="connsiteX549" fmla="*/ 158222 w 1508527"/>
                <a:gd name="connsiteY549" fmla="*/ 463829 h 1456508"/>
                <a:gd name="connsiteX550" fmla="*/ 179896 w 1508527"/>
                <a:gd name="connsiteY550" fmla="*/ 450824 h 1456508"/>
                <a:gd name="connsiteX551" fmla="*/ 134380 w 1508527"/>
                <a:gd name="connsiteY551" fmla="*/ 468164 h 1456508"/>
                <a:gd name="connsiteX552" fmla="*/ 119208 w 1508527"/>
                <a:gd name="connsiteY552" fmla="*/ 513680 h 1456508"/>
                <a:gd name="connsiteX553" fmla="*/ 119208 w 1508527"/>
                <a:gd name="connsiteY553" fmla="*/ 513680 h 1456508"/>
                <a:gd name="connsiteX554" fmla="*/ 127878 w 1508527"/>
                <a:gd name="connsiteY554" fmla="*/ 442155 h 1456508"/>
                <a:gd name="connsiteX555" fmla="*/ 127878 w 1508527"/>
                <a:gd name="connsiteY555" fmla="*/ 442155 h 1456508"/>
                <a:gd name="connsiteX556" fmla="*/ 112706 w 1508527"/>
                <a:gd name="connsiteY556" fmla="*/ 390136 h 1456508"/>
                <a:gd name="connsiteX557" fmla="*/ 108371 w 1508527"/>
                <a:gd name="connsiteY557" fmla="*/ 333783 h 1456508"/>
                <a:gd name="connsiteX558" fmla="*/ 114874 w 1508527"/>
                <a:gd name="connsiteY558" fmla="*/ 344620 h 1456508"/>
                <a:gd name="connsiteX559" fmla="*/ 130045 w 1508527"/>
                <a:gd name="connsiteY559" fmla="*/ 379299 h 1456508"/>
                <a:gd name="connsiteX560" fmla="*/ 132213 w 1508527"/>
                <a:gd name="connsiteY560" fmla="*/ 409643 h 1456508"/>
                <a:gd name="connsiteX561" fmla="*/ 132213 w 1508527"/>
                <a:gd name="connsiteY561" fmla="*/ 409643 h 1456508"/>
                <a:gd name="connsiteX562" fmla="*/ 132213 w 1508527"/>
                <a:gd name="connsiteY562" fmla="*/ 409643 h 1456508"/>
                <a:gd name="connsiteX563" fmla="*/ 132213 w 1508527"/>
                <a:gd name="connsiteY563" fmla="*/ 379299 h 1456508"/>
                <a:gd name="connsiteX564" fmla="*/ 123543 w 1508527"/>
                <a:gd name="connsiteY564" fmla="*/ 355458 h 1456508"/>
                <a:gd name="connsiteX565" fmla="*/ 145217 w 1508527"/>
                <a:gd name="connsiteY565" fmla="*/ 398806 h 1456508"/>
                <a:gd name="connsiteX566" fmla="*/ 127878 w 1508527"/>
                <a:gd name="connsiteY566" fmla="*/ 442155 h 1456508"/>
                <a:gd name="connsiteX567" fmla="*/ 127878 w 1508527"/>
                <a:gd name="connsiteY567" fmla="*/ 442155 h 1456508"/>
                <a:gd name="connsiteX568" fmla="*/ 143050 w 1508527"/>
                <a:gd name="connsiteY568" fmla="*/ 448657 h 1456508"/>
                <a:gd name="connsiteX569" fmla="*/ 143050 w 1508527"/>
                <a:gd name="connsiteY569" fmla="*/ 448657 h 1456508"/>
                <a:gd name="connsiteX570" fmla="*/ 164724 w 1508527"/>
                <a:gd name="connsiteY570" fmla="*/ 403141 h 1456508"/>
                <a:gd name="connsiteX571" fmla="*/ 210240 w 1508527"/>
                <a:gd name="connsiteY571" fmla="*/ 390136 h 1456508"/>
                <a:gd name="connsiteX572" fmla="*/ 186399 w 1508527"/>
                <a:gd name="connsiteY572" fmla="*/ 400973 h 1456508"/>
                <a:gd name="connsiteX573" fmla="*/ 164724 w 1508527"/>
                <a:gd name="connsiteY573" fmla="*/ 422648 h 1456508"/>
                <a:gd name="connsiteX574" fmla="*/ 164724 w 1508527"/>
                <a:gd name="connsiteY574" fmla="*/ 422648 h 1456508"/>
                <a:gd name="connsiteX575" fmla="*/ 164724 w 1508527"/>
                <a:gd name="connsiteY575" fmla="*/ 422648 h 1456508"/>
                <a:gd name="connsiteX576" fmla="*/ 188566 w 1508527"/>
                <a:gd name="connsiteY576" fmla="*/ 403141 h 1456508"/>
                <a:gd name="connsiteX577" fmla="*/ 223245 w 1508527"/>
                <a:gd name="connsiteY577" fmla="*/ 390136 h 1456508"/>
                <a:gd name="connsiteX578" fmla="*/ 234082 w 1508527"/>
                <a:gd name="connsiteY578" fmla="*/ 387969 h 1456508"/>
                <a:gd name="connsiteX579" fmla="*/ 188566 w 1508527"/>
                <a:gd name="connsiteY579" fmla="*/ 424815 h 1456508"/>
                <a:gd name="connsiteX580" fmla="*/ 143050 w 1508527"/>
                <a:gd name="connsiteY580" fmla="*/ 448657 h 1456508"/>
                <a:gd name="connsiteX581" fmla="*/ 143050 w 1508527"/>
                <a:gd name="connsiteY581" fmla="*/ 448657 h 1456508"/>
                <a:gd name="connsiteX582" fmla="*/ 160389 w 1508527"/>
                <a:gd name="connsiteY582" fmla="*/ 379299 h 1456508"/>
                <a:gd name="connsiteX583" fmla="*/ 160389 w 1508527"/>
                <a:gd name="connsiteY583" fmla="*/ 379299 h 1456508"/>
                <a:gd name="connsiteX584" fmla="*/ 151720 w 1508527"/>
                <a:gd name="connsiteY584" fmla="*/ 325114 h 1456508"/>
                <a:gd name="connsiteX585" fmla="*/ 151720 w 1508527"/>
                <a:gd name="connsiteY585" fmla="*/ 268761 h 1456508"/>
                <a:gd name="connsiteX586" fmla="*/ 156055 w 1508527"/>
                <a:gd name="connsiteY586" fmla="*/ 279598 h 1456508"/>
                <a:gd name="connsiteX587" fmla="*/ 166892 w 1508527"/>
                <a:gd name="connsiteY587" fmla="*/ 314276 h 1456508"/>
                <a:gd name="connsiteX588" fmla="*/ 164724 w 1508527"/>
                <a:gd name="connsiteY588" fmla="*/ 344620 h 1456508"/>
                <a:gd name="connsiteX589" fmla="*/ 164724 w 1508527"/>
                <a:gd name="connsiteY589" fmla="*/ 344620 h 1456508"/>
                <a:gd name="connsiteX590" fmla="*/ 164724 w 1508527"/>
                <a:gd name="connsiteY590" fmla="*/ 344620 h 1456508"/>
                <a:gd name="connsiteX591" fmla="*/ 166892 w 1508527"/>
                <a:gd name="connsiteY591" fmla="*/ 314276 h 1456508"/>
                <a:gd name="connsiteX592" fmla="*/ 162557 w 1508527"/>
                <a:gd name="connsiteY592" fmla="*/ 288267 h 1456508"/>
                <a:gd name="connsiteX593" fmla="*/ 179896 w 1508527"/>
                <a:gd name="connsiteY593" fmla="*/ 333783 h 1456508"/>
                <a:gd name="connsiteX594" fmla="*/ 160389 w 1508527"/>
                <a:gd name="connsiteY594" fmla="*/ 379299 h 1456508"/>
                <a:gd name="connsiteX595" fmla="*/ 160389 w 1508527"/>
                <a:gd name="connsiteY595" fmla="*/ 379299 h 1456508"/>
                <a:gd name="connsiteX596" fmla="*/ 175561 w 1508527"/>
                <a:gd name="connsiteY596" fmla="*/ 385801 h 1456508"/>
                <a:gd name="connsiteX597" fmla="*/ 175561 w 1508527"/>
                <a:gd name="connsiteY597" fmla="*/ 385801 h 1456508"/>
                <a:gd name="connsiteX598" fmla="*/ 225412 w 1508527"/>
                <a:gd name="connsiteY598" fmla="*/ 364127 h 1456508"/>
                <a:gd name="connsiteX599" fmla="*/ 273096 w 1508527"/>
                <a:gd name="connsiteY599" fmla="*/ 333783 h 1456508"/>
                <a:gd name="connsiteX600" fmla="*/ 260091 w 1508527"/>
                <a:gd name="connsiteY600" fmla="*/ 335951 h 1456508"/>
                <a:gd name="connsiteX601" fmla="*/ 223245 w 1508527"/>
                <a:gd name="connsiteY601" fmla="*/ 344620 h 1456508"/>
                <a:gd name="connsiteX602" fmla="*/ 197236 w 1508527"/>
                <a:gd name="connsiteY602" fmla="*/ 361960 h 1456508"/>
                <a:gd name="connsiteX603" fmla="*/ 197236 w 1508527"/>
                <a:gd name="connsiteY603" fmla="*/ 361960 h 1456508"/>
                <a:gd name="connsiteX604" fmla="*/ 197236 w 1508527"/>
                <a:gd name="connsiteY604" fmla="*/ 361960 h 1456508"/>
                <a:gd name="connsiteX605" fmla="*/ 221077 w 1508527"/>
                <a:gd name="connsiteY605" fmla="*/ 342453 h 1456508"/>
                <a:gd name="connsiteX606" fmla="*/ 244919 w 1508527"/>
                <a:gd name="connsiteY606" fmla="*/ 333783 h 1456508"/>
                <a:gd name="connsiteX607" fmla="*/ 197236 w 1508527"/>
                <a:gd name="connsiteY607" fmla="*/ 342453 h 1456508"/>
                <a:gd name="connsiteX608" fmla="*/ 175561 w 1508527"/>
                <a:gd name="connsiteY608" fmla="*/ 385801 h 1456508"/>
                <a:gd name="connsiteX609" fmla="*/ 175561 w 1508527"/>
                <a:gd name="connsiteY609" fmla="*/ 385801 h 1456508"/>
                <a:gd name="connsiteX610" fmla="*/ 199403 w 1508527"/>
                <a:gd name="connsiteY610" fmla="*/ 318611 h 1456508"/>
                <a:gd name="connsiteX611" fmla="*/ 199403 w 1508527"/>
                <a:gd name="connsiteY611" fmla="*/ 318611 h 1456508"/>
                <a:gd name="connsiteX612" fmla="*/ 195068 w 1508527"/>
                <a:gd name="connsiteY612" fmla="*/ 264426 h 1456508"/>
                <a:gd name="connsiteX613" fmla="*/ 201570 w 1508527"/>
                <a:gd name="connsiteY613" fmla="*/ 208073 h 1456508"/>
                <a:gd name="connsiteX614" fmla="*/ 205905 w 1508527"/>
                <a:gd name="connsiteY614" fmla="*/ 218910 h 1456508"/>
                <a:gd name="connsiteX615" fmla="*/ 214575 w 1508527"/>
                <a:gd name="connsiteY615" fmla="*/ 255756 h 1456508"/>
                <a:gd name="connsiteX616" fmla="*/ 210240 w 1508527"/>
                <a:gd name="connsiteY616" fmla="*/ 286100 h 1456508"/>
                <a:gd name="connsiteX617" fmla="*/ 210240 w 1508527"/>
                <a:gd name="connsiteY617" fmla="*/ 286100 h 1456508"/>
                <a:gd name="connsiteX618" fmla="*/ 210240 w 1508527"/>
                <a:gd name="connsiteY618" fmla="*/ 286100 h 1456508"/>
                <a:gd name="connsiteX619" fmla="*/ 216742 w 1508527"/>
                <a:gd name="connsiteY619" fmla="*/ 255756 h 1456508"/>
                <a:gd name="connsiteX620" fmla="*/ 214575 w 1508527"/>
                <a:gd name="connsiteY620" fmla="*/ 229747 h 1456508"/>
                <a:gd name="connsiteX621" fmla="*/ 227580 w 1508527"/>
                <a:gd name="connsiteY621" fmla="*/ 275263 h 1456508"/>
                <a:gd name="connsiteX622" fmla="*/ 199403 w 1508527"/>
                <a:gd name="connsiteY622" fmla="*/ 318611 h 1456508"/>
                <a:gd name="connsiteX623" fmla="*/ 199403 w 1508527"/>
                <a:gd name="connsiteY623" fmla="*/ 318611 h 1456508"/>
                <a:gd name="connsiteX624" fmla="*/ 212408 w 1508527"/>
                <a:gd name="connsiteY624" fmla="*/ 327281 h 1456508"/>
                <a:gd name="connsiteX625" fmla="*/ 212408 w 1508527"/>
                <a:gd name="connsiteY625" fmla="*/ 327281 h 1456508"/>
                <a:gd name="connsiteX626" fmla="*/ 264426 w 1508527"/>
                <a:gd name="connsiteY626" fmla="*/ 312109 h 1456508"/>
                <a:gd name="connsiteX627" fmla="*/ 316444 w 1508527"/>
                <a:gd name="connsiteY627" fmla="*/ 286100 h 1456508"/>
                <a:gd name="connsiteX628" fmla="*/ 303439 w 1508527"/>
                <a:gd name="connsiteY628" fmla="*/ 286100 h 1456508"/>
                <a:gd name="connsiteX629" fmla="*/ 266593 w 1508527"/>
                <a:gd name="connsiteY629" fmla="*/ 290435 h 1456508"/>
                <a:gd name="connsiteX630" fmla="*/ 238417 w 1508527"/>
                <a:gd name="connsiteY630" fmla="*/ 305607 h 1456508"/>
                <a:gd name="connsiteX631" fmla="*/ 238417 w 1508527"/>
                <a:gd name="connsiteY631" fmla="*/ 305607 h 1456508"/>
                <a:gd name="connsiteX632" fmla="*/ 238417 w 1508527"/>
                <a:gd name="connsiteY632" fmla="*/ 305607 h 1456508"/>
                <a:gd name="connsiteX633" fmla="*/ 264426 w 1508527"/>
                <a:gd name="connsiteY633" fmla="*/ 290435 h 1456508"/>
                <a:gd name="connsiteX634" fmla="*/ 288268 w 1508527"/>
                <a:gd name="connsiteY634" fmla="*/ 283933 h 1456508"/>
                <a:gd name="connsiteX635" fmla="*/ 240584 w 1508527"/>
                <a:gd name="connsiteY635" fmla="*/ 288267 h 1456508"/>
                <a:gd name="connsiteX636" fmla="*/ 212408 w 1508527"/>
                <a:gd name="connsiteY636" fmla="*/ 327281 h 1456508"/>
                <a:gd name="connsiteX637" fmla="*/ 212408 w 1508527"/>
                <a:gd name="connsiteY637" fmla="*/ 327281 h 1456508"/>
                <a:gd name="connsiteX638" fmla="*/ 244919 w 1508527"/>
                <a:gd name="connsiteY638" fmla="*/ 262258 h 1456508"/>
                <a:gd name="connsiteX639" fmla="*/ 244919 w 1508527"/>
                <a:gd name="connsiteY639" fmla="*/ 262258 h 1456508"/>
                <a:gd name="connsiteX640" fmla="*/ 247086 w 1508527"/>
                <a:gd name="connsiteY640" fmla="*/ 208073 h 1456508"/>
                <a:gd name="connsiteX641" fmla="*/ 260091 w 1508527"/>
                <a:gd name="connsiteY641" fmla="*/ 151720 h 1456508"/>
                <a:gd name="connsiteX642" fmla="*/ 262258 w 1508527"/>
                <a:gd name="connsiteY642" fmla="*/ 162557 h 1456508"/>
                <a:gd name="connsiteX643" fmla="*/ 266593 w 1508527"/>
                <a:gd name="connsiteY643" fmla="*/ 199403 h 1456508"/>
                <a:gd name="connsiteX644" fmla="*/ 257924 w 1508527"/>
                <a:gd name="connsiteY644" fmla="*/ 229747 h 1456508"/>
                <a:gd name="connsiteX645" fmla="*/ 257924 w 1508527"/>
                <a:gd name="connsiteY645" fmla="*/ 229747 h 1456508"/>
                <a:gd name="connsiteX646" fmla="*/ 257924 w 1508527"/>
                <a:gd name="connsiteY646" fmla="*/ 229747 h 1456508"/>
                <a:gd name="connsiteX647" fmla="*/ 266593 w 1508527"/>
                <a:gd name="connsiteY647" fmla="*/ 199403 h 1456508"/>
                <a:gd name="connsiteX648" fmla="*/ 266593 w 1508527"/>
                <a:gd name="connsiteY648" fmla="*/ 173394 h 1456508"/>
                <a:gd name="connsiteX649" fmla="*/ 275263 w 1508527"/>
                <a:gd name="connsiteY649" fmla="*/ 221077 h 1456508"/>
                <a:gd name="connsiteX650" fmla="*/ 244919 w 1508527"/>
                <a:gd name="connsiteY650" fmla="*/ 262258 h 1456508"/>
                <a:gd name="connsiteX651" fmla="*/ 244919 w 1508527"/>
                <a:gd name="connsiteY651" fmla="*/ 262258 h 1456508"/>
                <a:gd name="connsiteX652" fmla="*/ 257924 w 1508527"/>
                <a:gd name="connsiteY652" fmla="*/ 273095 h 1456508"/>
                <a:gd name="connsiteX653" fmla="*/ 257924 w 1508527"/>
                <a:gd name="connsiteY653" fmla="*/ 273095 h 1456508"/>
                <a:gd name="connsiteX654" fmla="*/ 312109 w 1508527"/>
                <a:gd name="connsiteY654" fmla="*/ 262258 h 1456508"/>
                <a:gd name="connsiteX655" fmla="*/ 366295 w 1508527"/>
                <a:gd name="connsiteY655" fmla="*/ 242752 h 1456508"/>
                <a:gd name="connsiteX656" fmla="*/ 353290 w 1508527"/>
                <a:gd name="connsiteY656" fmla="*/ 240584 h 1456508"/>
                <a:gd name="connsiteX657" fmla="*/ 316444 w 1508527"/>
                <a:gd name="connsiteY657" fmla="*/ 242752 h 1456508"/>
                <a:gd name="connsiteX658" fmla="*/ 288268 w 1508527"/>
                <a:gd name="connsiteY658" fmla="*/ 255756 h 1456508"/>
                <a:gd name="connsiteX659" fmla="*/ 288268 w 1508527"/>
                <a:gd name="connsiteY659" fmla="*/ 255756 h 1456508"/>
                <a:gd name="connsiteX660" fmla="*/ 288268 w 1508527"/>
                <a:gd name="connsiteY660" fmla="*/ 255756 h 1456508"/>
                <a:gd name="connsiteX661" fmla="*/ 316444 w 1508527"/>
                <a:gd name="connsiteY661" fmla="*/ 242752 h 1456508"/>
                <a:gd name="connsiteX662" fmla="*/ 342453 w 1508527"/>
                <a:gd name="connsiteY662" fmla="*/ 238417 h 1456508"/>
                <a:gd name="connsiteX663" fmla="*/ 294770 w 1508527"/>
                <a:gd name="connsiteY663" fmla="*/ 236249 h 1456508"/>
                <a:gd name="connsiteX664" fmla="*/ 257924 w 1508527"/>
                <a:gd name="connsiteY664" fmla="*/ 273095 h 1456508"/>
                <a:gd name="connsiteX665" fmla="*/ 257924 w 1508527"/>
                <a:gd name="connsiteY665" fmla="*/ 273095 h 1456508"/>
                <a:gd name="connsiteX666" fmla="*/ 294770 w 1508527"/>
                <a:gd name="connsiteY666" fmla="*/ 212408 h 1456508"/>
                <a:gd name="connsiteX667" fmla="*/ 294770 w 1508527"/>
                <a:gd name="connsiteY667" fmla="*/ 212408 h 1456508"/>
                <a:gd name="connsiteX668" fmla="*/ 303439 w 1508527"/>
                <a:gd name="connsiteY668" fmla="*/ 158222 h 1456508"/>
                <a:gd name="connsiteX669" fmla="*/ 320779 w 1508527"/>
                <a:gd name="connsiteY669" fmla="*/ 104036 h 1456508"/>
                <a:gd name="connsiteX670" fmla="*/ 322946 w 1508527"/>
                <a:gd name="connsiteY670" fmla="*/ 117041 h 1456508"/>
                <a:gd name="connsiteX671" fmla="*/ 322946 w 1508527"/>
                <a:gd name="connsiteY671" fmla="*/ 153887 h 1456508"/>
                <a:gd name="connsiteX672" fmla="*/ 312109 w 1508527"/>
                <a:gd name="connsiteY672" fmla="*/ 184231 h 1456508"/>
                <a:gd name="connsiteX673" fmla="*/ 312109 w 1508527"/>
                <a:gd name="connsiteY673" fmla="*/ 184231 h 1456508"/>
                <a:gd name="connsiteX674" fmla="*/ 312109 w 1508527"/>
                <a:gd name="connsiteY674" fmla="*/ 184231 h 1456508"/>
                <a:gd name="connsiteX675" fmla="*/ 322946 w 1508527"/>
                <a:gd name="connsiteY675" fmla="*/ 156055 h 1456508"/>
                <a:gd name="connsiteX676" fmla="*/ 325114 w 1508527"/>
                <a:gd name="connsiteY676" fmla="*/ 130045 h 1456508"/>
                <a:gd name="connsiteX677" fmla="*/ 329449 w 1508527"/>
                <a:gd name="connsiteY677" fmla="*/ 177729 h 1456508"/>
                <a:gd name="connsiteX678" fmla="*/ 294770 w 1508527"/>
                <a:gd name="connsiteY678" fmla="*/ 212408 h 1456508"/>
                <a:gd name="connsiteX679" fmla="*/ 294770 w 1508527"/>
                <a:gd name="connsiteY679" fmla="*/ 212408 h 1456508"/>
                <a:gd name="connsiteX680" fmla="*/ 307774 w 1508527"/>
                <a:gd name="connsiteY680" fmla="*/ 223245 h 1456508"/>
                <a:gd name="connsiteX681" fmla="*/ 307774 w 1508527"/>
                <a:gd name="connsiteY681" fmla="*/ 223245 h 1456508"/>
                <a:gd name="connsiteX682" fmla="*/ 361960 w 1508527"/>
                <a:gd name="connsiteY682" fmla="*/ 218910 h 1456508"/>
                <a:gd name="connsiteX683" fmla="*/ 416146 w 1508527"/>
                <a:gd name="connsiteY683" fmla="*/ 203738 h 1456508"/>
                <a:gd name="connsiteX684" fmla="*/ 405308 w 1508527"/>
                <a:gd name="connsiteY684" fmla="*/ 201570 h 1456508"/>
                <a:gd name="connsiteX685" fmla="*/ 366295 w 1508527"/>
                <a:gd name="connsiteY685" fmla="*/ 199403 h 1456508"/>
                <a:gd name="connsiteX686" fmla="*/ 335951 w 1508527"/>
                <a:gd name="connsiteY686" fmla="*/ 208073 h 1456508"/>
                <a:gd name="connsiteX687" fmla="*/ 335951 w 1508527"/>
                <a:gd name="connsiteY687" fmla="*/ 208073 h 1456508"/>
                <a:gd name="connsiteX688" fmla="*/ 335951 w 1508527"/>
                <a:gd name="connsiteY688" fmla="*/ 208073 h 1456508"/>
                <a:gd name="connsiteX689" fmla="*/ 364127 w 1508527"/>
                <a:gd name="connsiteY689" fmla="*/ 197236 h 1456508"/>
                <a:gd name="connsiteX690" fmla="*/ 390136 w 1508527"/>
                <a:gd name="connsiteY690" fmla="*/ 195068 h 1456508"/>
                <a:gd name="connsiteX691" fmla="*/ 342453 w 1508527"/>
                <a:gd name="connsiteY691" fmla="*/ 188566 h 1456508"/>
                <a:gd name="connsiteX692" fmla="*/ 307774 w 1508527"/>
                <a:gd name="connsiteY692" fmla="*/ 223245 h 1456508"/>
                <a:gd name="connsiteX693" fmla="*/ 307774 w 1508527"/>
                <a:gd name="connsiteY693" fmla="*/ 223245 h 1456508"/>
                <a:gd name="connsiteX694" fmla="*/ 351123 w 1508527"/>
                <a:gd name="connsiteY694" fmla="*/ 166892 h 1456508"/>
                <a:gd name="connsiteX695" fmla="*/ 351123 w 1508527"/>
                <a:gd name="connsiteY695" fmla="*/ 166892 h 1456508"/>
                <a:gd name="connsiteX696" fmla="*/ 364127 w 1508527"/>
                <a:gd name="connsiteY696" fmla="*/ 114873 h 1456508"/>
                <a:gd name="connsiteX697" fmla="*/ 387969 w 1508527"/>
                <a:gd name="connsiteY697" fmla="*/ 62855 h 1456508"/>
                <a:gd name="connsiteX698" fmla="*/ 387969 w 1508527"/>
                <a:gd name="connsiteY698" fmla="*/ 75860 h 1456508"/>
                <a:gd name="connsiteX699" fmla="*/ 383634 w 1508527"/>
                <a:gd name="connsiteY699" fmla="*/ 112706 h 1456508"/>
                <a:gd name="connsiteX700" fmla="*/ 370630 w 1508527"/>
                <a:gd name="connsiteY700" fmla="*/ 140883 h 1456508"/>
                <a:gd name="connsiteX701" fmla="*/ 370630 w 1508527"/>
                <a:gd name="connsiteY701" fmla="*/ 140883 h 1456508"/>
                <a:gd name="connsiteX702" fmla="*/ 370630 w 1508527"/>
                <a:gd name="connsiteY702" fmla="*/ 140883 h 1456508"/>
                <a:gd name="connsiteX703" fmla="*/ 385802 w 1508527"/>
                <a:gd name="connsiteY703" fmla="*/ 114873 h 1456508"/>
                <a:gd name="connsiteX704" fmla="*/ 392304 w 1508527"/>
                <a:gd name="connsiteY704" fmla="*/ 88864 h 1456508"/>
                <a:gd name="connsiteX705" fmla="*/ 390136 w 1508527"/>
                <a:gd name="connsiteY705" fmla="*/ 136548 h 1456508"/>
                <a:gd name="connsiteX706" fmla="*/ 351123 w 1508527"/>
                <a:gd name="connsiteY706" fmla="*/ 166892 h 1456508"/>
                <a:gd name="connsiteX707" fmla="*/ 351123 w 1508527"/>
                <a:gd name="connsiteY707" fmla="*/ 166892 h 1456508"/>
                <a:gd name="connsiteX708" fmla="*/ 361960 w 1508527"/>
                <a:gd name="connsiteY708" fmla="*/ 179896 h 1456508"/>
                <a:gd name="connsiteX709" fmla="*/ 361960 w 1508527"/>
                <a:gd name="connsiteY709" fmla="*/ 179896 h 1456508"/>
                <a:gd name="connsiteX710" fmla="*/ 416146 w 1508527"/>
                <a:gd name="connsiteY710" fmla="*/ 179896 h 1456508"/>
                <a:gd name="connsiteX711" fmla="*/ 472499 w 1508527"/>
                <a:gd name="connsiteY711" fmla="*/ 171227 h 1456508"/>
                <a:gd name="connsiteX712" fmla="*/ 461662 w 1508527"/>
                <a:gd name="connsiteY712" fmla="*/ 166892 h 1456508"/>
                <a:gd name="connsiteX713" fmla="*/ 424815 w 1508527"/>
                <a:gd name="connsiteY713" fmla="*/ 160389 h 1456508"/>
                <a:gd name="connsiteX714" fmla="*/ 394471 w 1508527"/>
                <a:gd name="connsiteY714" fmla="*/ 166892 h 1456508"/>
                <a:gd name="connsiteX715" fmla="*/ 394471 w 1508527"/>
                <a:gd name="connsiteY715" fmla="*/ 166892 h 1456508"/>
                <a:gd name="connsiteX716" fmla="*/ 394471 w 1508527"/>
                <a:gd name="connsiteY716" fmla="*/ 166892 h 1456508"/>
                <a:gd name="connsiteX717" fmla="*/ 424815 w 1508527"/>
                <a:gd name="connsiteY717" fmla="*/ 160389 h 1456508"/>
                <a:gd name="connsiteX718" fmla="*/ 450824 w 1508527"/>
                <a:gd name="connsiteY718" fmla="*/ 162557 h 1456508"/>
                <a:gd name="connsiteX719" fmla="*/ 403141 w 1508527"/>
                <a:gd name="connsiteY719" fmla="*/ 151720 h 1456508"/>
                <a:gd name="connsiteX720" fmla="*/ 361960 w 1508527"/>
                <a:gd name="connsiteY720" fmla="*/ 179896 h 1456508"/>
                <a:gd name="connsiteX721" fmla="*/ 361960 w 1508527"/>
                <a:gd name="connsiteY721" fmla="*/ 179896 h 1456508"/>
                <a:gd name="connsiteX722" fmla="*/ 411811 w 1508527"/>
                <a:gd name="connsiteY722" fmla="*/ 127878 h 1456508"/>
                <a:gd name="connsiteX723" fmla="*/ 411811 w 1508527"/>
                <a:gd name="connsiteY723" fmla="*/ 127878 h 1456508"/>
                <a:gd name="connsiteX724" fmla="*/ 431318 w 1508527"/>
                <a:gd name="connsiteY724" fmla="*/ 78027 h 1456508"/>
                <a:gd name="connsiteX725" fmla="*/ 459494 w 1508527"/>
                <a:gd name="connsiteY725" fmla="*/ 28177 h 1456508"/>
                <a:gd name="connsiteX726" fmla="*/ 459494 w 1508527"/>
                <a:gd name="connsiteY726" fmla="*/ 41181 h 1456508"/>
                <a:gd name="connsiteX727" fmla="*/ 450824 w 1508527"/>
                <a:gd name="connsiteY727" fmla="*/ 78027 h 1456508"/>
                <a:gd name="connsiteX728" fmla="*/ 433485 w 1508527"/>
                <a:gd name="connsiteY728" fmla="*/ 104036 h 1456508"/>
                <a:gd name="connsiteX729" fmla="*/ 433485 w 1508527"/>
                <a:gd name="connsiteY729" fmla="*/ 104036 h 1456508"/>
                <a:gd name="connsiteX730" fmla="*/ 433485 w 1508527"/>
                <a:gd name="connsiteY730" fmla="*/ 104036 h 1456508"/>
                <a:gd name="connsiteX731" fmla="*/ 450824 w 1508527"/>
                <a:gd name="connsiteY731" fmla="*/ 78027 h 1456508"/>
                <a:gd name="connsiteX732" fmla="*/ 459494 w 1508527"/>
                <a:gd name="connsiteY732" fmla="*/ 54186 h 1456508"/>
                <a:gd name="connsiteX733" fmla="*/ 452992 w 1508527"/>
                <a:gd name="connsiteY733" fmla="*/ 101869 h 1456508"/>
                <a:gd name="connsiteX734" fmla="*/ 411811 w 1508527"/>
                <a:gd name="connsiteY734" fmla="*/ 127878 h 1456508"/>
                <a:gd name="connsiteX735" fmla="*/ 411811 w 1508527"/>
                <a:gd name="connsiteY735" fmla="*/ 127878 h 1456508"/>
                <a:gd name="connsiteX736" fmla="*/ 420480 w 1508527"/>
                <a:gd name="connsiteY736" fmla="*/ 143050 h 1456508"/>
                <a:gd name="connsiteX737" fmla="*/ 420480 w 1508527"/>
                <a:gd name="connsiteY737" fmla="*/ 143050 h 1456508"/>
                <a:gd name="connsiteX738" fmla="*/ 474666 w 1508527"/>
                <a:gd name="connsiteY738" fmla="*/ 149552 h 1456508"/>
                <a:gd name="connsiteX739" fmla="*/ 531019 w 1508527"/>
                <a:gd name="connsiteY739" fmla="*/ 147385 h 1456508"/>
                <a:gd name="connsiteX740" fmla="*/ 520182 w 1508527"/>
                <a:gd name="connsiteY740" fmla="*/ 143050 h 1456508"/>
                <a:gd name="connsiteX741" fmla="*/ 483336 w 1508527"/>
                <a:gd name="connsiteY741" fmla="*/ 132213 h 1456508"/>
                <a:gd name="connsiteX742" fmla="*/ 452992 w 1508527"/>
                <a:gd name="connsiteY742" fmla="*/ 134380 h 1456508"/>
                <a:gd name="connsiteX743" fmla="*/ 452992 w 1508527"/>
                <a:gd name="connsiteY743" fmla="*/ 134380 h 1456508"/>
                <a:gd name="connsiteX744" fmla="*/ 452992 w 1508527"/>
                <a:gd name="connsiteY744" fmla="*/ 134380 h 1456508"/>
                <a:gd name="connsiteX745" fmla="*/ 483336 w 1508527"/>
                <a:gd name="connsiteY745" fmla="*/ 130045 h 1456508"/>
                <a:gd name="connsiteX746" fmla="*/ 509345 w 1508527"/>
                <a:gd name="connsiteY746" fmla="*/ 134380 h 1456508"/>
                <a:gd name="connsiteX747" fmla="*/ 463829 w 1508527"/>
                <a:gd name="connsiteY747" fmla="*/ 117041 h 1456508"/>
                <a:gd name="connsiteX748" fmla="*/ 420480 w 1508527"/>
                <a:gd name="connsiteY748" fmla="*/ 143050 h 1456508"/>
                <a:gd name="connsiteX749" fmla="*/ 420480 w 1508527"/>
                <a:gd name="connsiteY749" fmla="*/ 143050 h 1456508"/>
                <a:gd name="connsiteX750" fmla="*/ 474666 w 1508527"/>
                <a:gd name="connsiteY750" fmla="*/ 95367 h 1456508"/>
                <a:gd name="connsiteX751" fmla="*/ 474666 w 1508527"/>
                <a:gd name="connsiteY751" fmla="*/ 95367 h 1456508"/>
                <a:gd name="connsiteX752" fmla="*/ 520182 w 1508527"/>
                <a:gd name="connsiteY752" fmla="*/ 71525 h 1456508"/>
                <a:gd name="connsiteX753" fmla="*/ 531019 w 1508527"/>
                <a:gd name="connsiteY753" fmla="*/ 23842 h 1456508"/>
                <a:gd name="connsiteX754" fmla="*/ 520182 w 1508527"/>
                <a:gd name="connsiteY754" fmla="*/ 47683 h 1456508"/>
                <a:gd name="connsiteX755" fmla="*/ 500675 w 1508527"/>
                <a:gd name="connsiteY755" fmla="*/ 71525 h 1456508"/>
                <a:gd name="connsiteX756" fmla="*/ 500675 w 1508527"/>
                <a:gd name="connsiteY756" fmla="*/ 71525 h 1456508"/>
                <a:gd name="connsiteX757" fmla="*/ 500675 w 1508527"/>
                <a:gd name="connsiteY757" fmla="*/ 71525 h 1456508"/>
                <a:gd name="connsiteX758" fmla="*/ 520182 w 1508527"/>
                <a:gd name="connsiteY758" fmla="*/ 47683 h 1456508"/>
                <a:gd name="connsiteX759" fmla="*/ 531019 w 1508527"/>
                <a:gd name="connsiteY759" fmla="*/ 13005 h 1456508"/>
                <a:gd name="connsiteX760" fmla="*/ 533187 w 1508527"/>
                <a:gd name="connsiteY760" fmla="*/ 0 h 1456508"/>
                <a:gd name="connsiteX761" fmla="*/ 498508 w 1508527"/>
                <a:gd name="connsiteY761" fmla="*/ 45516 h 1456508"/>
                <a:gd name="connsiteX762" fmla="*/ 474666 w 1508527"/>
                <a:gd name="connsiteY762" fmla="*/ 95367 h 1456508"/>
                <a:gd name="connsiteX763" fmla="*/ 474666 w 1508527"/>
                <a:gd name="connsiteY763" fmla="*/ 95367 h 1456508"/>
                <a:gd name="connsiteX764" fmla="*/ 481168 w 1508527"/>
                <a:gd name="connsiteY764" fmla="*/ 110539 h 1456508"/>
                <a:gd name="connsiteX765" fmla="*/ 481168 w 1508527"/>
                <a:gd name="connsiteY765" fmla="*/ 110539 h 1456508"/>
                <a:gd name="connsiteX766" fmla="*/ 533187 w 1508527"/>
                <a:gd name="connsiteY766" fmla="*/ 123543 h 1456508"/>
                <a:gd name="connsiteX767" fmla="*/ 589540 w 1508527"/>
                <a:gd name="connsiteY767" fmla="*/ 125711 h 1456508"/>
                <a:gd name="connsiteX768" fmla="*/ 578702 w 1508527"/>
                <a:gd name="connsiteY768" fmla="*/ 119208 h 1456508"/>
                <a:gd name="connsiteX769" fmla="*/ 544024 w 1508527"/>
                <a:gd name="connsiteY769" fmla="*/ 106204 h 1456508"/>
                <a:gd name="connsiteX770" fmla="*/ 513680 w 1508527"/>
                <a:gd name="connsiteY770" fmla="*/ 106204 h 1456508"/>
                <a:gd name="connsiteX771" fmla="*/ 513680 w 1508527"/>
                <a:gd name="connsiteY771" fmla="*/ 106204 h 1456508"/>
                <a:gd name="connsiteX772" fmla="*/ 513680 w 1508527"/>
                <a:gd name="connsiteY772" fmla="*/ 106204 h 1456508"/>
                <a:gd name="connsiteX773" fmla="*/ 544024 w 1508527"/>
                <a:gd name="connsiteY773" fmla="*/ 106204 h 1456508"/>
                <a:gd name="connsiteX774" fmla="*/ 570033 w 1508527"/>
                <a:gd name="connsiteY774" fmla="*/ 112706 h 1456508"/>
                <a:gd name="connsiteX775" fmla="*/ 526684 w 1508527"/>
                <a:gd name="connsiteY775" fmla="*/ 91032 h 1456508"/>
                <a:gd name="connsiteX776" fmla="*/ 481168 w 1508527"/>
                <a:gd name="connsiteY776" fmla="*/ 110539 h 1456508"/>
                <a:gd name="connsiteX777" fmla="*/ 481168 w 1508527"/>
                <a:gd name="connsiteY777" fmla="*/ 110539 h 1456508"/>
                <a:gd name="connsiteX778" fmla="*/ 825789 w 1508527"/>
                <a:gd name="connsiteY778" fmla="*/ 1402323 h 1456508"/>
                <a:gd name="connsiteX779" fmla="*/ 825789 w 1508527"/>
                <a:gd name="connsiteY779" fmla="*/ 1402323 h 1456508"/>
                <a:gd name="connsiteX780" fmla="*/ 871305 w 1508527"/>
                <a:gd name="connsiteY780" fmla="*/ 1432667 h 1456508"/>
                <a:gd name="connsiteX781" fmla="*/ 923323 w 1508527"/>
                <a:gd name="connsiteY781" fmla="*/ 1456509 h 1456508"/>
                <a:gd name="connsiteX782" fmla="*/ 914653 w 1508527"/>
                <a:gd name="connsiteY782" fmla="*/ 1447839 h 1456508"/>
                <a:gd name="connsiteX783" fmla="*/ 886477 w 1508527"/>
                <a:gd name="connsiteY783" fmla="*/ 1421830 h 1456508"/>
                <a:gd name="connsiteX784" fmla="*/ 858300 w 1508527"/>
                <a:gd name="connsiteY784" fmla="*/ 1410993 h 1456508"/>
                <a:gd name="connsiteX785" fmla="*/ 858300 w 1508527"/>
                <a:gd name="connsiteY785" fmla="*/ 1410993 h 1456508"/>
                <a:gd name="connsiteX786" fmla="*/ 860468 w 1508527"/>
                <a:gd name="connsiteY786" fmla="*/ 1410993 h 1456508"/>
                <a:gd name="connsiteX787" fmla="*/ 888644 w 1508527"/>
                <a:gd name="connsiteY787" fmla="*/ 1421830 h 1456508"/>
                <a:gd name="connsiteX788" fmla="*/ 910318 w 1508527"/>
                <a:gd name="connsiteY788" fmla="*/ 1437002 h 1456508"/>
                <a:gd name="connsiteX789" fmla="*/ 877807 w 1508527"/>
                <a:gd name="connsiteY789" fmla="*/ 1402323 h 1456508"/>
                <a:gd name="connsiteX790" fmla="*/ 825789 w 1508527"/>
                <a:gd name="connsiteY790" fmla="*/ 1402323 h 1456508"/>
                <a:gd name="connsiteX791" fmla="*/ 825789 w 1508527"/>
                <a:gd name="connsiteY791" fmla="*/ 1402323 h 1456508"/>
                <a:gd name="connsiteX792" fmla="*/ 823621 w 1508527"/>
                <a:gd name="connsiteY792" fmla="*/ 1384984 h 1456508"/>
                <a:gd name="connsiteX793" fmla="*/ 823621 w 1508527"/>
                <a:gd name="connsiteY793" fmla="*/ 1384984 h 1456508"/>
                <a:gd name="connsiteX794" fmla="*/ 862635 w 1508527"/>
                <a:gd name="connsiteY794" fmla="*/ 1348138 h 1456508"/>
                <a:gd name="connsiteX795" fmla="*/ 910318 w 1508527"/>
                <a:gd name="connsiteY795" fmla="*/ 1317794 h 1456508"/>
                <a:gd name="connsiteX796" fmla="*/ 903816 w 1508527"/>
                <a:gd name="connsiteY796" fmla="*/ 1328631 h 1456508"/>
                <a:gd name="connsiteX797" fmla="*/ 879974 w 1508527"/>
                <a:gd name="connsiteY797" fmla="*/ 1356807 h 1456508"/>
                <a:gd name="connsiteX798" fmla="*/ 853965 w 1508527"/>
                <a:gd name="connsiteY798" fmla="*/ 1371979 h 1456508"/>
                <a:gd name="connsiteX799" fmla="*/ 853965 w 1508527"/>
                <a:gd name="connsiteY799" fmla="*/ 1371979 h 1456508"/>
                <a:gd name="connsiteX800" fmla="*/ 853965 w 1508527"/>
                <a:gd name="connsiteY800" fmla="*/ 1371979 h 1456508"/>
                <a:gd name="connsiteX801" fmla="*/ 879974 w 1508527"/>
                <a:gd name="connsiteY801" fmla="*/ 1356807 h 1456508"/>
                <a:gd name="connsiteX802" fmla="*/ 897314 w 1508527"/>
                <a:gd name="connsiteY802" fmla="*/ 1339468 h 1456508"/>
                <a:gd name="connsiteX803" fmla="*/ 869137 w 1508527"/>
                <a:gd name="connsiteY803" fmla="*/ 1378482 h 1456508"/>
                <a:gd name="connsiteX804" fmla="*/ 823621 w 1508527"/>
                <a:gd name="connsiteY804" fmla="*/ 1384984 h 1456508"/>
                <a:gd name="connsiteX805" fmla="*/ 823621 w 1508527"/>
                <a:gd name="connsiteY805" fmla="*/ 1384984 h 1456508"/>
                <a:gd name="connsiteX806" fmla="*/ 895146 w 1508527"/>
                <a:gd name="connsiteY806" fmla="*/ 1391486 h 1456508"/>
                <a:gd name="connsiteX807" fmla="*/ 895146 w 1508527"/>
                <a:gd name="connsiteY807" fmla="*/ 1391486 h 1456508"/>
                <a:gd name="connsiteX808" fmla="*/ 944997 w 1508527"/>
                <a:gd name="connsiteY808" fmla="*/ 1382817 h 1456508"/>
                <a:gd name="connsiteX809" fmla="*/ 981843 w 1508527"/>
                <a:gd name="connsiteY809" fmla="*/ 1413160 h 1456508"/>
                <a:gd name="connsiteX810" fmla="*/ 960169 w 1508527"/>
                <a:gd name="connsiteY810" fmla="*/ 1400156 h 1456508"/>
                <a:gd name="connsiteX811" fmla="*/ 929825 w 1508527"/>
                <a:gd name="connsiteY811" fmla="*/ 1393654 h 1456508"/>
                <a:gd name="connsiteX812" fmla="*/ 927658 w 1508527"/>
                <a:gd name="connsiteY812" fmla="*/ 1393654 h 1456508"/>
                <a:gd name="connsiteX813" fmla="*/ 927658 w 1508527"/>
                <a:gd name="connsiteY813" fmla="*/ 1393654 h 1456508"/>
                <a:gd name="connsiteX814" fmla="*/ 958002 w 1508527"/>
                <a:gd name="connsiteY814" fmla="*/ 1402323 h 1456508"/>
                <a:gd name="connsiteX815" fmla="*/ 988346 w 1508527"/>
                <a:gd name="connsiteY815" fmla="*/ 1423998 h 1456508"/>
                <a:gd name="connsiteX816" fmla="*/ 997015 w 1508527"/>
                <a:gd name="connsiteY816" fmla="*/ 1432667 h 1456508"/>
                <a:gd name="connsiteX817" fmla="*/ 942830 w 1508527"/>
                <a:gd name="connsiteY817" fmla="*/ 1415328 h 1456508"/>
                <a:gd name="connsiteX818" fmla="*/ 895146 w 1508527"/>
                <a:gd name="connsiteY818" fmla="*/ 1391486 h 1456508"/>
                <a:gd name="connsiteX819" fmla="*/ 895146 w 1508527"/>
                <a:gd name="connsiteY819" fmla="*/ 1391486 h 1456508"/>
                <a:gd name="connsiteX820" fmla="*/ 892979 w 1508527"/>
                <a:gd name="connsiteY820" fmla="*/ 1374147 h 1456508"/>
                <a:gd name="connsiteX821" fmla="*/ 892979 w 1508527"/>
                <a:gd name="connsiteY821" fmla="*/ 1374147 h 1456508"/>
                <a:gd name="connsiteX822" fmla="*/ 927658 w 1508527"/>
                <a:gd name="connsiteY822" fmla="*/ 1332966 h 1456508"/>
                <a:gd name="connsiteX823" fmla="*/ 973174 w 1508527"/>
                <a:gd name="connsiteY823" fmla="*/ 1296120 h 1456508"/>
                <a:gd name="connsiteX824" fmla="*/ 968839 w 1508527"/>
                <a:gd name="connsiteY824" fmla="*/ 1306957 h 1456508"/>
                <a:gd name="connsiteX825" fmla="*/ 949332 w 1508527"/>
                <a:gd name="connsiteY825" fmla="*/ 1339468 h 1456508"/>
                <a:gd name="connsiteX826" fmla="*/ 923323 w 1508527"/>
                <a:gd name="connsiteY826" fmla="*/ 1358975 h 1456508"/>
                <a:gd name="connsiteX827" fmla="*/ 923323 w 1508527"/>
                <a:gd name="connsiteY827" fmla="*/ 1358975 h 1456508"/>
                <a:gd name="connsiteX828" fmla="*/ 923323 w 1508527"/>
                <a:gd name="connsiteY828" fmla="*/ 1358975 h 1456508"/>
                <a:gd name="connsiteX829" fmla="*/ 949332 w 1508527"/>
                <a:gd name="connsiteY829" fmla="*/ 1341635 h 1456508"/>
                <a:gd name="connsiteX830" fmla="*/ 966671 w 1508527"/>
                <a:gd name="connsiteY830" fmla="*/ 1322129 h 1456508"/>
                <a:gd name="connsiteX831" fmla="*/ 942830 w 1508527"/>
                <a:gd name="connsiteY831" fmla="*/ 1365477 h 1456508"/>
                <a:gd name="connsiteX832" fmla="*/ 892979 w 1508527"/>
                <a:gd name="connsiteY832" fmla="*/ 1374147 h 1456508"/>
                <a:gd name="connsiteX833" fmla="*/ 892979 w 1508527"/>
                <a:gd name="connsiteY833" fmla="*/ 1374147 h 1456508"/>
                <a:gd name="connsiteX834" fmla="*/ 964504 w 1508527"/>
                <a:gd name="connsiteY834" fmla="*/ 1371979 h 1456508"/>
                <a:gd name="connsiteX835" fmla="*/ 964504 w 1508527"/>
                <a:gd name="connsiteY835" fmla="*/ 1371979 h 1456508"/>
                <a:gd name="connsiteX836" fmla="*/ 1014355 w 1508527"/>
                <a:gd name="connsiteY836" fmla="*/ 1391486 h 1456508"/>
                <a:gd name="connsiteX837" fmla="*/ 1070708 w 1508527"/>
                <a:gd name="connsiteY837" fmla="*/ 1402323 h 1456508"/>
                <a:gd name="connsiteX838" fmla="*/ 1062038 w 1508527"/>
                <a:gd name="connsiteY838" fmla="*/ 1395821 h 1456508"/>
                <a:gd name="connsiteX839" fmla="*/ 1029527 w 1508527"/>
                <a:gd name="connsiteY839" fmla="*/ 1376314 h 1456508"/>
                <a:gd name="connsiteX840" fmla="*/ 999183 w 1508527"/>
                <a:gd name="connsiteY840" fmla="*/ 1371979 h 1456508"/>
                <a:gd name="connsiteX841" fmla="*/ 999183 w 1508527"/>
                <a:gd name="connsiteY841" fmla="*/ 1371979 h 1456508"/>
                <a:gd name="connsiteX842" fmla="*/ 1001350 w 1508527"/>
                <a:gd name="connsiteY842" fmla="*/ 1371979 h 1456508"/>
                <a:gd name="connsiteX843" fmla="*/ 1031694 w 1508527"/>
                <a:gd name="connsiteY843" fmla="*/ 1376314 h 1456508"/>
                <a:gd name="connsiteX844" fmla="*/ 1055536 w 1508527"/>
                <a:gd name="connsiteY844" fmla="*/ 1387151 h 1456508"/>
                <a:gd name="connsiteX845" fmla="*/ 1016522 w 1508527"/>
                <a:gd name="connsiteY845" fmla="*/ 1358975 h 1456508"/>
                <a:gd name="connsiteX846" fmla="*/ 964504 w 1508527"/>
                <a:gd name="connsiteY846" fmla="*/ 1371979 h 1456508"/>
                <a:gd name="connsiteX847" fmla="*/ 964504 w 1508527"/>
                <a:gd name="connsiteY847" fmla="*/ 1371979 h 1456508"/>
                <a:gd name="connsiteX848" fmla="*/ 960169 w 1508527"/>
                <a:gd name="connsiteY848" fmla="*/ 1356807 h 1456508"/>
                <a:gd name="connsiteX849" fmla="*/ 960169 w 1508527"/>
                <a:gd name="connsiteY849" fmla="*/ 1356807 h 1456508"/>
                <a:gd name="connsiteX850" fmla="*/ 1007853 w 1508527"/>
                <a:gd name="connsiteY850" fmla="*/ 1341635 h 1456508"/>
                <a:gd name="connsiteX851" fmla="*/ 1025192 w 1508527"/>
                <a:gd name="connsiteY851" fmla="*/ 1296120 h 1456508"/>
                <a:gd name="connsiteX852" fmla="*/ 1010020 w 1508527"/>
                <a:gd name="connsiteY852" fmla="*/ 1317794 h 1456508"/>
                <a:gd name="connsiteX853" fmla="*/ 986178 w 1508527"/>
                <a:gd name="connsiteY853" fmla="*/ 1337301 h 1456508"/>
                <a:gd name="connsiteX854" fmla="*/ 986178 w 1508527"/>
                <a:gd name="connsiteY854" fmla="*/ 1337301 h 1456508"/>
                <a:gd name="connsiteX855" fmla="*/ 986178 w 1508527"/>
                <a:gd name="connsiteY855" fmla="*/ 1337301 h 1456508"/>
                <a:gd name="connsiteX856" fmla="*/ 1010020 w 1508527"/>
                <a:gd name="connsiteY856" fmla="*/ 1315626 h 1456508"/>
                <a:gd name="connsiteX857" fmla="*/ 1027359 w 1508527"/>
                <a:gd name="connsiteY857" fmla="*/ 1283115 h 1456508"/>
                <a:gd name="connsiteX858" fmla="*/ 1031694 w 1508527"/>
                <a:gd name="connsiteY858" fmla="*/ 1272278 h 1456508"/>
                <a:gd name="connsiteX859" fmla="*/ 990513 w 1508527"/>
                <a:gd name="connsiteY859" fmla="*/ 1313459 h 1456508"/>
                <a:gd name="connsiteX860" fmla="*/ 960169 w 1508527"/>
                <a:gd name="connsiteY860" fmla="*/ 1356807 h 1456508"/>
                <a:gd name="connsiteX861" fmla="*/ 960169 w 1508527"/>
                <a:gd name="connsiteY861" fmla="*/ 1356807 h 1456508"/>
                <a:gd name="connsiteX862" fmla="*/ 1031694 w 1508527"/>
                <a:gd name="connsiteY862" fmla="*/ 1348138 h 1456508"/>
                <a:gd name="connsiteX863" fmla="*/ 1031694 w 1508527"/>
                <a:gd name="connsiteY863" fmla="*/ 1348138 h 1456508"/>
                <a:gd name="connsiteX864" fmla="*/ 1079378 w 1508527"/>
                <a:gd name="connsiteY864" fmla="*/ 1328631 h 1456508"/>
                <a:gd name="connsiteX865" fmla="*/ 1122726 w 1508527"/>
                <a:gd name="connsiteY865" fmla="*/ 1352473 h 1456508"/>
                <a:gd name="connsiteX866" fmla="*/ 1098884 w 1508527"/>
                <a:gd name="connsiteY866" fmla="*/ 1343803 h 1456508"/>
                <a:gd name="connsiteX867" fmla="*/ 1068541 w 1508527"/>
                <a:gd name="connsiteY867" fmla="*/ 1343803 h 1456508"/>
                <a:gd name="connsiteX868" fmla="*/ 1068541 w 1508527"/>
                <a:gd name="connsiteY868" fmla="*/ 1343803 h 1456508"/>
                <a:gd name="connsiteX869" fmla="*/ 1068541 w 1508527"/>
                <a:gd name="connsiteY869" fmla="*/ 1343803 h 1456508"/>
                <a:gd name="connsiteX870" fmla="*/ 1098884 w 1508527"/>
                <a:gd name="connsiteY870" fmla="*/ 1345970 h 1456508"/>
                <a:gd name="connsiteX871" fmla="*/ 1133563 w 1508527"/>
                <a:gd name="connsiteY871" fmla="*/ 1361142 h 1456508"/>
                <a:gd name="connsiteX872" fmla="*/ 1144400 w 1508527"/>
                <a:gd name="connsiteY872" fmla="*/ 1367645 h 1456508"/>
                <a:gd name="connsiteX873" fmla="*/ 1088047 w 1508527"/>
                <a:gd name="connsiteY873" fmla="*/ 1361142 h 1456508"/>
                <a:gd name="connsiteX874" fmla="*/ 1031694 w 1508527"/>
                <a:gd name="connsiteY874" fmla="*/ 1348138 h 1456508"/>
                <a:gd name="connsiteX875" fmla="*/ 1031694 w 1508527"/>
                <a:gd name="connsiteY875" fmla="*/ 1348138 h 1456508"/>
                <a:gd name="connsiteX876" fmla="*/ 1025192 w 1508527"/>
                <a:gd name="connsiteY876" fmla="*/ 1330798 h 1456508"/>
                <a:gd name="connsiteX877" fmla="*/ 1025192 w 1508527"/>
                <a:gd name="connsiteY877" fmla="*/ 1330798 h 1456508"/>
                <a:gd name="connsiteX878" fmla="*/ 1051201 w 1508527"/>
                <a:gd name="connsiteY878" fmla="*/ 1283115 h 1456508"/>
                <a:gd name="connsiteX879" fmla="*/ 1088047 w 1508527"/>
                <a:gd name="connsiteY879" fmla="*/ 1239767 h 1456508"/>
                <a:gd name="connsiteX880" fmla="*/ 1085880 w 1508527"/>
                <a:gd name="connsiteY880" fmla="*/ 1250604 h 1456508"/>
                <a:gd name="connsiteX881" fmla="*/ 1072875 w 1508527"/>
                <a:gd name="connsiteY881" fmla="*/ 1285282 h 1456508"/>
                <a:gd name="connsiteX882" fmla="*/ 1053368 w 1508527"/>
                <a:gd name="connsiteY882" fmla="*/ 1309124 h 1456508"/>
                <a:gd name="connsiteX883" fmla="*/ 1053368 w 1508527"/>
                <a:gd name="connsiteY883" fmla="*/ 1309124 h 1456508"/>
                <a:gd name="connsiteX884" fmla="*/ 1053368 w 1508527"/>
                <a:gd name="connsiteY884" fmla="*/ 1309124 h 1456508"/>
                <a:gd name="connsiteX885" fmla="*/ 1075043 w 1508527"/>
                <a:gd name="connsiteY885" fmla="*/ 1287450 h 1456508"/>
                <a:gd name="connsiteX886" fmla="*/ 1085880 w 1508527"/>
                <a:gd name="connsiteY886" fmla="*/ 1263608 h 1456508"/>
                <a:gd name="connsiteX887" fmla="*/ 1072875 w 1508527"/>
                <a:gd name="connsiteY887" fmla="*/ 1309124 h 1456508"/>
                <a:gd name="connsiteX888" fmla="*/ 1025192 w 1508527"/>
                <a:gd name="connsiteY888" fmla="*/ 1330798 h 1456508"/>
                <a:gd name="connsiteX889" fmla="*/ 1025192 w 1508527"/>
                <a:gd name="connsiteY889" fmla="*/ 1330798 h 1456508"/>
                <a:gd name="connsiteX890" fmla="*/ 1096717 w 1508527"/>
                <a:gd name="connsiteY890" fmla="*/ 1315626 h 1456508"/>
                <a:gd name="connsiteX891" fmla="*/ 1096717 w 1508527"/>
                <a:gd name="connsiteY891" fmla="*/ 1315626 h 1456508"/>
                <a:gd name="connsiteX892" fmla="*/ 1150903 w 1508527"/>
                <a:gd name="connsiteY892" fmla="*/ 1324296 h 1456508"/>
                <a:gd name="connsiteX893" fmla="*/ 1207256 w 1508527"/>
                <a:gd name="connsiteY893" fmla="*/ 1324296 h 1456508"/>
                <a:gd name="connsiteX894" fmla="*/ 1196419 w 1508527"/>
                <a:gd name="connsiteY894" fmla="*/ 1319961 h 1456508"/>
                <a:gd name="connsiteX895" fmla="*/ 1161740 w 1508527"/>
                <a:gd name="connsiteY895" fmla="*/ 1309124 h 1456508"/>
                <a:gd name="connsiteX896" fmla="*/ 1131396 w 1508527"/>
                <a:gd name="connsiteY896" fmla="*/ 1311292 h 1456508"/>
                <a:gd name="connsiteX897" fmla="*/ 1131396 w 1508527"/>
                <a:gd name="connsiteY897" fmla="*/ 1311292 h 1456508"/>
                <a:gd name="connsiteX898" fmla="*/ 1131396 w 1508527"/>
                <a:gd name="connsiteY898" fmla="*/ 1311292 h 1456508"/>
                <a:gd name="connsiteX899" fmla="*/ 1161740 w 1508527"/>
                <a:gd name="connsiteY899" fmla="*/ 1309124 h 1456508"/>
                <a:gd name="connsiteX900" fmla="*/ 1187749 w 1508527"/>
                <a:gd name="connsiteY900" fmla="*/ 1313459 h 1456508"/>
                <a:gd name="connsiteX901" fmla="*/ 1142233 w 1508527"/>
                <a:gd name="connsiteY901" fmla="*/ 1296120 h 1456508"/>
                <a:gd name="connsiteX902" fmla="*/ 1096717 w 1508527"/>
                <a:gd name="connsiteY902" fmla="*/ 1315626 h 1456508"/>
                <a:gd name="connsiteX903" fmla="*/ 1096717 w 1508527"/>
                <a:gd name="connsiteY903" fmla="*/ 1315626 h 1456508"/>
                <a:gd name="connsiteX904" fmla="*/ 1088047 w 1508527"/>
                <a:gd name="connsiteY904" fmla="*/ 1300455 h 1456508"/>
                <a:gd name="connsiteX905" fmla="*/ 1088047 w 1508527"/>
                <a:gd name="connsiteY905" fmla="*/ 1300455 h 1456508"/>
                <a:gd name="connsiteX906" fmla="*/ 1109722 w 1508527"/>
                <a:gd name="connsiteY906" fmla="*/ 1250604 h 1456508"/>
                <a:gd name="connsiteX907" fmla="*/ 1140065 w 1508527"/>
                <a:gd name="connsiteY907" fmla="*/ 1202920 h 1456508"/>
                <a:gd name="connsiteX908" fmla="*/ 1137898 w 1508527"/>
                <a:gd name="connsiteY908" fmla="*/ 1215925 h 1456508"/>
                <a:gd name="connsiteX909" fmla="*/ 1129228 w 1508527"/>
                <a:gd name="connsiteY909" fmla="*/ 1252771 h 1456508"/>
                <a:gd name="connsiteX910" fmla="*/ 1111889 w 1508527"/>
                <a:gd name="connsiteY910" fmla="*/ 1278780 h 1456508"/>
                <a:gd name="connsiteX911" fmla="*/ 1111889 w 1508527"/>
                <a:gd name="connsiteY911" fmla="*/ 1278780 h 1456508"/>
                <a:gd name="connsiteX912" fmla="*/ 1111889 w 1508527"/>
                <a:gd name="connsiteY912" fmla="*/ 1278780 h 1456508"/>
                <a:gd name="connsiteX913" fmla="*/ 1131396 w 1508527"/>
                <a:gd name="connsiteY913" fmla="*/ 1254938 h 1456508"/>
                <a:gd name="connsiteX914" fmla="*/ 1140065 w 1508527"/>
                <a:gd name="connsiteY914" fmla="*/ 1231097 h 1456508"/>
                <a:gd name="connsiteX915" fmla="*/ 1131396 w 1508527"/>
                <a:gd name="connsiteY915" fmla="*/ 1278780 h 1456508"/>
                <a:gd name="connsiteX916" fmla="*/ 1088047 w 1508527"/>
                <a:gd name="connsiteY916" fmla="*/ 1300455 h 1456508"/>
                <a:gd name="connsiteX917" fmla="*/ 1088047 w 1508527"/>
                <a:gd name="connsiteY917" fmla="*/ 1300455 h 1456508"/>
                <a:gd name="connsiteX918" fmla="*/ 1155237 w 1508527"/>
                <a:gd name="connsiteY918" fmla="*/ 1276613 h 1456508"/>
                <a:gd name="connsiteX919" fmla="*/ 1155237 w 1508527"/>
                <a:gd name="connsiteY919" fmla="*/ 1276613 h 1456508"/>
                <a:gd name="connsiteX920" fmla="*/ 1209423 w 1508527"/>
                <a:gd name="connsiteY920" fmla="*/ 1280948 h 1456508"/>
                <a:gd name="connsiteX921" fmla="*/ 1265776 w 1508527"/>
                <a:gd name="connsiteY921" fmla="*/ 1274445 h 1456508"/>
                <a:gd name="connsiteX922" fmla="*/ 1254939 w 1508527"/>
                <a:gd name="connsiteY922" fmla="*/ 1270111 h 1456508"/>
                <a:gd name="connsiteX923" fmla="*/ 1218093 w 1508527"/>
                <a:gd name="connsiteY923" fmla="*/ 1261441 h 1456508"/>
                <a:gd name="connsiteX924" fmla="*/ 1187749 w 1508527"/>
                <a:gd name="connsiteY924" fmla="*/ 1265776 h 1456508"/>
                <a:gd name="connsiteX925" fmla="*/ 1187749 w 1508527"/>
                <a:gd name="connsiteY925" fmla="*/ 1265776 h 1456508"/>
                <a:gd name="connsiteX926" fmla="*/ 1187749 w 1508527"/>
                <a:gd name="connsiteY926" fmla="*/ 1265776 h 1456508"/>
                <a:gd name="connsiteX927" fmla="*/ 1218093 w 1508527"/>
                <a:gd name="connsiteY927" fmla="*/ 1259273 h 1456508"/>
                <a:gd name="connsiteX928" fmla="*/ 1244102 w 1508527"/>
                <a:gd name="connsiteY928" fmla="*/ 1261441 h 1456508"/>
                <a:gd name="connsiteX929" fmla="*/ 1198586 w 1508527"/>
                <a:gd name="connsiteY929" fmla="*/ 1248436 h 1456508"/>
                <a:gd name="connsiteX930" fmla="*/ 1155237 w 1508527"/>
                <a:gd name="connsiteY930" fmla="*/ 1276613 h 1456508"/>
                <a:gd name="connsiteX931" fmla="*/ 1155237 w 1508527"/>
                <a:gd name="connsiteY931" fmla="*/ 1276613 h 1456508"/>
                <a:gd name="connsiteX932" fmla="*/ 1146568 w 1508527"/>
                <a:gd name="connsiteY932" fmla="*/ 1261441 h 1456508"/>
                <a:gd name="connsiteX933" fmla="*/ 1146568 w 1508527"/>
                <a:gd name="connsiteY933" fmla="*/ 1261441 h 1456508"/>
                <a:gd name="connsiteX934" fmla="*/ 1161740 w 1508527"/>
                <a:gd name="connsiteY934" fmla="*/ 1209423 h 1456508"/>
                <a:gd name="connsiteX935" fmla="*/ 1187749 w 1508527"/>
                <a:gd name="connsiteY935" fmla="*/ 1157404 h 1456508"/>
                <a:gd name="connsiteX936" fmla="*/ 1187749 w 1508527"/>
                <a:gd name="connsiteY936" fmla="*/ 1170409 h 1456508"/>
                <a:gd name="connsiteX937" fmla="*/ 1183414 w 1508527"/>
                <a:gd name="connsiteY937" fmla="*/ 1207255 h 1456508"/>
                <a:gd name="connsiteX938" fmla="*/ 1168242 w 1508527"/>
                <a:gd name="connsiteY938" fmla="*/ 1235432 h 1456508"/>
                <a:gd name="connsiteX939" fmla="*/ 1168242 w 1508527"/>
                <a:gd name="connsiteY939" fmla="*/ 1235432 h 1456508"/>
                <a:gd name="connsiteX940" fmla="*/ 1168242 w 1508527"/>
                <a:gd name="connsiteY940" fmla="*/ 1235432 h 1456508"/>
                <a:gd name="connsiteX941" fmla="*/ 1183414 w 1508527"/>
                <a:gd name="connsiteY941" fmla="*/ 1209423 h 1456508"/>
                <a:gd name="connsiteX942" fmla="*/ 1189916 w 1508527"/>
                <a:gd name="connsiteY942" fmla="*/ 1185581 h 1456508"/>
                <a:gd name="connsiteX943" fmla="*/ 1185581 w 1508527"/>
                <a:gd name="connsiteY943" fmla="*/ 1233264 h 1456508"/>
                <a:gd name="connsiteX944" fmla="*/ 1146568 w 1508527"/>
                <a:gd name="connsiteY944" fmla="*/ 1261441 h 1456508"/>
                <a:gd name="connsiteX945" fmla="*/ 1146568 w 1508527"/>
                <a:gd name="connsiteY945" fmla="*/ 1261441 h 1456508"/>
                <a:gd name="connsiteX946" fmla="*/ 1211591 w 1508527"/>
                <a:gd name="connsiteY946" fmla="*/ 1231097 h 1456508"/>
                <a:gd name="connsiteX947" fmla="*/ 1211591 w 1508527"/>
                <a:gd name="connsiteY947" fmla="*/ 1231097 h 1456508"/>
                <a:gd name="connsiteX948" fmla="*/ 1265776 w 1508527"/>
                <a:gd name="connsiteY948" fmla="*/ 1228929 h 1456508"/>
                <a:gd name="connsiteX949" fmla="*/ 1322129 w 1508527"/>
                <a:gd name="connsiteY949" fmla="*/ 1215925 h 1456508"/>
                <a:gd name="connsiteX950" fmla="*/ 1311292 w 1508527"/>
                <a:gd name="connsiteY950" fmla="*/ 1213758 h 1456508"/>
                <a:gd name="connsiteX951" fmla="*/ 1274446 w 1508527"/>
                <a:gd name="connsiteY951" fmla="*/ 1209423 h 1456508"/>
                <a:gd name="connsiteX952" fmla="*/ 1244102 w 1508527"/>
                <a:gd name="connsiteY952" fmla="*/ 1218092 h 1456508"/>
                <a:gd name="connsiteX953" fmla="*/ 1244102 w 1508527"/>
                <a:gd name="connsiteY953" fmla="*/ 1218092 h 1456508"/>
                <a:gd name="connsiteX954" fmla="*/ 1244102 w 1508527"/>
                <a:gd name="connsiteY954" fmla="*/ 1218092 h 1456508"/>
                <a:gd name="connsiteX955" fmla="*/ 1274446 w 1508527"/>
                <a:gd name="connsiteY955" fmla="*/ 1209423 h 1456508"/>
                <a:gd name="connsiteX956" fmla="*/ 1300455 w 1508527"/>
                <a:gd name="connsiteY956" fmla="*/ 1209423 h 1456508"/>
                <a:gd name="connsiteX957" fmla="*/ 1252772 w 1508527"/>
                <a:gd name="connsiteY957" fmla="*/ 1200753 h 1456508"/>
                <a:gd name="connsiteX958" fmla="*/ 1211591 w 1508527"/>
                <a:gd name="connsiteY958" fmla="*/ 1231097 h 1456508"/>
                <a:gd name="connsiteX959" fmla="*/ 1211591 w 1508527"/>
                <a:gd name="connsiteY959" fmla="*/ 1231097 h 1456508"/>
                <a:gd name="connsiteX960" fmla="*/ 1200753 w 1508527"/>
                <a:gd name="connsiteY960" fmla="*/ 1218092 h 1456508"/>
                <a:gd name="connsiteX961" fmla="*/ 1200753 w 1508527"/>
                <a:gd name="connsiteY961" fmla="*/ 1218092 h 1456508"/>
                <a:gd name="connsiteX962" fmla="*/ 1211591 w 1508527"/>
                <a:gd name="connsiteY962" fmla="*/ 1163907 h 1456508"/>
                <a:gd name="connsiteX963" fmla="*/ 1231097 w 1508527"/>
                <a:gd name="connsiteY963" fmla="*/ 1109721 h 1456508"/>
                <a:gd name="connsiteX964" fmla="*/ 1233265 w 1508527"/>
                <a:gd name="connsiteY964" fmla="*/ 1122726 h 1456508"/>
                <a:gd name="connsiteX965" fmla="*/ 1231097 w 1508527"/>
                <a:gd name="connsiteY965" fmla="*/ 1159572 h 1456508"/>
                <a:gd name="connsiteX966" fmla="*/ 1218093 w 1508527"/>
                <a:gd name="connsiteY966" fmla="*/ 1187748 h 1456508"/>
                <a:gd name="connsiteX967" fmla="*/ 1218093 w 1508527"/>
                <a:gd name="connsiteY967" fmla="*/ 1187748 h 1456508"/>
                <a:gd name="connsiteX968" fmla="*/ 1218093 w 1508527"/>
                <a:gd name="connsiteY968" fmla="*/ 1187748 h 1456508"/>
                <a:gd name="connsiteX969" fmla="*/ 1231097 w 1508527"/>
                <a:gd name="connsiteY969" fmla="*/ 1159572 h 1456508"/>
                <a:gd name="connsiteX970" fmla="*/ 1235432 w 1508527"/>
                <a:gd name="connsiteY970" fmla="*/ 1133563 h 1456508"/>
                <a:gd name="connsiteX971" fmla="*/ 1237600 w 1508527"/>
                <a:gd name="connsiteY971" fmla="*/ 1181246 h 1456508"/>
                <a:gd name="connsiteX972" fmla="*/ 1200753 w 1508527"/>
                <a:gd name="connsiteY972" fmla="*/ 1218092 h 1456508"/>
                <a:gd name="connsiteX973" fmla="*/ 1200753 w 1508527"/>
                <a:gd name="connsiteY973" fmla="*/ 1218092 h 1456508"/>
                <a:gd name="connsiteX974" fmla="*/ 1263609 w 1508527"/>
                <a:gd name="connsiteY974" fmla="*/ 1179079 h 1456508"/>
                <a:gd name="connsiteX975" fmla="*/ 1263609 w 1508527"/>
                <a:gd name="connsiteY975" fmla="*/ 1179079 h 1456508"/>
                <a:gd name="connsiteX976" fmla="*/ 1317794 w 1508527"/>
                <a:gd name="connsiteY976" fmla="*/ 1170409 h 1456508"/>
                <a:gd name="connsiteX977" fmla="*/ 1371980 w 1508527"/>
                <a:gd name="connsiteY977" fmla="*/ 1153070 h 1456508"/>
                <a:gd name="connsiteX978" fmla="*/ 1358975 w 1508527"/>
                <a:gd name="connsiteY978" fmla="*/ 1150902 h 1456508"/>
                <a:gd name="connsiteX979" fmla="*/ 1322129 w 1508527"/>
                <a:gd name="connsiteY979" fmla="*/ 1150902 h 1456508"/>
                <a:gd name="connsiteX980" fmla="*/ 1291785 w 1508527"/>
                <a:gd name="connsiteY980" fmla="*/ 1161739 h 1456508"/>
                <a:gd name="connsiteX981" fmla="*/ 1291785 w 1508527"/>
                <a:gd name="connsiteY981" fmla="*/ 1161739 h 1456508"/>
                <a:gd name="connsiteX982" fmla="*/ 1291785 w 1508527"/>
                <a:gd name="connsiteY982" fmla="*/ 1161739 h 1456508"/>
                <a:gd name="connsiteX983" fmla="*/ 1319962 w 1508527"/>
                <a:gd name="connsiteY983" fmla="*/ 1150902 h 1456508"/>
                <a:gd name="connsiteX984" fmla="*/ 1345971 w 1508527"/>
                <a:gd name="connsiteY984" fmla="*/ 1148735 h 1456508"/>
                <a:gd name="connsiteX985" fmla="*/ 1298287 w 1508527"/>
                <a:gd name="connsiteY985" fmla="*/ 1144400 h 1456508"/>
                <a:gd name="connsiteX986" fmla="*/ 1263609 w 1508527"/>
                <a:gd name="connsiteY986" fmla="*/ 1179079 h 1456508"/>
                <a:gd name="connsiteX987" fmla="*/ 1263609 w 1508527"/>
                <a:gd name="connsiteY987" fmla="*/ 1179079 h 1456508"/>
                <a:gd name="connsiteX988" fmla="*/ 1250604 w 1508527"/>
                <a:gd name="connsiteY988" fmla="*/ 1168242 h 1456508"/>
                <a:gd name="connsiteX989" fmla="*/ 1250604 w 1508527"/>
                <a:gd name="connsiteY989" fmla="*/ 1168242 h 1456508"/>
                <a:gd name="connsiteX990" fmla="*/ 1254939 w 1508527"/>
                <a:gd name="connsiteY990" fmla="*/ 1114056 h 1456508"/>
                <a:gd name="connsiteX991" fmla="*/ 1270111 w 1508527"/>
                <a:gd name="connsiteY991" fmla="*/ 1059870 h 1456508"/>
                <a:gd name="connsiteX992" fmla="*/ 1272278 w 1508527"/>
                <a:gd name="connsiteY992" fmla="*/ 1070707 h 1456508"/>
                <a:gd name="connsiteX993" fmla="*/ 1274446 w 1508527"/>
                <a:gd name="connsiteY993" fmla="*/ 1107554 h 1456508"/>
                <a:gd name="connsiteX994" fmla="*/ 1265776 w 1508527"/>
                <a:gd name="connsiteY994" fmla="*/ 1137898 h 1456508"/>
                <a:gd name="connsiteX995" fmla="*/ 1265776 w 1508527"/>
                <a:gd name="connsiteY995" fmla="*/ 1137898 h 1456508"/>
                <a:gd name="connsiteX996" fmla="*/ 1265776 w 1508527"/>
                <a:gd name="connsiteY996" fmla="*/ 1137898 h 1456508"/>
                <a:gd name="connsiteX997" fmla="*/ 1276613 w 1508527"/>
                <a:gd name="connsiteY997" fmla="*/ 1109721 h 1456508"/>
                <a:gd name="connsiteX998" fmla="*/ 1278781 w 1508527"/>
                <a:gd name="connsiteY998" fmla="*/ 1083712 h 1456508"/>
                <a:gd name="connsiteX999" fmla="*/ 1285283 w 1508527"/>
                <a:gd name="connsiteY999" fmla="*/ 1131395 h 1456508"/>
                <a:gd name="connsiteX1000" fmla="*/ 1250604 w 1508527"/>
                <a:gd name="connsiteY1000" fmla="*/ 1168242 h 1456508"/>
                <a:gd name="connsiteX1001" fmla="*/ 1250604 w 1508527"/>
                <a:gd name="connsiteY1001" fmla="*/ 1168242 h 1456508"/>
                <a:gd name="connsiteX1002" fmla="*/ 1306957 w 1508527"/>
                <a:gd name="connsiteY1002" fmla="*/ 1124893 h 1456508"/>
                <a:gd name="connsiteX1003" fmla="*/ 1306957 w 1508527"/>
                <a:gd name="connsiteY1003" fmla="*/ 1124893 h 1456508"/>
                <a:gd name="connsiteX1004" fmla="*/ 1358975 w 1508527"/>
                <a:gd name="connsiteY1004" fmla="*/ 1111889 h 1456508"/>
                <a:gd name="connsiteX1005" fmla="*/ 1410994 w 1508527"/>
                <a:gd name="connsiteY1005" fmla="*/ 1088047 h 1456508"/>
                <a:gd name="connsiteX1006" fmla="*/ 1397989 w 1508527"/>
                <a:gd name="connsiteY1006" fmla="*/ 1088047 h 1456508"/>
                <a:gd name="connsiteX1007" fmla="*/ 1361143 w 1508527"/>
                <a:gd name="connsiteY1007" fmla="*/ 1092382 h 1456508"/>
                <a:gd name="connsiteX1008" fmla="*/ 1332966 w 1508527"/>
                <a:gd name="connsiteY1008" fmla="*/ 1105386 h 1456508"/>
                <a:gd name="connsiteX1009" fmla="*/ 1332966 w 1508527"/>
                <a:gd name="connsiteY1009" fmla="*/ 1105386 h 1456508"/>
                <a:gd name="connsiteX1010" fmla="*/ 1332966 w 1508527"/>
                <a:gd name="connsiteY1010" fmla="*/ 1105386 h 1456508"/>
                <a:gd name="connsiteX1011" fmla="*/ 1358975 w 1508527"/>
                <a:gd name="connsiteY1011" fmla="*/ 1090214 h 1456508"/>
                <a:gd name="connsiteX1012" fmla="*/ 1384984 w 1508527"/>
                <a:gd name="connsiteY1012" fmla="*/ 1083712 h 1456508"/>
                <a:gd name="connsiteX1013" fmla="*/ 1337301 w 1508527"/>
                <a:gd name="connsiteY1013" fmla="*/ 1085880 h 1456508"/>
                <a:gd name="connsiteX1014" fmla="*/ 1306957 w 1508527"/>
                <a:gd name="connsiteY1014" fmla="*/ 1124893 h 1456508"/>
                <a:gd name="connsiteX1015" fmla="*/ 1306957 w 1508527"/>
                <a:gd name="connsiteY1015" fmla="*/ 1124893 h 1456508"/>
                <a:gd name="connsiteX1016" fmla="*/ 1293953 w 1508527"/>
                <a:gd name="connsiteY1016" fmla="*/ 1114056 h 1456508"/>
                <a:gd name="connsiteX1017" fmla="*/ 1293953 w 1508527"/>
                <a:gd name="connsiteY1017" fmla="*/ 1114056 h 1456508"/>
                <a:gd name="connsiteX1018" fmla="*/ 1293953 w 1508527"/>
                <a:gd name="connsiteY1018" fmla="*/ 1059870 h 1456508"/>
                <a:gd name="connsiteX1019" fmla="*/ 1302622 w 1508527"/>
                <a:gd name="connsiteY1019" fmla="*/ 1003517 h 1456508"/>
                <a:gd name="connsiteX1020" fmla="*/ 1306957 w 1508527"/>
                <a:gd name="connsiteY1020" fmla="*/ 1014354 h 1456508"/>
                <a:gd name="connsiteX1021" fmla="*/ 1313459 w 1508527"/>
                <a:gd name="connsiteY1021" fmla="*/ 1051201 h 1456508"/>
                <a:gd name="connsiteX1022" fmla="*/ 1306957 w 1508527"/>
                <a:gd name="connsiteY1022" fmla="*/ 1081545 h 1456508"/>
                <a:gd name="connsiteX1023" fmla="*/ 1306957 w 1508527"/>
                <a:gd name="connsiteY1023" fmla="*/ 1081545 h 1456508"/>
                <a:gd name="connsiteX1024" fmla="*/ 1306957 w 1508527"/>
                <a:gd name="connsiteY1024" fmla="*/ 1081545 h 1456508"/>
                <a:gd name="connsiteX1025" fmla="*/ 1313459 w 1508527"/>
                <a:gd name="connsiteY1025" fmla="*/ 1051201 h 1456508"/>
                <a:gd name="connsiteX1026" fmla="*/ 1311292 w 1508527"/>
                <a:gd name="connsiteY1026" fmla="*/ 1025192 h 1456508"/>
                <a:gd name="connsiteX1027" fmla="*/ 1322129 w 1508527"/>
                <a:gd name="connsiteY1027" fmla="*/ 1072875 h 1456508"/>
                <a:gd name="connsiteX1028" fmla="*/ 1293953 w 1508527"/>
                <a:gd name="connsiteY1028" fmla="*/ 1114056 h 1456508"/>
                <a:gd name="connsiteX1029" fmla="*/ 1293953 w 1508527"/>
                <a:gd name="connsiteY1029" fmla="*/ 1114056 h 1456508"/>
                <a:gd name="connsiteX1030" fmla="*/ 1348138 w 1508527"/>
                <a:gd name="connsiteY1030" fmla="*/ 1064205 h 1456508"/>
                <a:gd name="connsiteX1031" fmla="*/ 1348138 w 1508527"/>
                <a:gd name="connsiteY1031" fmla="*/ 1064205 h 1456508"/>
                <a:gd name="connsiteX1032" fmla="*/ 1397989 w 1508527"/>
                <a:gd name="connsiteY1032" fmla="*/ 1044698 h 1456508"/>
                <a:gd name="connsiteX1033" fmla="*/ 1447840 w 1508527"/>
                <a:gd name="connsiteY1033" fmla="*/ 1016522 h 1456508"/>
                <a:gd name="connsiteX1034" fmla="*/ 1434835 w 1508527"/>
                <a:gd name="connsiteY1034" fmla="*/ 1016522 h 1456508"/>
                <a:gd name="connsiteX1035" fmla="*/ 1397989 w 1508527"/>
                <a:gd name="connsiteY1035" fmla="*/ 1025192 h 1456508"/>
                <a:gd name="connsiteX1036" fmla="*/ 1371980 w 1508527"/>
                <a:gd name="connsiteY1036" fmla="*/ 1042531 h 1456508"/>
                <a:gd name="connsiteX1037" fmla="*/ 1371980 w 1508527"/>
                <a:gd name="connsiteY1037" fmla="*/ 1042531 h 1456508"/>
                <a:gd name="connsiteX1038" fmla="*/ 1371980 w 1508527"/>
                <a:gd name="connsiteY1038" fmla="*/ 1042531 h 1456508"/>
                <a:gd name="connsiteX1039" fmla="*/ 1397989 w 1508527"/>
                <a:gd name="connsiteY1039" fmla="*/ 1025192 h 1456508"/>
                <a:gd name="connsiteX1040" fmla="*/ 1421831 w 1508527"/>
                <a:gd name="connsiteY1040" fmla="*/ 1016522 h 1456508"/>
                <a:gd name="connsiteX1041" fmla="*/ 1374147 w 1508527"/>
                <a:gd name="connsiteY1041" fmla="*/ 1023024 h 1456508"/>
                <a:gd name="connsiteX1042" fmla="*/ 1348138 w 1508527"/>
                <a:gd name="connsiteY1042" fmla="*/ 1064205 h 1456508"/>
                <a:gd name="connsiteX1043" fmla="*/ 1348138 w 1508527"/>
                <a:gd name="connsiteY1043" fmla="*/ 1064205 h 1456508"/>
                <a:gd name="connsiteX1044" fmla="*/ 1332966 w 1508527"/>
                <a:gd name="connsiteY1044" fmla="*/ 1055536 h 1456508"/>
                <a:gd name="connsiteX1045" fmla="*/ 1332966 w 1508527"/>
                <a:gd name="connsiteY1045" fmla="*/ 1055536 h 1456508"/>
                <a:gd name="connsiteX1046" fmla="*/ 1326464 w 1508527"/>
                <a:gd name="connsiteY1046" fmla="*/ 1001350 h 1456508"/>
                <a:gd name="connsiteX1047" fmla="*/ 1328631 w 1508527"/>
                <a:gd name="connsiteY1047" fmla="*/ 944997 h 1456508"/>
                <a:gd name="connsiteX1048" fmla="*/ 1332966 w 1508527"/>
                <a:gd name="connsiteY1048" fmla="*/ 955834 h 1456508"/>
                <a:gd name="connsiteX1049" fmla="*/ 1343803 w 1508527"/>
                <a:gd name="connsiteY1049" fmla="*/ 992680 h 1456508"/>
                <a:gd name="connsiteX1050" fmla="*/ 1341636 w 1508527"/>
                <a:gd name="connsiteY1050" fmla="*/ 1023024 h 1456508"/>
                <a:gd name="connsiteX1051" fmla="*/ 1341636 w 1508527"/>
                <a:gd name="connsiteY1051" fmla="*/ 1023024 h 1456508"/>
                <a:gd name="connsiteX1052" fmla="*/ 1341636 w 1508527"/>
                <a:gd name="connsiteY1052" fmla="*/ 1023024 h 1456508"/>
                <a:gd name="connsiteX1053" fmla="*/ 1345971 w 1508527"/>
                <a:gd name="connsiteY1053" fmla="*/ 992680 h 1456508"/>
                <a:gd name="connsiteX1054" fmla="*/ 1341636 w 1508527"/>
                <a:gd name="connsiteY1054" fmla="*/ 966671 h 1456508"/>
                <a:gd name="connsiteX1055" fmla="*/ 1356808 w 1508527"/>
                <a:gd name="connsiteY1055" fmla="*/ 1012187 h 1456508"/>
                <a:gd name="connsiteX1056" fmla="*/ 1332966 w 1508527"/>
                <a:gd name="connsiteY1056" fmla="*/ 1055536 h 1456508"/>
                <a:gd name="connsiteX1057" fmla="*/ 1332966 w 1508527"/>
                <a:gd name="connsiteY1057" fmla="*/ 1055536 h 1456508"/>
                <a:gd name="connsiteX1058" fmla="*/ 1380650 w 1508527"/>
                <a:gd name="connsiteY1058" fmla="*/ 999183 h 1456508"/>
                <a:gd name="connsiteX1059" fmla="*/ 1380650 w 1508527"/>
                <a:gd name="connsiteY1059" fmla="*/ 999183 h 1456508"/>
                <a:gd name="connsiteX1060" fmla="*/ 1428333 w 1508527"/>
                <a:gd name="connsiteY1060" fmla="*/ 975341 h 1456508"/>
                <a:gd name="connsiteX1061" fmla="*/ 1473849 w 1508527"/>
                <a:gd name="connsiteY1061" fmla="*/ 940662 h 1456508"/>
                <a:gd name="connsiteX1062" fmla="*/ 1460844 w 1508527"/>
                <a:gd name="connsiteY1062" fmla="*/ 942830 h 1456508"/>
                <a:gd name="connsiteX1063" fmla="*/ 1426166 w 1508527"/>
                <a:gd name="connsiteY1063" fmla="*/ 953667 h 1456508"/>
                <a:gd name="connsiteX1064" fmla="*/ 1402324 w 1508527"/>
                <a:gd name="connsiteY1064" fmla="*/ 973173 h 1456508"/>
                <a:gd name="connsiteX1065" fmla="*/ 1402324 w 1508527"/>
                <a:gd name="connsiteY1065" fmla="*/ 973173 h 1456508"/>
                <a:gd name="connsiteX1066" fmla="*/ 1402324 w 1508527"/>
                <a:gd name="connsiteY1066" fmla="*/ 973173 h 1456508"/>
                <a:gd name="connsiteX1067" fmla="*/ 1426166 w 1508527"/>
                <a:gd name="connsiteY1067" fmla="*/ 953667 h 1456508"/>
                <a:gd name="connsiteX1068" fmla="*/ 1450007 w 1508527"/>
                <a:gd name="connsiteY1068" fmla="*/ 942830 h 1456508"/>
                <a:gd name="connsiteX1069" fmla="*/ 1402324 w 1508527"/>
                <a:gd name="connsiteY1069" fmla="*/ 953667 h 1456508"/>
                <a:gd name="connsiteX1070" fmla="*/ 1380650 w 1508527"/>
                <a:gd name="connsiteY1070" fmla="*/ 999183 h 1456508"/>
                <a:gd name="connsiteX1071" fmla="*/ 1380650 w 1508527"/>
                <a:gd name="connsiteY1071" fmla="*/ 999183 h 1456508"/>
                <a:gd name="connsiteX1072" fmla="*/ 1365478 w 1508527"/>
                <a:gd name="connsiteY1072" fmla="*/ 992680 h 1456508"/>
                <a:gd name="connsiteX1073" fmla="*/ 1365478 w 1508527"/>
                <a:gd name="connsiteY1073" fmla="*/ 992680 h 1456508"/>
                <a:gd name="connsiteX1074" fmla="*/ 1387152 w 1508527"/>
                <a:gd name="connsiteY1074" fmla="*/ 944997 h 1456508"/>
                <a:gd name="connsiteX1075" fmla="*/ 1365478 w 1508527"/>
                <a:gd name="connsiteY1075" fmla="*/ 901648 h 1456508"/>
                <a:gd name="connsiteX1076" fmla="*/ 1371980 w 1508527"/>
                <a:gd name="connsiteY1076" fmla="*/ 927657 h 1456508"/>
                <a:gd name="connsiteX1077" fmla="*/ 1371980 w 1508527"/>
                <a:gd name="connsiteY1077" fmla="*/ 958001 h 1456508"/>
                <a:gd name="connsiteX1078" fmla="*/ 1371980 w 1508527"/>
                <a:gd name="connsiteY1078" fmla="*/ 958001 h 1456508"/>
                <a:gd name="connsiteX1079" fmla="*/ 1371980 w 1508527"/>
                <a:gd name="connsiteY1079" fmla="*/ 958001 h 1456508"/>
                <a:gd name="connsiteX1080" fmla="*/ 1371980 w 1508527"/>
                <a:gd name="connsiteY1080" fmla="*/ 927657 h 1456508"/>
                <a:gd name="connsiteX1081" fmla="*/ 1358975 w 1508527"/>
                <a:gd name="connsiteY1081" fmla="*/ 892979 h 1456508"/>
                <a:gd name="connsiteX1082" fmla="*/ 1352473 w 1508527"/>
                <a:gd name="connsiteY1082" fmla="*/ 882142 h 1456508"/>
                <a:gd name="connsiteX1083" fmla="*/ 1354641 w 1508527"/>
                <a:gd name="connsiteY1083" fmla="*/ 938495 h 1456508"/>
                <a:gd name="connsiteX1084" fmla="*/ 1365478 w 1508527"/>
                <a:gd name="connsiteY1084" fmla="*/ 992680 h 1456508"/>
                <a:gd name="connsiteX1085" fmla="*/ 1365478 w 1508527"/>
                <a:gd name="connsiteY1085" fmla="*/ 992680 h 1456508"/>
                <a:gd name="connsiteX1086" fmla="*/ 1404491 w 1508527"/>
                <a:gd name="connsiteY1086" fmla="*/ 934160 h 1456508"/>
                <a:gd name="connsiteX1087" fmla="*/ 1404491 w 1508527"/>
                <a:gd name="connsiteY1087" fmla="*/ 934160 h 1456508"/>
                <a:gd name="connsiteX1088" fmla="*/ 1450007 w 1508527"/>
                <a:gd name="connsiteY1088" fmla="*/ 905983 h 1456508"/>
                <a:gd name="connsiteX1089" fmla="*/ 1491188 w 1508527"/>
                <a:gd name="connsiteY1089" fmla="*/ 866970 h 1456508"/>
                <a:gd name="connsiteX1090" fmla="*/ 1480351 w 1508527"/>
                <a:gd name="connsiteY1090" fmla="*/ 871304 h 1456508"/>
                <a:gd name="connsiteX1091" fmla="*/ 1445672 w 1508527"/>
                <a:gd name="connsiteY1091" fmla="*/ 886476 h 1456508"/>
                <a:gd name="connsiteX1092" fmla="*/ 1423998 w 1508527"/>
                <a:gd name="connsiteY1092" fmla="*/ 908151 h 1456508"/>
                <a:gd name="connsiteX1093" fmla="*/ 1423998 w 1508527"/>
                <a:gd name="connsiteY1093" fmla="*/ 908151 h 1456508"/>
                <a:gd name="connsiteX1094" fmla="*/ 1423998 w 1508527"/>
                <a:gd name="connsiteY1094" fmla="*/ 908151 h 1456508"/>
                <a:gd name="connsiteX1095" fmla="*/ 1445672 w 1508527"/>
                <a:gd name="connsiteY1095" fmla="*/ 886476 h 1456508"/>
                <a:gd name="connsiteX1096" fmla="*/ 1467347 w 1508527"/>
                <a:gd name="connsiteY1096" fmla="*/ 873472 h 1456508"/>
                <a:gd name="connsiteX1097" fmla="*/ 1421831 w 1508527"/>
                <a:gd name="connsiteY1097" fmla="*/ 890811 h 1456508"/>
                <a:gd name="connsiteX1098" fmla="*/ 1404491 w 1508527"/>
                <a:gd name="connsiteY1098" fmla="*/ 934160 h 1456508"/>
                <a:gd name="connsiteX1099" fmla="*/ 1404491 w 1508527"/>
                <a:gd name="connsiteY1099" fmla="*/ 934160 h 1456508"/>
                <a:gd name="connsiteX1100" fmla="*/ 1389319 w 1508527"/>
                <a:gd name="connsiteY1100" fmla="*/ 927657 h 1456508"/>
                <a:gd name="connsiteX1101" fmla="*/ 1389319 w 1508527"/>
                <a:gd name="connsiteY1101" fmla="*/ 927657 h 1456508"/>
                <a:gd name="connsiteX1102" fmla="*/ 1371980 w 1508527"/>
                <a:gd name="connsiteY1102" fmla="*/ 875639 h 1456508"/>
                <a:gd name="connsiteX1103" fmla="*/ 1363310 w 1508527"/>
                <a:gd name="connsiteY1103" fmla="*/ 819286 h 1456508"/>
                <a:gd name="connsiteX1104" fmla="*/ 1369813 w 1508527"/>
                <a:gd name="connsiteY1104" fmla="*/ 830123 h 1456508"/>
                <a:gd name="connsiteX1105" fmla="*/ 1387152 w 1508527"/>
                <a:gd name="connsiteY1105" fmla="*/ 862635 h 1456508"/>
                <a:gd name="connsiteX1106" fmla="*/ 1391487 w 1508527"/>
                <a:gd name="connsiteY1106" fmla="*/ 892979 h 1456508"/>
                <a:gd name="connsiteX1107" fmla="*/ 1391487 w 1508527"/>
                <a:gd name="connsiteY1107" fmla="*/ 892979 h 1456508"/>
                <a:gd name="connsiteX1108" fmla="*/ 1391487 w 1508527"/>
                <a:gd name="connsiteY1108" fmla="*/ 892979 h 1456508"/>
                <a:gd name="connsiteX1109" fmla="*/ 1389319 w 1508527"/>
                <a:gd name="connsiteY1109" fmla="*/ 862635 h 1456508"/>
                <a:gd name="connsiteX1110" fmla="*/ 1380650 w 1508527"/>
                <a:gd name="connsiteY1110" fmla="*/ 838793 h 1456508"/>
                <a:gd name="connsiteX1111" fmla="*/ 1406659 w 1508527"/>
                <a:gd name="connsiteY1111" fmla="*/ 879974 h 1456508"/>
                <a:gd name="connsiteX1112" fmla="*/ 1389319 w 1508527"/>
                <a:gd name="connsiteY1112" fmla="*/ 927657 h 1456508"/>
                <a:gd name="connsiteX1113" fmla="*/ 1389319 w 1508527"/>
                <a:gd name="connsiteY1113" fmla="*/ 927657 h 1456508"/>
                <a:gd name="connsiteX1114" fmla="*/ 1423998 w 1508527"/>
                <a:gd name="connsiteY1114" fmla="*/ 864802 h 1456508"/>
                <a:gd name="connsiteX1115" fmla="*/ 1423998 w 1508527"/>
                <a:gd name="connsiteY1115" fmla="*/ 864802 h 1456508"/>
                <a:gd name="connsiteX1116" fmla="*/ 1467347 w 1508527"/>
                <a:gd name="connsiteY1116" fmla="*/ 830123 h 1456508"/>
                <a:gd name="connsiteX1117" fmla="*/ 1504193 w 1508527"/>
                <a:gd name="connsiteY1117" fmla="*/ 786775 h 1456508"/>
                <a:gd name="connsiteX1118" fmla="*/ 1493356 w 1508527"/>
                <a:gd name="connsiteY1118" fmla="*/ 791110 h 1456508"/>
                <a:gd name="connsiteX1119" fmla="*/ 1460844 w 1508527"/>
                <a:gd name="connsiteY1119" fmla="*/ 810617 h 1456508"/>
                <a:gd name="connsiteX1120" fmla="*/ 1441337 w 1508527"/>
                <a:gd name="connsiteY1120" fmla="*/ 834458 h 1456508"/>
                <a:gd name="connsiteX1121" fmla="*/ 1441337 w 1508527"/>
                <a:gd name="connsiteY1121" fmla="*/ 834458 h 1456508"/>
                <a:gd name="connsiteX1122" fmla="*/ 1441337 w 1508527"/>
                <a:gd name="connsiteY1122" fmla="*/ 834458 h 1456508"/>
                <a:gd name="connsiteX1123" fmla="*/ 1460844 w 1508527"/>
                <a:gd name="connsiteY1123" fmla="*/ 810617 h 1456508"/>
                <a:gd name="connsiteX1124" fmla="*/ 1482519 w 1508527"/>
                <a:gd name="connsiteY1124" fmla="*/ 795445 h 1456508"/>
                <a:gd name="connsiteX1125" fmla="*/ 1439170 w 1508527"/>
                <a:gd name="connsiteY1125" fmla="*/ 817119 h 1456508"/>
                <a:gd name="connsiteX1126" fmla="*/ 1423998 w 1508527"/>
                <a:gd name="connsiteY1126" fmla="*/ 864802 h 1456508"/>
                <a:gd name="connsiteX1127" fmla="*/ 1423998 w 1508527"/>
                <a:gd name="connsiteY1127" fmla="*/ 864802 h 1456508"/>
                <a:gd name="connsiteX1128" fmla="*/ 1408826 w 1508527"/>
                <a:gd name="connsiteY1128" fmla="*/ 860467 h 1456508"/>
                <a:gd name="connsiteX1129" fmla="*/ 1408826 w 1508527"/>
                <a:gd name="connsiteY1129" fmla="*/ 860467 h 1456508"/>
                <a:gd name="connsiteX1130" fmla="*/ 1419663 w 1508527"/>
                <a:gd name="connsiteY1130" fmla="*/ 810617 h 1456508"/>
                <a:gd name="connsiteX1131" fmla="*/ 1389319 w 1508527"/>
                <a:gd name="connsiteY1131" fmla="*/ 771603 h 1456508"/>
                <a:gd name="connsiteX1132" fmla="*/ 1400156 w 1508527"/>
                <a:gd name="connsiteY1132" fmla="*/ 795445 h 1456508"/>
                <a:gd name="connsiteX1133" fmla="*/ 1406659 w 1508527"/>
                <a:gd name="connsiteY1133" fmla="*/ 825789 h 1456508"/>
                <a:gd name="connsiteX1134" fmla="*/ 1406659 w 1508527"/>
                <a:gd name="connsiteY1134" fmla="*/ 827956 h 1456508"/>
                <a:gd name="connsiteX1135" fmla="*/ 1406659 w 1508527"/>
                <a:gd name="connsiteY1135" fmla="*/ 827956 h 1456508"/>
                <a:gd name="connsiteX1136" fmla="*/ 1400156 w 1508527"/>
                <a:gd name="connsiteY1136" fmla="*/ 797612 h 1456508"/>
                <a:gd name="connsiteX1137" fmla="*/ 1378482 w 1508527"/>
                <a:gd name="connsiteY1137" fmla="*/ 767268 h 1456508"/>
                <a:gd name="connsiteX1138" fmla="*/ 1369813 w 1508527"/>
                <a:gd name="connsiteY1138" fmla="*/ 758598 h 1456508"/>
                <a:gd name="connsiteX1139" fmla="*/ 1384984 w 1508527"/>
                <a:gd name="connsiteY1139" fmla="*/ 812784 h 1456508"/>
                <a:gd name="connsiteX1140" fmla="*/ 1408826 w 1508527"/>
                <a:gd name="connsiteY1140" fmla="*/ 860467 h 1456508"/>
                <a:gd name="connsiteX1141" fmla="*/ 1408826 w 1508527"/>
                <a:gd name="connsiteY1141" fmla="*/ 860467 h 1456508"/>
                <a:gd name="connsiteX1142" fmla="*/ 1434835 w 1508527"/>
                <a:gd name="connsiteY1142" fmla="*/ 793277 h 1456508"/>
                <a:gd name="connsiteX1143" fmla="*/ 1434835 w 1508527"/>
                <a:gd name="connsiteY1143" fmla="*/ 793277 h 1456508"/>
                <a:gd name="connsiteX1144" fmla="*/ 1443505 w 1508527"/>
                <a:gd name="connsiteY1144" fmla="*/ 743426 h 1456508"/>
                <a:gd name="connsiteX1145" fmla="*/ 1484686 w 1508527"/>
                <a:gd name="connsiteY1145" fmla="*/ 717417 h 1456508"/>
                <a:gd name="connsiteX1146" fmla="*/ 1465179 w 1508527"/>
                <a:gd name="connsiteY1146" fmla="*/ 734757 h 1456508"/>
                <a:gd name="connsiteX1147" fmla="*/ 1450007 w 1508527"/>
                <a:gd name="connsiteY1147" fmla="*/ 760766 h 1456508"/>
                <a:gd name="connsiteX1148" fmla="*/ 1450007 w 1508527"/>
                <a:gd name="connsiteY1148" fmla="*/ 760766 h 1456508"/>
                <a:gd name="connsiteX1149" fmla="*/ 1450007 w 1508527"/>
                <a:gd name="connsiteY1149" fmla="*/ 760766 h 1456508"/>
                <a:gd name="connsiteX1150" fmla="*/ 1467347 w 1508527"/>
                <a:gd name="connsiteY1150" fmla="*/ 734757 h 1456508"/>
                <a:gd name="connsiteX1151" fmla="*/ 1497691 w 1508527"/>
                <a:gd name="connsiteY1151" fmla="*/ 713083 h 1456508"/>
                <a:gd name="connsiteX1152" fmla="*/ 1508528 w 1508527"/>
                <a:gd name="connsiteY1152" fmla="*/ 706580 h 1456508"/>
                <a:gd name="connsiteX1153" fmla="*/ 1476016 w 1508527"/>
                <a:gd name="connsiteY1153" fmla="*/ 754264 h 1456508"/>
                <a:gd name="connsiteX1154" fmla="*/ 1434835 w 1508527"/>
                <a:gd name="connsiteY1154" fmla="*/ 793277 h 1456508"/>
                <a:gd name="connsiteX1155" fmla="*/ 1434835 w 1508527"/>
                <a:gd name="connsiteY1155" fmla="*/ 793277 h 1456508"/>
                <a:gd name="connsiteX1156" fmla="*/ 1419663 w 1508527"/>
                <a:gd name="connsiteY1156" fmla="*/ 791110 h 1456508"/>
                <a:gd name="connsiteX1157" fmla="*/ 1419663 w 1508527"/>
                <a:gd name="connsiteY1157" fmla="*/ 791110 h 1456508"/>
                <a:gd name="connsiteX1158" fmla="*/ 1391487 w 1508527"/>
                <a:gd name="connsiteY1158" fmla="*/ 745594 h 1456508"/>
                <a:gd name="connsiteX1159" fmla="*/ 1371980 w 1508527"/>
                <a:gd name="connsiteY1159" fmla="*/ 691408 h 1456508"/>
                <a:gd name="connsiteX1160" fmla="*/ 1380650 w 1508527"/>
                <a:gd name="connsiteY1160" fmla="*/ 700078 h 1456508"/>
                <a:gd name="connsiteX1161" fmla="*/ 1404491 w 1508527"/>
                <a:gd name="connsiteY1161" fmla="*/ 728255 h 1456508"/>
                <a:gd name="connsiteX1162" fmla="*/ 1415328 w 1508527"/>
                <a:gd name="connsiteY1162" fmla="*/ 758598 h 1456508"/>
                <a:gd name="connsiteX1163" fmla="*/ 1415328 w 1508527"/>
                <a:gd name="connsiteY1163" fmla="*/ 758598 h 1456508"/>
                <a:gd name="connsiteX1164" fmla="*/ 1415328 w 1508527"/>
                <a:gd name="connsiteY1164" fmla="*/ 756431 h 1456508"/>
                <a:gd name="connsiteX1165" fmla="*/ 1406659 w 1508527"/>
                <a:gd name="connsiteY1165" fmla="*/ 726087 h 1456508"/>
                <a:gd name="connsiteX1166" fmla="*/ 1393654 w 1508527"/>
                <a:gd name="connsiteY1166" fmla="*/ 704413 h 1456508"/>
                <a:gd name="connsiteX1167" fmla="*/ 1426166 w 1508527"/>
                <a:gd name="connsiteY1167" fmla="*/ 739092 h 1456508"/>
                <a:gd name="connsiteX1168" fmla="*/ 1419663 w 1508527"/>
                <a:gd name="connsiteY1168" fmla="*/ 791110 h 1456508"/>
                <a:gd name="connsiteX1169" fmla="*/ 1419663 w 1508527"/>
                <a:gd name="connsiteY1169" fmla="*/ 791110 h 1456508"/>
                <a:gd name="connsiteX1170" fmla="*/ 1439170 w 1508527"/>
                <a:gd name="connsiteY1170" fmla="*/ 721752 h 1456508"/>
                <a:gd name="connsiteX1171" fmla="*/ 1439170 w 1508527"/>
                <a:gd name="connsiteY1171" fmla="*/ 721752 h 1456508"/>
                <a:gd name="connsiteX1172" fmla="*/ 1473849 w 1508527"/>
                <a:gd name="connsiteY1172" fmla="*/ 680571 h 1456508"/>
                <a:gd name="connsiteX1173" fmla="*/ 1502025 w 1508527"/>
                <a:gd name="connsiteY1173" fmla="*/ 630720 h 1456508"/>
                <a:gd name="connsiteX1174" fmla="*/ 1491188 w 1508527"/>
                <a:gd name="connsiteY1174" fmla="*/ 637223 h 1456508"/>
                <a:gd name="connsiteX1175" fmla="*/ 1463012 w 1508527"/>
                <a:gd name="connsiteY1175" fmla="*/ 661064 h 1456508"/>
                <a:gd name="connsiteX1176" fmla="*/ 1447840 w 1508527"/>
                <a:gd name="connsiteY1176" fmla="*/ 689241 h 1456508"/>
                <a:gd name="connsiteX1177" fmla="*/ 1447840 w 1508527"/>
                <a:gd name="connsiteY1177" fmla="*/ 689241 h 1456508"/>
                <a:gd name="connsiteX1178" fmla="*/ 1447840 w 1508527"/>
                <a:gd name="connsiteY1178" fmla="*/ 687073 h 1456508"/>
                <a:gd name="connsiteX1179" fmla="*/ 1460844 w 1508527"/>
                <a:gd name="connsiteY1179" fmla="*/ 658897 h 1456508"/>
                <a:gd name="connsiteX1180" fmla="*/ 1478184 w 1508527"/>
                <a:gd name="connsiteY1180" fmla="*/ 639390 h 1456508"/>
                <a:gd name="connsiteX1181" fmla="*/ 1439170 w 1508527"/>
                <a:gd name="connsiteY1181" fmla="*/ 669734 h 1456508"/>
                <a:gd name="connsiteX1182" fmla="*/ 1439170 w 1508527"/>
                <a:gd name="connsiteY1182" fmla="*/ 721752 h 1456508"/>
                <a:gd name="connsiteX1183" fmla="*/ 1439170 w 1508527"/>
                <a:gd name="connsiteY1183" fmla="*/ 721752 h 1456508"/>
                <a:gd name="connsiteX1184" fmla="*/ 1421831 w 1508527"/>
                <a:gd name="connsiteY1184" fmla="*/ 721752 h 1456508"/>
                <a:gd name="connsiteX1185" fmla="*/ 1421831 w 1508527"/>
                <a:gd name="connsiteY1185" fmla="*/ 721752 h 1456508"/>
                <a:gd name="connsiteX1186" fmla="*/ 1421831 w 1508527"/>
                <a:gd name="connsiteY1186" fmla="*/ 669734 h 1456508"/>
                <a:gd name="connsiteX1187" fmla="*/ 1384984 w 1508527"/>
                <a:gd name="connsiteY1187" fmla="*/ 639390 h 1456508"/>
                <a:gd name="connsiteX1188" fmla="*/ 1400156 w 1508527"/>
                <a:gd name="connsiteY1188" fmla="*/ 658897 h 1456508"/>
                <a:gd name="connsiteX1189" fmla="*/ 1413161 w 1508527"/>
                <a:gd name="connsiteY1189" fmla="*/ 687073 h 1456508"/>
                <a:gd name="connsiteX1190" fmla="*/ 1413161 w 1508527"/>
                <a:gd name="connsiteY1190" fmla="*/ 689241 h 1456508"/>
                <a:gd name="connsiteX1191" fmla="*/ 1413161 w 1508527"/>
                <a:gd name="connsiteY1191" fmla="*/ 689241 h 1456508"/>
                <a:gd name="connsiteX1192" fmla="*/ 1400156 w 1508527"/>
                <a:gd name="connsiteY1192" fmla="*/ 661064 h 1456508"/>
                <a:gd name="connsiteX1193" fmla="*/ 1374147 w 1508527"/>
                <a:gd name="connsiteY1193" fmla="*/ 635055 h 1456508"/>
                <a:gd name="connsiteX1194" fmla="*/ 1363310 w 1508527"/>
                <a:gd name="connsiteY1194" fmla="*/ 628553 h 1456508"/>
                <a:gd name="connsiteX1195" fmla="*/ 1389319 w 1508527"/>
                <a:gd name="connsiteY1195" fmla="*/ 680571 h 1456508"/>
                <a:gd name="connsiteX1196" fmla="*/ 1421831 w 1508527"/>
                <a:gd name="connsiteY1196" fmla="*/ 721752 h 1456508"/>
                <a:gd name="connsiteX1197" fmla="*/ 1421831 w 1508527"/>
                <a:gd name="connsiteY1197" fmla="*/ 721752 h 1456508"/>
                <a:gd name="connsiteX1198" fmla="*/ 1434835 w 1508527"/>
                <a:gd name="connsiteY1198" fmla="*/ 650227 h 1456508"/>
                <a:gd name="connsiteX1199" fmla="*/ 1434835 w 1508527"/>
                <a:gd name="connsiteY1199" fmla="*/ 650227 h 1456508"/>
                <a:gd name="connsiteX1200" fmla="*/ 1432668 w 1508527"/>
                <a:gd name="connsiteY1200" fmla="*/ 600376 h 1456508"/>
                <a:gd name="connsiteX1201" fmla="*/ 1467347 w 1508527"/>
                <a:gd name="connsiteY1201" fmla="*/ 567865 h 1456508"/>
                <a:gd name="connsiteX1202" fmla="*/ 1452175 w 1508527"/>
                <a:gd name="connsiteY1202" fmla="*/ 589539 h 1456508"/>
                <a:gd name="connsiteX1203" fmla="*/ 1441337 w 1508527"/>
                <a:gd name="connsiteY1203" fmla="*/ 617716 h 1456508"/>
                <a:gd name="connsiteX1204" fmla="*/ 1441337 w 1508527"/>
                <a:gd name="connsiteY1204" fmla="*/ 619883 h 1456508"/>
                <a:gd name="connsiteX1205" fmla="*/ 1441337 w 1508527"/>
                <a:gd name="connsiteY1205" fmla="*/ 619883 h 1456508"/>
                <a:gd name="connsiteX1206" fmla="*/ 1452175 w 1508527"/>
                <a:gd name="connsiteY1206" fmla="*/ 591707 h 1456508"/>
                <a:gd name="connsiteX1207" fmla="*/ 1478184 w 1508527"/>
                <a:gd name="connsiteY1207" fmla="*/ 563530 h 1456508"/>
                <a:gd name="connsiteX1208" fmla="*/ 1486853 w 1508527"/>
                <a:gd name="connsiteY1208" fmla="*/ 554861 h 1456508"/>
                <a:gd name="connsiteX1209" fmla="*/ 1465179 w 1508527"/>
                <a:gd name="connsiteY1209" fmla="*/ 606879 h 1456508"/>
                <a:gd name="connsiteX1210" fmla="*/ 1434835 w 1508527"/>
                <a:gd name="connsiteY1210" fmla="*/ 650227 h 1456508"/>
                <a:gd name="connsiteX1211" fmla="*/ 1434835 w 1508527"/>
                <a:gd name="connsiteY1211" fmla="*/ 650227 h 1456508"/>
                <a:gd name="connsiteX1212" fmla="*/ 1419663 w 1508527"/>
                <a:gd name="connsiteY1212" fmla="*/ 650227 h 1456508"/>
                <a:gd name="connsiteX1213" fmla="*/ 1419663 w 1508527"/>
                <a:gd name="connsiteY1213" fmla="*/ 650227 h 1456508"/>
                <a:gd name="connsiteX1214" fmla="*/ 1382817 w 1508527"/>
                <a:gd name="connsiteY1214" fmla="*/ 611214 h 1456508"/>
                <a:gd name="connsiteX1215" fmla="*/ 1352473 w 1508527"/>
                <a:gd name="connsiteY1215" fmla="*/ 563530 h 1456508"/>
                <a:gd name="connsiteX1216" fmla="*/ 1363310 w 1508527"/>
                <a:gd name="connsiteY1216" fmla="*/ 570033 h 1456508"/>
                <a:gd name="connsiteX1217" fmla="*/ 1393654 w 1508527"/>
                <a:gd name="connsiteY1217" fmla="*/ 593874 h 1456508"/>
                <a:gd name="connsiteX1218" fmla="*/ 1408826 w 1508527"/>
                <a:gd name="connsiteY1218" fmla="*/ 619883 h 1456508"/>
                <a:gd name="connsiteX1219" fmla="*/ 1408826 w 1508527"/>
                <a:gd name="connsiteY1219" fmla="*/ 619883 h 1456508"/>
                <a:gd name="connsiteX1220" fmla="*/ 1408826 w 1508527"/>
                <a:gd name="connsiteY1220" fmla="*/ 617716 h 1456508"/>
                <a:gd name="connsiteX1221" fmla="*/ 1393654 w 1508527"/>
                <a:gd name="connsiteY1221" fmla="*/ 591707 h 1456508"/>
                <a:gd name="connsiteX1222" fmla="*/ 1376315 w 1508527"/>
                <a:gd name="connsiteY1222" fmla="*/ 574367 h 1456508"/>
                <a:gd name="connsiteX1223" fmla="*/ 1415328 w 1508527"/>
                <a:gd name="connsiteY1223" fmla="*/ 602544 h 1456508"/>
                <a:gd name="connsiteX1224" fmla="*/ 1419663 w 1508527"/>
                <a:gd name="connsiteY1224" fmla="*/ 650227 h 1456508"/>
                <a:gd name="connsiteX1225" fmla="*/ 1419663 w 1508527"/>
                <a:gd name="connsiteY1225" fmla="*/ 650227 h 1456508"/>
                <a:gd name="connsiteX1226" fmla="*/ 1423998 w 1508527"/>
                <a:gd name="connsiteY1226" fmla="*/ 578702 h 1456508"/>
                <a:gd name="connsiteX1227" fmla="*/ 1423998 w 1508527"/>
                <a:gd name="connsiteY1227" fmla="*/ 578702 h 1456508"/>
                <a:gd name="connsiteX1228" fmla="*/ 1450007 w 1508527"/>
                <a:gd name="connsiteY1228" fmla="*/ 531019 h 1456508"/>
                <a:gd name="connsiteX1229" fmla="*/ 1467347 w 1508527"/>
                <a:gd name="connsiteY1229" fmla="*/ 476833 h 1456508"/>
                <a:gd name="connsiteX1230" fmla="*/ 1458677 w 1508527"/>
                <a:gd name="connsiteY1230" fmla="*/ 485503 h 1456508"/>
                <a:gd name="connsiteX1231" fmla="*/ 1437003 w 1508527"/>
                <a:gd name="connsiteY1231" fmla="*/ 515847 h 1456508"/>
                <a:gd name="connsiteX1232" fmla="*/ 1428333 w 1508527"/>
                <a:gd name="connsiteY1232" fmla="*/ 546191 h 1456508"/>
                <a:gd name="connsiteX1233" fmla="*/ 1428333 w 1508527"/>
                <a:gd name="connsiteY1233" fmla="*/ 546191 h 1456508"/>
                <a:gd name="connsiteX1234" fmla="*/ 1428333 w 1508527"/>
                <a:gd name="connsiteY1234" fmla="*/ 544023 h 1456508"/>
                <a:gd name="connsiteX1235" fmla="*/ 1434835 w 1508527"/>
                <a:gd name="connsiteY1235" fmla="*/ 513680 h 1456508"/>
                <a:gd name="connsiteX1236" fmla="*/ 1447840 w 1508527"/>
                <a:gd name="connsiteY1236" fmla="*/ 492005 h 1456508"/>
                <a:gd name="connsiteX1237" fmla="*/ 1417496 w 1508527"/>
                <a:gd name="connsiteY1237" fmla="*/ 528852 h 1456508"/>
                <a:gd name="connsiteX1238" fmla="*/ 1423998 w 1508527"/>
                <a:gd name="connsiteY1238" fmla="*/ 578702 h 1456508"/>
                <a:gd name="connsiteX1239" fmla="*/ 1423998 w 1508527"/>
                <a:gd name="connsiteY1239" fmla="*/ 578702 h 1456508"/>
                <a:gd name="connsiteX1240" fmla="*/ 1408826 w 1508527"/>
                <a:gd name="connsiteY1240" fmla="*/ 583037 h 1456508"/>
                <a:gd name="connsiteX1241" fmla="*/ 1408826 w 1508527"/>
                <a:gd name="connsiteY1241" fmla="*/ 583037 h 1456508"/>
                <a:gd name="connsiteX1242" fmla="*/ 1397989 w 1508527"/>
                <a:gd name="connsiteY1242" fmla="*/ 533186 h 1456508"/>
                <a:gd name="connsiteX1243" fmla="*/ 1354641 w 1508527"/>
                <a:gd name="connsiteY1243" fmla="*/ 509345 h 1456508"/>
                <a:gd name="connsiteX1244" fmla="*/ 1374147 w 1508527"/>
                <a:gd name="connsiteY1244" fmla="*/ 526684 h 1456508"/>
                <a:gd name="connsiteX1245" fmla="*/ 1391487 w 1508527"/>
                <a:gd name="connsiteY1245" fmla="*/ 552693 h 1456508"/>
                <a:gd name="connsiteX1246" fmla="*/ 1391487 w 1508527"/>
                <a:gd name="connsiteY1246" fmla="*/ 552693 h 1456508"/>
                <a:gd name="connsiteX1247" fmla="*/ 1391487 w 1508527"/>
                <a:gd name="connsiteY1247" fmla="*/ 552693 h 1456508"/>
                <a:gd name="connsiteX1248" fmla="*/ 1371980 w 1508527"/>
                <a:gd name="connsiteY1248" fmla="*/ 526684 h 1456508"/>
                <a:gd name="connsiteX1249" fmla="*/ 1339469 w 1508527"/>
                <a:gd name="connsiteY1249" fmla="*/ 507177 h 1456508"/>
                <a:gd name="connsiteX1250" fmla="*/ 1330799 w 1508527"/>
                <a:gd name="connsiteY1250" fmla="*/ 502842 h 1456508"/>
                <a:gd name="connsiteX1251" fmla="*/ 1367645 w 1508527"/>
                <a:gd name="connsiteY1251" fmla="*/ 548358 h 1456508"/>
                <a:gd name="connsiteX1252" fmla="*/ 1408826 w 1508527"/>
                <a:gd name="connsiteY1252" fmla="*/ 583037 h 1456508"/>
                <a:gd name="connsiteX1253" fmla="*/ 1408826 w 1508527"/>
                <a:gd name="connsiteY1253" fmla="*/ 583037 h 1456508"/>
                <a:gd name="connsiteX1254" fmla="*/ 1406659 w 1508527"/>
                <a:gd name="connsiteY1254" fmla="*/ 509345 h 1456508"/>
                <a:gd name="connsiteX1255" fmla="*/ 1406659 w 1508527"/>
                <a:gd name="connsiteY1255" fmla="*/ 509345 h 1456508"/>
                <a:gd name="connsiteX1256" fmla="*/ 1393654 w 1508527"/>
                <a:gd name="connsiteY1256" fmla="*/ 459494 h 1456508"/>
                <a:gd name="connsiteX1257" fmla="*/ 1419663 w 1508527"/>
                <a:gd name="connsiteY1257" fmla="*/ 420480 h 1456508"/>
                <a:gd name="connsiteX1258" fmla="*/ 1408826 w 1508527"/>
                <a:gd name="connsiteY1258" fmla="*/ 444322 h 1456508"/>
                <a:gd name="connsiteX1259" fmla="*/ 1404491 w 1508527"/>
                <a:gd name="connsiteY1259" fmla="*/ 474666 h 1456508"/>
                <a:gd name="connsiteX1260" fmla="*/ 1404491 w 1508527"/>
                <a:gd name="connsiteY1260" fmla="*/ 474666 h 1456508"/>
                <a:gd name="connsiteX1261" fmla="*/ 1404491 w 1508527"/>
                <a:gd name="connsiteY1261" fmla="*/ 474666 h 1456508"/>
                <a:gd name="connsiteX1262" fmla="*/ 1408826 w 1508527"/>
                <a:gd name="connsiteY1262" fmla="*/ 444322 h 1456508"/>
                <a:gd name="connsiteX1263" fmla="*/ 1428333 w 1508527"/>
                <a:gd name="connsiteY1263" fmla="*/ 411811 h 1456508"/>
                <a:gd name="connsiteX1264" fmla="*/ 1434835 w 1508527"/>
                <a:gd name="connsiteY1264" fmla="*/ 403141 h 1456508"/>
                <a:gd name="connsiteX1265" fmla="*/ 1423998 w 1508527"/>
                <a:gd name="connsiteY1265" fmla="*/ 459494 h 1456508"/>
                <a:gd name="connsiteX1266" fmla="*/ 1406659 w 1508527"/>
                <a:gd name="connsiteY1266" fmla="*/ 509345 h 1456508"/>
                <a:gd name="connsiteX1267" fmla="*/ 1406659 w 1508527"/>
                <a:gd name="connsiteY1267" fmla="*/ 509345 h 1456508"/>
                <a:gd name="connsiteX1268" fmla="*/ 1389319 w 1508527"/>
                <a:gd name="connsiteY1268" fmla="*/ 513680 h 1456508"/>
                <a:gd name="connsiteX1269" fmla="*/ 1389319 w 1508527"/>
                <a:gd name="connsiteY1269" fmla="*/ 513680 h 1456508"/>
                <a:gd name="connsiteX1270" fmla="*/ 1345971 w 1508527"/>
                <a:gd name="connsiteY1270" fmla="*/ 483336 h 1456508"/>
                <a:gd name="connsiteX1271" fmla="*/ 1304790 w 1508527"/>
                <a:gd name="connsiteY1271" fmla="*/ 442155 h 1456508"/>
                <a:gd name="connsiteX1272" fmla="*/ 1315627 w 1508527"/>
                <a:gd name="connsiteY1272" fmla="*/ 446489 h 1456508"/>
                <a:gd name="connsiteX1273" fmla="*/ 1348138 w 1508527"/>
                <a:gd name="connsiteY1273" fmla="*/ 463829 h 1456508"/>
                <a:gd name="connsiteX1274" fmla="*/ 1369813 w 1508527"/>
                <a:gd name="connsiteY1274" fmla="*/ 487670 h 1456508"/>
                <a:gd name="connsiteX1275" fmla="*/ 1369813 w 1508527"/>
                <a:gd name="connsiteY1275" fmla="*/ 487670 h 1456508"/>
                <a:gd name="connsiteX1276" fmla="*/ 1369813 w 1508527"/>
                <a:gd name="connsiteY1276" fmla="*/ 487670 h 1456508"/>
                <a:gd name="connsiteX1277" fmla="*/ 1350306 w 1508527"/>
                <a:gd name="connsiteY1277" fmla="*/ 463829 h 1456508"/>
                <a:gd name="connsiteX1278" fmla="*/ 1328631 w 1508527"/>
                <a:gd name="connsiteY1278" fmla="*/ 450824 h 1456508"/>
                <a:gd name="connsiteX1279" fmla="*/ 1374147 w 1508527"/>
                <a:gd name="connsiteY1279" fmla="*/ 468164 h 1456508"/>
                <a:gd name="connsiteX1280" fmla="*/ 1389319 w 1508527"/>
                <a:gd name="connsiteY1280" fmla="*/ 513680 h 1456508"/>
                <a:gd name="connsiteX1281" fmla="*/ 1389319 w 1508527"/>
                <a:gd name="connsiteY1281" fmla="*/ 513680 h 1456508"/>
                <a:gd name="connsiteX1282" fmla="*/ 1380650 w 1508527"/>
                <a:gd name="connsiteY1282" fmla="*/ 442155 h 1456508"/>
                <a:gd name="connsiteX1283" fmla="*/ 1380650 w 1508527"/>
                <a:gd name="connsiteY1283" fmla="*/ 442155 h 1456508"/>
                <a:gd name="connsiteX1284" fmla="*/ 1395822 w 1508527"/>
                <a:gd name="connsiteY1284" fmla="*/ 390136 h 1456508"/>
                <a:gd name="connsiteX1285" fmla="*/ 1400156 w 1508527"/>
                <a:gd name="connsiteY1285" fmla="*/ 333783 h 1456508"/>
                <a:gd name="connsiteX1286" fmla="*/ 1393654 w 1508527"/>
                <a:gd name="connsiteY1286" fmla="*/ 344620 h 1456508"/>
                <a:gd name="connsiteX1287" fmla="*/ 1378482 w 1508527"/>
                <a:gd name="connsiteY1287" fmla="*/ 379299 h 1456508"/>
                <a:gd name="connsiteX1288" fmla="*/ 1376315 w 1508527"/>
                <a:gd name="connsiteY1288" fmla="*/ 409643 h 1456508"/>
                <a:gd name="connsiteX1289" fmla="*/ 1376315 w 1508527"/>
                <a:gd name="connsiteY1289" fmla="*/ 409643 h 1456508"/>
                <a:gd name="connsiteX1290" fmla="*/ 1376315 w 1508527"/>
                <a:gd name="connsiteY1290" fmla="*/ 409643 h 1456508"/>
                <a:gd name="connsiteX1291" fmla="*/ 1376315 w 1508527"/>
                <a:gd name="connsiteY1291" fmla="*/ 379299 h 1456508"/>
                <a:gd name="connsiteX1292" fmla="*/ 1384984 w 1508527"/>
                <a:gd name="connsiteY1292" fmla="*/ 355458 h 1456508"/>
                <a:gd name="connsiteX1293" fmla="*/ 1363310 w 1508527"/>
                <a:gd name="connsiteY1293" fmla="*/ 398806 h 1456508"/>
                <a:gd name="connsiteX1294" fmla="*/ 1380650 w 1508527"/>
                <a:gd name="connsiteY1294" fmla="*/ 442155 h 1456508"/>
                <a:gd name="connsiteX1295" fmla="*/ 1380650 w 1508527"/>
                <a:gd name="connsiteY1295" fmla="*/ 442155 h 1456508"/>
                <a:gd name="connsiteX1296" fmla="*/ 1365478 w 1508527"/>
                <a:gd name="connsiteY1296" fmla="*/ 448657 h 1456508"/>
                <a:gd name="connsiteX1297" fmla="*/ 1365478 w 1508527"/>
                <a:gd name="connsiteY1297" fmla="*/ 448657 h 1456508"/>
                <a:gd name="connsiteX1298" fmla="*/ 1343803 w 1508527"/>
                <a:gd name="connsiteY1298" fmla="*/ 403141 h 1456508"/>
                <a:gd name="connsiteX1299" fmla="*/ 1298287 w 1508527"/>
                <a:gd name="connsiteY1299" fmla="*/ 390136 h 1456508"/>
                <a:gd name="connsiteX1300" fmla="*/ 1322129 w 1508527"/>
                <a:gd name="connsiteY1300" fmla="*/ 400973 h 1456508"/>
                <a:gd name="connsiteX1301" fmla="*/ 1343803 w 1508527"/>
                <a:gd name="connsiteY1301" fmla="*/ 422648 h 1456508"/>
                <a:gd name="connsiteX1302" fmla="*/ 1343803 w 1508527"/>
                <a:gd name="connsiteY1302" fmla="*/ 422648 h 1456508"/>
                <a:gd name="connsiteX1303" fmla="*/ 1343803 w 1508527"/>
                <a:gd name="connsiteY1303" fmla="*/ 422648 h 1456508"/>
                <a:gd name="connsiteX1304" fmla="*/ 1319962 w 1508527"/>
                <a:gd name="connsiteY1304" fmla="*/ 403141 h 1456508"/>
                <a:gd name="connsiteX1305" fmla="*/ 1285283 w 1508527"/>
                <a:gd name="connsiteY1305" fmla="*/ 390136 h 1456508"/>
                <a:gd name="connsiteX1306" fmla="*/ 1274446 w 1508527"/>
                <a:gd name="connsiteY1306" fmla="*/ 387969 h 1456508"/>
                <a:gd name="connsiteX1307" fmla="*/ 1319962 w 1508527"/>
                <a:gd name="connsiteY1307" fmla="*/ 424815 h 1456508"/>
                <a:gd name="connsiteX1308" fmla="*/ 1365478 w 1508527"/>
                <a:gd name="connsiteY1308" fmla="*/ 448657 h 1456508"/>
                <a:gd name="connsiteX1309" fmla="*/ 1365478 w 1508527"/>
                <a:gd name="connsiteY1309" fmla="*/ 448657 h 1456508"/>
                <a:gd name="connsiteX1310" fmla="*/ 1348138 w 1508527"/>
                <a:gd name="connsiteY1310" fmla="*/ 379299 h 1456508"/>
                <a:gd name="connsiteX1311" fmla="*/ 1348138 w 1508527"/>
                <a:gd name="connsiteY1311" fmla="*/ 379299 h 1456508"/>
                <a:gd name="connsiteX1312" fmla="*/ 1356808 w 1508527"/>
                <a:gd name="connsiteY1312" fmla="*/ 325114 h 1456508"/>
                <a:gd name="connsiteX1313" fmla="*/ 1356808 w 1508527"/>
                <a:gd name="connsiteY1313" fmla="*/ 268761 h 1456508"/>
                <a:gd name="connsiteX1314" fmla="*/ 1352473 w 1508527"/>
                <a:gd name="connsiteY1314" fmla="*/ 279598 h 1456508"/>
                <a:gd name="connsiteX1315" fmla="*/ 1341636 w 1508527"/>
                <a:gd name="connsiteY1315" fmla="*/ 314276 h 1456508"/>
                <a:gd name="connsiteX1316" fmla="*/ 1343803 w 1508527"/>
                <a:gd name="connsiteY1316" fmla="*/ 344620 h 1456508"/>
                <a:gd name="connsiteX1317" fmla="*/ 1343803 w 1508527"/>
                <a:gd name="connsiteY1317" fmla="*/ 344620 h 1456508"/>
                <a:gd name="connsiteX1318" fmla="*/ 1343803 w 1508527"/>
                <a:gd name="connsiteY1318" fmla="*/ 344620 h 1456508"/>
                <a:gd name="connsiteX1319" fmla="*/ 1341636 w 1508527"/>
                <a:gd name="connsiteY1319" fmla="*/ 314276 h 1456508"/>
                <a:gd name="connsiteX1320" fmla="*/ 1345971 w 1508527"/>
                <a:gd name="connsiteY1320" fmla="*/ 288267 h 1456508"/>
                <a:gd name="connsiteX1321" fmla="*/ 1328631 w 1508527"/>
                <a:gd name="connsiteY1321" fmla="*/ 333783 h 1456508"/>
                <a:gd name="connsiteX1322" fmla="*/ 1348138 w 1508527"/>
                <a:gd name="connsiteY1322" fmla="*/ 379299 h 1456508"/>
                <a:gd name="connsiteX1323" fmla="*/ 1348138 w 1508527"/>
                <a:gd name="connsiteY1323" fmla="*/ 379299 h 1456508"/>
                <a:gd name="connsiteX1324" fmla="*/ 1332966 w 1508527"/>
                <a:gd name="connsiteY1324" fmla="*/ 385801 h 1456508"/>
                <a:gd name="connsiteX1325" fmla="*/ 1332966 w 1508527"/>
                <a:gd name="connsiteY1325" fmla="*/ 385801 h 1456508"/>
                <a:gd name="connsiteX1326" fmla="*/ 1283116 w 1508527"/>
                <a:gd name="connsiteY1326" fmla="*/ 364127 h 1456508"/>
                <a:gd name="connsiteX1327" fmla="*/ 1235432 w 1508527"/>
                <a:gd name="connsiteY1327" fmla="*/ 333783 h 1456508"/>
                <a:gd name="connsiteX1328" fmla="*/ 1248437 w 1508527"/>
                <a:gd name="connsiteY1328" fmla="*/ 335951 h 1456508"/>
                <a:gd name="connsiteX1329" fmla="*/ 1285283 w 1508527"/>
                <a:gd name="connsiteY1329" fmla="*/ 344620 h 1456508"/>
                <a:gd name="connsiteX1330" fmla="*/ 1311292 w 1508527"/>
                <a:gd name="connsiteY1330" fmla="*/ 361960 h 1456508"/>
                <a:gd name="connsiteX1331" fmla="*/ 1311292 w 1508527"/>
                <a:gd name="connsiteY1331" fmla="*/ 361960 h 1456508"/>
                <a:gd name="connsiteX1332" fmla="*/ 1311292 w 1508527"/>
                <a:gd name="connsiteY1332" fmla="*/ 361960 h 1456508"/>
                <a:gd name="connsiteX1333" fmla="*/ 1287450 w 1508527"/>
                <a:gd name="connsiteY1333" fmla="*/ 342453 h 1456508"/>
                <a:gd name="connsiteX1334" fmla="*/ 1263609 w 1508527"/>
                <a:gd name="connsiteY1334" fmla="*/ 333783 h 1456508"/>
                <a:gd name="connsiteX1335" fmla="*/ 1311292 w 1508527"/>
                <a:gd name="connsiteY1335" fmla="*/ 342453 h 1456508"/>
                <a:gd name="connsiteX1336" fmla="*/ 1332966 w 1508527"/>
                <a:gd name="connsiteY1336" fmla="*/ 385801 h 1456508"/>
                <a:gd name="connsiteX1337" fmla="*/ 1332966 w 1508527"/>
                <a:gd name="connsiteY1337" fmla="*/ 385801 h 1456508"/>
                <a:gd name="connsiteX1338" fmla="*/ 1309125 w 1508527"/>
                <a:gd name="connsiteY1338" fmla="*/ 318611 h 1456508"/>
                <a:gd name="connsiteX1339" fmla="*/ 1309125 w 1508527"/>
                <a:gd name="connsiteY1339" fmla="*/ 318611 h 1456508"/>
                <a:gd name="connsiteX1340" fmla="*/ 1313459 w 1508527"/>
                <a:gd name="connsiteY1340" fmla="*/ 264426 h 1456508"/>
                <a:gd name="connsiteX1341" fmla="*/ 1306957 w 1508527"/>
                <a:gd name="connsiteY1341" fmla="*/ 208073 h 1456508"/>
                <a:gd name="connsiteX1342" fmla="*/ 1302622 w 1508527"/>
                <a:gd name="connsiteY1342" fmla="*/ 218910 h 1456508"/>
                <a:gd name="connsiteX1343" fmla="*/ 1293953 w 1508527"/>
                <a:gd name="connsiteY1343" fmla="*/ 255756 h 1456508"/>
                <a:gd name="connsiteX1344" fmla="*/ 1298287 w 1508527"/>
                <a:gd name="connsiteY1344" fmla="*/ 286100 h 1456508"/>
                <a:gd name="connsiteX1345" fmla="*/ 1298287 w 1508527"/>
                <a:gd name="connsiteY1345" fmla="*/ 286100 h 1456508"/>
                <a:gd name="connsiteX1346" fmla="*/ 1298287 w 1508527"/>
                <a:gd name="connsiteY1346" fmla="*/ 286100 h 1456508"/>
                <a:gd name="connsiteX1347" fmla="*/ 1291785 w 1508527"/>
                <a:gd name="connsiteY1347" fmla="*/ 255756 h 1456508"/>
                <a:gd name="connsiteX1348" fmla="*/ 1293953 w 1508527"/>
                <a:gd name="connsiteY1348" fmla="*/ 229747 h 1456508"/>
                <a:gd name="connsiteX1349" fmla="*/ 1280948 w 1508527"/>
                <a:gd name="connsiteY1349" fmla="*/ 275263 h 1456508"/>
                <a:gd name="connsiteX1350" fmla="*/ 1309125 w 1508527"/>
                <a:gd name="connsiteY1350" fmla="*/ 318611 h 1456508"/>
                <a:gd name="connsiteX1351" fmla="*/ 1309125 w 1508527"/>
                <a:gd name="connsiteY1351" fmla="*/ 318611 h 1456508"/>
                <a:gd name="connsiteX1352" fmla="*/ 1293953 w 1508527"/>
                <a:gd name="connsiteY1352" fmla="*/ 327281 h 1456508"/>
                <a:gd name="connsiteX1353" fmla="*/ 1293953 w 1508527"/>
                <a:gd name="connsiteY1353" fmla="*/ 327281 h 1456508"/>
                <a:gd name="connsiteX1354" fmla="*/ 1241934 w 1508527"/>
                <a:gd name="connsiteY1354" fmla="*/ 312109 h 1456508"/>
                <a:gd name="connsiteX1355" fmla="*/ 1189916 w 1508527"/>
                <a:gd name="connsiteY1355" fmla="*/ 286100 h 1456508"/>
                <a:gd name="connsiteX1356" fmla="*/ 1202921 w 1508527"/>
                <a:gd name="connsiteY1356" fmla="*/ 286100 h 1456508"/>
                <a:gd name="connsiteX1357" fmla="*/ 1239767 w 1508527"/>
                <a:gd name="connsiteY1357" fmla="*/ 290435 h 1456508"/>
                <a:gd name="connsiteX1358" fmla="*/ 1267944 w 1508527"/>
                <a:gd name="connsiteY1358" fmla="*/ 305607 h 1456508"/>
                <a:gd name="connsiteX1359" fmla="*/ 1267944 w 1508527"/>
                <a:gd name="connsiteY1359" fmla="*/ 305607 h 1456508"/>
                <a:gd name="connsiteX1360" fmla="*/ 1267944 w 1508527"/>
                <a:gd name="connsiteY1360" fmla="*/ 305607 h 1456508"/>
                <a:gd name="connsiteX1361" fmla="*/ 1241934 w 1508527"/>
                <a:gd name="connsiteY1361" fmla="*/ 290435 h 1456508"/>
                <a:gd name="connsiteX1362" fmla="*/ 1218093 w 1508527"/>
                <a:gd name="connsiteY1362" fmla="*/ 283933 h 1456508"/>
                <a:gd name="connsiteX1363" fmla="*/ 1265776 w 1508527"/>
                <a:gd name="connsiteY1363" fmla="*/ 288267 h 1456508"/>
                <a:gd name="connsiteX1364" fmla="*/ 1293953 w 1508527"/>
                <a:gd name="connsiteY1364" fmla="*/ 327281 h 1456508"/>
                <a:gd name="connsiteX1365" fmla="*/ 1293953 w 1508527"/>
                <a:gd name="connsiteY1365" fmla="*/ 327281 h 1456508"/>
                <a:gd name="connsiteX1366" fmla="*/ 1263609 w 1508527"/>
                <a:gd name="connsiteY1366" fmla="*/ 262258 h 1456508"/>
                <a:gd name="connsiteX1367" fmla="*/ 1263609 w 1508527"/>
                <a:gd name="connsiteY1367" fmla="*/ 262258 h 1456508"/>
                <a:gd name="connsiteX1368" fmla="*/ 1261441 w 1508527"/>
                <a:gd name="connsiteY1368" fmla="*/ 208073 h 1456508"/>
                <a:gd name="connsiteX1369" fmla="*/ 1248437 w 1508527"/>
                <a:gd name="connsiteY1369" fmla="*/ 151720 h 1456508"/>
                <a:gd name="connsiteX1370" fmla="*/ 1246269 w 1508527"/>
                <a:gd name="connsiteY1370" fmla="*/ 162557 h 1456508"/>
                <a:gd name="connsiteX1371" fmla="*/ 1241934 w 1508527"/>
                <a:gd name="connsiteY1371" fmla="*/ 199403 h 1456508"/>
                <a:gd name="connsiteX1372" fmla="*/ 1250604 w 1508527"/>
                <a:gd name="connsiteY1372" fmla="*/ 229747 h 1456508"/>
                <a:gd name="connsiteX1373" fmla="*/ 1250604 w 1508527"/>
                <a:gd name="connsiteY1373" fmla="*/ 229747 h 1456508"/>
                <a:gd name="connsiteX1374" fmla="*/ 1250604 w 1508527"/>
                <a:gd name="connsiteY1374" fmla="*/ 229747 h 1456508"/>
                <a:gd name="connsiteX1375" fmla="*/ 1241934 w 1508527"/>
                <a:gd name="connsiteY1375" fmla="*/ 199403 h 1456508"/>
                <a:gd name="connsiteX1376" fmla="*/ 1241934 w 1508527"/>
                <a:gd name="connsiteY1376" fmla="*/ 173394 h 1456508"/>
                <a:gd name="connsiteX1377" fmla="*/ 1233265 w 1508527"/>
                <a:gd name="connsiteY1377" fmla="*/ 221077 h 1456508"/>
                <a:gd name="connsiteX1378" fmla="*/ 1263609 w 1508527"/>
                <a:gd name="connsiteY1378" fmla="*/ 262258 h 1456508"/>
                <a:gd name="connsiteX1379" fmla="*/ 1263609 w 1508527"/>
                <a:gd name="connsiteY1379" fmla="*/ 262258 h 1456508"/>
                <a:gd name="connsiteX1380" fmla="*/ 1250604 w 1508527"/>
                <a:gd name="connsiteY1380" fmla="*/ 273095 h 1456508"/>
                <a:gd name="connsiteX1381" fmla="*/ 1250604 w 1508527"/>
                <a:gd name="connsiteY1381" fmla="*/ 273095 h 1456508"/>
                <a:gd name="connsiteX1382" fmla="*/ 1196419 w 1508527"/>
                <a:gd name="connsiteY1382" fmla="*/ 262258 h 1456508"/>
                <a:gd name="connsiteX1383" fmla="*/ 1142233 w 1508527"/>
                <a:gd name="connsiteY1383" fmla="*/ 242752 h 1456508"/>
                <a:gd name="connsiteX1384" fmla="*/ 1155237 w 1508527"/>
                <a:gd name="connsiteY1384" fmla="*/ 240584 h 1456508"/>
                <a:gd name="connsiteX1385" fmla="*/ 1192084 w 1508527"/>
                <a:gd name="connsiteY1385" fmla="*/ 242752 h 1456508"/>
                <a:gd name="connsiteX1386" fmla="*/ 1220260 w 1508527"/>
                <a:gd name="connsiteY1386" fmla="*/ 255756 h 1456508"/>
                <a:gd name="connsiteX1387" fmla="*/ 1220260 w 1508527"/>
                <a:gd name="connsiteY1387" fmla="*/ 255756 h 1456508"/>
                <a:gd name="connsiteX1388" fmla="*/ 1220260 w 1508527"/>
                <a:gd name="connsiteY1388" fmla="*/ 255756 h 1456508"/>
                <a:gd name="connsiteX1389" fmla="*/ 1192084 w 1508527"/>
                <a:gd name="connsiteY1389" fmla="*/ 242752 h 1456508"/>
                <a:gd name="connsiteX1390" fmla="*/ 1166075 w 1508527"/>
                <a:gd name="connsiteY1390" fmla="*/ 238417 h 1456508"/>
                <a:gd name="connsiteX1391" fmla="*/ 1213758 w 1508527"/>
                <a:gd name="connsiteY1391" fmla="*/ 236249 h 1456508"/>
                <a:gd name="connsiteX1392" fmla="*/ 1250604 w 1508527"/>
                <a:gd name="connsiteY1392" fmla="*/ 273095 h 1456508"/>
                <a:gd name="connsiteX1393" fmla="*/ 1250604 w 1508527"/>
                <a:gd name="connsiteY1393" fmla="*/ 273095 h 1456508"/>
                <a:gd name="connsiteX1394" fmla="*/ 1211591 w 1508527"/>
                <a:gd name="connsiteY1394" fmla="*/ 212408 h 1456508"/>
                <a:gd name="connsiteX1395" fmla="*/ 1211591 w 1508527"/>
                <a:gd name="connsiteY1395" fmla="*/ 212408 h 1456508"/>
                <a:gd name="connsiteX1396" fmla="*/ 1202921 w 1508527"/>
                <a:gd name="connsiteY1396" fmla="*/ 158222 h 1456508"/>
                <a:gd name="connsiteX1397" fmla="*/ 1185581 w 1508527"/>
                <a:gd name="connsiteY1397" fmla="*/ 104036 h 1456508"/>
                <a:gd name="connsiteX1398" fmla="*/ 1183414 w 1508527"/>
                <a:gd name="connsiteY1398" fmla="*/ 117041 h 1456508"/>
                <a:gd name="connsiteX1399" fmla="*/ 1183414 w 1508527"/>
                <a:gd name="connsiteY1399" fmla="*/ 153887 h 1456508"/>
                <a:gd name="connsiteX1400" fmla="*/ 1194251 w 1508527"/>
                <a:gd name="connsiteY1400" fmla="*/ 184231 h 1456508"/>
                <a:gd name="connsiteX1401" fmla="*/ 1194251 w 1508527"/>
                <a:gd name="connsiteY1401" fmla="*/ 184231 h 1456508"/>
                <a:gd name="connsiteX1402" fmla="*/ 1194251 w 1508527"/>
                <a:gd name="connsiteY1402" fmla="*/ 184231 h 1456508"/>
                <a:gd name="connsiteX1403" fmla="*/ 1183414 w 1508527"/>
                <a:gd name="connsiteY1403" fmla="*/ 156055 h 1456508"/>
                <a:gd name="connsiteX1404" fmla="*/ 1181247 w 1508527"/>
                <a:gd name="connsiteY1404" fmla="*/ 130045 h 1456508"/>
                <a:gd name="connsiteX1405" fmla="*/ 1176912 w 1508527"/>
                <a:gd name="connsiteY1405" fmla="*/ 177729 h 1456508"/>
                <a:gd name="connsiteX1406" fmla="*/ 1211591 w 1508527"/>
                <a:gd name="connsiteY1406" fmla="*/ 212408 h 1456508"/>
                <a:gd name="connsiteX1407" fmla="*/ 1211591 w 1508527"/>
                <a:gd name="connsiteY1407" fmla="*/ 212408 h 1456508"/>
                <a:gd name="connsiteX1408" fmla="*/ 1200753 w 1508527"/>
                <a:gd name="connsiteY1408" fmla="*/ 223245 h 1456508"/>
                <a:gd name="connsiteX1409" fmla="*/ 1200753 w 1508527"/>
                <a:gd name="connsiteY1409" fmla="*/ 223245 h 1456508"/>
                <a:gd name="connsiteX1410" fmla="*/ 1146568 w 1508527"/>
                <a:gd name="connsiteY1410" fmla="*/ 218910 h 1456508"/>
                <a:gd name="connsiteX1411" fmla="*/ 1092382 w 1508527"/>
                <a:gd name="connsiteY1411" fmla="*/ 203738 h 1456508"/>
                <a:gd name="connsiteX1412" fmla="*/ 1103219 w 1508527"/>
                <a:gd name="connsiteY1412" fmla="*/ 201570 h 1456508"/>
                <a:gd name="connsiteX1413" fmla="*/ 1140065 w 1508527"/>
                <a:gd name="connsiteY1413" fmla="*/ 199403 h 1456508"/>
                <a:gd name="connsiteX1414" fmla="*/ 1170409 w 1508527"/>
                <a:gd name="connsiteY1414" fmla="*/ 208073 h 1456508"/>
                <a:gd name="connsiteX1415" fmla="*/ 1170409 w 1508527"/>
                <a:gd name="connsiteY1415" fmla="*/ 208073 h 1456508"/>
                <a:gd name="connsiteX1416" fmla="*/ 1170409 w 1508527"/>
                <a:gd name="connsiteY1416" fmla="*/ 208073 h 1456508"/>
                <a:gd name="connsiteX1417" fmla="*/ 1142233 w 1508527"/>
                <a:gd name="connsiteY1417" fmla="*/ 197236 h 1456508"/>
                <a:gd name="connsiteX1418" fmla="*/ 1116224 w 1508527"/>
                <a:gd name="connsiteY1418" fmla="*/ 195068 h 1456508"/>
                <a:gd name="connsiteX1419" fmla="*/ 1163907 w 1508527"/>
                <a:gd name="connsiteY1419" fmla="*/ 188566 h 1456508"/>
                <a:gd name="connsiteX1420" fmla="*/ 1200753 w 1508527"/>
                <a:gd name="connsiteY1420" fmla="*/ 223245 h 1456508"/>
                <a:gd name="connsiteX1421" fmla="*/ 1200753 w 1508527"/>
                <a:gd name="connsiteY1421" fmla="*/ 223245 h 1456508"/>
                <a:gd name="connsiteX1422" fmla="*/ 1157405 w 1508527"/>
                <a:gd name="connsiteY1422" fmla="*/ 166892 h 1456508"/>
                <a:gd name="connsiteX1423" fmla="*/ 1157405 w 1508527"/>
                <a:gd name="connsiteY1423" fmla="*/ 166892 h 1456508"/>
                <a:gd name="connsiteX1424" fmla="*/ 1144400 w 1508527"/>
                <a:gd name="connsiteY1424" fmla="*/ 114873 h 1456508"/>
                <a:gd name="connsiteX1425" fmla="*/ 1120559 w 1508527"/>
                <a:gd name="connsiteY1425" fmla="*/ 62855 h 1456508"/>
                <a:gd name="connsiteX1426" fmla="*/ 1120559 w 1508527"/>
                <a:gd name="connsiteY1426" fmla="*/ 75860 h 1456508"/>
                <a:gd name="connsiteX1427" fmla="*/ 1124894 w 1508527"/>
                <a:gd name="connsiteY1427" fmla="*/ 112706 h 1456508"/>
                <a:gd name="connsiteX1428" fmla="*/ 1137898 w 1508527"/>
                <a:gd name="connsiteY1428" fmla="*/ 140883 h 1456508"/>
                <a:gd name="connsiteX1429" fmla="*/ 1137898 w 1508527"/>
                <a:gd name="connsiteY1429" fmla="*/ 140883 h 1456508"/>
                <a:gd name="connsiteX1430" fmla="*/ 1137898 w 1508527"/>
                <a:gd name="connsiteY1430" fmla="*/ 140883 h 1456508"/>
                <a:gd name="connsiteX1431" fmla="*/ 1122726 w 1508527"/>
                <a:gd name="connsiteY1431" fmla="*/ 114873 h 1456508"/>
                <a:gd name="connsiteX1432" fmla="*/ 1116224 w 1508527"/>
                <a:gd name="connsiteY1432" fmla="*/ 88864 h 1456508"/>
                <a:gd name="connsiteX1433" fmla="*/ 1118391 w 1508527"/>
                <a:gd name="connsiteY1433" fmla="*/ 136548 h 1456508"/>
                <a:gd name="connsiteX1434" fmla="*/ 1157405 w 1508527"/>
                <a:gd name="connsiteY1434" fmla="*/ 166892 h 1456508"/>
                <a:gd name="connsiteX1435" fmla="*/ 1157405 w 1508527"/>
                <a:gd name="connsiteY1435" fmla="*/ 166892 h 1456508"/>
                <a:gd name="connsiteX1436" fmla="*/ 1146568 w 1508527"/>
                <a:gd name="connsiteY1436" fmla="*/ 179896 h 1456508"/>
                <a:gd name="connsiteX1437" fmla="*/ 1146568 w 1508527"/>
                <a:gd name="connsiteY1437" fmla="*/ 179896 h 1456508"/>
                <a:gd name="connsiteX1438" fmla="*/ 1092382 w 1508527"/>
                <a:gd name="connsiteY1438" fmla="*/ 179896 h 1456508"/>
                <a:gd name="connsiteX1439" fmla="*/ 1036029 w 1508527"/>
                <a:gd name="connsiteY1439" fmla="*/ 171227 h 1456508"/>
                <a:gd name="connsiteX1440" fmla="*/ 1046866 w 1508527"/>
                <a:gd name="connsiteY1440" fmla="*/ 166892 h 1456508"/>
                <a:gd name="connsiteX1441" fmla="*/ 1083712 w 1508527"/>
                <a:gd name="connsiteY1441" fmla="*/ 160389 h 1456508"/>
                <a:gd name="connsiteX1442" fmla="*/ 1114056 w 1508527"/>
                <a:gd name="connsiteY1442" fmla="*/ 166892 h 1456508"/>
                <a:gd name="connsiteX1443" fmla="*/ 1114056 w 1508527"/>
                <a:gd name="connsiteY1443" fmla="*/ 166892 h 1456508"/>
                <a:gd name="connsiteX1444" fmla="*/ 1114056 w 1508527"/>
                <a:gd name="connsiteY1444" fmla="*/ 166892 h 1456508"/>
                <a:gd name="connsiteX1445" fmla="*/ 1083712 w 1508527"/>
                <a:gd name="connsiteY1445" fmla="*/ 160389 h 1456508"/>
                <a:gd name="connsiteX1446" fmla="*/ 1057703 w 1508527"/>
                <a:gd name="connsiteY1446" fmla="*/ 162557 h 1456508"/>
                <a:gd name="connsiteX1447" fmla="*/ 1105387 w 1508527"/>
                <a:gd name="connsiteY1447" fmla="*/ 151720 h 1456508"/>
                <a:gd name="connsiteX1448" fmla="*/ 1146568 w 1508527"/>
                <a:gd name="connsiteY1448" fmla="*/ 179896 h 1456508"/>
                <a:gd name="connsiteX1449" fmla="*/ 1146568 w 1508527"/>
                <a:gd name="connsiteY1449" fmla="*/ 179896 h 1456508"/>
                <a:gd name="connsiteX1450" fmla="*/ 1096717 w 1508527"/>
                <a:gd name="connsiteY1450" fmla="*/ 127878 h 1456508"/>
                <a:gd name="connsiteX1451" fmla="*/ 1096717 w 1508527"/>
                <a:gd name="connsiteY1451" fmla="*/ 127878 h 1456508"/>
                <a:gd name="connsiteX1452" fmla="*/ 1077210 w 1508527"/>
                <a:gd name="connsiteY1452" fmla="*/ 78027 h 1456508"/>
                <a:gd name="connsiteX1453" fmla="*/ 1049034 w 1508527"/>
                <a:gd name="connsiteY1453" fmla="*/ 28177 h 1456508"/>
                <a:gd name="connsiteX1454" fmla="*/ 1049034 w 1508527"/>
                <a:gd name="connsiteY1454" fmla="*/ 41181 h 1456508"/>
                <a:gd name="connsiteX1455" fmla="*/ 1057703 w 1508527"/>
                <a:gd name="connsiteY1455" fmla="*/ 78027 h 1456508"/>
                <a:gd name="connsiteX1456" fmla="*/ 1075043 w 1508527"/>
                <a:gd name="connsiteY1456" fmla="*/ 104036 h 1456508"/>
                <a:gd name="connsiteX1457" fmla="*/ 1075043 w 1508527"/>
                <a:gd name="connsiteY1457" fmla="*/ 104036 h 1456508"/>
                <a:gd name="connsiteX1458" fmla="*/ 1075043 w 1508527"/>
                <a:gd name="connsiteY1458" fmla="*/ 104036 h 1456508"/>
                <a:gd name="connsiteX1459" fmla="*/ 1057703 w 1508527"/>
                <a:gd name="connsiteY1459" fmla="*/ 78027 h 1456508"/>
                <a:gd name="connsiteX1460" fmla="*/ 1049034 w 1508527"/>
                <a:gd name="connsiteY1460" fmla="*/ 54186 h 1456508"/>
                <a:gd name="connsiteX1461" fmla="*/ 1055536 w 1508527"/>
                <a:gd name="connsiteY1461" fmla="*/ 101869 h 1456508"/>
                <a:gd name="connsiteX1462" fmla="*/ 1096717 w 1508527"/>
                <a:gd name="connsiteY1462" fmla="*/ 127878 h 1456508"/>
                <a:gd name="connsiteX1463" fmla="*/ 1096717 w 1508527"/>
                <a:gd name="connsiteY1463" fmla="*/ 127878 h 1456508"/>
                <a:gd name="connsiteX1464" fmla="*/ 1088047 w 1508527"/>
                <a:gd name="connsiteY1464" fmla="*/ 143050 h 1456508"/>
                <a:gd name="connsiteX1465" fmla="*/ 1088047 w 1508527"/>
                <a:gd name="connsiteY1465" fmla="*/ 143050 h 1456508"/>
                <a:gd name="connsiteX1466" fmla="*/ 1044699 w 1508527"/>
                <a:gd name="connsiteY1466" fmla="*/ 117041 h 1456508"/>
                <a:gd name="connsiteX1467" fmla="*/ 999183 w 1508527"/>
                <a:gd name="connsiteY1467" fmla="*/ 134380 h 1456508"/>
                <a:gd name="connsiteX1468" fmla="*/ 1025192 w 1508527"/>
                <a:gd name="connsiteY1468" fmla="*/ 130045 h 1456508"/>
                <a:gd name="connsiteX1469" fmla="*/ 1055536 w 1508527"/>
                <a:gd name="connsiteY1469" fmla="*/ 134380 h 1456508"/>
                <a:gd name="connsiteX1470" fmla="*/ 1055536 w 1508527"/>
                <a:gd name="connsiteY1470" fmla="*/ 134380 h 1456508"/>
                <a:gd name="connsiteX1471" fmla="*/ 1055536 w 1508527"/>
                <a:gd name="connsiteY1471" fmla="*/ 134380 h 1456508"/>
                <a:gd name="connsiteX1472" fmla="*/ 1025192 w 1508527"/>
                <a:gd name="connsiteY1472" fmla="*/ 132213 h 1456508"/>
                <a:gd name="connsiteX1473" fmla="*/ 988346 w 1508527"/>
                <a:gd name="connsiteY1473" fmla="*/ 143050 h 1456508"/>
                <a:gd name="connsiteX1474" fmla="*/ 977509 w 1508527"/>
                <a:gd name="connsiteY1474" fmla="*/ 147385 h 1456508"/>
                <a:gd name="connsiteX1475" fmla="*/ 1033862 w 1508527"/>
                <a:gd name="connsiteY1475" fmla="*/ 149552 h 1456508"/>
                <a:gd name="connsiteX1476" fmla="*/ 1088047 w 1508527"/>
                <a:gd name="connsiteY1476" fmla="*/ 143050 h 1456508"/>
                <a:gd name="connsiteX1477" fmla="*/ 1088047 w 1508527"/>
                <a:gd name="connsiteY1477" fmla="*/ 143050 h 1456508"/>
                <a:gd name="connsiteX1478" fmla="*/ 1033862 w 1508527"/>
                <a:gd name="connsiteY1478" fmla="*/ 95367 h 1456508"/>
                <a:gd name="connsiteX1479" fmla="*/ 1033862 w 1508527"/>
                <a:gd name="connsiteY1479" fmla="*/ 95367 h 1456508"/>
                <a:gd name="connsiteX1480" fmla="*/ 1010020 w 1508527"/>
                <a:gd name="connsiteY1480" fmla="*/ 47683 h 1456508"/>
                <a:gd name="connsiteX1481" fmla="*/ 975341 w 1508527"/>
                <a:gd name="connsiteY1481" fmla="*/ 2167 h 1456508"/>
                <a:gd name="connsiteX1482" fmla="*/ 977509 w 1508527"/>
                <a:gd name="connsiteY1482" fmla="*/ 15172 h 1456508"/>
                <a:gd name="connsiteX1483" fmla="*/ 988346 w 1508527"/>
                <a:gd name="connsiteY1483" fmla="*/ 49851 h 1456508"/>
                <a:gd name="connsiteX1484" fmla="*/ 1007853 w 1508527"/>
                <a:gd name="connsiteY1484" fmla="*/ 73692 h 1456508"/>
                <a:gd name="connsiteX1485" fmla="*/ 1007853 w 1508527"/>
                <a:gd name="connsiteY1485" fmla="*/ 73692 h 1456508"/>
                <a:gd name="connsiteX1486" fmla="*/ 1007853 w 1508527"/>
                <a:gd name="connsiteY1486" fmla="*/ 73692 h 1456508"/>
                <a:gd name="connsiteX1487" fmla="*/ 988346 w 1508527"/>
                <a:gd name="connsiteY1487" fmla="*/ 49851 h 1456508"/>
                <a:gd name="connsiteX1488" fmla="*/ 977509 w 1508527"/>
                <a:gd name="connsiteY1488" fmla="*/ 26009 h 1456508"/>
                <a:gd name="connsiteX1489" fmla="*/ 988346 w 1508527"/>
                <a:gd name="connsiteY1489" fmla="*/ 73692 h 1456508"/>
                <a:gd name="connsiteX1490" fmla="*/ 1033862 w 1508527"/>
                <a:gd name="connsiteY1490" fmla="*/ 95367 h 1456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Lst>
              <a:rect l="l" t="t" r="r" b="b"/>
              <a:pathLst>
                <a:path w="1508527" h="1456508">
                  <a:moveTo>
                    <a:pt x="1025192" y="110539"/>
                  </a:moveTo>
                  <a:cubicBezTo>
                    <a:pt x="1012187" y="93199"/>
                    <a:pt x="988346" y="121376"/>
                    <a:pt x="973174" y="123543"/>
                  </a:cubicBezTo>
                  <a:cubicBezTo>
                    <a:pt x="953667" y="125711"/>
                    <a:pt x="936328" y="121376"/>
                    <a:pt x="916821" y="125711"/>
                  </a:cubicBezTo>
                  <a:cubicBezTo>
                    <a:pt x="921156" y="123543"/>
                    <a:pt x="923323" y="121376"/>
                    <a:pt x="927658" y="119208"/>
                  </a:cubicBezTo>
                  <a:cubicBezTo>
                    <a:pt x="938495" y="112706"/>
                    <a:pt x="949332" y="108371"/>
                    <a:pt x="962337" y="106204"/>
                  </a:cubicBezTo>
                  <a:cubicBezTo>
                    <a:pt x="973174" y="104036"/>
                    <a:pt x="984011" y="101869"/>
                    <a:pt x="992681" y="106204"/>
                  </a:cubicBezTo>
                  <a:cubicBezTo>
                    <a:pt x="992681" y="106204"/>
                    <a:pt x="992681" y="106204"/>
                    <a:pt x="992681" y="106204"/>
                  </a:cubicBezTo>
                  <a:cubicBezTo>
                    <a:pt x="992681" y="106204"/>
                    <a:pt x="992681" y="106204"/>
                    <a:pt x="992681" y="106204"/>
                  </a:cubicBezTo>
                  <a:cubicBezTo>
                    <a:pt x="981843" y="104036"/>
                    <a:pt x="971006" y="104036"/>
                    <a:pt x="962337" y="106204"/>
                  </a:cubicBezTo>
                  <a:cubicBezTo>
                    <a:pt x="953667" y="108371"/>
                    <a:pt x="944997" y="110539"/>
                    <a:pt x="938495" y="112706"/>
                  </a:cubicBezTo>
                  <a:cubicBezTo>
                    <a:pt x="951500" y="104036"/>
                    <a:pt x="966671" y="93199"/>
                    <a:pt x="981843" y="91032"/>
                  </a:cubicBezTo>
                  <a:cubicBezTo>
                    <a:pt x="994848" y="86697"/>
                    <a:pt x="1020857" y="93199"/>
                    <a:pt x="1025192" y="110539"/>
                  </a:cubicBezTo>
                  <a:lnTo>
                    <a:pt x="1025192" y="110539"/>
                  </a:lnTo>
                  <a:close/>
                  <a:moveTo>
                    <a:pt x="717418" y="1376314"/>
                  </a:moveTo>
                  <a:lnTo>
                    <a:pt x="717418" y="1376314"/>
                  </a:lnTo>
                  <a:lnTo>
                    <a:pt x="788943" y="1376314"/>
                  </a:lnTo>
                  <a:cubicBezTo>
                    <a:pt x="799780" y="1376314"/>
                    <a:pt x="806282" y="1384984"/>
                    <a:pt x="806282" y="1393654"/>
                  </a:cubicBezTo>
                  <a:cubicBezTo>
                    <a:pt x="806282" y="1404491"/>
                    <a:pt x="797612" y="1410993"/>
                    <a:pt x="788943" y="1410993"/>
                  </a:cubicBezTo>
                  <a:lnTo>
                    <a:pt x="717418" y="1410993"/>
                  </a:lnTo>
                  <a:cubicBezTo>
                    <a:pt x="706581" y="1410993"/>
                    <a:pt x="700078" y="1402323"/>
                    <a:pt x="700078" y="1393654"/>
                  </a:cubicBezTo>
                  <a:cubicBezTo>
                    <a:pt x="700078" y="1384984"/>
                    <a:pt x="708748" y="1376314"/>
                    <a:pt x="717418" y="1376314"/>
                  </a:cubicBezTo>
                  <a:lnTo>
                    <a:pt x="717418" y="1376314"/>
                  </a:lnTo>
                  <a:close/>
                  <a:moveTo>
                    <a:pt x="528852" y="75860"/>
                  </a:moveTo>
                  <a:lnTo>
                    <a:pt x="528852" y="75860"/>
                  </a:lnTo>
                  <a:cubicBezTo>
                    <a:pt x="548359" y="84530"/>
                    <a:pt x="557028" y="49851"/>
                    <a:pt x="570033" y="41181"/>
                  </a:cubicBezTo>
                  <a:cubicBezTo>
                    <a:pt x="587372" y="30344"/>
                    <a:pt x="602544" y="28177"/>
                    <a:pt x="619884" y="13005"/>
                  </a:cubicBezTo>
                  <a:cubicBezTo>
                    <a:pt x="617716" y="17339"/>
                    <a:pt x="615549" y="19507"/>
                    <a:pt x="613381" y="23842"/>
                  </a:cubicBezTo>
                  <a:cubicBezTo>
                    <a:pt x="606879" y="34679"/>
                    <a:pt x="598209" y="43348"/>
                    <a:pt x="587372" y="52018"/>
                  </a:cubicBezTo>
                  <a:cubicBezTo>
                    <a:pt x="578702" y="58520"/>
                    <a:pt x="570033" y="65023"/>
                    <a:pt x="559196" y="67190"/>
                  </a:cubicBezTo>
                  <a:cubicBezTo>
                    <a:pt x="559196" y="67190"/>
                    <a:pt x="559196" y="67190"/>
                    <a:pt x="559196" y="67190"/>
                  </a:cubicBezTo>
                  <a:cubicBezTo>
                    <a:pt x="559196" y="67190"/>
                    <a:pt x="559196" y="67190"/>
                    <a:pt x="561363" y="67190"/>
                  </a:cubicBezTo>
                  <a:cubicBezTo>
                    <a:pt x="572200" y="65023"/>
                    <a:pt x="580870" y="60688"/>
                    <a:pt x="589540" y="54186"/>
                  </a:cubicBezTo>
                  <a:cubicBezTo>
                    <a:pt x="596042" y="49851"/>
                    <a:pt x="602544" y="43348"/>
                    <a:pt x="609046" y="36846"/>
                  </a:cubicBezTo>
                  <a:cubicBezTo>
                    <a:pt x="602544" y="49851"/>
                    <a:pt x="591707" y="67190"/>
                    <a:pt x="578702" y="73692"/>
                  </a:cubicBezTo>
                  <a:cubicBezTo>
                    <a:pt x="565698" y="82362"/>
                    <a:pt x="539689" y="91032"/>
                    <a:pt x="528852" y="75860"/>
                  </a:cubicBezTo>
                  <a:lnTo>
                    <a:pt x="528852" y="75860"/>
                  </a:lnTo>
                  <a:close/>
                  <a:moveTo>
                    <a:pt x="981843" y="75860"/>
                  </a:moveTo>
                  <a:lnTo>
                    <a:pt x="981843" y="75860"/>
                  </a:lnTo>
                  <a:cubicBezTo>
                    <a:pt x="962337" y="84530"/>
                    <a:pt x="953667" y="49851"/>
                    <a:pt x="940662" y="41181"/>
                  </a:cubicBezTo>
                  <a:cubicBezTo>
                    <a:pt x="923323" y="30344"/>
                    <a:pt x="908151" y="28177"/>
                    <a:pt x="890812" y="13005"/>
                  </a:cubicBezTo>
                  <a:cubicBezTo>
                    <a:pt x="892979" y="17339"/>
                    <a:pt x="895146" y="19507"/>
                    <a:pt x="897314" y="23842"/>
                  </a:cubicBezTo>
                  <a:cubicBezTo>
                    <a:pt x="903816" y="34679"/>
                    <a:pt x="912486" y="43348"/>
                    <a:pt x="923323" y="52018"/>
                  </a:cubicBezTo>
                  <a:cubicBezTo>
                    <a:pt x="931993" y="58520"/>
                    <a:pt x="940662" y="65023"/>
                    <a:pt x="951500" y="67190"/>
                  </a:cubicBezTo>
                  <a:cubicBezTo>
                    <a:pt x="951500" y="67190"/>
                    <a:pt x="951500" y="67190"/>
                    <a:pt x="951500" y="67190"/>
                  </a:cubicBezTo>
                  <a:cubicBezTo>
                    <a:pt x="951500" y="67190"/>
                    <a:pt x="951500" y="67190"/>
                    <a:pt x="949332" y="67190"/>
                  </a:cubicBezTo>
                  <a:cubicBezTo>
                    <a:pt x="938495" y="65023"/>
                    <a:pt x="929825" y="60688"/>
                    <a:pt x="921156" y="54186"/>
                  </a:cubicBezTo>
                  <a:cubicBezTo>
                    <a:pt x="914653" y="49851"/>
                    <a:pt x="908151" y="43348"/>
                    <a:pt x="901649" y="36846"/>
                  </a:cubicBezTo>
                  <a:cubicBezTo>
                    <a:pt x="908151" y="49851"/>
                    <a:pt x="918988" y="67190"/>
                    <a:pt x="931993" y="73692"/>
                  </a:cubicBezTo>
                  <a:cubicBezTo>
                    <a:pt x="944997" y="82362"/>
                    <a:pt x="971006" y="91032"/>
                    <a:pt x="981843" y="75860"/>
                  </a:cubicBezTo>
                  <a:lnTo>
                    <a:pt x="981843" y="75860"/>
                  </a:lnTo>
                  <a:close/>
                  <a:moveTo>
                    <a:pt x="682739" y="1402323"/>
                  </a:moveTo>
                  <a:lnTo>
                    <a:pt x="682739" y="1402323"/>
                  </a:lnTo>
                  <a:cubicBezTo>
                    <a:pt x="663232" y="1391486"/>
                    <a:pt x="652395" y="1423998"/>
                    <a:pt x="637223" y="1432667"/>
                  </a:cubicBezTo>
                  <a:cubicBezTo>
                    <a:pt x="619884" y="1441337"/>
                    <a:pt x="602544" y="1443504"/>
                    <a:pt x="585205" y="1456509"/>
                  </a:cubicBezTo>
                  <a:cubicBezTo>
                    <a:pt x="587372" y="1454342"/>
                    <a:pt x="589540" y="1450007"/>
                    <a:pt x="593874" y="1447839"/>
                  </a:cubicBezTo>
                  <a:cubicBezTo>
                    <a:pt x="602544" y="1439170"/>
                    <a:pt x="611214" y="1430500"/>
                    <a:pt x="622051" y="1421830"/>
                  </a:cubicBezTo>
                  <a:cubicBezTo>
                    <a:pt x="630721" y="1415328"/>
                    <a:pt x="641558" y="1410993"/>
                    <a:pt x="650227" y="1410993"/>
                  </a:cubicBezTo>
                  <a:cubicBezTo>
                    <a:pt x="650227" y="1410993"/>
                    <a:pt x="650227" y="1410993"/>
                    <a:pt x="650227" y="1410993"/>
                  </a:cubicBezTo>
                  <a:cubicBezTo>
                    <a:pt x="650227" y="1410993"/>
                    <a:pt x="650227" y="1410993"/>
                    <a:pt x="648060" y="1410993"/>
                  </a:cubicBezTo>
                  <a:cubicBezTo>
                    <a:pt x="637223" y="1410993"/>
                    <a:pt x="628553" y="1415328"/>
                    <a:pt x="619884" y="1421830"/>
                  </a:cubicBezTo>
                  <a:cubicBezTo>
                    <a:pt x="613381" y="1426165"/>
                    <a:pt x="604712" y="1430500"/>
                    <a:pt x="598209" y="1437002"/>
                  </a:cubicBezTo>
                  <a:cubicBezTo>
                    <a:pt x="606879" y="1423998"/>
                    <a:pt x="617716" y="1408826"/>
                    <a:pt x="630721" y="1402323"/>
                  </a:cubicBezTo>
                  <a:cubicBezTo>
                    <a:pt x="645893" y="1391486"/>
                    <a:pt x="674069" y="1387151"/>
                    <a:pt x="682739" y="1402323"/>
                  </a:cubicBezTo>
                  <a:lnTo>
                    <a:pt x="682739" y="1402323"/>
                  </a:lnTo>
                  <a:close/>
                  <a:moveTo>
                    <a:pt x="684906" y="1384984"/>
                  </a:moveTo>
                  <a:lnTo>
                    <a:pt x="684906" y="1384984"/>
                  </a:lnTo>
                  <a:cubicBezTo>
                    <a:pt x="665399" y="1393654"/>
                    <a:pt x="658897" y="1356807"/>
                    <a:pt x="645893" y="1348138"/>
                  </a:cubicBezTo>
                  <a:cubicBezTo>
                    <a:pt x="630721" y="1335133"/>
                    <a:pt x="613381" y="1332966"/>
                    <a:pt x="598209" y="1317794"/>
                  </a:cubicBezTo>
                  <a:cubicBezTo>
                    <a:pt x="600377" y="1322129"/>
                    <a:pt x="602544" y="1324296"/>
                    <a:pt x="604712" y="1328631"/>
                  </a:cubicBezTo>
                  <a:cubicBezTo>
                    <a:pt x="611214" y="1339468"/>
                    <a:pt x="617716" y="1350305"/>
                    <a:pt x="628553" y="1356807"/>
                  </a:cubicBezTo>
                  <a:cubicBezTo>
                    <a:pt x="637223" y="1363310"/>
                    <a:pt x="645893" y="1369812"/>
                    <a:pt x="654562" y="1371979"/>
                  </a:cubicBezTo>
                  <a:cubicBezTo>
                    <a:pt x="654562" y="1371979"/>
                    <a:pt x="654562" y="1371979"/>
                    <a:pt x="654562" y="1371979"/>
                  </a:cubicBezTo>
                  <a:cubicBezTo>
                    <a:pt x="654562" y="1371979"/>
                    <a:pt x="654562" y="1371979"/>
                    <a:pt x="652395" y="1371979"/>
                  </a:cubicBezTo>
                  <a:cubicBezTo>
                    <a:pt x="641558" y="1369812"/>
                    <a:pt x="632888" y="1363310"/>
                    <a:pt x="626386" y="1356807"/>
                  </a:cubicBezTo>
                  <a:cubicBezTo>
                    <a:pt x="619884" y="1350305"/>
                    <a:pt x="613381" y="1345970"/>
                    <a:pt x="609046" y="1339468"/>
                  </a:cubicBezTo>
                  <a:cubicBezTo>
                    <a:pt x="615549" y="1354640"/>
                    <a:pt x="624218" y="1369812"/>
                    <a:pt x="637223" y="1378482"/>
                  </a:cubicBezTo>
                  <a:cubicBezTo>
                    <a:pt x="645893" y="1389319"/>
                    <a:pt x="671902" y="1400156"/>
                    <a:pt x="684906" y="1384984"/>
                  </a:cubicBezTo>
                  <a:lnTo>
                    <a:pt x="684906" y="1384984"/>
                  </a:lnTo>
                  <a:close/>
                  <a:moveTo>
                    <a:pt x="611214" y="1391486"/>
                  </a:moveTo>
                  <a:lnTo>
                    <a:pt x="611214" y="1391486"/>
                  </a:lnTo>
                  <a:cubicBezTo>
                    <a:pt x="602544" y="1374147"/>
                    <a:pt x="574368" y="1376314"/>
                    <a:pt x="561363" y="1382817"/>
                  </a:cubicBezTo>
                  <a:cubicBezTo>
                    <a:pt x="548359" y="1389319"/>
                    <a:pt x="533187" y="1402323"/>
                    <a:pt x="524517" y="1413160"/>
                  </a:cubicBezTo>
                  <a:cubicBezTo>
                    <a:pt x="531019" y="1408826"/>
                    <a:pt x="539689" y="1404491"/>
                    <a:pt x="546191" y="1400156"/>
                  </a:cubicBezTo>
                  <a:cubicBezTo>
                    <a:pt x="554861" y="1395821"/>
                    <a:pt x="565698" y="1391486"/>
                    <a:pt x="576535" y="1393654"/>
                  </a:cubicBezTo>
                  <a:cubicBezTo>
                    <a:pt x="576535" y="1393654"/>
                    <a:pt x="576535" y="1393654"/>
                    <a:pt x="578702" y="1393654"/>
                  </a:cubicBezTo>
                  <a:cubicBezTo>
                    <a:pt x="578702" y="1393654"/>
                    <a:pt x="578702" y="1393654"/>
                    <a:pt x="578702" y="1393654"/>
                  </a:cubicBezTo>
                  <a:cubicBezTo>
                    <a:pt x="567865" y="1393654"/>
                    <a:pt x="557028" y="1397989"/>
                    <a:pt x="548359" y="1402323"/>
                  </a:cubicBezTo>
                  <a:cubicBezTo>
                    <a:pt x="537521" y="1408826"/>
                    <a:pt x="526684" y="1415328"/>
                    <a:pt x="518015" y="1423998"/>
                  </a:cubicBezTo>
                  <a:cubicBezTo>
                    <a:pt x="515847" y="1426165"/>
                    <a:pt x="511512" y="1430500"/>
                    <a:pt x="509345" y="1432667"/>
                  </a:cubicBezTo>
                  <a:cubicBezTo>
                    <a:pt x="528852" y="1421830"/>
                    <a:pt x="544024" y="1423998"/>
                    <a:pt x="563530" y="1415328"/>
                  </a:cubicBezTo>
                  <a:cubicBezTo>
                    <a:pt x="578702" y="1410993"/>
                    <a:pt x="593874" y="1378482"/>
                    <a:pt x="611214" y="1391486"/>
                  </a:cubicBezTo>
                  <a:lnTo>
                    <a:pt x="611214" y="1391486"/>
                  </a:lnTo>
                  <a:close/>
                  <a:moveTo>
                    <a:pt x="615549" y="1374147"/>
                  </a:moveTo>
                  <a:lnTo>
                    <a:pt x="615549" y="1374147"/>
                  </a:lnTo>
                  <a:cubicBezTo>
                    <a:pt x="593874" y="1380649"/>
                    <a:pt x="591707" y="1343803"/>
                    <a:pt x="580870" y="1332966"/>
                  </a:cubicBezTo>
                  <a:cubicBezTo>
                    <a:pt x="565698" y="1319961"/>
                    <a:pt x="550526" y="1313459"/>
                    <a:pt x="535354" y="1296120"/>
                  </a:cubicBezTo>
                  <a:cubicBezTo>
                    <a:pt x="537521" y="1300455"/>
                    <a:pt x="537521" y="1302622"/>
                    <a:pt x="539689" y="1306957"/>
                  </a:cubicBezTo>
                  <a:cubicBezTo>
                    <a:pt x="546191" y="1317794"/>
                    <a:pt x="550526" y="1328631"/>
                    <a:pt x="559196" y="1339468"/>
                  </a:cubicBezTo>
                  <a:cubicBezTo>
                    <a:pt x="565698" y="1348138"/>
                    <a:pt x="574368" y="1354640"/>
                    <a:pt x="585205" y="1358975"/>
                  </a:cubicBezTo>
                  <a:cubicBezTo>
                    <a:pt x="585205" y="1358975"/>
                    <a:pt x="585205" y="1358975"/>
                    <a:pt x="585205" y="1358975"/>
                  </a:cubicBezTo>
                  <a:cubicBezTo>
                    <a:pt x="585205" y="1358975"/>
                    <a:pt x="585205" y="1358975"/>
                    <a:pt x="585205" y="1358975"/>
                  </a:cubicBezTo>
                  <a:cubicBezTo>
                    <a:pt x="574368" y="1354640"/>
                    <a:pt x="567865" y="1348138"/>
                    <a:pt x="559196" y="1341635"/>
                  </a:cubicBezTo>
                  <a:cubicBezTo>
                    <a:pt x="552693" y="1335133"/>
                    <a:pt x="548359" y="1328631"/>
                    <a:pt x="541856" y="1322129"/>
                  </a:cubicBezTo>
                  <a:cubicBezTo>
                    <a:pt x="546191" y="1337301"/>
                    <a:pt x="552693" y="1354640"/>
                    <a:pt x="565698" y="1365477"/>
                  </a:cubicBezTo>
                  <a:cubicBezTo>
                    <a:pt x="576535" y="1374147"/>
                    <a:pt x="602544" y="1387151"/>
                    <a:pt x="615549" y="1374147"/>
                  </a:cubicBezTo>
                  <a:lnTo>
                    <a:pt x="615549" y="1374147"/>
                  </a:lnTo>
                  <a:close/>
                  <a:moveTo>
                    <a:pt x="544024" y="1371979"/>
                  </a:moveTo>
                  <a:lnTo>
                    <a:pt x="544024" y="1371979"/>
                  </a:lnTo>
                  <a:cubicBezTo>
                    <a:pt x="526684" y="1356807"/>
                    <a:pt x="509345" y="1387151"/>
                    <a:pt x="494173" y="1391486"/>
                  </a:cubicBezTo>
                  <a:cubicBezTo>
                    <a:pt x="474666" y="1395821"/>
                    <a:pt x="457327" y="1393654"/>
                    <a:pt x="437820" y="1402323"/>
                  </a:cubicBezTo>
                  <a:cubicBezTo>
                    <a:pt x="439987" y="1400156"/>
                    <a:pt x="444322" y="1397989"/>
                    <a:pt x="446490" y="1395821"/>
                  </a:cubicBezTo>
                  <a:cubicBezTo>
                    <a:pt x="457327" y="1389319"/>
                    <a:pt x="465996" y="1380649"/>
                    <a:pt x="479001" y="1376314"/>
                  </a:cubicBezTo>
                  <a:cubicBezTo>
                    <a:pt x="487671" y="1371979"/>
                    <a:pt x="498508" y="1369812"/>
                    <a:pt x="509345" y="1371979"/>
                  </a:cubicBezTo>
                  <a:cubicBezTo>
                    <a:pt x="509345" y="1371979"/>
                    <a:pt x="509345" y="1371979"/>
                    <a:pt x="509345" y="1371979"/>
                  </a:cubicBezTo>
                  <a:cubicBezTo>
                    <a:pt x="509345" y="1371979"/>
                    <a:pt x="509345" y="1371979"/>
                    <a:pt x="507177" y="1371979"/>
                  </a:cubicBezTo>
                  <a:cubicBezTo>
                    <a:pt x="496340" y="1369812"/>
                    <a:pt x="485503" y="1371979"/>
                    <a:pt x="476833" y="1376314"/>
                  </a:cubicBezTo>
                  <a:cubicBezTo>
                    <a:pt x="468164" y="1378482"/>
                    <a:pt x="461662" y="1382817"/>
                    <a:pt x="452992" y="1387151"/>
                  </a:cubicBezTo>
                  <a:cubicBezTo>
                    <a:pt x="463829" y="1376314"/>
                    <a:pt x="479001" y="1363310"/>
                    <a:pt x="492005" y="1358975"/>
                  </a:cubicBezTo>
                  <a:cubicBezTo>
                    <a:pt x="509345" y="1354640"/>
                    <a:pt x="535354" y="1354640"/>
                    <a:pt x="544024" y="1371979"/>
                  </a:cubicBezTo>
                  <a:lnTo>
                    <a:pt x="544024" y="1371979"/>
                  </a:lnTo>
                  <a:close/>
                  <a:moveTo>
                    <a:pt x="548359" y="1356807"/>
                  </a:moveTo>
                  <a:lnTo>
                    <a:pt x="548359" y="1356807"/>
                  </a:lnTo>
                  <a:cubicBezTo>
                    <a:pt x="533187" y="1367645"/>
                    <a:pt x="509345" y="1352473"/>
                    <a:pt x="500675" y="1341635"/>
                  </a:cubicBezTo>
                  <a:cubicBezTo>
                    <a:pt x="489838" y="1330798"/>
                    <a:pt x="485503" y="1313459"/>
                    <a:pt x="483336" y="1296120"/>
                  </a:cubicBezTo>
                  <a:cubicBezTo>
                    <a:pt x="487671" y="1302622"/>
                    <a:pt x="492005" y="1311292"/>
                    <a:pt x="498508" y="1317794"/>
                  </a:cubicBezTo>
                  <a:cubicBezTo>
                    <a:pt x="505010" y="1326464"/>
                    <a:pt x="511512" y="1332966"/>
                    <a:pt x="522349" y="1337301"/>
                  </a:cubicBezTo>
                  <a:cubicBezTo>
                    <a:pt x="522349" y="1337301"/>
                    <a:pt x="522349" y="1337301"/>
                    <a:pt x="522349" y="1337301"/>
                  </a:cubicBezTo>
                  <a:cubicBezTo>
                    <a:pt x="522349" y="1337301"/>
                    <a:pt x="522349" y="1337301"/>
                    <a:pt x="522349" y="1337301"/>
                  </a:cubicBezTo>
                  <a:cubicBezTo>
                    <a:pt x="513680" y="1332966"/>
                    <a:pt x="505010" y="1324296"/>
                    <a:pt x="498508" y="1315626"/>
                  </a:cubicBezTo>
                  <a:cubicBezTo>
                    <a:pt x="492005" y="1304789"/>
                    <a:pt x="485503" y="1293952"/>
                    <a:pt x="481168" y="1283115"/>
                  </a:cubicBezTo>
                  <a:cubicBezTo>
                    <a:pt x="479001" y="1278780"/>
                    <a:pt x="479001" y="1274445"/>
                    <a:pt x="476833" y="1272278"/>
                  </a:cubicBezTo>
                  <a:cubicBezTo>
                    <a:pt x="489838" y="1289617"/>
                    <a:pt x="505010" y="1298287"/>
                    <a:pt x="518015" y="1313459"/>
                  </a:cubicBezTo>
                  <a:cubicBezTo>
                    <a:pt x="526684" y="1324296"/>
                    <a:pt x="526684" y="1361142"/>
                    <a:pt x="548359" y="1356807"/>
                  </a:cubicBezTo>
                  <a:lnTo>
                    <a:pt x="548359" y="1356807"/>
                  </a:lnTo>
                  <a:close/>
                  <a:moveTo>
                    <a:pt x="476833" y="1348138"/>
                  </a:moveTo>
                  <a:lnTo>
                    <a:pt x="476833" y="1348138"/>
                  </a:lnTo>
                  <a:cubicBezTo>
                    <a:pt x="472499" y="1330798"/>
                    <a:pt x="444322" y="1326464"/>
                    <a:pt x="429150" y="1328631"/>
                  </a:cubicBezTo>
                  <a:cubicBezTo>
                    <a:pt x="413978" y="1330798"/>
                    <a:pt x="398806" y="1341635"/>
                    <a:pt x="385802" y="1352473"/>
                  </a:cubicBezTo>
                  <a:cubicBezTo>
                    <a:pt x="394471" y="1350305"/>
                    <a:pt x="403141" y="1345970"/>
                    <a:pt x="409643" y="1343803"/>
                  </a:cubicBezTo>
                  <a:cubicBezTo>
                    <a:pt x="420480" y="1341635"/>
                    <a:pt x="431318" y="1339468"/>
                    <a:pt x="439987" y="1343803"/>
                  </a:cubicBezTo>
                  <a:cubicBezTo>
                    <a:pt x="439987" y="1343803"/>
                    <a:pt x="439987" y="1343803"/>
                    <a:pt x="442155" y="1343803"/>
                  </a:cubicBezTo>
                  <a:cubicBezTo>
                    <a:pt x="442155" y="1343803"/>
                    <a:pt x="442155" y="1343803"/>
                    <a:pt x="442155" y="1343803"/>
                  </a:cubicBezTo>
                  <a:cubicBezTo>
                    <a:pt x="431318" y="1341635"/>
                    <a:pt x="420480" y="1343803"/>
                    <a:pt x="411811" y="1345970"/>
                  </a:cubicBezTo>
                  <a:cubicBezTo>
                    <a:pt x="398806" y="1348138"/>
                    <a:pt x="387969" y="1354640"/>
                    <a:pt x="377132" y="1361142"/>
                  </a:cubicBezTo>
                  <a:cubicBezTo>
                    <a:pt x="372797" y="1363310"/>
                    <a:pt x="370630" y="1365477"/>
                    <a:pt x="366295" y="1367645"/>
                  </a:cubicBezTo>
                  <a:cubicBezTo>
                    <a:pt x="387969" y="1361142"/>
                    <a:pt x="403141" y="1365477"/>
                    <a:pt x="422648" y="1361142"/>
                  </a:cubicBezTo>
                  <a:cubicBezTo>
                    <a:pt x="439987" y="1358975"/>
                    <a:pt x="461662" y="1330798"/>
                    <a:pt x="476833" y="1348138"/>
                  </a:cubicBezTo>
                  <a:lnTo>
                    <a:pt x="476833" y="1348138"/>
                  </a:lnTo>
                  <a:close/>
                  <a:moveTo>
                    <a:pt x="483336" y="1330798"/>
                  </a:moveTo>
                  <a:lnTo>
                    <a:pt x="483336" y="1330798"/>
                  </a:lnTo>
                  <a:cubicBezTo>
                    <a:pt x="461662" y="1330798"/>
                    <a:pt x="465996" y="1296120"/>
                    <a:pt x="457327" y="1283115"/>
                  </a:cubicBezTo>
                  <a:cubicBezTo>
                    <a:pt x="446490" y="1265776"/>
                    <a:pt x="431318" y="1257106"/>
                    <a:pt x="420480" y="1239767"/>
                  </a:cubicBezTo>
                  <a:cubicBezTo>
                    <a:pt x="420480" y="1244101"/>
                    <a:pt x="422648" y="1248436"/>
                    <a:pt x="422648" y="1250604"/>
                  </a:cubicBezTo>
                  <a:cubicBezTo>
                    <a:pt x="424815" y="1263608"/>
                    <a:pt x="429150" y="1274445"/>
                    <a:pt x="435652" y="1285282"/>
                  </a:cubicBezTo>
                  <a:cubicBezTo>
                    <a:pt x="439987" y="1293952"/>
                    <a:pt x="446490" y="1302622"/>
                    <a:pt x="455159" y="1309124"/>
                  </a:cubicBezTo>
                  <a:cubicBezTo>
                    <a:pt x="455159" y="1309124"/>
                    <a:pt x="455159" y="1309124"/>
                    <a:pt x="455159" y="1309124"/>
                  </a:cubicBezTo>
                  <a:cubicBezTo>
                    <a:pt x="455159" y="1309124"/>
                    <a:pt x="455159" y="1309124"/>
                    <a:pt x="455159" y="1309124"/>
                  </a:cubicBezTo>
                  <a:cubicBezTo>
                    <a:pt x="446490" y="1304789"/>
                    <a:pt x="439987" y="1296120"/>
                    <a:pt x="433485" y="1287450"/>
                  </a:cubicBezTo>
                  <a:cubicBezTo>
                    <a:pt x="429150" y="1280948"/>
                    <a:pt x="424815" y="1272278"/>
                    <a:pt x="422648" y="1263608"/>
                  </a:cubicBezTo>
                  <a:cubicBezTo>
                    <a:pt x="422648" y="1278780"/>
                    <a:pt x="426983" y="1298287"/>
                    <a:pt x="435652" y="1309124"/>
                  </a:cubicBezTo>
                  <a:cubicBezTo>
                    <a:pt x="444322" y="1324296"/>
                    <a:pt x="465996" y="1341635"/>
                    <a:pt x="483336" y="1330798"/>
                  </a:cubicBezTo>
                  <a:lnTo>
                    <a:pt x="483336" y="1330798"/>
                  </a:lnTo>
                  <a:close/>
                  <a:moveTo>
                    <a:pt x="411811" y="1315626"/>
                  </a:moveTo>
                  <a:lnTo>
                    <a:pt x="411811" y="1315626"/>
                  </a:lnTo>
                  <a:cubicBezTo>
                    <a:pt x="398806" y="1298287"/>
                    <a:pt x="374965" y="1324296"/>
                    <a:pt x="357625" y="1324296"/>
                  </a:cubicBezTo>
                  <a:cubicBezTo>
                    <a:pt x="338118" y="1326464"/>
                    <a:pt x="320779" y="1319961"/>
                    <a:pt x="301272" y="1324296"/>
                  </a:cubicBezTo>
                  <a:cubicBezTo>
                    <a:pt x="305607" y="1322129"/>
                    <a:pt x="307774" y="1319961"/>
                    <a:pt x="312109" y="1319961"/>
                  </a:cubicBezTo>
                  <a:cubicBezTo>
                    <a:pt x="322946" y="1315626"/>
                    <a:pt x="335951" y="1311292"/>
                    <a:pt x="346788" y="1309124"/>
                  </a:cubicBezTo>
                  <a:cubicBezTo>
                    <a:pt x="357625" y="1306957"/>
                    <a:pt x="368462" y="1306957"/>
                    <a:pt x="377132" y="1311292"/>
                  </a:cubicBezTo>
                  <a:cubicBezTo>
                    <a:pt x="377132" y="1311292"/>
                    <a:pt x="377132" y="1311292"/>
                    <a:pt x="377132" y="1311292"/>
                  </a:cubicBezTo>
                  <a:cubicBezTo>
                    <a:pt x="377132" y="1311292"/>
                    <a:pt x="377132" y="1311292"/>
                    <a:pt x="377132" y="1311292"/>
                  </a:cubicBezTo>
                  <a:cubicBezTo>
                    <a:pt x="368462" y="1306957"/>
                    <a:pt x="357625" y="1306957"/>
                    <a:pt x="346788" y="1309124"/>
                  </a:cubicBezTo>
                  <a:cubicBezTo>
                    <a:pt x="338118" y="1309124"/>
                    <a:pt x="329449" y="1311292"/>
                    <a:pt x="320779" y="1313459"/>
                  </a:cubicBezTo>
                  <a:cubicBezTo>
                    <a:pt x="333783" y="1304789"/>
                    <a:pt x="351123" y="1296120"/>
                    <a:pt x="366295" y="1296120"/>
                  </a:cubicBezTo>
                  <a:cubicBezTo>
                    <a:pt x="381467" y="1289617"/>
                    <a:pt x="409643" y="1296120"/>
                    <a:pt x="411811" y="1315626"/>
                  </a:cubicBezTo>
                  <a:lnTo>
                    <a:pt x="411811" y="1315626"/>
                  </a:lnTo>
                  <a:close/>
                  <a:moveTo>
                    <a:pt x="420480" y="1300455"/>
                  </a:moveTo>
                  <a:lnTo>
                    <a:pt x="420480" y="1300455"/>
                  </a:lnTo>
                  <a:cubicBezTo>
                    <a:pt x="398806" y="1298287"/>
                    <a:pt x="407476" y="1265776"/>
                    <a:pt x="398806" y="1250604"/>
                  </a:cubicBezTo>
                  <a:cubicBezTo>
                    <a:pt x="387969" y="1233264"/>
                    <a:pt x="374965" y="1222427"/>
                    <a:pt x="368462" y="1202920"/>
                  </a:cubicBezTo>
                  <a:cubicBezTo>
                    <a:pt x="368462" y="1207255"/>
                    <a:pt x="368462" y="1211590"/>
                    <a:pt x="370630" y="1215925"/>
                  </a:cubicBezTo>
                  <a:cubicBezTo>
                    <a:pt x="372797" y="1228929"/>
                    <a:pt x="374965" y="1239767"/>
                    <a:pt x="379299" y="1252771"/>
                  </a:cubicBezTo>
                  <a:cubicBezTo>
                    <a:pt x="383634" y="1261441"/>
                    <a:pt x="387969" y="1272278"/>
                    <a:pt x="396639" y="1278780"/>
                  </a:cubicBezTo>
                  <a:cubicBezTo>
                    <a:pt x="396639" y="1278780"/>
                    <a:pt x="396639" y="1278780"/>
                    <a:pt x="396639" y="1278780"/>
                  </a:cubicBezTo>
                  <a:cubicBezTo>
                    <a:pt x="396639" y="1278780"/>
                    <a:pt x="396639" y="1278780"/>
                    <a:pt x="396639" y="1278780"/>
                  </a:cubicBezTo>
                  <a:cubicBezTo>
                    <a:pt x="387969" y="1272278"/>
                    <a:pt x="381467" y="1263608"/>
                    <a:pt x="377132" y="1254938"/>
                  </a:cubicBezTo>
                  <a:cubicBezTo>
                    <a:pt x="372797" y="1246269"/>
                    <a:pt x="370630" y="1239767"/>
                    <a:pt x="368462" y="1231097"/>
                  </a:cubicBezTo>
                  <a:cubicBezTo>
                    <a:pt x="368462" y="1246269"/>
                    <a:pt x="370630" y="1265776"/>
                    <a:pt x="377132" y="1278780"/>
                  </a:cubicBezTo>
                  <a:cubicBezTo>
                    <a:pt x="383634" y="1287450"/>
                    <a:pt x="403141" y="1306957"/>
                    <a:pt x="420480" y="1300455"/>
                  </a:cubicBezTo>
                  <a:lnTo>
                    <a:pt x="420480" y="1300455"/>
                  </a:lnTo>
                  <a:close/>
                  <a:moveTo>
                    <a:pt x="351123" y="1276613"/>
                  </a:moveTo>
                  <a:lnTo>
                    <a:pt x="351123" y="1276613"/>
                  </a:lnTo>
                  <a:cubicBezTo>
                    <a:pt x="340286" y="1257106"/>
                    <a:pt x="314277" y="1280948"/>
                    <a:pt x="296937" y="1280948"/>
                  </a:cubicBezTo>
                  <a:cubicBezTo>
                    <a:pt x="277430" y="1280948"/>
                    <a:pt x="262258" y="1272278"/>
                    <a:pt x="240584" y="1274445"/>
                  </a:cubicBezTo>
                  <a:cubicBezTo>
                    <a:pt x="244919" y="1272278"/>
                    <a:pt x="247086" y="1272278"/>
                    <a:pt x="251421" y="1270111"/>
                  </a:cubicBezTo>
                  <a:cubicBezTo>
                    <a:pt x="262258" y="1265776"/>
                    <a:pt x="275263" y="1263608"/>
                    <a:pt x="288268" y="1261441"/>
                  </a:cubicBezTo>
                  <a:cubicBezTo>
                    <a:pt x="299105" y="1261441"/>
                    <a:pt x="309942" y="1261441"/>
                    <a:pt x="318611" y="1265776"/>
                  </a:cubicBezTo>
                  <a:cubicBezTo>
                    <a:pt x="318611" y="1265776"/>
                    <a:pt x="318611" y="1265776"/>
                    <a:pt x="318611" y="1265776"/>
                  </a:cubicBezTo>
                  <a:cubicBezTo>
                    <a:pt x="318611" y="1265776"/>
                    <a:pt x="318611" y="1265776"/>
                    <a:pt x="318611" y="1265776"/>
                  </a:cubicBezTo>
                  <a:cubicBezTo>
                    <a:pt x="309942" y="1261441"/>
                    <a:pt x="299105" y="1259273"/>
                    <a:pt x="288268" y="1259273"/>
                  </a:cubicBezTo>
                  <a:cubicBezTo>
                    <a:pt x="279598" y="1259273"/>
                    <a:pt x="270928" y="1259273"/>
                    <a:pt x="262258" y="1261441"/>
                  </a:cubicBezTo>
                  <a:cubicBezTo>
                    <a:pt x="275263" y="1252771"/>
                    <a:pt x="292602" y="1248436"/>
                    <a:pt x="307774" y="1248436"/>
                  </a:cubicBezTo>
                  <a:cubicBezTo>
                    <a:pt x="325114" y="1248436"/>
                    <a:pt x="351123" y="1257106"/>
                    <a:pt x="351123" y="1276613"/>
                  </a:cubicBezTo>
                  <a:lnTo>
                    <a:pt x="351123" y="1276613"/>
                  </a:lnTo>
                  <a:close/>
                  <a:moveTo>
                    <a:pt x="361960" y="1261441"/>
                  </a:moveTo>
                  <a:lnTo>
                    <a:pt x="361960" y="1261441"/>
                  </a:lnTo>
                  <a:cubicBezTo>
                    <a:pt x="340286" y="1257106"/>
                    <a:pt x="353290" y="1224595"/>
                    <a:pt x="346788" y="1209423"/>
                  </a:cubicBezTo>
                  <a:cubicBezTo>
                    <a:pt x="338118" y="1189916"/>
                    <a:pt x="327281" y="1179079"/>
                    <a:pt x="320779" y="1157404"/>
                  </a:cubicBezTo>
                  <a:cubicBezTo>
                    <a:pt x="320779" y="1161739"/>
                    <a:pt x="320779" y="1166074"/>
                    <a:pt x="320779" y="1170409"/>
                  </a:cubicBezTo>
                  <a:cubicBezTo>
                    <a:pt x="320779" y="1183414"/>
                    <a:pt x="322946" y="1194251"/>
                    <a:pt x="325114" y="1207255"/>
                  </a:cubicBezTo>
                  <a:cubicBezTo>
                    <a:pt x="327281" y="1218092"/>
                    <a:pt x="331616" y="1226762"/>
                    <a:pt x="340286" y="1235432"/>
                  </a:cubicBezTo>
                  <a:cubicBezTo>
                    <a:pt x="340286" y="1235432"/>
                    <a:pt x="340286" y="1235432"/>
                    <a:pt x="340286" y="1235432"/>
                  </a:cubicBezTo>
                  <a:cubicBezTo>
                    <a:pt x="340286" y="1235432"/>
                    <a:pt x="340286" y="1235432"/>
                    <a:pt x="340286" y="1235432"/>
                  </a:cubicBezTo>
                  <a:cubicBezTo>
                    <a:pt x="331616" y="1228929"/>
                    <a:pt x="327281" y="1218092"/>
                    <a:pt x="325114" y="1209423"/>
                  </a:cubicBezTo>
                  <a:cubicBezTo>
                    <a:pt x="322946" y="1200753"/>
                    <a:pt x="320779" y="1192083"/>
                    <a:pt x="318611" y="1185581"/>
                  </a:cubicBezTo>
                  <a:cubicBezTo>
                    <a:pt x="316444" y="1200753"/>
                    <a:pt x="316444" y="1220260"/>
                    <a:pt x="322946" y="1233264"/>
                  </a:cubicBezTo>
                  <a:cubicBezTo>
                    <a:pt x="325114" y="1246269"/>
                    <a:pt x="344621" y="1267943"/>
                    <a:pt x="361960" y="1261441"/>
                  </a:cubicBezTo>
                  <a:lnTo>
                    <a:pt x="361960" y="1261441"/>
                  </a:lnTo>
                  <a:close/>
                  <a:moveTo>
                    <a:pt x="296937" y="1231097"/>
                  </a:moveTo>
                  <a:lnTo>
                    <a:pt x="296937" y="1231097"/>
                  </a:lnTo>
                  <a:cubicBezTo>
                    <a:pt x="288268" y="1211590"/>
                    <a:pt x="257924" y="1231097"/>
                    <a:pt x="242752" y="1228929"/>
                  </a:cubicBezTo>
                  <a:cubicBezTo>
                    <a:pt x="223245" y="1226762"/>
                    <a:pt x="208073" y="1218092"/>
                    <a:pt x="186399" y="1215925"/>
                  </a:cubicBezTo>
                  <a:cubicBezTo>
                    <a:pt x="190733" y="1213758"/>
                    <a:pt x="195068" y="1213758"/>
                    <a:pt x="197236" y="1213758"/>
                  </a:cubicBezTo>
                  <a:cubicBezTo>
                    <a:pt x="210240" y="1211590"/>
                    <a:pt x="221077" y="1209423"/>
                    <a:pt x="234082" y="1209423"/>
                  </a:cubicBezTo>
                  <a:cubicBezTo>
                    <a:pt x="244919" y="1209423"/>
                    <a:pt x="255756" y="1211590"/>
                    <a:pt x="264426" y="1218092"/>
                  </a:cubicBezTo>
                  <a:cubicBezTo>
                    <a:pt x="264426" y="1218092"/>
                    <a:pt x="264426" y="1218092"/>
                    <a:pt x="264426" y="1218092"/>
                  </a:cubicBezTo>
                  <a:cubicBezTo>
                    <a:pt x="264426" y="1218092"/>
                    <a:pt x="264426" y="1218092"/>
                    <a:pt x="264426" y="1218092"/>
                  </a:cubicBezTo>
                  <a:cubicBezTo>
                    <a:pt x="255756" y="1211590"/>
                    <a:pt x="244919" y="1209423"/>
                    <a:pt x="234082" y="1209423"/>
                  </a:cubicBezTo>
                  <a:cubicBezTo>
                    <a:pt x="225412" y="1209423"/>
                    <a:pt x="216742" y="1209423"/>
                    <a:pt x="208073" y="1209423"/>
                  </a:cubicBezTo>
                  <a:cubicBezTo>
                    <a:pt x="223245" y="1202920"/>
                    <a:pt x="240584" y="1198585"/>
                    <a:pt x="255756" y="1200753"/>
                  </a:cubicBezTo>
                  <a:cubicBezTo>
                    <a:pt x="273096" y="1200753"/>
                    <a:pt x="296937" y="1211590"/>
                    <a:pt x="296937" y="1231097"/>
                  </a:cubicBezTo>
                  <a:lnTo>
                    <a:pt x="296937" y="1231097"/>
                  </a:lnTo>
                  <a:close/>
                  <a:moveTo>
                    <a:pt x="307774" y="1218092"/>
                  </a:moveTo>
                  <a:lnTo>
                    <a:pt x="307774" y="1218092"/>
                  </a:lnTo>
                  <a:cubicBezTo>
                    <a:pt x="286100" y="1211590"/>
                    <a:pt x="301272" y="1181246"/>
                    <a:pt x="296937" y="1163907"/>
                  </a:cubicBezTo>
                  <a:cubicBezTo>
                    <a:pt x="290435" y="1144400"/>
                    <a:pt x="279598" y="1131395"/>
                    <a:pt x="277430" y="1109721"/>
                  </a:cubicBezTo>
                  <a:cubicBezTo>
                    <a:pt x="277430" y="1114056"/>
                    <a:pt x="277430" y="1118391"/>
                    <a:pt x="275263" y="1122726"/>
                  </a:cubicBezTo>
                  <a:cubicBezTo>
                    <a:pt x="275263" y="1135730"/>
                    <a:pt x="275263" y="1146567"/>
                    <a:pt x="277430" y="1159572"/>
                  </a:cubicBezTo>
                  <a:cubicBezTo>
                    <a:pt x="279598" y="1170409"/>
                    <a:pt x="281765" y="1181246"/>
                    <a:pt x="290435" y="1187748"/>
                  </a:cubicBezTo>
                  <a:cubicBezTo>
                    <a:pt x="290435" y="1187748"/>
                    <a:pt x="290435" y="1187748"/>
                    <a:pt x="290435" y="1187748"/>
                  </a:cubicBezTo>
                  <a:cubicBezTo>
                    <a:pt x="290435" y="1187748"/>
                    <a:pt x="290435" y="1187748"/>
                    <a:pt x="290435" y="1187748"/>
                  </a:cubicBezTo>
                  <a:cubicBezTo>
                    <a:pt x="283933" y="1179079"/>
                    <a:pt x="279598" y="1170409"/>
                    <a:pt x="277430" y="1159572"/>
                  </a:cubicBezTo>
                  <a:cubicBezTo>
                    <a:pt x="275263" y="1150902"/>
                    <a:pt x="273096" y="1142232"/>
                    <a:pt x="273096" y="1133563"/>
                  </a:cubicBezTo>
                  <a:cubicBezTo>
                    <a:pt x="268761" y="1148735"/>
                    <a:pt x="266593" y="1166074"/>
                    <a:pt x="270928" y="1181246"/>
                  </a:cubicBezTo>
                  <a:cubicBezTo>
                    <a:pt x="273096" y="1198585"/>
                    <a:pt x="288268" y="1222427"/>
                    <a:pt x="307774" y="1218092"/>
                  </a:cubicBezTo>
                  <a:lnTo>
                    <a:pt x="307774" y="1218092"/>
                  </a:lnTo>
                  <a:close/>
                  <a:moveTo>
                    <a:pt x="244919" y="1179079"/>
                  </a:moveTo>
                  <a:lnTo>
                    <a:pt x="244919" y="1179079"/>
                  </a:lnTo>
                  <a:cubicBezTo>
                    <a:pt x="238417" y="1157404"/>
                    <a:pt x="208073" y="1174744"/>
                    <a:pt x="190733" y="1170409"/>
                  </a:cubicBezTo>
                  <a:cubicBezTo>
                    <a:pt x="171227" y="1166074"/>
                    <a:pt x="158222" y="1155237"/>
                    <a:pt x="136548" y="1153070"/>
                  </a:cubicBezTo>
                  <a:cubicBezTo>
                    <a:pt x="140883" y="1153070"/>
                    <a:pt x="145217" y="1150902"/>
                    <a:pt x="149552" y="1150902"/>
                  </a:cubicBezTo>
                  <a:cubicBezTo>
                    <a:pt x="162557" y="1148735"/>
                    <a:pt x="173394" y="1148735"/>
                    <a:pt x="186399" y="1150902"/>
                  </a:cubicBezTo>
                  <a:cubicBezTo>
                    <a:pt x="197236" y="1153070"/>
                    <a:pt x="208073" y="1155237"/>
                    <a:pt x="216742" y="1161739"/>
                  </a:cubicBezTo>
                  <a:cubicBezTo>
                    <a:pt x="216742" y="1161739"/>
                    <a:pt x="216742" y="1161739"/>
                    <a:pt x="216742" y="1161739"/>
                  </a:cubicBezTo>
                  <a:cubicBezTo>
                    <a:pt x="216742" y="1161739"/>
                    <a:pt x="216742" y="1161739"/>
                    <a:pt x="216742" y="1161739"/>
                  </a:cubicBezTo>
                  <a:cubicBezTo>
                    <a:pt x="208073" y="1155237"/>
                    <a:pt x="199403" y="1150902"/>
                    <a:pt x="188566" y="1150902"/>
                  </a:cubicBezTo>
                  <a:cubicBezTo>
                    <a:pt x="179896" y="1148735"/>
                    <a:pt x="171227" y="1148735"/>
                    <a:pt x="162557" y="1148735"/>
                  </a:cubicBezTo>
                  <a:cubicBezTo>
                    <a:pt x="177729" y="1144400"/>
                    <a:pt x="195068" y="1142232"/>
                    <a:pt x="210240" y="1144400"/>
                  </a:cubicBezTo>
                  <a:cubicBezTo>
                    <a:pt x="225412" y="1146567"/>
                    <a:pt x="247086" y="1161739"/>
                    <a:pt x="244919" y="1179079"/>
                  </a:cubicBezTo>
                  <a:lnTo>
                    <a:pt x="244919" y="1179079"/>
                  </a:lnTo>
                  <a:close/>
                  <a:moveTo>
                    <a:pt x="257924" y="1168242"/>
                  </a:moveTo>
                  <a:lnTo>
                    <a:pt x="257924" y="1168242"/>
                  </a:lnTo>
                  <a:cubicBezTo>
                    <a:pt x="238417" y="1159572"/>
                    <a:pt x="255756" y="1131395"/>
                    <a:pt x="253589" y="1114056"/>
                  </a:cubicBezTo>
                  <a:cubicBezTo>
                    <a:pt x="249254" y="1094549"/>
                    <a:pt x="240584" y="1081545"/>
                    <a:pt x="238417" y="1059870"/>
                  </a:cubicBezTo>
                  <a:cubicBezTo>
                    <a:pt x="238417" y="1064205"/>
                    <a:pt x="236249" y="1068540"/>
                    <a:pt x="236249" y="1070707"/>
                  </a:cubicBezTo>
                  <a:cubicBezTo>
                    <a:pt x="234082" y="1083712"/>
                    <a:pt x="231914" y="1094549"/>
                    <a:pt x="234082" y="1107554"/>
                  </a:cubicBezTo>
                  <a:cubicBezTo>
                    <a:pt x="234082" y="1118391"/>
                    <a:pt x="236249" y="1129228"/>
                    <a:pt x="242752" y="1137898"/>
                  </a:cubicBezTo>
                  <a:cubicBezTo>
                    <a:pt x="242752" y="1137898"/>
                    <a:pt x="242752" y="1137898"/>
                    <a:pt x="242752" y="1137898"/>
                  </a:cubicBezTo>
                  <a:cubicBezTo>
                    <a:pt x="242752" y="1137898"/>
                    <a:pt x="242752" y="1137898"/>
                    <a:pt x="242752" y="1137898"/>
                  </a:cubicBezTo>
                  <a:cubicBezTo>
                    <a:pt x="236249" y="1129228"/>
                    <a:pt x="234082" y="1118391"/>
                    <a:pt x="231914" y="1109721"/>
                  </a:cubicBezTo>
                  <a:cubicBezTo>
                    <a:pt x="229747" y="1101051"/>
                    <a:pt x="229747" y="1092382"/>
                    <a:pt x="229747" y="1083712"/>
                  </a:cubicBezTo>
                  <a:cubicBezTo>
                    <a:pt x="223245" y="1098884"/>
                    <a:pt x="221077" y="1116223"/>
                    <a:pt x="223245" y="1131395"/>
                  </a:cubicBezTo>
                  <a:cubicBezTo>
                    <a:pt x="225412" y="1146567"/>
                    <a:pt x="238417" y="1170409"/>
                    <a:pt x="257924" y="1168242"/>
                  </a:cubicBezTo>
                  <a:lnTo>
                    <a:pt x="257924" y="1168242"/>
                  </a:lnTo>
                  <a:close/>
                  <a:moveTo>
                    <a:pt x="199403" y="1124893"/>
                  </a:moveTo>
                  <a:lnTo>
                    <a:pt x="199403" y="1124893"/>
                  </a:lnTo>
                  <a:cubicBezTo>
                    <a:pt x="195068" y="1103219"/>
                    <a:pt x="162557" y="1116223"/>
                    <a:pt x="147385" y="1111889"/>
                  </a:cubicBezTo>
                  <a:cubicBezTo>
                    <a:pt x="127878" y="1105386"/>
                    <a:pt x="117041" y="1092382"/>
                    <a:pt x="95367" y="1088047"/>
                  </a:cubicBezTo>
                  <a:cubicBezTo>
                    <a:pt x="99702" y="1088047"/>
                    <a:pt x="104036" y="1088047"/>
                    <a:pt x="108371" y="1088047"/>
                  </a:cubicBezTo>
                  <a:cubicBezTo>
                    <a:pt x="121376" y="1088047"/>
                    <a:pt x="132213" y="1088047"/>
                    <a:pt x="145217" y="1092382"/>
                  </a:cubicBezTo>
                  <a:cubicBezTo>
                    <a:pt x="156055" y="1094549"/>
                    <a:pt x="164724" y="1098884"/>
                    <a:pt x="173394" y="1105386"/>
                  </a:cubicBezTo>
                  <a:cubicBezTo>
                    <a:pt x="173394" y="1105386"/>
                    <a:pt x="173394" y="1105386"/>
                    <a:pt x="173394" y="1105386"/>
                  </a:cubicBezTo>
                  <a:cubicBezTo>
                    <a:pt x="173394" y="1105386"/>
                    <a:pt x="173394" y="1105386"/>
                    <a:pt x="173394" y="1105386"/>
                  </a:cubicBezTo>
                  <a:cubicBezTo>
                    <a:pt x="166892" y="1098884"/>
                    <a:pt x="156055" y="1094549"/>
                    <a:pt x="147385" y="1090214"/>
                  </a:cubicBezTo>
                  <a:cubicBezTo>
                    <a:pt x="138715" y="1088047"/>
                    <a:pt x="130045" y="1085880"/>
                    <a:pt x="121376" y="1083712"/>
                  </a:cubicBezTo>
                  <a:cubicBezTo>
                    <a:pt x="136548" y="1081545"/>
                    <a:pt x="156055" y="1079377"/>
                    <a:pt x="169059" y="1085880"/>
                  </a:cubicBezTo>
                  <a:cubicBezTo>
                    <a:pt x="182064" y="1090214"/>
                    <a:pt x="203738" y="1105386"/>
                    <a:pt x="199403" y="1124893"/>
                  </a:cubicBezTo>
                  <a:lnTo>
                    <a:pt x="199403" y="1124893"/>
                  </a:lnTo>
                  <a:close/>
                  <a:moveTo>
                    <a:pt x="212408" y="1114056"/>
                  </a:moveTo>
                  <a:lnTo>
                    <a:pt x="212408" y="1114056"/>
                  </a:lnTo>
                  <a:cubicBezTo>
                    <a:pt x="192901" y="1103219"/>
                    <a:pt x="214575" y="1077210"/>
                    <a:pt x="212408" y="1059870"/>
                  </a:cubicBezTo>
                  <a:cubicBezTo>
                    <a:pt x="210240" y="1040364"/>
                    <a:pt x="203738" y="1025192"/>
                    <a:pt x="203738" y="1003517"/>
                  </a:cubicBezTo>
                  <a:cubicBezTo>
                    <a:pt x="201570" y="1007852"/>
                    <a:pt x="201570" y="1012187"/>
                    <a:pt x="199403" y="1014354"/>
                  </a:cubicBezTo>
                  <a:cubicBezTo>
                    <a:pt x="195068" y="1027359"/>
                    <a:pt x="192901" y="1038196"/>
                    <a:pt x="192901" y="1051201"/>
                  </a:cubicBezTo>
                  <a:cubicBezTo>
                    <a:pt x="192901" y="1062038"/>
                    <a:pt x="192901" y="1072875"/>
                    <a:pt x="199403" y="1081545"/>
                  </a:cubicBezTo>
                  <a:cubicBezTo>
                    <a:pt x="199403" y="1081545"/>
                    <a:pt x="199403" y="1081545"/>
                    <a:pt x="199403" y="1081545"/>
                  </a:cubicBezTo>
                  <a:cubicBezTo>
                    <a:pt x="199403" y="1081545"/>
                    <a:pt x="199403" y="1081545"/>
                    <a:pt x="199403" y="1081545"/>
                  </a:cubicBezTo>
                  <a:cubicBezTo>
                    <a:pt x="195068" y="1072875"/>
                    <a:pt x="192901" y="1062038"/>
                    <a:pt x="192901" y="1051201"/>
                  </a:cubicBezTo>
                  <a:cubicBezTo>
                    <a:pt x="192901" y="1042531"/>
                    <a:pt x="192901" y="1033861"/>
                    <a:pt x="195068" y="1025192"/>
                  </a:cubicBezTo>
                  <a:cubicBezTo>
                    <a:pt x="188566" y="1038196"/>
                    <a:pt x="182064" y="1057703"/>
                    <a:pt x="184231" y="1072875"/>
                  </a:cubicBezTo>
                  <a:cubicBezTo>
                    <a:pt x="184231" y="1088047"/>
                    <a:pt x="195068" y="1114056"/>
                    <a:pt x="212408" y="1114056"/>
                  </a:cubicBezTo>
                  <a:lnTo>
                    <a:pt x="212408" y="1114056"/>
                  </a:lnTo>
                  <a:close/>
                  <a:moveTo>
                    <a:pt x="160389" y="1064205"/>
                  </a:moveTo>
                  <a:lnTo>
                    <a:pt x="160389" y="1064205"/>
                  </a:lnTo>
                  <a:cubicBezTo>
                    <a:pt x="158222" y="1042531"/>
                    <a:pt x="123543" y="1053368"/>
                    <a:pt x="110539" y="1044698"/>
                  </a:cubicBezTo>
                  <a:cubicBezTo>
                    <a:pt x="93199" y="1036029"/>
                    <a:pt x="82362" y="1023024"/>
                    <a:pt x="60688" y="1016522"/>
                  </a:cubicBezTo>
                  <a:cubicBezTo>
                    <a:pt x="65023" y="1016522"/>
                    <a:pt x="69358" y="1016522"/>
                    <a:pt x="73692" y="1016522"/>
                  </a:cubicBezTo>
                  <a:cubicBezTo>
                    <a:pt x="86697" y="1018689"/>
                    <a:pt x="97534" y="1018689"/>
                    <a:pt x="110539" y="1025192"/>
                  </a:cubicBezTo>
                  <a:cubicBezTo>
                    <a:pt x="121376" y="1029526"/>
                    <a:pt x="130045" y="1033861"/>
                    <a:pt x="136548" y="1042531"/>
                  </a:cubicBezTo>
                  <a:cubicBezTo>
                    <a:pt x="136548" y="1042531"/>
                    <a:pt x="136548" y="1042531"/>
                    <a:pt x="136548" y="1042531"/>
                  </a:cubicBezTo>
                  <a:cubicBezTo>
                    <a:pt x="136548" y="1042531"/>
                    <a:pt x="136548" y="1042531"/>
                    <a:pt x="136548" y="1042531"/>
                  </a:cubicBezTo>
                  <a:cubicBezTo>
                    <a:pt x="130045" y="1033861"/>
                    <a:pt x="121376" y="1029526"/>
                    <a:pt x="110539" y="1025192"/>
                  </a:cubicBezTo>
                  <a:cubicBezTo>
                    <a:pt x="101869" y="1020857"/>
                    <a:pt x="95367" y="1018689"/>
                    <a:pt x="86697" y="1016522"/>
                  </a:cubicBezTo>
                  <a:cubicBezTo>
                    <a:pt x="101869" y="1014354"/>
                    <a:pt x="121376" y="1016522"/>
                    <a:pt x="134380" y="1023024"/>
                  </a:cubicBezTo>
                  <a:cubicBezTo>
                    <a:pt x="147385" y="1027359"/>
                    <a:pt x="166892" y="1046866"/>
                    <a:pt x="160389" y="1064205"/>
                  </a:cubicBezTo>
                  <a:lnTo>
                    <a:pt x="160389" y="1064205"/>
                  </a:lnTo>
                  <a:close/>
                  <a:moveTo>
                    <a:pt x="175561" y="1055536"/>
                  </a:moveTo>
                  <a:lnTo>
                    <a:pt x="175561" y="1055536"/>
                  </a:lnTo>
                  <a:cubicBezTo>
                    <a:pt x="156055" y="1042531"/>
                    <a:pt x="182064" y="1018689"/>
                    <a:pt x="182064" y="1001350"/>
                  </a:cubicBezTo>
                  <a:cubicBezTo>
                    <a:pt x="182064" y="981843"/>
                    <a:pt x="175561" y="966671"/>
                    <a:pt x="179896" y="944997"/>
                  </a:cubicBezTo>
                  <a:cubicBezTo>
                    <a:pt x="177729" y="949332"/>
                    <a:pt x="175561" y="951499"/>
                    <a:pt x="175561" y="955834"/>
                  </a:cubicBezTo>
                  <a:cubicBezTo>
                    <a:pt x="171227" y="966671"/>
                    <a:pt x="166892" y="979676"/>
                    <a:pt x="164724" y="992680"/>
                  </a:cubicBezTo>
                  <a:cubicBezTo>
                    <a:pt x="162557" y="1003517"/>
                    <a:pt x="162557" y="1014354"/>
                    <a:pt x="166892" y="1023024"/>
                  </a:cubicBezTo>
                  <a:cubicBezTo>
                    <a:pt x="166892" y="1023024"/>
                    <a:pt x="166892" y="1023024"/>
                    <a:pt x="166892" y="1023024"/>
                  </a:cubicBezTo>
                  <a:cubicBezTo>
                    <a:pt x="166892" y="1023024"/>
                    <a:pt x="166892" y="1023024"/>
                    <a:pt x="166892" y="1023024"/>
                  </a:cubicBezTo>
                  <a:cubicBezTo>
                    <a:pt x="162557" y="1014354"/>
                    <a:pt x="162557" y="1003517"/>
                    <a:pt x="162557" y="992680"/>
                  </a:cubicBezTo>
                  <a:cubicBezTo>
                    <a:pt x="162557" y="984010"/>
                    <a:pt x="164724" y="975341"/>
                    <a:pt x="166892" y="966671"/>
                  </a:cubicBezTo>
                  <a:cubicBezTo>
                    <a:pt x="158222" y="979676"/>
                    <a:pt x="151720" y="997015"/>
                    <a:pt x="151720" y="1012187"/>
                  </a:cubicBezTo>
                  <a:cubicBezTo>
                    <a:pt x="149552" y="1027359"/>
                    <a:pt x="156055" y="1053368"/>
                    <a:pt x="175561" y="1055536"/>
                  </a:cubicBezTo>
                  <a:lnTo>
                    <a:pt x="175561" y="1055536"/>
                  </a:lnTo>
                  <a:close/>
                  <a:moveTo>
                    <a:pt x="127878" y="999183"/>
                  </a:moveTo>
                  <a:lnTo>
                    <a:pt x="127878" y="999183"/>
                  </a:lnTo>
                  <a:cubicBezTo>
                    <a:pt x="127878" y="977508"/>
                    <a:pt x="93199" y="984010"/>
                    <a:pt x="80195" y="975341"/>
                  </a:cubicBezTo>
                  <a:cubicBezTo>
                    <a:pt x="62855" y="964504"/>
                    <a:pt x="54186" y="951499"/>
                    <a:pt x="34679" y="940662"/>
                  </a:cubicBezTo>
                  <a:cubicBezTo>
                    <a:pt x="39014" y="940662"/>
                    <a:pt x="43348" y="942830"/>
                    <a:pt x="47683" y="942830"/>
                  </a:cubicBezTo>
                  <a:cubicBezTo>
                    <a:pt x="60688" y="944997"/>
                    <a:pt x="71525" y="949332"/>
                    <a:pt x="82362" y="953667"/>
                  </a:cubicBezTo>
                  <a:cubicBezTo>
                    <a:pt x="91032" y="958001"/>
                    <a:pt x="101869" y="964504"/>
                    <a:pt x="106204" y="973173"/>
                  </a:cubicBezTo>
                  <a:cubicBezTo>
                    <a:pt x="106204" y="973173"/>
                    <a:pt x="106204" y="973173"/>
                    <a:pt x="106204" y="973173"/>
                  </a:cubicBezTo>
                  <a:cubicBezTo>
                    <a:pt x="106204" y="973173"/>
                    <a:pt x="106204" y="973173"/>
                    <a:pt x="106204" y="973173"/>
                  </a:cubicBezTo>
                  <a:cubicBezTo>
                    <a:pt x="99702" y="964504"/>
                    <a:pt x="91032" y="958001"/>
                    <a:pt x="82362" y="953667"/>
                  </a:cubicBezTo>
                  <a:cubicBezTo>
                    <a:pt x="75860" y="949332"/>
                    <a:pt x="67190" y="944997"/>
                    <a:pt x="58520" y="942830"/>
                  </a:cubicBezTo>
                  <a:cubicBezTo>
                    <a:pt x="73692" y="942830"/>
                    <a:pt x="93199" y="947164"/>
                    <a:pt x="106204" y="953667"/>
                  </a:cubicBezTo>
                  <a:cubicBezTo>
                    <a:pt x="119208" y="962336"/>
                    <a:pt x="136548" y="984010"/>
                    <a:pt x="127878" y="999183"/>
                  </a:cubicBezTo>
                  <a:lnTo>
                    <a:pt x="127878" y="999183"/>
                  </a:lnTo>
                  <a:close/>
                  <a:moveTo>
                    <a:pt x="143050" y="992680"/>
                  </a:moveTo>
                  <a:lnTo>
                    <a:pt x="143050" y="992680"/>
                  </a:lnTo>
                  <a:cubicBezTo>
                    <a:pt x="125711" y="988345"/>
                    <a:pt x="121376" y="962336"/>
                    <a:pt x="121376" y="944997"/>
                  </a:cubicBezTo>
                  <a:cubicBezTo>
                    <a:pt x="123543" y="929825"/>
                    <a:pt x="132213" y="914653"/>
                    <a:pt x="143050" y="901648"/>
                  </a:cubicBezTo>
                  <a:cubicBezTo>
                    <a:pt x="140883" y="910318"/>
                    <a:pt x="138715" y="918988"/>
                    <a:pt x="136548" y="927657"/>
                  </a:cubicBezTo>
                  <a:cubicBezTo>
                    <a:pt x="134380" y="938495"/>
                    <a:pt x="134380" y="949332"/>
                    <a:pt x="136548" y="958001"/>
                  </a:cubicBezTo>
                  <a:cubicBezTo>
                    <a:pt x="136548" y="958001"/>
                    <a:pt x="136548" y="958001"/>
                    <a:pt x="136548" y="958001"/>
                  </a:cubicBezTo>
                  <a:cubicBezTo>
                    <a:pt x="136548" y="958001"/>
                    <a:pt x="136548" y="958001"/>
                    <a:pt x="136548" y="958001"/>
                  </a:cubicBezTo>
                  <a:cubicBezTo>
                    <a:pt x="134380" y="947164"/>
                    <a:pt x="134380" y="936327"/>
                    <a:pt x="136548" y="927657"/>
                  </a:cubicBezTo>
                  <a:cubicBezTo>
                    <a:pt x="138715" y="914653"/>
                    <a:pt x="145217" y="903816"/>
                    <a:pt x="149552" y="892979"/>
                  </a:cubicBezTo>
                  <a:cubicBezTo>
                    <a:pt x="151720" y="888644"/>
                    <a:pt x="153887" y="886476"/>
                    <a:pt x="156055" y="882142"/>
                  </a:cubicBezTo>
                  <a:cubicBezTo>
                    <a:pt x="151720" y="903816"/>
                    <a:pt x="156055" y="918988"/>
                    <a:pt x="153887" y="938495"/>
                  </a:cubicBezTo>
                  <a:cubicBezTo>
                    <a:pt x="153887" y="955834"/>
                    <a:pt x="125711" y="979676"/>
                    <a:pt x="143050" y="992680"/>
                  </a:cubicBezTo>
                  <a:lnTo>
                    <a:pt x="143050" y="992680"/>
                  </a:lnTo>
                  <a:close/>
                  <a:moveTo>
                    <a:pt x="101869" y="934160"/>
                  </a:moveTo>
                  <a:lnTo>
                    <a:pt x="101869" y="934160"/>
                  </a:lnTo>
                  <a:cubicBezTo>
                    <a:pt x="104036" y="912486"/>
                    <a:pt x="69358" y="914653"/>
                    <a:pt x="56353" y="905983"/>
                  </a:cubicBezTo>
                  <a:cubicBezTo>
                    <a:pt x="41181" y="892979"/>
                    <a:pt x="32511" y="877807"/>
                    <a:pt x="15172" y="866970"/>
                  </a:cubicBezTo>
                  <a:cubicBezTo>
                    <a:pt x="19507" y="866970"/>
                    <a:pt x="23842" y="869137"/>
                    <a:pt x="26009" y="871304"/>
                  </a:cubicBezTo>
                  <a:cubicBezTo>
                    <a:pt x="39014" y="875639"/>
                    <a:pt x="49851" y="879974"/>
                    <a:pt x="60688" y="886476"/>
                  </a:cubicBezTo>
                  <a:cubicBezTo>
                    <a:pt x="69358" y="892979"/>
                    <a:pt x="78027" y="899481"/>
                    <a:pt x="82362" y="908151"/>
                  </a:cubicBezTo>
                  <a:cubicBezTo>
                    <a:pt x="82362" y="908151"/>
                    <a:pt x="82362" y="908151"/>
                    <a:pt x="82362" y="908151"/>
                  </a:cubicBezTo>
                  <a:cubicBezTo>
                    <a:pt x="82362" y="908151"/>
                    <a:pt x="82362" y="908151"/>
                    <a:pt x="82362" y="908151"/>
                  </a:cubicBezTo>
                  <a:cubicBezTo>
                    <a:pt x="78027" y="899481"/>
                    <a:pt x="69358" y="890811"/>
                    <a:pt x="60688" y="886476"/>
                  </a:cubicBezTo>
                  <a:cubicBezTo>
                    <a:pt x="54186" y="882142"/>
                    <a:pt x="45516" y="877807"/>
                    <a:pt x="39014" y="873472"/>
                  </a:cubicBezTo>
                  <a:cubicBezTo>
                    <a:pt x="54186" y="875639"/>
                    <a:pt x="71525" y="879974"/>
                    <a:pt x="84530" y="890811"/>
                  </a:cubicBezTo>
                  <a:cubicBezTo>
                    <a:pt x="97534" y="895146"/>
                    <a:pt x="112706" y="916820"/>
                    <a:pt x="101869" y="934160"/>
                  </a:cubicBezTo>
                  <a:lnTo>
                    <a:pt x="101869" y="934160"/>
                  </a:lnTo>
                  <a:close/>
                  <a:moveTo>
                    <a:pt x="119208" y="927657"/>
                  </a:moveTo>
                  <a:lnTo>
                    <a:pt x="119208" y="927657"/>
                  </a:lnTo>
                  <a:cubicBezTo>
                    <a:pt x="104036" y="912486"/>
                    <a:pt x="132213" y="892979"/>
                    <a:pt x="136548" y="875639"/>
                  </a:cubicBezTo>
                  <a:cubicBezTo>
                    <a:pt x="140883" y="856132"/>
                    <a:pt x="138715" y="838793"/>
                    <a:pt x="145217" y="819286"/>
                  </a:cubicBezTo>
                  <a:cubicBezTo>
                    <a:pt x="143050" y="821454"/>
                    <a:pt x="140883" y="825789"/>
                    <a:pt x="138715" y="830123"/>
                  </a:cubicBezTo>
                  <a:cubicBezTo>
                    <a:pt x="132213" y="840961"/>
                    <a:pt x="125711" y="851798"/>
                    <a:pt x="121376" y="862635"/>
                  </a:cubicBezTo>
                  <a:cubicBezTo>
                    <a:pt x="117041" y="873472"/>
                    <a:pt x="114874" y="884309"/>
                    <a:pt x="117041" y="892979"/>
                  </a:cubicBezTo>
                  <a:cubicBezTo>
                    <a:pt x="117041" y="892979"/>
                    <a:pt x="117041" y="892979"/>
                    <a:pt x="117041" y="892979"/>
                  </a:cubicBezTo>
                  <a:cubicBezTo>
                    <a:pt x="117041" y="892979"/>
                    <a:pt x="117041" y="892979"/>
                    <a:pt x="117041" y="892979"/>
                  </a:cubicBezTo>
                  <a:cubicBezTo>
                    <a:pt x="114874" y="882142"/>
                    <a:pt x="117041" y="871304"/>
                    <a:pt x="119208" y="862635"/>
                  </a:cubicBezTo>
                  <a:cubicBezTo>
                    <a:pt x="121376" y="853965"/>
                    <a:pt x="125711" y="845295"/>
                    <a:pt x="127878" y="838793"/>
                  </a:cubicBezTo>
                  <a:cubicBezTo>
                    <a:pt x="117041" y="849630"/>
                    <a:pt x="106204" y="864802"/>
                    <a:pt x="101869" y="879974"/>
                  </a:cubicBezTo>
                  <a:cubicBezTo>
                    <a:pt x="99702" y="895146"/>
                    <a:pt x="99702" y="921155"/>
                    <a:pt x="119208" y="927657"/>
                  </a:cubicBezTo>
                  <a:lnTo>
                    <a:pt x="119208" y="927657"/>
                  </a:lnTo>
                  <a:close/>
                  <a:moveTo>
                    <a:pt x="84530" y="864802"/>
                  </a:moveTo>
                  <a:lnTo>
                    <a:pt x="84530" y="864802"/>
                  </a:lnTo>
                  <a:cubicBezTo>
                    <a:pt x="88864" y="843128"/>
                    <a:pt x="54186" y="843128"/>
                    <a:pt x="41181" y="830123"/>
                  </a:cubicBezTo>
                  <a:cubicBezTo>
                    <a:pt x="26009" y="814951"/>
                    <a:pt x="19507" y="799779"/>
                    <a:pt x="4335" y="786775"/>
                  </a:cubicBezTo>
                  <a:cubicBezTo>
                    <a:pt x="8670" y="788942"/>
                    <a:pt x="13005" y="788942"/>
                    <a:pt x="15172" y="791110"/>
                  </a:cubicBezTo>
                  <a:cubicBezTo>
                    <a:pt x="26009" y="795445"/>
                    <a:pt x="36846" y="801947"/>
                    <a:pt x="47683" y="810617"/>
                  </a:cubicBezTo>
                  <a:cubicBezTo>
                    <a:pt x="56353" y="817119"/>
                    <a:pt x="62855" y="825789"/>
                    <a:pt x="67190" y="834458"/>
                  </a:cubicBezTo>
                  <a:cubicBezTo>
                    <a:pt x="67190" y="834458"/>
                    <a:pt x="67190" y="834458"/>
                    <a:pt x="67190" y="834458"/>
                  </a:cubicBezTo>
                  <a:cubicBezTo>
                    <a:pt x="67190" y="834458"/>
                    <a:pt x="67190" y="834458"/>
                    <a:pt x="67190" y="834458"/>
                  </a:cubicBezTo>
                  <a:cubicBezTo>
                    <a:pt x="62855" y="825789"/>
                    <a:pt x="56353" y="817119"/>
                    <a:pt x="47683" y="810617"/>
                  </a:cubicBezTo>
                  <a:cubicBezTo>
                    <a:pt x="41181" y="804114"/>
                    <a:pt x="34679" y="799779"/>
                    <a:pt x="26009" y="795445"/>
                  </a:cubicBezTo>
                  <a:cubicBezTo>
                    <a:pt x="41181" y="799779"/>
                    <a:pt x="58520" y="806282"/>
                    <a:pt x="69358" y="817119"/>
                  </a:cubicBezTo>
                  <a:cubicBezTo>
                    <a:pt x="82362" y="825789"/>
                    <a:pt x="95367" y="849630"/>
                    <a:pt x="84530" y="864802"/>
                  </a:cubicBezTo>
                  <a:lnTo>
                    <a:pt x="84530" y="864802"/>
                  </a:lnTo>
                  <a:close/>
                  <a:moveTo>
                    <a:pt x="99702" y="860467"/>
                  </a:moveTo>
                  <a:lnTo>
                    <a:pt x="99702" y="860467"/>
                  </a:lnTo>
                  <a:cubicBezTo>
                    <a:pt x="82362" y="851798"/>
                    <a:pt x="84530" y="825789"/>
                    <a:pt x="88864" y="810617"/>
                  </a:cubicBezTo>
                  <a:cubicBezTo>
                    <a:pt x="93199" y="795445"/>
                    <a:pt x="106204" y="782440"/>
                    <a:pt x="119208" y="771603"/>
                  </a:cubicBezTo>
                  <a:cubicBezTo>
                    <a:pt x="114874" y="778105"/>
                    <a:pt x="110539" y="786775"/>
                    <a:pt x="108371" y="795445"/>
                  </a:cubicBezTo>
                  <a:cubicBezTo>
                    <a:pt x="104036" y="804114"/>
                    <a:pt x="101869" y="814951"/>
                    <a:pt x="101869" y="825789"/>
                  </a:cubicBezTo>
                  <a:cubicBezTo>
                    <a:pt x="101869" y="825789"/>
                    <a:pt x="101869" y="825789"/>
                    <a:pt x="101869" y="827956"/>
                  </a:cubicBezTo>
                  <a:cubicBezTo>
                    <a:pt x="101869" y="827956"/>
                    <a:pt x="101869" y="827956"/>
                    <a:pt x="101869" y="827956"/>
                  </a:cubicBezTo>
                  <a:cubicBezTo>
                    <a:pt x="101869" y="817119"/>
                    <a:pt x="104036" y="806282"/>
                    <a:pt x="108371" y="797612"/>
                  </a:cubicBezTo>
                  <a:cubicBezTo>
                    <a:pt x="112706" y="786775"/>
                    <a:pt x="121376" y="775938"/>
                    <a:pt x="130045" y="767268"/>
                  </a:cubicBezTo>
                  <a:cubicBezTo>
                    <a:pt x="132213" y="765101"/>
                    <a:pt x="134380" y="760766"/>
                    <a:pt x="138715" y="758598"/>
                  </a:cubicBezTo>
                  <a:cubicBezTo>
                    <a:pt x="130045" y="778105"/>
                    <a:pt x="130045" y="795445"/>
                    <a:pt x="123543" y="812784"/>
                  </a:cubicBezTo>
                  <a:cubicBezTo>
                    <a:pt x="117041" y="825789"/>
                    <a:pt x="86697" y="843128"/>
                    <a:pt x="99702" y="860467"/>
                  </a:cubicBezTo>
                  <a:lnTo>
                    <a:pt x="99702" y="860467"/>
                  </a:lnTo>
                  <a:close/>
                  <a:moveTo>
                    <a:pt x="73692" y="793277"/>
                  </a:moveTo>
                  <a:lnTo>
                    <a:pt x="73692" y="793277"/>
                  </a:lnTo>
                  <a:cubicBezTo>
                    <a:pt x="86697" y="780273"/>
                    <a:pt x="75860" y="754264"/>
                    <a:pt x="65023" y="743426"/>
                  </a:cubicBezTo>
                  <a:cubicBezTo>
                    <a:pt x="56353" y="732589"/>
                    <a:pt x="39014" y="723920"/>
                    <a:pt x="23842" y="717417"/>
                  </a:cubicBezTo>
                  <a:cubicBezTo>
                    <a:pt x="30344" y="721752"/>
                    <a:pt x="36846" y="728255"/>
                    <a:pt x="43348" y="734757"/>
                  </a:cubicBezTo>
                  <a:cubicBezTo>
                    <a:pt x="49851" y="741259"/>
                    <a:pt x="56353" y="749929"/>
                    <a:pt x="58520" y="760766"/>
                  </a:cubicBezTo>
                  <a:cubicBezTo>
                    <a:pt x="58520" y="760766"/>
                    <a:pt x="58520" y="760766"/>
                    <a:pt x="58520" y="760766"/>
                  </a:cubicBezTo>
                  <a:cubicBezTo>
                    <a:pt x="58520" y="760766"/>
                    <a:pt x="58520" y="760766"/>
                    <a:pt x="58520" y="760766"/>
                  </a:cubicBezTo>
                  <a:cubicBezTo>
                    <a:pt x="56353" y="749929"/>
                    <a:pt x="47683" y="741259"/>
                    <a:pt x="41181" y="734757"/>
                  </a:cubicBezTo>
                  <a:cubicBezTo>
                    <a:pt x="32511" y="726087"/>
                    <a:pt x="21674" y="719585"/>
                    <a:pt x="10837" y="713083"/>
                  </a:cubicBezTo>
                  <a:cubicBezTo>
                    <a:pt x="6502" y="710915"/>
                    <a:pt x="4335" y="708748"/>
                    <a:pt x="0" y="706580"/>
                  </a:cubicBezTo>
                  <a:cubicBezTo>
                    <a:pt x="15172" y="721752"/>
                    <a:pt x="19507" y="736924"/>
                    <a:pt x="32511" y="754264"/>
                  </a:cubicBezTo>
                  <a:cubicBezTo>
                    <a:pt x="43348" y="767268"/>
                    <a:pt x="80195" y="771603"/>
                    <a:pt x="73692" y="793277"/>
                  </a:cubicBezTo>
                  <a:lnTo>
                    <a:pt x="73692" y="793277"/>
                  </a:lnTo>
                  <a:close/>
                  <a:moveTo>
                    <a:pt x="88864" y="791110"/>
                  </a:moveTo>
                  <a:lnTo>
                    <a:pt x="88864" y="791110"/>
                  </a:lnTo>
                  <a:cubicBezTo>
                    <a:pt x="78027" y="771603"/>
                    <a:pt x="110539" y="758598"/>
                    <a:pt x="117041" y="745594"/>
                  </a:cubicBezTo>
                  <a:cubicBezTo>
                    <a:pt x="125711" y="728255"/>
                    <a:pt x="125711" y="710915"/>
                    <a:pt x="136548" y="691408"/>
                  </a:cubicBezTo>
                  <a:cubicBezTo>
                    <a:pt x="134380" y="693576"/>
                    <a:pt x="130045" y="695743"/>
                    <a:pt x="127878" y="700078"/>
                  </a:cubicBezTo>
                  <a:cubicBezTo>
                    <a:pt x="119208" y="708748"/>
                    <a:pt x="110539" y="717417"/>
                    <a:pt x="104036" y="728255"/>
                  </a:cubicBezTo>
                  <a:cubicBezTo>
                    <a:pt x="99702" y="736924"/>
                    <a:pt x="93199" y="747761"/>
                    <a:pt x="93199" y="758598"/>
                  </a:cubicBezTo>
                  <a:cubicBezTo>
                    <a:pt x="93199" y="758598"/>
                    <a:pt x="93199" y="758598"/>
                    <a:pt x="93199" y="758598"/>
                  </a:cubicBezTo>
                  <a:cubicBezTo>
                    <a:pt x="93199" y="758598"/>
                    <a:pt x="93199" y="758598"/>
                    <a:pt x="93199" y="756431"/>
                  </a:cubicBezTo>
                  <a:cubicBezTo>
                    <a:pt x="93199" y="745594"/>
                    <a:pt x="97534" y="736924"/>
                    <a:pt x="101869" y="726087"/>
                  </a:cubicBezTo>
                  <a:cubicBezTo>
                    <a:pt x="106204" y="719585"/>
                    <a:pt x="110539" y="710915"/>
                    <a:pt x="114874" y="704413"/>
                  </a:cubicBezTo>
                  <a:cubicBezTo>
                    <a:pt x="101869" y="713083"/>
                    <a:pt x="88864" y="726087"/>
                    <a:pt x="82362" y="739092"/>
                  </a:cubicBezTo>
                  <a:cubicBezTo>
                    <a:pt x="78027" y="754264"/>
                    <a:pt x="73692" y="782440"/>
                    <a:pt x="88864" y="791110"/>
                  </a:cubicBezTo>
                  <a:lnTo>
                    <a:pt x="88864" y="791110"/>
                  </a:lnTo>
                  <a:close/>
                  <a:moveTo>
                    <a:pt x="69358" y="721752"/>
                  </a:moveTo>
                  <a:lnTo>
                    <a:pt x="69358" y="721752"/>
                  </a:lnTo>
                  <a:cubicBezTo>
                    <a:pt x="78027" y="702245"/>
                    <a:pt x="43348" y="693576"/>
                    <a:pt x="34679" y="680571"/>
                  </a:cubicBezTo>
                  <a:cubicBezTo>
                    <a:pt x="23842" y="663232"/>
                    <a:pt x="21674" y="648060"/>
                    <a:pt x="6502" y="630720"/>
                  </a:cubicBezTo>
                  <a:cubicBezTo>
                    <a:pt x="10837" y="632888"/>
                    <a:pt x="13005" y="635055"/>
                    <a:pt x="17339" y="637223"/>
                  </a:cubicBezTo>
                  <a:cubicBezTo>
                    <a:pt x="28177" y="643725"/>
                    <a:pt x="36846" y="652395"/>
                    <a:pt x="45516" y="661064"/>
                  </a:cubicBezTo>
                  <a:cubicBezTo>
                    <a:pt x="52018" y="669734"/>
                    <a:pt x="58520" y="678404"/>
                    <a:pt x="60688" y="689241"/>
                  </a:cubicBezTo>
                  <a:cubicBezTo>
                    <a:pt x="60688" y="689241"/>
                    <a:pt x="60688" y="689241"/>
                    <a:pt x="60688" y="689241"/>
                  </a:cubicBezTo>
                  <a:cubicBezTo>
                    <a:pt x="60688" y="689241"/>
                    <a:pt x="60688" y="689241"/>
                    <a:pt x="60688" y="687073"/>
                  </a:cubicBezTo>
                  <a:cubicBezTo>
                    <a:pt x="58520" y="676236"/>
                    <a:pt x="54186" y="667567"/>
                    <a:pt x="47683" y="658897"/>
                  </a:cubicBezTo>
                  <a:cubicBezTo>
                    <a:pt x="43348" y="652395"/>
                    <a:pt x="36846" y="645892"/>
                    <a:pt x="30344" y="639390"/>
                  </a:cubicBezTo>
                  <a:cubicBezTo>
                    <a:pt x="45516" y="645892"/>
                    <a:pt x="60688" y="656729"/>
                    <a:pt x="69358" y="669734"/>
                  </a:cubicBezTo>
                  <a:cubicBezTo>
                    <a:pt x="75860" y="682739"/>
                    <a:pt x="82362" y="708748"/>
                    <a:pt x="69358" y="721752"/>
                  </a:cubicBezTo>
                  <a:lnTo>
                    <a:pt x="69358" y="721752"/>
                  </a:lnTo>
                  <a:close/>
                  <a:moveTo>
                    <a:pt x="84530" y="721752"/>
                  </a:moveTo>
                  <a:lnTo>
                    <a:pt x="84530" y="721752"/>
                  </a:lnTo>
                  <a:cubicBezTo>
                    <a:pt x="69358" y="710915"/>
                    <a:pt x="75860" y="684906"/>
                    <a:pt x="84530" y="669734"/>
                  </a:cubicBezTo>
                  <a:cubicBezTo>
                    <a:pt x="93199" y="656729"/>
                    <a:pt x="108371" y="645892"/>
                    <a:pt x="121376" y="639390"/>
                  </a:cubicBezTo>
                  <a:cubicBezTo>
                    <a:pt x="114874" y="645892"/>
                    <a:pt x="110539" y="652395"/>
                    <a:pt x="106204" y="658897"/>
                  </a:cubicBezTo>
                  <a:cubicBezTo>
                    <a:pt x="99702" y="667567"/>
                    <a:pt x="95367" y="676236"/>
                    <a:pt x="93199" y="687073"/>
                  </a:cubicBezTo>
                  <a:cubicBezTo>
                    <a:pt x="93199" y="687073"/>
                    <a:pt x="93199" y="687073"/>
                    <a:pt x="93199" y="689241"/>
                  </a:cubicBezTo>
                  <a:cubicBezTo>
                    <a:pt x="93199" y="689241"/>
                    <a:pt x="93199" y="689241"/>
                    <a:pt x="93199" y="689241"/>
                  </a:cubicBezTo>
                  <a:cubicBezTo>
                    <a:pt x="95367" y="678404"/>
                    <a:pt x="99702" y="669734"/>
                    <a:pt x="106204" y="661064"/>
                  </a:cubicBezTo>
                  <a:cubicBezTo>
                    <a:pt x="112706" y="650227"/>
                    <a:pt x="123543" y="643725"/>
                    <a:pt x="132213" y="635055"/>
                  </a:cubicBezTo>
                  <a:cubicBezTo>
                    <a:pt x="134380" y="632888"/>
                    <a:pt x="138715" y="630720"/>
                    <a:pt x="143050" y="628553"/>
                  </a:cubicBezTo>
                  <a:cubicBezTo>
                    <a:pt x="130045" y="645892"/>
                    <a:pt x="127878" y="661064"/>
                    <a:pt x="117041" y="680571"/>
                  </a:cubicBezTo>
                  <a:cubicBezTo>
                    <a:pt x="110539" y="691408"/>
                    <a:pt x="75860" y="702245"/>
                    <a:pt x="84530" y="721752"/>
                  </a:cubicBezTo>
                  <a:lnTo>
                    <a:pt x="84530" y="721752"/>
                  </a:lnTo>
                  <a:close/>
                  <a:moveTo>
                    <a:pt x="71525" y="650227"/>
                  </a:moveTo>
                  <a:lnTo>
                    <a:pt x="71525" y="650227"/>
                  </a:lnTo>
                  <a:cubicBezTo>
                    <a:pt x="86697" y="639390"/>
                    <a:pt x="82362" y="613381"/>
                    <a:pt x="73692" y="600376"/>
                  </a:cubicBezTo>
                  <a:cubicBezTo>
                    <a:pt x="67190" y="587372"/>
                    <a:pt x="52018" y="574367"/>
                    <a:pt x="39014" y="567865"/>
                  </a:cubicBezTo>
                  <a:cubicBezTo>
                    <a:pt x="45516" y="574367"/>
                    <a:pt x="49851" y="580870"/>
                    <a:pt x="54186" y="589539"/>
                  </a:cubicBezTo>
                  <a:cubicBezTo>
                    <a:pt x="58520" y="598209"/>
                    <a:pt x="62855" y="609046"/>
                    <a:pt x="65023" y="617716"/>
                  </a:cubicBezTo>
                  <a:cubicBezTo>
                    <a:pt x="65023" y="617716"/>
                    <a:pt x="65023" y="617716"/>
                    <a:pt x="65023" y="619883"/>
                  </a:cubicBezTo>
                  <a:cubicBezTo>
                    <a:pt x="65023" y="619883"/>
                    <a:pt x="65023" y="619883"/>
                    <a:pt x="65023" y="619883"/>
                  </a:cubicBezTo>
                  <a:cubicBezTo>
                    <a:pt x="65023" y="609046"/>
                    <a:pt x="58520" y="600376"/>
                    <a:pt x="54186" y="591707"/>
                  </a:cubicBezTo>
                  <a:cubicBezTo>
                    <a:pt x="47683" y="580870"/>
                    <a:pt x="39014" y="572200"/>
                    <a:pt x="28177" y="563530"/>
                  </a:cubicBezTo>
                  <a:cubicBezTo>
                    <a:pt x="26009" y="561363"/>
                    <a:pt x="21674" y="559195"/>
                    <a:pt x="19507" y="554861"/>
                  </a:cubicBezTo>
                  <a:cubicBezTo>
                    <a:pt x="32511" y="572200"/>
                    <a:pt x="32511" y="589539"/>
                    <a:pt x="41181" y="606879"/>
                  </a:cubicBezTo>
                  <a:cubicBezTo>
                    <a:pt x="49851" y="619883"/>
                    <a:pt x="84530" y="630720"/>
                    <a:pt x="71525" y="650227"/>
                  </a:cubicBezTo>
                  <a:lnTo>
                    <a:pt x="71525" y="650227"/>
                  </a:lnTo>
                  <a:close/>
                  <a:moveTo>
                    <a:pt x="88864" y="650227"/>
                  </a:moveTo>
                  <a:lnTo>
                    <a:pt x="88864" y="650227"/>
                  </a:lnTo>
                  <a:cubicBezTo>
                    <a:pt x="80195" y="630720"/>
                    <a:pt x="117041" y="624218"/>
                    <a:pt x="125711" y="611214"/>
                  </a:cubicBezTo>
                  <a:cubicBezTo>
                    <a:pt x="138715" y="596042"/>
                    <a:pt x="140883" y="578702"/>
                    <a:pt x="156055" y="563530"/>
                  </a:cubicBezTo>
                  <a:cubicBezTo>
                    <a:pt x="151720" y="565698"/>
                    <a:pt x="149552" y="567865"/>
                    <a:pt x="145217" y="570033"/>
                  </a:cubicBezTo>
                  <a:cubicBezTo>
                    <a:pt x="134380" y="576535"/>
                    <a:pt x="123543" y="583037"/>
                    <a:pt x="114874" y="593874"/>
                  </a:cubicBezTo>
                  <a:cubicBezTo>
                    <a:pt x="108371" y="602544"/>
                    <a:pt x="101869" y="611214"/>
                    <a:pt x="99702" y="619883"/>
                  </a:cubicBezTo>
                  <a:cubicBezTo>
                    <a:pt x="99702" y="619883"/>
                    <a:pt x="99702" y="619883"/>
                    <a:pt x="99702" y="619883"/>
                  </a:cubicBezTo>
                  <a:cubicBezTo>
                    <a:pt x="99702" y="619883"/>
                    <a:pt x="99702" y="619883"/>
                    <a:pt x="99702" y="619883"/>
                  </a:cubicBezTo>
                  <a:cubicBezTo>
                    <a:pt x="101869" y="609046"/>
                    <a:pt x="108371" y="600376"/>
                    <a:pt x="114874" y="593874"/>
                  </a:cubicBezTo>
                  <a:cubicBezTo>
                    <a:pt x="121376" y="587372"/>
                    <a:pt x="125711" y="580870"/>
                    <a:pt x="132213" y="576535"/>
                  </a:cubicBezTo>
                  <a:cubicBezTo>
                    <a:pt x="117041" y="583037"/>
                    <a:pt x="101869" y="591707"/>
                    <a:pt x="93199" y="604711"/>
                  </a:cubicBezTo>
                  <a:cubicBezTo>
                    <a:pt x="84530" y="613381"/>
                    <a:pt x="75860" y="639390"/>
                    <a:pt x="88864" y="650227"/>
                  </a:cubicBezTo>
                  <a:lnTo>
                    <a:pt x="88864" y="650227"/>
                  </a:lnTo>
                  <a:close/>
                  <a:moveTo>
                    <a:pt x="84530" y="578702"/>
                  </a:moveTo>
                  <a:lnTo>
                    <a:pt x="84530" y="578702"/>
                  </a:lnTo>
                  <a:cubicBezTo>
                    <a:pt x="97534" y="561363"/>
                    <a:pt x="65023" y="546191"/>
                    <a:pt x="58520" y="531019"/>
                  </a:cubicBezTo>
                  <a:cubicBezTo>
                    <a:pt x="52018" y="511512"/>
                    <a:pt x="52018" y="496340"/>
                    <a:pt x="41181" y="476833"/>
                  </a:cubicBezTo>
                  <a:cubicBezTo>
                    <a:pt x="43348" y="479001"/>
                    <a:pt x="47683" y="483336"/>
                    <a:pt x="49851" y="485503"/>
                  </a:cubicBezTo>
                  <a:cubicBezTo>
                    <a:pt x="58520" y="494173"/>
                    <a:pt x="65023" y="505010"/>
                    <a:pt x="71525" y="515847"/>
                  </a:cubicBezTo>
                  <a:cubicBezTo>
                    <a:pt x="75860" y="524517"/>
                    <a:pt x="80195" y="535354"/>
                    <a:pt x="80195" y="546191"/>
                  </a:cubicBezTo>
                  <a:cubicBezTo>
                    <a:pt x="80195" y="546191"/>
                    <a:pt x="80195" y="546191"/>
                    <a:pt x="80195" y="546191"/>
                  </a:cubicBezTo>
                  <a:cubicBezTo>
                    <a:pt x="80195" y="546191"/>
                    <a:pt x="80195" y="546191"/>
                    <a:pt x="80195" y="544023"/>
                  </a:cubicBezTo>
                  <a:cubicBezTo>
                    <a:pt x="80195" y="533186"/>
                    <a:pt x="78027" y="522349"/>
                    <a:pt x="73692" y="513680"/>
                  </a:cubicBezTo>
                  <a:cubicBezTo>
                    <a:pt x="69358" y="505010"/>
                    <a:pt x="65023" y="498508"/>
                    <a:pt x="60688" y="492005"/>
                  </a:cubicBezTo>
                  <a:cubicBezTo>
                    <a:pt x="73692" y="500675"/>
                    <a:pt x="86697" y="513680"/>
                    <a:pt x="91032" y="528852"/>
                  </a:cubicBezTo>
                  <a:cubicBezTo>
                    <a:pt x="97534" y="544023"/>
                    <a:pt x="99702" y="570033"/>
                    <a:pt x="84530" y="578702"/>
                  </a:cubicBezTo>
                  <a:lnTo>
                    <a:pt x="84530" y="578702"/>
                  </a:lnTo>
                  <a:close/>
                  <a:moveTo>
                    <a:pt x="99702" y="583037"/>
                  </a:moveTo>
                  <a:lnTo>
                    <a:pt x="99702" y="583037"/>
                  </a:lnTo>
                  <a:cubicBezTo>
                    <a:pt x="86697" y="570033"/>
                    <a:pt x="99702" y="544023"/>
                    <a:pt x="110539" y="533186"/>
                  </a:cubicBezTo>
                  <a:cubicBezTo>
                    <a:pt x="121376" y="522349"/>
                    <a:pt x="138715" y="513680"/>
                    <a:pt x="153887" y="509345"/>
                  </a:cubicBezTo>
                  <a:cubicBezTo>
                    <a:pt x="147385" y="513680"/>
                    <a:pt x="140883" y="520182"/>
                    <a:pt x="134380" y="526684"/>
                  </a:cubicBezTo>
                  <a:cubicBezTo>
                    <a:pt x="127878" y="533186"/>
                    <a:pt x="119208" y="541856"/>
                    <a:pt x="117041" y="552693"/>
                  </a:cubicBezTo>
                  <a:cubicBezTo>
                    <a:pt x="117041" y="552693"/>
                    <a:pt x="117041" y="552693"/>
                    <a:pt x="117041" y="552693"/>
                  </a:cubicBezTo>
                  <a:cubicBezTo>
                    <a:pt x="117041" y="552693"/>
                    <a:pt x="117041" y="552693"/>
                    <a:pt x="117041" y="552693"/>
                  </a:cubicBezTo>
                  <a:cubicBezTo>
                    <a:pt x="121376" y="541856"/>
                    <a:pt x="127878" y="535354"/>
                    <a:pt x="136548" y="526684"/>
                  </a:cubicBezTo>
                  <a:cubicBezTo>
                    <a:pt x="145217" y="518014"/>
                    <a:pt x="156055" y="511512"/>
                    <a:pt x="169059" y="507177"/>
                  </a:cubicBezTo>
                  <a:cubicBezTo>
                    <a:pt x="173394" y="505010"/>
                    <a:pt x="175561" y="502842"/>
                    <a:pt x="179896" y="502842"/>
                  </a:cubicBezTo>
                  <a:cubicBezTo>
                    <a:pt x="162557" y="515847"/>
                    <a:pt x="158222" y="533186"/>
                    <a:pt x="143050" y="548358"/>
                  </a:cubicBezTo>
                  <a:cubicBezTo>
                    <a:pt x="130045" y="559195"/>
                    <a:pt x="95367" y="561363"/>
                    <a:pt x="99702" y="583037"/>
                  </a:cubicBezTo>
                  <a:lnTo>
                    <a:pt x="99702" y="583037"/>
                  </a:lnTo>
                  <a:close/>
                  <a:moveTo>
                    <a:pt x="101869" y="509345"/>
                  </a:moveTo>
                  <a:lnTo>
                    <a:pt x="101869" y="509345"/>
                  </a:lnTo>
                  <a:cubicBezTo>
                    <a:pt x="119208" y="502842"/>
                    <a:pt x="119208" y="474666"/>
                    <a:pt x="114874" y="459494"/>
                  </a:cubicBezTo>
                  <a:cubicBezTo>
                    <a:pt x="110539" y="444322"/>
                    <a:pt x="99702" y="429150"/>
                    <a:pt x="88864" y="420480"/>
                  </a:cubicBezTo>
                  <a:cubicBezTo>
                    <a:pt x="93199" y="429150"/>
                    <a:pt x="95367" y="435652"/>
                    <a:pt x="99702" y="444322"/>
                  </a:cubicBezTo>
                  <a:cubicBezTo>
                    <a:pt x="104036" y="452992"/>
                    <a:pt x="106204" y="463829"/>
                    <a:pt x="104036" y="474666"/>
                  </a:cubicBezTo>
                  <a:cubicBezTo>
                    <a:pt x="104036" y="474666"/>
                    <a:pt x="104036" y="474666"/>
                    <a:pt x="104036" y="476833"/>
                  </a:cubicBezTo>
                  <a:cubicBezTo>
                    <a:pt x="104036" y="476833"/>
                    <a:pt x="104036" y="476833"/>
                    <a:pt x="104036" y="476833"/>
                  </a:cubicBezTo>
                  <a:cubicBezTo>
                    <a:pt x="106204" y="465996"/>
                    <a:pt x="101869" y="455159"/>
                    <a:pt x="99702" y="446489"/>
                  </a:cubicBezTo>
                  <a:cubicBezTo>
                    <a:pt x="95367" y="435652"/>
                    <a:pt x="88864" y="424815"/>
                    <a:pt x="80195" y="413978"/>
                  </a:cubicBezTo>
                  <a:cubicBezTo>
                    <a:pt x="78027" y="409643"/>
                    <a:pt x="75860" y="407476"/>
                    <a:pt x="73692" y="405308"/>
                  </a:cubicBezTo>
                  <a:cubicBezTo>
                    <a:pt x="82362" y="424815"/>
                    <a:pt x="80195" y="442155"/>
                    <a:pt x="84530" y="461661"/>
                  </a:cubicBezTo>
                  <a:cubicBezTo>
                    <a:pt x="86697" y="474666"/>
                    <a:pt x="117041" y="494173"/>
                    <a:pt x="101869" y="509345"/>
                  </a:cubicBezTo>
                  <a:lnTo>
                    <a:pt x="101869" y="509345"/>
                  </a:lnTo>
                  <a:close/>
                  <a:moveTo>
                    <a:pt x="119208" y="513680"/>
                  </a:moveTo>
                  <a:lnTo>
                    <a:pt x="119208" y="513680"/>
                  </a:lnTo>
                  <a:cubicBezTo>
                    <a:pt x="117041" y="492005"/>
                    <a:pt x="151720" y="494173"/>
                    <a:pt x="162557" y="483336"/>
                  </a:cubicBezTo>
                  <a:cubicBezTo>
                    <a:pt x="177729" y="470331"/>
                    <a:pt x="184231" y="455159"/>
                    <a:pt x="203738" y="442155"/>
                  </a:cubicBezTo>
                  <a:cubicBezTo>
                    <a:pt x="199403" y="444322"/>
                    <a:pt x="195068" y="444322"/>
                    <a:pt x="192901" y="446489"/>
                  </a:cubicBezTo>
                  <a:cubicBezTo>
                    <a:pt x="182064" y="450824"/>
                    <a:pt x="169059" y="455159"/>
                    <a:pt x="160389" y="463829"/>
                  </a:cubicBezTo>
                  <a:cubicBezTo>
                    <a:pt x="151720" y="470331"/>
                    <a:pt x="143050" y="476833"/>
                    <a:pt x="138715" y="487670"/>
                  </a:cubicBezTo>
                  <a:cubicBezTo>
                    <a:pt x="138715" y="487670"/>
                    <a:pt x="138715" y="487670"/>
                    <a:pt x="138715" y="487670"/>
                  </a:cubicBezTo>
                  <a:cubicBezTo>
                    <a:pt x="138715" y="487670"/>
                    <a:pt x="138715" y="487670"/>
                    <a:pt x="138715" y="487670"/>
                  </a:cubicBezTo>
                  <a:cubicBezTo>
                    <a:pt x="143050" y="479001"/>
                    <a:pt x="151720" y="470331"/>
                    <a:pt x="158222" y="463829"/>
                  </a:cubicBezTo>
                  <a:cubicBezTo>
                    <a:pt x="164724" y="459494"/>
                    <a:pt x="171227" y="452992"/>
                    <a:pt x="179896" y="450824"/>
                  </a:cubicBezTo>
                  <a:cubicBezTo>
                    <a:pt x="164724" y="452992"/>
                    <a:pt x="147385" y="459494"/>
                    <a:pt x="134380" y="468164"/>
                  </a:cubicBezTo>
                  <a:cubicBezTo>
                    <a:pt x="121376" y="476833"/>
                    <a:pt x="108371" y="498508"/>
                    <a:pt x="119208" y="513680"/>
                  </a:cubicBezTo>
                  <a:lnTo>
                    <a:pt x="119208" y="513680"/>
                  </a:lnTo>
                  <a:close/>
                  <a:moveTo>
                    <a:pt x="127878" y="442155"/>
                  </a:moveTo>
                  <a:lnTo>
                    <a:pt x="127878" y="442155"/>
                  </a:lnTo>
                  <a:cubicBezTo>
                    <a:pt x="145217" y="426983"/>
                    <a:pt x="117041" y="405308"/>
                    <a:pt x="112706" y="390136"/>
                  </a:cubicBezTo>
                  <a:cubicBezTo>
                    <a:pt x="108371" y="370630"/>
                    <a:pt x="112706" y="353290"/>
                    <a:pt x="108371" y="333783"/>
                  </a:cubicBezTo>
                  <a:cubicBezTo>
                    <a:pt x="110539" y="338118"/>
                    <a:pt x="112706" y="340286"/>
                    <a:pt x="114874" y="344620"/>
                  </a:cubicBezTo>
                  <a:cubicBezTo>
                    <a:pt x="121376" y="355458"/>
                    <a:pt x="127878" y="366295"/>
                    <a:pt x="130045" y="379299"/>
                  </a:cubicBezTo>
                  <a:cubicBezTo>
                    <a:pt x="132213" y="390136"/>
                    <a:pt x="134380" y="400973"/>
                    <a:pt x="132213" y="409643"/>
                  </a:cubicBezTo>
                  <a:cubicBezTo>
                    <a:pt x="132213" y="409643"/>
                    <a:pt x="132213" y="409643"/>
                    <a:pt x="132213" y="409643"/>
                  </a:cubicBezTo>
                  <a:cubicBezTo>
                    <a:pt x="132213" y="409643"/>
                    <a:pt x="132213" y="409643"/>
                    <a:pt x="132213" y="409643"/>
                  </a:cubicBezTo>
                  <a:cubicBezTo>
                    <a:pt x="134380" y="398806"/>
                    <a:pt x="134380" y="387969"/>
                    <a:pt x="132213" y="379299"/>
                  </a:cubicBezTo>
                  <a:cubicBezTo>
                    <a:pt x="130045" y="370630"/>
                    <a:pt x="127878" y="361960"/>
                    <a:pt x="123543" y="355458"/>
                  </a:cubicBezTo>
                  <a:cubicBezTo>
                    <a:pt x="134380" y="366295"/>
                    <a:pt x="143050" y="383634"/>
                    <a:pt x="145217" y="398806"/>
                  </a:cubicBezTo>
                  <a:cubicBezTo>
                    <a:pt x="149552" y="409643"/>
                    <a:pt x="145217" y="437820"/>
                    <a:pt x="127878" y="442155"/>
                  </a:cubicBezTo>
                  <a:lnTo>
                    <a:pt x="127878" y="442155"/>
                  </a:lnTo>
                  <a:close/>
                  <a:moveTo>
                    <a:pt x="143050" y="448657"/>
                  </a:moveTo>
                  <a:lnTo>
                    <a:pt x="143050" y="448657"/>
                  </a:lnTo>
                  <a:cubicBezTo>
                    <a:pt x="134380" y="433485"/>
                    <a:pt x="151720" y="411811"/>
                    <a:pt x="164724" y="403141"/>
                  </a:cubicBezTo>
                  <a:cubicBezTo>
                    <a:pt x="177729" y="394471"/>
                    <a:pt x="195068" y="390136"/>
                    <a:pt x="210240" y="390136"/>
                  </a:cubicBezTo>
                  <a:cubicBezTo>
                    <a:pt x="201570" y="394471"/>
                    <a:pt x="195068" y="396639"/>
                    <a:pt x="186399" y="400973"/>
                  </a:cubicBezTo>
                  <a:cubicBezTo>
                    <a:pt x="177729" y="405308"/>
                    <a:pt x="169059" y="413978"/>
                    <a:pt x="164724" y="422648"/>
                  </a:cubicBezTo>
                  <a:cubicBezTo>
                    <a:pt x="164724" y="422648"/>
                    <a:pt x="164724" y="422648"/>
                    <a:pt x="164724" y="422648"/>
                  </a:cubicBezTo>
                  <a:cubicBezTo>
                    <a:pt x="164724" y="422648"/>
                    <a:pt x="164724" y="422648"/>
                    <a:pt x="164724" y="422648"/>
                  </a:cubicBezTo>
                  <a:cubicBezTo>
                    <a:pt x="171227" y="413978"/>
                    <a:pt x="179896" y="407476"/>
                    <a:pt x="188566" y="403141"/>
                  </a:cubicBezTo>
                  <a:cubicBezTo>
                    <a:pt x="199403" y="396639"/>
                    <a:pt x="212408" y="392304"/>
                    <a:pt x="223245" y="390136"/>
                  </a:cubicBezTo>
                  <a:cubicBezTo>
                    <a:pt x="227580" y="390136"/>
                    <a:pt x="231914" y="387969"/>
                    <a:pt x="234082" y="387969"/>
                  </a:cubicBezTo>
                  <a:cubicBezTo>
                    <a:pt x="214575" y="398806"/>
                    <a:pt x="205905" y="411811"/>
                    <a:pt x="188566" y="424815"/>
                  </a:cubicBezTo>
                  <a:cubicBezTo>
                    <a:pt x="177729" y="431317"/>
                    <a:pt x="143050" y="426983"/>
                    <a:pt x="143050" y="448657"/>
                  </a:cubicBezTo>
                  <a:lnTo>
                    <a:pt x="143050" y="448657"/>
                  </a:lnTo>
                  <a:close/>
                  <a:moveTo>
                    <a:pt x="160389" y="379299"/>
                  </a:moveTo>
                  <a:lnTo>
                    <a:pt x="160389" y="379299"/>
                  </a:lnTo>
                  <a:cubicBezTo>
                    <a:pt x="177729" y="366295"/>
                    <a:pt x="151720" y="342453"/>
                    <a:pt x="151720" y="325114"/>
                  </a:cubicBezTo>
                  <a:cubicBezTo>
                    <a:pt x="149552" y="305607"/>
                    <a:pt x="156055" y="288267"/>
                    <a:pt x="151720" y="268761"/>
                  </a:cubicBezTo>
                  <a:cubicBezTo>
                    <a:pt x="153887" y="273095"/>
                    <a:pt x="156055" y="275263"/>
                    <a:pt x="156055" y="279598"/>
                  </a:cubicBezTo>
                  <a:cubicBezTo>
                    <a:pt x="160389" y="290435"/>
                    <a:pt x="164724" y="303439"/>
                    <a:pt x="166892" y="314276"/>
                  </a:cubicBezTo>
                  <a:cubicBezTo>
                    <a:pt x="169059" y="325114"/>
                    <a:pt x="169059" y="335951"/>
                    <a:pt x="164724" y="344620"/>
                  </a:cubicBezTo>
                  <a:cubicBezTo>
                    <a:pt x="164724" y="344620"/>
                    <a:pt x="164724" y="344620"/>
                    <a:pt x="164724" y="344620"/>
                  </a:cubicBezTo>
                  <a:cubicBezTo>
                    <a:pt x="164724" y="344620"/>
                    <a:pt x="164724" y="344620"/>
                    <a:pt x="164724" y="344620"/>
                  </a:cubicBezTo>
                  <a:cubicBezTo>
                    <a:pt x="169059" y="335951"/>
                    <a:pt x="169059" y="325114"/>
                    <a:pt x="166892" y="314276"/>
                  </a:cubicBezTo>
                  <a:cubicBezTo>
                    <a:pt x="166892" y="305607"/>
                    <a:pt x="164724" y="296937"/>
                    <a:pt x="162557" y="288267"/>
                  </a:cubicBezTo>
                  <a:cubicBezTo>
                    <a:pt x="171227" y="301272"/>
                    <a:pt x="179896" y="318611"/>
                    <a:pt x="179896" y="333783"/>
                  </a:cubicBezTo>
                  <a:cubicBezTo>
                    <a:pt x="184231" y="348955"/>
                    <a:pt x="177729" y="374964"/>
                    <a:pt x="160389" y="379299"/>
                  </a:cubicBezTo>
                  <a:lnTo>
                    <a:pt x="160389" y="379299"/>
                  </a:lnTo>
                  <a:close/>
                  <a:moveTo>
                    <a:pt x="175561" y="385801"/>
                  </a:moveTo>
                  <a:lnTo>
                    <a:pt x="175561" y="385801"/>
                  </a:lnTo>
                  <a:cubicBezTo>
                    <a:pt x="177729" y="364127"/>
                    <a:pt x="210240" y="372797"/>
                    <a:pt x="225412" y="364127"/>
                  </a:cubicBezTo>
                  <a:cubicBezTo>
                    <a:pt x="242752" y="353290"/>
                    <a:pt x="253589" y="340286"/>
                    <a:pt x="273096" y="333783"/>
                  </a:cubicBezTo>
                  <a:cubicBezTo>
                    <a:pt x="268761" y="333783"/>
                    <a:pt x="264426" y="333783"/>
                    <a:pt x="260091" y="335951"/>
                  </a:cubicBezTo>
                  <a:cubicBezTo>
                    <a:pt x="247086" y="338118"/>
                    <a:pt x="236249" y="340286"/>
                    <a:pt x="223245" y="344620"/>
                  </a:cubicBezTo>
                  <a:cubicBezTo>
                    <a:pt x="214575" y="348955"/>
                    <a:pt x="203738" y="353290"/>
                    <a:pt x="197236" y="361960"/>
                  </a:cubicBezTo>
                  <a:cubicBezTo>
                    <a:pt x="197236" y="361960"/>
                    <a:pt x="197236" y="361960"/>
                    <a:pt x="197236" y="361960"/>
                  </a:cubicBezTo>
                  <a:cubicBezTo>
                    <a:pt x="197236" y="361960"/>
                    <a:pt x="197236" y="361960"/>
                    <a:pt x="197236" y="361960"/>
                  </a:cubicBezTo>
                  <a:cubicBezTo>
                    <a:pt x="203738" y="353290"/>
                    <a:pt x="212408" y="348955"/>
                    <a:pt x="221077" y="342453"/>
                  </a:cubicBezTo>
                  <a:cubicBezTo>
                    <a:pt x="229747" y="338118"/>
                    <a:pt x="236249" y="335951"/>
                    <a:pt x="244919" y="333783"/>
                  </a:cubicBezTo>
                  <a:cubicBezTo>
                    <a:pt x="229747" y="333783"/>
                    <a:pt x="210240" y="335951"/>
                    <a:pt x="197236" y="342453"/>
                  </a:cubicBezTo>
                  <a:cubicBezTo>
                    <a:pt x="186399" y="351123"/>
                    <a:pt x="166892" y="370630"/>
                    <a:pt x="175561" y="385801"/>
                  </a:cubicBezTo>
                  <a:lnTo>
                    <a:pt x="175561" y="385801"/>
                  </a:lnTo>
                  <a:close/>
                  <a:moveTo>
                    <a:pt x="199403" y="318611"/>
                  </a:moveTo>
                  <a:lnTo>
                    <a:pt x="199403" y="318611"/>
                  </a:lnTo>
                  <a:cubicBezTo>
                    <a:pt x="218910" y="307774"/>
                    <a:pt x="195068" y="281765"/>
                    <a:pt x="195068" y="264426"/>
                  </a:cubicBezTo>
                  <a:cubicBezTo>
                    <a:pt x="195068" y="244919"/>
                    <a:pt x="203738" y="229747"/>
                    <a:pt x="201570" y="208073"/>
                  </a:cubicBezTo>
                  <a:cubicBezTo>
                    <a:pt x="203738" y="212408"/>
                    <a:pt x="203738" y="214575"/>
                    <a:pt x="205905" y="218910"/>
                  </a:cubicBezTo>
                  <a:cubicBezTo>
                    <a:pt x="210240" y="229747"/>
                    <a:pt x="212408" y="242752"/>
                    <a:pt x="214575" y="255756"/>
                  </a:cubicBezTo>
                  <a:cubicBezTo>
                    <a:pt x="214575" y="266593"/>
                    <a:pt x="214575" y="277430"/>
                    <a:pt x="210240" y="286100"/>
                  </a:cubicBezTo>
                  <a:cubicBezTo>
                    <a:pt x="210240" y="286100"/>
                    <a:pt x="210240" y="286100"/>
                    <a:pt x="210240" y="286100"/>
                  </a:cubicBezTo>
                  <a:cubicBezTo>
                    <a:pt x="210240" y="286100"/>
                    <a:pt x="210240" y="286100"/>
                    <a:pt x="210240" y="286100"/>
                  </a:cubicBezTo>
                  <a:cubicBezTo>
                    <a:pt x="214575" y="277430"/>
                    <a:pt x="216742" y="266593"/>
                    <a:pt x="216742" y="255756"/>
                  </a:cubicBezTo>
                  <a:cubicBezTo>
                    <a:pt x="216742" y="247086"/>
                    <a:pt x="216742" y="238417"/>
                    <a:pt x="214575" y="229747"/>
                  </a:cubicBezTo>
                  <a:cubicBezTo>
                    <a:pt x="221077" y="242752"/>
                    <a:pt x="227580" y="260091"/>
                    <a:pt x="227580" y="275263"/>
                  </a:cubicBezTo>
                  <a:cubicBezTo>
                    <a:pt x="227580" y="292602"/>
                    <a:pt x="218910" y="318611"/>
                    <a:pt x="199403" y="318611"/>
                  </a:cubicBezTo>
                  <a:lnTo>
                    <a:pt x="199403" y="318611"/>
                  </a:lnTo>
                  <a:close/>
                  <a:moveTo>
                    <a:pt x="212408" y="327281"/>
                  </a:moveTo>
                  <a:lnTo>
                    <a:pt x="212408" y="327281"/>
                  </a:lnTo>
                  <a:cubicBezTo>
                    <a:pt x="216742" y="305607"/>
                    <a:pt x="249254" y="318611"/>
                    <a:pt x="264426" y="312109"/>
                  </a:cubicBezTo>
                  <a:cubicBezTo>
                    <a:pt x="283933" y="303439"/>
                    <a:pt x="294770" y="292602"/>
                    <a:pt x="316444" y="286100"/>
                  </a:cubicBezTo>
                  <a:cubicBezTo>
                    <a:pt x="312109" y="286100"/>
                    <a:pt x="307774" y="286100"/>
                    <a:pt x="303439" y="286100"/>
                  </a:cubicBezTo>
                  <a:cubicBezTo>
                    <a:pt x="290435" y="286100"/>
                    <a:pt x="279598" y="288267"/>
                    <a:pt x="266593" y="290435"/>
                  </a:cubicBezTo>
                  <a:cubicBezTo>
                    <a:pt x="255756" y="292602"/>
                    <a:pt x="247086" y="296937"/>
                    <a:pt x="238417" y="305607"/>
                  </a:cubicBezTo>
                  <a:cubicBezTo>
                    <a:pt x="238417" y="305607"/>
                    <a:pt x="238417" y="305607"/>
                    <a:pt x="238417" y="305607"/>
                  </a:cubicBezTo>
                  <a:cubicBezTo>
                    <a:pt x="238417" y="305607"/>
                    <a:pt x="238417" y="305607"/>
                    <a:pt x="238417" y="305607"/>
                  </a:cubicBezTo>
                  <a:cubicBezTo>
                    <a:pt x="244919" y="296937"/>
                    <a:pt x="255756" y="292602"/>
                    <a:pt x="264426" y="290435"/>
                  </a:cubicBezTo>
                  <a:cubicBezTo>
                    <a:pt x="273096" y="288267"/>
                    <a:pt x="281765" y="286100"/>
                    <a:pt x="288268" y="283933"/>
                  </a:cubicBezTo>
                  <a:cubicBezTo>
                    <a:pt x="273096" y="281765"/>
                    <a:pt x="253589" y="281765"/>
                    <a:pt x="240584" y="288267"/>
                  </a:cubicBezTo>
                  <a:cubicBezTo>
                    <a:pt x="229747" y="292602"/>
                    <a:pt x="208073" y="309942"/>
                    <a:pt x="212408" y="327281"/>
                  </a:cubicBezTo>
                  <a:lnTo>
                    <a:pt x="212408" y="327281"/>
                  </a:lnTo>
                  <a:close/>
                  <a:moveTo>
                    <a:pt x="244919" y="262258"/>
                  </a:moveTo>
                  <a:lnTo>
                    <a:pt x="244919" y="262258"/>
                  </a:lnTo>
                  <a:cubicBezTo>
                    <a:pt x="264426" y="253589"/>
                    <a:pt x="244919" y="223245"/>
                    <a:pt x="247086" y="208073"/>
                  </a:cubicBezTo>
                  <a:cubicBezTo>
                    <a:pt x="249254" y="188566"/>
                    <a:pt x="257924" y="173394"/>
                    <a:pt x="260091" y="151720"/>
                  </a:cubicBezTo>
                  <a:cubicBezTo>
                    <a:pt x="262258" y="156055"/>
                    <a:pt x="262258" y="160389"/>
                    <a:pt x="262258" y="162557"/>
                  </a:cubicBezTo>
                  <a:cubicBezTo>
                    <a:pt x="264426" y="175561"/>
                    <a:pt x="266593" y="186398"/>
                    <a:pt x="266593" y="199403"/>
                  </a:cubicBezTo>
                  <a:cubicBezTo>
                    <a:pt x="266593" y="210240"/>
                    <a:pt x="264426" y="221077"/>
                    <a:pt x="257924" y="229747"/>
                  </a:cubicBezTo>
                  <a:cubicBezTo>
                    <a:pt x="257924" y="229747"/>
                    <a:pt x="257924" y="229747"/>
                    <a:pt x="257924" y="229747"/>
                  </a:cubicBezTo>
                  <a:cubicBezTo>
                    <a:pt x="257924" y="229747"/>
                    <a:pt x="257924" y="229747"/>
                    <a:pt x="257924" y="229747"/>
                  </a:cubicBezTo>
                  <a:cubicBezTo>
                    <a:pt x="264426" y="221077"/>
                    <a:pt x="266593" y="210240"/>
                    <a:pt x="266593" y="199403"/>
                  </a:cubicBezTo>
                  <a:cubicBezTo>
                    <a:pt x="266593" y="190733"/>
                    <a:pt x="266593" y="182064"/>
                    <a:pt x="266593" y="173394"/>
                  </a:cubicBezTo>
                  <a:cubicBezTo>
                    <a:pt x="273096" y="188566"/>
                    <a:pt x="277430" y="205905"/>
                    <a:pt x="275263" y="221077"/>
                  </a:cubicBezTo>
                  <a:cubicBezTo>
                    <a:pt x="275263" y="238417"/>
                    <a:pt x="262258" y="264426"/>
                    <a:pt x="244919" y="262258"/>
                  </a:cubicBezTo>
                  <a:lnTo>
                    <a:pt x="244919" y="262258"/>
                  </a:lnTo>
                  <a:close/>
                  <a:moveTo>
                    <a:pt x="257924" y="273095"/>
                  </a:moveTo>
                  <a:lnTo>
                    <a:pt x="257924" y="273095"/>
                  </a:lnTo>
                  <a:cubicBezTo>
                    <a:pt x="264426" y="251421"/>
                    <a:pt x="294770" y="266593"/>
                    <a:pt x="312109" y="262258"/>
                  </a:cubicBezTo>
                  <a:cubicBezTo>
                    <a:pt x="331616" y="255756"/>
                    <a:pt x="344621" y="244919"/>
                    <a:pt x="366295" y="242752"/>
                  </a:cubicBezTo>
                  <a:cubicBezTo>
                    <a:pt x="361960" y="242752"/>
                    <a:pt x="357625" y="242752"/>
                    <a:pt x="353290" y="240584"/>
                  </a:cubicBezTo>
                  <a:cubicBezTo>
                    <a:pt x="340286" y="240584"/>
                    <a:pt x="329449" y="240584"/>
                    <a:pt x="316444" y="242752"/>
                  </a:cubicBezTo>
                  <a:cubicBezTo>
                    <a:pt x="305607" y="244919"/>
                    <a:pt x="294770" y="247086"/>
                    <a:pt x="288268" y="255756"/>
                  </a:cubicBezTo>
                  <a:cubicBezTo>
                    <a:pt x="288268" y="255756"/>
                    <a:pt x="288268" y="255756"/>
                    <a:pt x="288268" y="255756"/>
                  </a:cubicBezTo>
                  <a:cubicBezTo>
                    <a:pt x="288268" y="255756"/>
                    <a:pt x="288268" y="255756"/>
                    <a:pt x="288268" y="255756"/>
                  </a:cubicBezTo>
                  <a:cubicBezTo>
                    <a:pt x="296937" y="249254"/>
                    <a:pt x="305607" y="244919"/>
                    <a:pt x="316444" y="242752"/>
                  </a:cubicBezTo>
                  <a:cubicBezTo>
                    <a:pt x="325114" y="240584"/>
                    <a:pt x="333783" y="238417"/>
                    <a:pt x="342453" y="238417"/>
                  </a:cubicBezTo>
                  <a:cubicBezTo>
                    <a:pt x="327281" y="234082"/>
                    <a:pt x="309942" y="231914"/>
                    <a:pt x="294770" y="236249"/>
                  </a:cubicBezTo>
                  <a:cubicBezTo>
                    <a:pt x="277430" y="240584"/>
                    <a:pt x="253589" y="255756"/>
                    <a:pt x="257924" y="273095"/>
                  </a:cubicBezTo>
                  <a:lnTo>
                    <a:pt x="257924" y="273095"/>
                  </a:lnTo>
                  <a:close/>
                  <a:moveTo>
                    <a:pt x="294770" y="212408"/>
                  </a:moveTo>
                  <a:lnTo>
                    <a:pt x="294770" y="212408"/>
                  </a:lnTo>
                  <a:cubicBezTo>
                    <a:pt x="316444" y="205905"/>
                    <a:pt x="299105" y="175561"/>
                    <a:pt x="303439" y="158222"/>
                  </a:cubicBezTo>
                  <a:cubicBezTo>
                    <a:pt x="307774" y="138715"/>
                    <a:pt x="318611" y="125711"/>
                    <a:pt x="320779" y="104036"/>
                  </a:cubicBezTo>
                  <a:cubicBezTo>
                    <a:pt x="320779" y="108371"/>
                    <a:pt x="322946" y="112706"/>
                    <a:pt x="322946" y="117041"/>
                  </a:cubicBezTo>
                  <a:cubicBezTo>
                    <a:pt x="325114" y="130045"/>
                    <a:pt x="325114" y="140883"/>
                    <a:pt x="322946" y="153887"/>
                  </a:cubicBezTo>
                  <a:cubicBezTo>
                    <a:pt x="320779" y="164724"/>
                    <a:pt x="318611" y="175561"/>
                    <a:pt x="312109" y="184231"/>
                  </a:cubicBezTo>
                  <a:cubicBezTo>
                    <a:pt x="312109" y="184231"/>
                    <a:pt x="312109" y="184231"/>
                    <a:pt x="312109" y="184231"/>
                  </a:cubicBezTo>
                  <a:cubicBezTo>
                    <a:pt x="312109" y="184231"/>
                    <a:pt x="312109" y="184231"/>
                    <a:pt x="312109" y="184231"/>
                  </a:cubicBezTo>
                  <a:cubicBezTo>
                    <a:pt x="318611" y="175561"/>
                    <a:pt x="322946" y="166892"/>
                    <a:pt x="322946" y="156055"/>
                  </a:cubicBezTo>
                  <a:cubicBezTo>
                    <a:pt x="325114" y="147385"/>
                    <a:pt x="325114" y="138715"/>
                    <a:pt x="325114" y="130045"/>
                  </a:cubicBezTo>
                  <a:cubicBezTo>
                    <a:pt x="329449" y="145217"/>
                    <a:pt x="331616" y="162557"/>
                    <a:pt x="329449" y="177729"/>
                  </a:cubicBezTo>
                  <a:cubicBezTo>
                    <a:pt x="327281" y="190733"/>
                    <a:pt x="314277" y="214575"/>
                    <a:pt x="294770" y="212408"/>
                  </a:cubicBezTo>
                  <a:lnTo>
                    <a:pt x="294770" y="212408"/>
                  </a:lnTo>
                  <a:close/>
                  <a:moveTo>
                    <a:pt x="307774" y="223245"/>
                  </a:moveTo>
                  <a:lnTo>
                    <a:pt x="307774" y="223245"/>
                  </a:lnTo>
                  <a:cubicBezTo>
                    <a:pt x="316444" y="203738"/>
                    <a:pt x="346788" y="221077"/>
                    <a:pt x="361960" y="218910"/>
                  </a:cubicBezTo>
                  <a:cubicBezTo>
                    <a:pt x="381467" y="214575"/>
                    <a:pt x="394471" y="205905"/>
                    <a:pt x="416146" y="203738"/>
                  </a:cubicBezTo>
                  <a:cubicBezTo>
                    <a:pt x="411811" y="203738"/>
                    <a:pt x="407476" y="201570"/>
                    <a:pt x="405308" y="201570"/>
                  </a:cubicBezTo>
                  <a:cubicBezTo>
                    <a:pt x="392304" y="199403"/>
                    <a:pt x="379299" y="199403"/>
                    <a:pt x="366295" y="199403"/>
                  </a:cubicBezTo>
                  <a:cubicBezTo>
                    <a:pt x="355458" y="199403"/>
                    <a:pt x="344621" y="201570"/>
                    <a:pt x="335951" y="208073"/>
                  </a:cubicBezTo>
                  <a:cubicBezTo>
                    <a:pt x="335951" y="208073"/>
                    <a:pt x="335951" y="208073"/>
                    <a:pt x="335951" y="208073"/>
                  </a:cubicBezTo>
                  <a:cubicBezTo>
                    <a:pt x="335951" y="208073"/>
                    <a:pt x="335951" y="208073"/>
                    <a:pt x="335951" y="208073"/>
                  </a:cubicBezTo>
                  <a:cubicBezTo>
                    <a:pt x="344621" y="201570"/>
                    <a:pt x="355458" y="199403"/>
                    <a:pt x="364127" y="197236"/>
                  </a:cubicBezTo>
                  <a:cubicBezTo>
                    <a:pt x="372797" y="195068"/>
                    <a:pt x="381467" y="195068"/>
                    <a:pt x="390136" y="195068"/>
                  </a:cubicBezTo>
                  <a:cubicBezTo>
                    <a:pt x="374965" y="188566"/>
                    <a:pt x="357625" y="186398"/>
                    <a:pt x="342453" y="188566"/>
                  </a:cubicBezTo>
                  <a:cubicBezTo>
                    <a:pt x="329449" y="192901"/>
                    <a:pt x="305607" y="205905"/>
                    <a:pt x="307774" y="223245"/>
                  </a:cubicBezTo>
                  <a:lnTo>
                    <a:pt x="307774" y="223245"/>
                  </a:lnTo>
                  <a:close/>
                  <a:moveTo>
                    <a:pt x="351123" y="166892"/>
                  </a:moveTo>
                  <a:lnTo>
                    <a:pt x="351123" y="166892"/>
                  </a:lnTo>
                  <a:cubicBezTo>
                    <a:pt x="372797" y="162557"/>
                    <a:pt x="359793" y="130045"/>
                    <a:pt x="364127" y="114873"/>
                  </a:cubicBezTo>
                  <a:cubicBezTo>
                    <a:pt x="370630" y="95367"/>
                    <a:pt x="383634" y="84530"/>
                    <a:pt x="387969" y="62855"/>
                  </a:cubicBezTo>
                  <a:cubicBezTo>
                    <a:pt x="387969" y="67190"/>
                    <a:pt x="387969" y="71525"/>
                    <a:pt x="387969" y="75860"/>
                  </a:cubicBezTo>
                  <a:cubicBezTo>
                    <a:pt x="387969" y="88864"/>
                    <a:pt x="387969" y="99702"/>
                    <a:pt x="383634" y="112706"/>
                  </a:cubicBezTo>
                  <a:cubicBezTo>
                    <a:pt x="381467" y="123543"/>
                    <a:pt x="377132" y="132213"/>
                    <a:pt x="370630" y="140883"/>
                  </a:cubicBezTo>
                  <a:cubicBezTo>
                    <a:pt x="370630" y="140883"/>
                    <a:pt x="370630" y="140883"/>
                    <a:pt x="370630" y="140883"/>
                  </a:cubicBezTo>
                  <a:cubicBezTo>
                    <a:pt x="370630" y="140883"/>
                    <a:pt x="370630" y="140883"/>
                    <a:pt x="370630" y="140883"/>
                  </a:cubicBezTo>
                  <a:cubicBezTo>
                    <a:pt x="377132" y="134380"/>
                    <a:pt x="381467" y="123543"/>
                    <a:pt x="385802" y="114873"/>
                  </a:cubicBezTo>
                  <a:cubicBezTo>
                    <a:pt x="387969" y="106204"/>
                    <a:pt x="390136" y="97534"/>
                    <a:pt x="392304" y="88864"/>
                  </a:cubicBezTo>
                  <a:cubicBezTo>
                    <a:pt x="394471" y="104036"/>
                    <a:pt x="396639" y="123543"/>
                    <a:pt x="390136" y="136548"/>
                  </a:cubicBezTo>
                  <a:cubicBezTo>
                    <a:pt x="385802" y="149552"/>
                    <a:pt x="368462" y="171227"/>
                    <a:pt x="351123" y="166892"/>
                  </a:cubicBezTo>
                  <a:lnTo>
                    <a:pt x="351123" y="166892"/>
                  </a:lnTo>
                  <a:close/>
                  <a:moveTo>
                    <a:pt x="361960" y="179896"/>
                  </a:moveTo>
                  <a:lnTo>
                    <a:pt x="361960" y="179896"/>
                  </a:lnTo>
                  <a:cubicBezTo>
                    <a:pt x="372797" y="160389"/>
                    <a:pt x="398806" y="182064"/>
                    <a:pt x="416146" y="179896"/>
                  </a:cubicBezTo>
                  <a:cubicBezTo>
                    <a:pt x="435652" y="177729"/>
                    <a:pt x="450824" y="171227"/>
                    <a:pt x="472499" y="171227"/>
                  </a:cubicBezTo>
                  <a:cubicBezTo>
                    <a:pt x="468164" y="169059"/>
                    <a:pt x="463829" y="169059"/>
                    <a:pt x="461662" y="166892"/>
                  </a:cubicBezTo>
                  <a:cubicBezTo>
                    <a:pt x="448657" y="162557"/>
                    <a:pt x="437820" y="160389"/>
                    <a:pt x="424815" y="160389"/>
                  </a:cubicBezTo>
                  <a:cubicBezTo>
                    <a:pt x="413978" y="160389"/>
                    <a:pt x="403141" y="160389"/>
                    <a:pt x="394471" y="166892"/>
                  </a:cubicBezTo>
                  <a:cubicBezTo>
                    <a:pt x="394471" y="166892"/>
                    <a:pt x="394471" y="166892"/>
                    <a:pt x="394471" y="166892"/>
                  </a:cubicBezTo>
                  <a:cubicBezTo>
                    <a:pt x="394471" y="166892"/>
                    <a:pt x="394471" y="166892"/>
                    <a:pt x="394471" y="166892"/>
                  </a:cubicBezTo>
                  <a:cubicBezTo>
                    <a:pt x="403141" y="162557"/>
                    <a:pt x="413978" y="160389"/>
                    <a:pt x="424815" y="160389"/>
                  </a:cubicBezTo>
                  <a:cubicBezTo>
                    <a:pt x="433485" y="160389"/>
                    <a:pt x="442155" y="160389"/>
                    <a:pt x="450824" y="162557"/>
                  </a:cubicBezTo>
                  <a:cubicBezTo>
                    <a:pt x="437820" y="156055"/>
                    <a:pt x="418313" y="149552"/>
                    <a:pt x="403141" y="151720"/>
                  </a:cubicBezTo>
                  <a:cubicBezTo>
                    <a:pt x="385802" y="151720"/>
                    <a:pt x="361960" y="162557"/>
                    <a:pt x="361960" y="179896"/>
                  </a:cubicBezTo>
                  <a:lnTo>
                    <a:pt x="361960" y="179896"/>
                  </a:lnTo>
                  <a:close/>
                  <a:moveTo>
                    <a:pt x="411811" y="127878"/>
                  </a:moveTo>
                  <a:lnTo>
                    <a:pt x="411811" y="127878"/>
                  </a:lnTo>
                  <a:cubicBezTo>
                    <a:pt x="433485" y="125711"/>
                    <a:pt x="422648" y="91032"/>
                    <a:pt x="431318" y="78027"/>
                  </a:cubicBezTo>
                  <a:cubicBezTo>
                    <a:pt x="439987" y="60688"/>
                    <a:pt x="452992" y="49851"/>
                    <a:pt x="459494" y="28177"/>
                  </a:cubicBezTo>
                  <a:cubicBezTo>
                    <a:pt x="459494" y="32511"/>
                    <a:pt x="459494" y="36846"/>
                    <a:pt x="459494" y="41181"/>
                  </a:cubicBezTo>
                  <a:cubicBezTo>
                    <a:pt x="457327" y="54186"/>
                    <a:pt x="457327" y="65023"/>
                    <a:pt x="450824" y="78027"/>
                  </a:cubicBezTo>
                  <a:cubicBezTo>
                    <a:pt x="446490" y="88864"/>
                    <a:pt x="442155" y="97534"/>
                    <a:pt x="433485" y="104036"/>
                  </a:cubicBezTo>
                  <a:cubicBezTo>
                    <a:pt x="433485" y="104036"/>
                    <a:pt x="433485" y="104036"/>
                    <a:pt x="433485" y="104036"/>
                  </a:cubicBezTo>
                  <a:cubicBezTo>
                    <a:pt x="433485" y="104036"/>
                    <a:pt x="433485" y="104036"/>
                    <a:pt x="433485" y="104036"/>
                  </a:cubicBezTo>
                  <a:cubicBezTo>
                    <a:pt x="442155" y="97534"/>
                    <a:pt x="446490" y="88864"/>
                    <a:pt x="450824" y="78027"/>
                  </a:cubicBezTo>
                  <a:cubicBezTo>
                    <a:pt x="455159" y="69358"/>
                    <a:pt x="457327" y="62855"/>
                    <a:pt x="459494" y="54186"/>
                  </a:cubicBezTo>
                  <a:cubicBezTo>
                    <a:pt x="461662" y="69358"/>
                    <a:pt x="459494" y="88864"/>
                    <a:pt x="452992" y="101869"/>
                  </a:cubicBezTo>
                  <a:cubicBezTo>
                    <a:pt x="446490" y="114873"/>
                    <a:pt x="429150" y="134380"/>
                    <a:pt x="411811" y="127878"/>
                  </a:cubicBezTo>
                  <a:lnTo>
                    <a:pt x="411811" y="127878"/>
                  </a:lnTo>
                  <a:close/>
                  <a:moveTo>
                    <a:pt x="420480" y="143050"/>
                  </a:moveTo>
                  <a:lnTo>
                    <a:pt x="420480" y="143050"/>
                  </a:lnTo>
                  <a:cubicBezTo>
                    <a:pt x="433485" y="125711"/>
                    <a:pt x="457327" y="149552"/>
                    <a:pt x="474666" y="149552"/>
                  </a:cubicBezTo>
                  <a:cubicBezTo>
                    <a:pt x="494173" y="149552"/>
                    <a:pt x="509345" y="143050"/>
                    <a:pt x="531019" y="147385"/>
                  </a:cubicBezTo>
                  <a:cubicBezTo>
                    <a:pt x="526684" y="145217"/>
                    <a:pt x="524517" y="143050"/>
                    <a:pt x="520182" y="143050"/>
                  </a:cubicBezTo>
                  <a:cubicBezTo>
                    <a:pt x="509345" y="138715"/>
                    <a:pt x="496340" y="134380"/>
                    <a:pt x="483336" y="132213"/>
                  </a:cubicBezTo>
                  <a:cubicBezTo>
                    <a:pt x="472499" y="130045"/>
                    <a:pt x="461662" y="130045"/>
                    <a:pt x="452992" y="134380"/>
                  </a:cubicBezTo>
                  <a:cubicBezTo>
                    <a:pt x="452992" y="134380"/>
                    <a:pt x="452992" y="134380"/>
                    <a:pt x="452992" y="134380"/>
                  </a:cubicBezTo>
                  <a:cubicBezTo>
                    <a:pt x="452992" y="134380"/>
                    <a:pt x="452992" y="134380"/>
                    <a:pt x="452992" y="134380"/>
                  </a:cubicBezTo>
                  <a:cubicBezTo>
                    <a:pt x="461662" y="130045"/>
                    <a:pt x="472499" y="130045"/>
                    <a:pt x="483336" y="130045"/>
                  </a:cubicBezTo>
                  <a:cubicBezTo>
                    <a:pt x="492005" y="130045"/>
                    <a:pt x="500675" y="132213"/>
                    <a:pt x="509345" y="134380"/>
                  </a:cubicBezTo>
                  <a:cubicBezTo>
                    <a:pt x="496340" y="125711"/>
                    <a:pt x="479001" y="119208"/>
                    <a:pt x="463829" y="117041"/>
                  </a:cubicBezTo>
                  <a:cubicBezTo>
                    <a:pt x="448657" y="117041"/>
                    <a:pt x="422648" y="123543"/>
                    <a:pt x="420480" y="143050"/>
                  </a:cubicBezTo>
                  <a:lnTo>
                    <a:pt x="420480" y="143050"/>
                  </a:lnTo>
                  <a:close/>
                  <a:moveTo>
                    <a:pt x="474666" y="95367"/>
                  </a:moveTo>
                  <a:lnTo>
                    <a:pt x="474666" y="95367"/>
                  </a:lnTo>
                  <a:cubicBezTo>
                    <a:pt x="492005" y="104036"/>
                    <a:pt x="511512" y="86697"/>
                    <a:pt x="520182" y="71525"/>
                  </a:cubicBezTo>
                  <a:cubicBezTo>
                    <a:pt x="528852" y="58520"/>
                    <a:pt x="531019" y="41181"/>
                    <a:pt x="531019" y="23842"/>
                  </a:cubicBezTo>
                  <a:cubicBezTo>
                    <a:pt x="528852" y="32511"/>
                    <a:pt x="524517" y="39014"/>
                    <a:pt x="520182" y="47683"/>
                  </a:cubicBezTo>
                  <a:cubicBezTo>
                    <a:pt x="515847" y="56353"/>
                    <a:pt x="509345" y="65023"/>
                    <a:pt x="500675" y="71525"/>
                  </a:cubicBezTo>
                  <a:cubicBezTo>
                    <a:pt x="500675" y="71525"/>
                    <a:pt x="500675" y="71525"/>
                    <a:pt x="500675" y="71525"/>
                  </a:cubicBezTo>
                  <a:cubicBezTo>
                    <a:pt x="500675" y="71525"/>
                    <a:pt x="500675" y="71525"/>
                    <a:pt x="500675" y="71525"/>
                  </a:cubicBezTo>
                  <a:cubicBezTo>
                    <a:pt x="509345" y="65023"/>
                    <a:pt x="515847" y="56353"/>
                    <a:pt x="520182" y="47683"/>
                  </a:cubicBezTo>
                  <a:cubicBezTo>
                    <a:pt x="526684" y="36846"/>
                    <a:pt x="528852" y="23842"/>
                    <a:pt x="531019" y="13005"/>
                  </a:cubicBezTo>
                  <a:cubicBezTo>
                    <a:pt x="531019" y="8670"/>
                    <a:pt x="533187" y="4335"/>
                    <a:pt x="533187" y="0"/>
                  </a:cubicBezTo>
                  <a:cubicBezTo>
                    <a:pt x="524517" y="19507"/>
                    <a:pt x="509345" y="28177"/>
                    <a:pt x="498508" y="45516"/>
                  </a:cubicBezTo>
                  <a:cubicBezTo>
                    <a:pt x="489838" y="60688"/>
                    <a:pt x="496340" y="95367"/>
                    <a:pt x="474666" y="95367"/>
                  </a:cubicBezTo>
                  <a:lnTo>
                    <a:pt x="474666" y="95367"/>
                  </a:lnTo>
                  <a:close/>
                  <a:moveTo>
                    <a:pt x="481168" y="110539"/>
                  </a:moveTo>
                  <a:lnTo>
                    <a:pt x="481168" y="110539"/>
                  </a:lnTo>
                  <a:cubicBezTo>
                    <a:pt x="494173" y="93199"/>
                    <a:pt x="518015" y="121376"/>
                    <a:pt x="533187" y="123543"/>
                  </a:cubicBezTo>
                  <a:cubicBezTo>
                    <a:pt x="552693" y="125711"/>
                    <a:pt x="570033" y="121376"/>
                    <a:pt x="589540" y="125711"/>
                  </a:cubicBezTo>
                  <a:cubicBezTo>
                    <a:pt x="585205" y="123543"/>
                    <a:pt x="583037" y="121376"/>
                    <a:pt x="578702" y="119208"/>
                  </a:cubicBezTo>
                  <a:cubicBezTo>
                    <a:pt x="567865" y="112706"/>
                    <a:pt x="557028" y="108371"/>
                    <a:pt x="544024" y="106204"/>
                  </a:cubicBezTo>
                  <a:cubicBezTo>
                    <a:pt x="533187" y="104036"/>
                    <a:pt x="522349" y="101869"/>
                    <a:pt x="513680" y="106204"/>
                  </a:cubicBezTo>
                  <a:cubicBezTo>
                    <a:pt x="513680" y="106204"/>
                    <a:pt x="513680" y="106204"/>
                    <a:pt x="513680" y="106204"/>
                  </a:cubicBezTo>
                  <a:cubicBezTo>
                    <a:pt x="513680" y="106204"/>
                    <a:pt x="513680" y="106204"/>
                    <a:pt x="513680" y="106204"/>
                  </a:cubicBezTo>
                  <a:cubicBezTo>
                    <a:pt x="524517" y="104036"/>
                    <a:pt x="535354" y="104036"/>
                    <a:pt x="544024" y="106204"/>
                  </a:cubicBezTo>
                  <a:cubicBezTo>
                    <a:pt x="552693" y="108371"/>
                    <a:pt x="561363" y="110539"/>
                    <a:pt x="570033" y="112706"/>
                  </a:cubicBezTo>
                  <a:cubicBezTo>
                    <a:pt x="557028" y="104036"/>
                    <a:pt x="541856" y="93199"/>
                    <a:pt x="526684" y="91032"/>
                  </a:cubicBezTo>
                  <a:cubicBezTo>
                    <a:pt x="513680" y="86697"/>
                    <a:pt x="485503" y="93199"/>
                    <a:pt x="481168" y="110539"/>
                  </a:cubicBezTo>
                  <a:lnTo>
                    <a:pt x="481168" y="110539"/>
                  </a:lnTo>
                  <a:close/>
                  <a:moveTo>
                    <a:pt x="825789" y="1402323"/>
                  </a:moveTo>
                  <a:lnTo>
                    <a:pt x="825789" y="1402323"/>
                  </a:lnTo>
                  <a:cubicBezTo>
                    <a:pt x="845296" y="1391486"/>
                    <a:pt x="856133" y="1423998"/>
                    <a:pt x="871305" y="1432667"/>
                  </a:cubicBezTo>
                  <a:cubicBezTo>
                    <a:pt x="888644" y="1441337"/>
                    <a:pt x="905984" y="1443504"/>
                    <a:pt x="923323" y="1456509"/>
                  </a:cubicBezTo>
                  <a:cubicBezTo>
                    <a:pt x="921156" y="1454342"/>
                    <a:pt x="918988" y="1450007"/>
                    <a:pt x="914653" y="1447839"/>
                  </a:cubicBezTo>
                  <a:cubicBezTo>
                    <a:pt x="905984" y="1439170"/>
                    <a:pt x="897314" y="1430500"/>
                    <a:pt x="886477" y="1421830"/>
                  </a:cubicBezTo>
                  <a:cubicBezTo>
                    <a:pt x="877807" y="1415328"/>
                    <a:pt x="866970" y="1410993"/>
                    <a:pt x="858300" y="1410993"/>
                  </a:cubicBezTo>
                  <a:cubicBezTo>
                    <a:pt x="858300" y="1410993"/>
                    <a:pt x="858300" y="1410993"/>
                    <a:pt x="858300" y="1410993"/>
                  </a:cubicBezTo>
                  <a:cubicBezTo>
                    <a:pt x="858300" y="1410993"/>
                    <a:pt x="858300" y="1410993"/>
                    <a:pt x="860468" y="1410993"/>
                  </a:cubicBezTo>
                  <a:cubicBezTo>
                    <a:pt x="871305" y="1410993"/>
                    <a:pt x="879974" y="1415328"/>
                    <a:pt x="888644" y="1421830"/>
                  </a:cubicBezTo>
                  <a:cubicBezTo>
                    <a:pt x="895146" y="1426165"/>
                    <a:pt x="903816" y="1430500"/>
                    <a:pt x="910318" y="1437002"/>
                  </a:cubicBezTo>
                  <a:cubicBezTo>
                    <a:pt x="901649" y="1423998"/>
                    <a:pt x="890812" y="1408826"/>
                    <a:pt x="877807" y="1402323"/>
                  </a:cubicBezTo>
                  <a:cubicBezTo>
                    <a:pt x="862635" y="1391486"/>
                    <a:pt x="834459" y="1387151"/>
                    <a:pt x="825789" y="1402323"/>
                  </a:cubicBezTo>
                  <a:lnTo>
                    <a:pt x="825789" y="1402323"/>
                  </a:lnTo>
                  <a:close/>
                  <a:moveTo>
                    <a:pt x="823621" y="1384984"/>
                  </a:moveTo>
                  <a:lnTo>
                    <a:pt x="823621" y="1384984"/>
                  </a:lnTo>
                  <a:cubicBezTo>
                    <a:pt x="843128" y="1393654"/>
                    <a:pt x="849631" y="1356807"/>
                    <a:pt x="862635" y="1348138"/>
                  </a:cubicBezTo>
                  <a:cubicBezTo>
                    <a:pt x="877807" y="1335133"/>
                    <a:pt x="895146" y="1332966"/>
                    <a:pt x="910318" y="1317794"/>
                  </a:cubicBezTo>
                  <a:cubicBezTo>
                    <a:pt x="908151" y="1322129"/>
                    <a:pt x="905984" y="1324296"/>
                    <a:pt x="903816" y="1328631"/>
                  </a:cubicBezTo>
                  <a:cubicBezTo>
                    <a:pt x="897314" y="1339468"/>
                    <a:pt x="890812" y="1350305"/>
                    <a:pt x="879974" y="1356807"/>
                  </a:cubicBezTo>
                  <a:cubicBezTo>
                    <a:pt x="871305" y="1363310"/>
                    <a:pt x="862635" y="1369812"/>
                    <a:pt x="853965" y="1371979"/>
                  </a:cubicBezTo>
                  <a:cubicBezTo>
                    <a:pt x="853965" y="1371979"/>
                    <a:pt x="853965" y="1371979"/>
                    <a:pt x="853965" y="1371979"/>
                  </a:cubicBezTo>
                  <a:cubicBezTo>
                    <a:pt x="853965" y="1371979"/>
                    <a:pt x="853965" y="1371979"/>
                    <a:pt x="853965" y="1371979"/>
                  </a:cubicBezTo>
                  <a:cubicBezTo>
                    <a:pt x="864803" y="1369812"/>
                    <a:pt x="873472" y="1363310"/>
                    <a:pt x="879974" y="1356807"/>
                  </a:cubicBezTo>
                  <a:cubicBezTo>
                    <a:pt x="886477" y="1350305"/>
                    <a:pt x="892979" y="1345970"/>
                    <a:pt x="897314" y="1339468"/>
                  </a:cubicBezTo>
                  <a:cubicBezTo>
                    <a:pt x="890812" y="1354640"/>
                    <a:pt x="882142" y="1369812"/>
                    <a:pt x="869137" y="1378482"/>
                  </a:cubicBezTo>
                  <a:cubicBezTo>
                    <a:pt x="862635" y="1389319"/>
                    <a:pt x="836626" y="1400156"/>
                    <a:pt x="823621" y="1384984"/>
                  </a:cubicBezTo>
                  <a:lnTo>
                    <a:pt x="823621" y="1384984"/>
                  </a:lnTo>
                  <a:close/>
                  <a:moveTo>
                    <a:pt x="895146" y="1391486"/>
                  </a:moveTo>
                  <a:lnTo>
                    <a:pt x="895146" y="1391486"/>
                  </a:lnTo>
                  <a:cubicBezTo>
                    <a:pt x="903816" y="1374147"/>
                    <a:pt x="931993" y="1376314"/>
                    <a:pt x="944997" y="1382817"/>
                  </a:cubicBezTo>
                  <a:cubicBezTo>
                    <a:pt x="958002" y="1389319"/>
                    <a:pt x="973174" y="1402323"/>
                    <a:pt x="981843" y="1413160"/>
                  </a:cubicBezTo>
                  <a:cubicBezTo>
                    <a:pt x="975341" y="1408826"/>
                    <a:pt x="966671" y="1404491"/>
                    <a:pt x="960169" y="1400156"/>
                  </a:cubicBezTo>
                  <a:cubicBezTo>
                    <a:pt x="951500" y="1395821"/>
                    <a:pt x="940662" y="1391486"/>
                    <a:pt x="929825" y="1393654"/>
                  </a:cubicBezTo>
                  <a:cubicBezTo>
                    <a:pt x="929825" y="1393654"/>
                    <a:pt x="929825" y="1393654"/>
                    <a:pt x="927658" y="1393654"/>
                  </a:cubicBezTo>
                  <a:cubicBezTo>
                    <a:pt x="927658" y="1393654"/>
                    <a:pt x="927658" y="1393654"/>
                    <a:pt x="927658" y="1393654"/>
                  </a:cubicBezTo>
                  <a:cubicBezTo>
                    <a:pt x="938495" y="1393654"/>
                    <a:pt x="949332" y="1397989"/>
                    <a:pt x="958002" y="1402323"/>
                  </a:cubicBezTo>
                  <a:cubicBezTo>
                    <a:pt x="968839" y="1408826"/>
                    <a:pt x="979676" y="1415328"/>
                    <a:pt x="988346" y="1423998"/>
                  </a:cubicBezTo>
                  <a:cubicBezTo>
                    <a:pt x="990513" y="1426165"/>
                    <a:pt x="994848" y="1430500"/>
                    <a:pt x="997015" y="1432667"/>
                  </a:cubicBezTo>
                  <a:cubicBezTo>
                    <a:pt x="977509" y="1421830"/>
                    <a:pt x="962337" y="1423998"/>
                    <a:pt x="942830" y="1415328"/>
                  </a:cubicBezTo>
                  <a:cubicBezTo>
                    <a:pt x="927658" y="1410993"/>
                    <a:pt x="912486" y="1378482"/>
                    <a:pt x="895146" y="1391486"/>
                  </a:cubicBezTo>
                  <a:lnTo>
                    <a:pt x="895146" y="1391486"/>
                  </a:lnTo>
                  <a:close/>
                  <a:moveTo>
                    <a:pt x="892979" y="1374147"/>
                  </a:moveTo>
                  <a:lnTo>
                    <a:pt x="892979" y="1374147"/>
                  </a:lnTo>
                  <a:cubicBezTo>
                    <a:pt x="914653" y="1380649"/>
                    <a:pt x="916821" y="1343803"/>
                    <a:pt x="927658" y="1332966"/>
                  </a:cubicBezTo>
                  <a:cubicBezTo>
                    <a:pt x="942830" y="1319961"/>
                    <a:pt x="958002" y="1313459"/>
                    <a:pt x="973174" y="1296120"/>
                  </a:cubicBezTo>
                  <a:cubicBezTo>
                    <a:pt x="971006" y="1300455"/>
                    <a:pt x="971006" y="1302622"/>
                    <a:pt x="968839" y="1306957"/>
                  </a:cubicBezTo>
                  <a:cubicBezTo>
                    <a:pt x="962337" y="1317794"/>
                    <a:pt x="958002" y="1328631"/>
                    <a:pt x="949332" y="1339468"/>
                  </a:cubicBezTo>
                  <a:cubicBezTo>
                    <a:pt x="942830" y="1348138"/>
                    <a:pt x="934160" y="1354640"/>
                    <a:pt x="923323" y="1358975"/>
                  </a:cubicBezTo>
                  <a:cubicBezTo>
                    <a:pt x="923323" y="1358975"/>
                    <a:pt x="923323" y="1358975"/>
                    <a:pt x="923323" y="1358975"/>
                  </a:cubicBezTo>
                  <a:cubicBezTo>
                    <a:pt x="923323" y="1358975"/>
                    <a:pt x="923323" y="1358975"/>
                    <a:pt x="923323" y="1358975"/>
                  </a:cubicBezTo>
                  <a:cubicBezTo>
                    <a:pt x="934160" y="1354640"/>
                    <a:pt x="940662" y="1348138"/>
                    <a:pt x="949332" y="1341635"/>
                  </a:cubicBezTo>
                  <a:cubicBezTo>
                    <a:pt x="955834" y="1335133"/>
                    <a:pt x="960169" y="1328631"/>
                    <a:pt x="966671" y="1322129"/>
                  </a:cubicBezTo>
                  <a:cubicBezTo>
                    <a:pt x="962337" y="1337301"/>
                    <a:pt x="955834" y="1354640"/>
                    <a:pt x="942830" y="1365477"/>
                  </a:cubicBezTo>
                  <a:cubicBezTo>
                    <a:pt x="931993" y="1374147"/>
                    <a:pt x="905984" y="1387151"/>
                    <a:pt x="892979" y="1374147"/>
                  </a:cubicBezTo>
                  <a:lnTo>
                    <a:pt x="892979" y="1374147"/>
                  </a:lnTo>
                  <a:close/>
                  <a:moveTo>
                    <a:pt x="964504" y="1371979"/>
                  </a:moveTo>
                  <a:lnTo>
                    <a:pt x="964504" y="1371979"/>
                  </a:lnTo>
                  <a:cubicBezTo>
                    <a:pt x="981843" y="1356807"/>
                    <a:pt x="999183" y="1387151"/>
                    <a:pt x="1014355" y="1391486"/>
                  </a:cubicBezTo>
                  <a:cubicBezTo>
                    <a:pt x="1033862" y="1395821"/>
                    <a:pt x="1051201" y="1393654"/>
                    <a:pt x="1070708" y="1402323"/>
                  </a:cubicBezTo>
                  <a:cubicBezTo>
                    <a:pt x="1068541" y="1400156"/>
                    <a:pt x="1064206" y="1397989"/>
                    <a:pt x="1062038" y="1395821"/>
                  </a:cubicBezTo>
                  <a:cubicBezTo>
                    <a:pt x="1051201" y="1389319"/>
                    <a:pt x="1042531" y="1380649"/>
                    <a:pt x="1029527" y="1376314"/>
                  </a:cubicBezTo>
                  <a:cubicBezTo>
                    <a:pt x="1020857" y="1371979"/>
                    <a:pt x="1010020" y="1369812"/>
                    <a:pt x="999183" y="1371979"/>
                  </a:cubicBezTo>
                  <a:cubicBezTo>
                    <a:pt x="999183" y="1371979"/>
                    <a:pt x="999183" y="1371979"/>
                    <a:pt x="999183" y="1371979"/>
                  </a:cubicBezTo>
                  <a:cubicBezTo>
                    <a:pt x="999183" y="1371979"/>
                    <a:pt x="999183" y="1371979"/>
                    <a:pt x="1001350" y="1371979"/>
                  </a:cubicBezTo>
                  <a:cubicBezTo>
                    <a:pt x="1012187" y="1369812"/>
                    <a:pt x="1023025" y="1371979"/>
                    <a:pt x="1031694" y="1376314"/>
                  </a:cubicBezTo>
                  <a:cubicBezTo>
                    <a:pt x="1040364" y="1378482"/>
                    <a:pt x="1046866" y="1382817"/>
                    <a:pt x="1055536" y="1387151"/>
                  </a:cubicBezTo>
                  <a:cubicBezTo>
                    <a:pt x="1044699" y="1376314"/>
                    <a:pt x="1029527" y="1363310"/>
                    <a:pt x="1016522" y="1358975"/>
                  </a:cubicBezTo>
                  <a:cubicBezTo>
                    <a:pt x="999183" y="1354640"/>
                    <a:pt x="971006" y="1354640"/>
                    <a:pt x="964504" y="1371979"/>
                  </a:cubicBezTo>
                  <a:lnTo>
                    <a:pt x="964504" y="1371979"/>
                  </a:lnTo>
                  <a:close/>
                  <a:moveTo>
                    <a:pt x="960169" y="1356807"/>
                  </a:moveTo>
                  <a:lnTo>
                    <a:pt x="960169" y="1356807"/>
                  </a:lnTo>
                  <a:cubicBezTo>
                    <a:pt x="975341" y="1367645"/>
                    <a:pt x="999183" y="1352473"/>
                    <a:pt x="1007853" y="1341635"/>
                  </a:cubicBezTo>
                  <a:cubicBezTo>
                    <a:pt x="1018690" y="1330798"/>
                    <a:pt x="1023025" y="1313459"/>
                    <a:pt x="1025192" y="1296120"/>
                  </a:cubicBezTo>
                  <a:cubicBezTo>
                    <a:pt x="1020857" y="1302622"/>
                    <a:pt x="1016522" y="1311292"/>
                    <a:pt x="1010020" y="1317794"/>
                  </a:cubicBezTo>
                  <a:cubicBezTo>
                    <a:pt x="1003518" y="1326464"/>
                    <a:pt x="997015" y="1332966"/>
                    <a:pt x="986178" y="1337301"/>
                  </a:cubicBezTo>
                  <a:cubicBezTo>
                    <a:pt x="986178" y="1337301"/>
                    <a:pt x="986178" y="1337301"/>
                    <a:pt x="986178" y="1337301"/>
                  </a:cubicBezTo>
                  <a:cubicBezTo>
                    <a:pt x="986178" y="1337301"/>
                    <a:pt x="986178" y="1337301"/>
                    <a:pt x="986178" y="1337301"/>
                  </a:cubicBezTo>
                  <a:cubicBezTo>
                    <a:pt x="994848" y="1332966"/>
                    <a:pt x="1003518" y="1324296"/>
                    <a:pt x="1010020" y="1315626"/>
                  </a:cubicBezTo>
                  <a:cubicBezTo>
                    <a:pt x="1016522" y="1304789"/>
                    <a:pt x="1023025" y="1293952"/>
                    <a:pt x="1027359" y="1283115"/>
                  </a:cubicBezTo>
                  <a:cubicBezTo>
                    <a:pt x="1029527" y="1278780"/>
                    <a:pt x="1029527" y="1274445"/>
                    <a:pt x="1031694" y="1272278"/>
                  </a:cubicBezTo>
                  <a:cubicBezTo>
                    <a:pt x="1018690" y="1289617"/>
                    <a:pt x="1003518" y="1298287"/>
                    <a:pt x="990513" y="1313459"/>
                  </a:cubicBezTo>
                  <a:cubicBezTo>
                    <a:pt x="979676" y="1324296"/>
                    <a:pt x="981843" y="1361142"/>
                    <a:pt x="960169" y="1356807"/>
                  </a:cubicBezTo>
                  <a:lnTo>
                    <a:pt x="960169" y="1356807"/>
                  </a:lnTo>
                  <a:close/>
                  <a:moveTo>
                    <a:pt x="1031694" y="1348138"/>
                  </a:moveTo>
                  <a:lnTo>
                    <a:pt x="1031694" y="1348138"/>
                  </a:lnTo>
                  <a:cubicBezTo>
                    <a:pt x="1036029" y="1330798"/>
                    <a:pt x="1064206" y="1326464"/>
                    <a:pt x="1079378" y="1328631"/>
                  </a:cubicBezTo>
                  <a:cubicBezTo>
                    <a:pt x="1094550" y="1330798"/>
                    <a:pt x="1109722" y="1341635"/>
                    <a:pt x="1122726" y="1352473"/>
                  </a:cubicBezTo>
                  <a:cubicBezTo>
                    <a:pt x="1114056" y="1350305"/>
                    <a:pt x="1105387" y="1345970"/>
                    <a:pt x="1098884" y="1343803"/>
                  </a:cubicBezTo>
                  <a:cubicBezTo>
                    <a:pt x="1088047" y="1341635"/>
                    <a:pt x="1077210" y="1339468"/>
                    <a:pt x="1068541" y="1343803"/>
                  </a:cubicBezTo>
                  <a:cubicBezTo>
                    <a:pt x="1068541" y="1343803"/>
                    <a:pt x="1068541" y="1343803"/>
                    <a:pt x="1068541" y="1343803"/>
                  </a:cubicBezTo>
                  <a:cubicBezTo>
                    <a:pt x="1068541" y="1343803"/>
                    <a:pt x="1068541" y="1343803"/>
                    <a:pt x="1068541" y="1343803"/>
                  </a:cubicBezTo>
                  <a:cubicBezTo>
                    <a:pt x="1079378" y="1341635"/>
                    <a:pt x="1090215" y="1343803"/>
                    <a:pt x="1098884" y="1345970"/>
                  </a:cubicBezTo>
                  <a:cubicBezTo>
                    <a:pt x="1111889" y="1350305"/>
                    <a:pt x="1122726" y="1354640"/>
                    <a:pt x="1133563" y="1361142"/>
                  </a:cubicBezTo>
                  <a:cubicBezTo>
                    <a:pt x="1137898" y="1363310"/>
                    <a:pt x="1140065" y="1365477"/>
                    <a:pt x="1144400" y="1367645"/>
                  </a:cubicBezTo>
                  <a:cubicBezTo>
                    <a:pt x="1122726" y="1361142"/>
                    <a:pt x="1107554" y="1365477"/>
                    <a:pt x="1088047" y="1361142"/>
                  </a:cubicBezTo>
                  <a:cubicBezTo>
                    <a:pt x="1068541" y="1358975"/>
                    <a:pt x="1046866" y="1330798"/>
                    <a:pt x="1031694" y="1348138"/>
                  </a:cubicBezTo>
                  <a:lnTo>
                    <a:pt x="1031694" y="1348138"/>
                  </a:lnTo>
                  <a:close/>
                  <a:moveTo>
                    <a:pt x="1025192" y="1330798"/>
                  </a:moveTo>
                  <a:lnTo>
                    <a:pt x="1025192" y="1330798"/>
                  </a:lnTo>
                  <a:cubicBezTo>
                    <a:pt x="1046866" y="1330798"/>
                    <a:pt x="1042531" y="1296120"/>
                    <a:pt x="1051201" y="1283115"/>
                  </a:cubicBezTo>
                  <a:cubicBezTo>
                    <a:pt x="1062038" y="1265776"/>
                    <a:pt x="1077210" y="1257106"/>
                    <a:pt x="1088047" y="1239767"/>
                  </a:cubicBezTo>
                  <a:cubicBezTo>
                    <a:pt x="1088047" y="1244101"/>
                    <a:pt x="1085880" y="1248436"/>
                    <a:pt x="1085880" y="1250604"/>
                  </a:cubicBezTo>
                  <a:cubicBezTo>
                    <a:pt x="1083712" y="1263608"/>
                    <a:pt x="1079378" y="1274445"/>
                    <a:pt x="1072875" y="1285282"/>
                  </a:cubicBezTo>
                  <a:cubicBezTo>
                    <a:pt x="1068541" y="1293952"/>
                    <a:pt x="1062038" y="1302622"/>
                    <a:pt x="1053368" y="1309124"/>
                  </a:cubicBezTo>
                  <a:cubicBezTo>
                    <a:pt x="1053368" y="1309124"/>
                    <a:pt x="1053368" y="1309124"/>
                    <a:pt x="1053368" y="1309124"/>
                  </a:cubicBezTo>
                  <a:cubicBezTo>
                    <a:pt x="1053368" y="1309124"/>
                    <a:pt x="1053368" y="1309124"/>
                    <a:pt x="1053368" y="1309124"/>
                  </a:cubicBezTo>
                  <a:cubicBezTo>
                    <a:pt x="1062038" y="1304789"/>
                    <a:pt x="1068541" y="1296120"/>
                    <a:pt x="1075043" y="1287450"/>
                  </a:cubicBezTo>
                  <a:cubicBezTo>
                    <a:pt x="1079378" y="1280948"/>
                    <a:pt x="1083712" y="1272278"/>
                    <a:pt x="1085880" y="1263608"/>
                  </a:cubicBezTo>
                  <a:cubicBezTo>
                    <a:pt x="1085880" y="1278780"/>
                    <a:pt x="1081545" y="1298287"/>
                    <a:pt x="1072875" y="1309124"/>
                  </a:cubicBezTo>
                  <a:cubicBezTo>
                    <a:pt x="1064206" y="1324296"/>
                    <a:pt x="1042531" y="1341635"/>
                    <a:pt x="1025192" y="1330798"/>
                  </a:cubicBezTo>
                  <a:lnTo>
                    <a:pt x="1025192" y="1330798"/>
                  </a:lnTo>
                  <a:close/>
                  <a:moveTo>
                    <a:pt x="1096717" y="1315626"/>
                  </a:moveTo>
                  <a:lnTo>
                    <a:pt x="1096717" y="1315626"/>
                  </a:lnTo>
                  <a:cubicBezTo>
                    <a:pt x="1109722" y="1298287"/>
                    <a:pt x="1133563" y="1324296"/>
                    <a:pt x="1150903" y="1324296"/>
                  </a:cubicBezTo>
                  <a:cubicBezTo>
                    <a:pt x="1170409" y="1326464"/>
                    <a:pt x="1187749" y="1319961"/>
                    <a:pt x="1207256" y="1324296"/>
                  </a:cubicBezTo>
                  <a:cubicBezTo>
                    <a:pt x="1202921" y="1322129"/>
                    <a:pt x="1200753" y="1319961"/>
                    <a:pt x="1196419" y="1319961"/>
                  </a:cubicBezTo>
                  <a:cubicBezTo>
                    <a:pt x="1185581" y="1315626"/>
                    <a:pt x="1172577" y="1311292"/>
                    <a:pt x="1161740" y="1309124"/>
                  </a:cubicBezTo>
                  <a:cubicBezTo>
                    <a:pt x="1150903" y="1306957"/>
                    <a:pt x="1140065" y="1306957"/>
                    <a:pt x="1131396" y="1311292"/>
                  </a:cubicBezTo>
                  <a:cubicBezTo>
                    <a:pt x="1131396" y="1311292"/>
                    <a:pt x="1131396" y="1311292"/>
                    <a:pt x="1131396" y="1311292"/>
                  </a:cubicBezTo>
                  <a:cubicBezTo>
                    <a:pt x="1131396" y="1311292"/>
                    <a:pt x="1131396" y="1311292"/>
                    <a:pt x="1131396" y="1311292"/>
                  </a:cubicBezTo>
                  <a:cubicBezTo>
                    <a:pt x="1140065" y="1306957"/>
                    <a:pt x="1150903" y="1306957"/>
                    <a:pt x="1161740" y="1309124"/>
                  </a:cubicBezTo>
                  <a:cubicBezTo>
                    <a:pt x="1170409" y="1309124"/>
                    <a:pt x="1179079" y="1311292"/>
                    <a:pt x="1187749" y="1313459"/>
                  </a:cubicBezTo>
                  <a:cubicBezTo>
                    <a:pt x="1174744" y="1304789"/>
                    <a:pt x="1157405" y="1296120"/>
                    <a:pt x="1142233" y="1296120"/>
                  </a:cubicBezTo>
                  <a:cubicBezTo>
                    <a:pt x="1124894" y="1289617"/>
                    <a:pt x="1098884" y="1296120"/>
                    <a:pt x="1096717" y="1315626"/>
                  </a:cubicBezTo>
                  <a:lnTo>
                    <a:pt x="1096717" y="1315626"/>
                  </a:lnTo>
                  <a:close/>
                  <a:moveTo>
                    <a:pt x="1088047" y="1300455"/>
                  </a:moveTo>
                  <a:lnTo>
                    <a:pt x="1088047" y="1300455"/>
                  </a:lnTo>
                  <a:cubicBezTo>
                    <a:pt x="1109722" y="1298287"/>
                    <a:pt x="1101052" y="1265776"/>
                    <a:pt x="1109722" y="1250604"/>
                  </a:cubicBezTo>
                  <a:cubicBezTo>
                    <a:pt x="1120559" y="1233264"/>
                    <a:pt x="1133563" y="1222427"/>
                    <a:pt x="1140065" y="1202920"/>
                  </a:cubicBezTo>
                  <a:cubicBezTo>
                    <a:pt x="1140065" y="1207255"/>
                    <a:pt x="1140065" y="1211590"/>
                    <a:pt x="1137898" y="1215925"/>
                  </a:cubicBezTo>
                  <a:cubicBezTo>
                    <a:pt x="1135731" y="1228929"/>
                    <a:pt x="1133563" y="1239767"/>
                    <a:pt x="1129228" y="1252771"/>
                  </a:cubicBezTo>
                  <a:cubicBezTo>
                    <a:pt x="1124894" y="1261441"/>
                    <a:pt x="1120559" y="1272278"/>
                    <a:pt x="1111889" y="1278780"/>
                  </a:cubicBezTo>
                  <a:cubicBezTo>
                    <a:pt x="1111889" y="1278780"/>
                    <a:pt x="1111889" y="1278780"/>
                    <a:pt x="1111889" y="1278780"/>
                  </a:cubicBezTo>
                  <a:cubicBezTo>
                    <a:pt x="1111889" y="1278780"/>
                    <a:pt x="1111889" y="1278780"/>
                    <a:pt x="1111889" y="1278780"/>
                  </a:cubicBezTo>
                  <a:cubicBezTo>
                    <a:pt x="1120559" y="1272278"/>
                    <a:pt x="1124894" y="1263608"/>
                    <a:pt x="1131396" y="1254938"/>
                  </a:cubicBezTo>
                  <a:cubicBezTo>
                    <a:pt x="1135731" y="1246269"/>
                    <a:pt x="1137898" y="1239767"/>
                    <a:pt x="1140065" y="1231097"/>
                  </a:cubicBezTo>
                  <a:cubicBezTo>
                    <a:pt x="1140065" y="1246269"/>
                    <a:pt x="1137898" y="1265776"/>
                    <a:pt x="1131396" y="1278780"/>
                  </a:cubicBezTo>
                  <a:cubicBezTo>
                    <a:pt x="1124894" y="1287450"/>
                    <a:pt x="1105387" y="1306957"/>
                    <a:pt x="1088047" y="1300455"/>
                  </a:cubicBezTo>
                  <a:lnTo>
                    <a:pt x="1088047" y="1300455"/>
                  </a:lnTo>
                  <a:close/>
                  <a:moveTo>
                    <a:pt x="1155237" y="1276613"/>
                  </a:moveTo>
                  <a:lnTo>
                    <a:pt x="1155237" y="1276613"/>
                  </a:lnTo>
                  <a:cubicBezTo>
                    <a:pt x="1166075" y="1257106"/>
                    <a:pt x="1192084" y="1280948"/>
                    <a:pt x="1209423" y="1280948"/>
                  </a:cubicBezTo>
                  <a:cubicBezTo>
                    <a:pt x="1228930" y="1280948"/>
                    <a:pt x="1244102" y="1272278"/>
                    <a:pt x="1265776" y="1274445"/>
                  </a:cubicBezTo>
                  <a:cubicBezTo>
                    <a:pt x="1261441" y="1272278"/>
                    <a:pt x="1259274" y="1272278"/>
                    <a:pt x="1254939" y="1270111"/>
                  </a:cubicBezTo>
                  <a:cubicBezTo>
                    <a:pt x="1244102" y="1265776"/>
                    <a:pt x="1231097" y="1263608"/>
                    <a:pt x="1218093" y="1261441"/>
                  </a:cubicBezTo>
                  <a:cubicBezTo>
                    <a:pt x="1207256" y="1261441"/>
                    <a:pt x="1196419" y="1261441"/>
                    <a:pt x="1187749" y="1265776"/>
                  </a:cubicBezTo>
                  <a:cubicBezTo>
                    <a:pt x="1187749" y="1265776"/>
                    <a:pt x="1187749" y="1265776"/>
                    <a:pt x="1187749" y="1265776"/>
                  </a:cubicBezTo>
                  <a:cubicBezTo>
                    <a:pt x="1187749" y="1265776"/>
                    <a:pt x="1187749" y="1265776"/>
                    <a:pt x="1187749" y="1265776"/>
                  </a:cubicBezTo>
                  <a:cubicBezTo>
                    <a:pt x="1196419" y="1261441"/>
                    <a:pt x="1207256" y="1259273"/>
                    <a:pt x="1218093" y="1259273"/>
                  </a:cubicBezTo>
                  <a:cubicBezTo>
                    <a:pt x="1226762" y="1259273"/>
                    <a:pt x="1235432" y="1259273"/>
                    <a:pt x="1244102" y="1261441"/>
                  </a:cubicBezTo>
                  <a:cubicBezTo>
                    <a:pt x="1231097" y="1252771"/>
                    <a:pt x="1213758" y="1248436"/>
                    <a:pt x="1198586" y="1248436"/>
                  </a:cubicBezTo>
                  <a:cubicBezTo>
                    <a:pt x="1183414" y="1248436"/>
                    <a:pt x="1157405" y="1257106"/>
                    <a:pt x="1155237" y="1276613"/>
                  </a:cubicBezTo>
                  <a:lnTo>
                    <a:pt x="1155237" y="1276613"/>
                  </a:lnTo>
                  <a:close/>
                  <a:moveTo>
                    <a:pt x="1146568" y="1261441"/>
                  </a:moveTo>
                  <a:lnTo>
                    <a:pt x="1146568" y="1261441"/>
                  </a:lnTo>
                  <a:cubicBezTo>
                    <a:pt x="1168242" y="1257106"/>
                    <a:pt x="1155237" y="1224595"/>
                    <a:pt x="1161740" y="1209423"/>
                  </a:cubicBezTo>
                  <a:cubicBezTo>
                    <a:pt x="1170409" y="1189916"/>
                    <a:pt x="1181247" y="1179079"/>
                    <a:pt x="1187749" y="1157404"/>
                  </a:cubicBezTo>
                  <a:cubicBezTo>
                    <a:pt x="1187749" y="1161739"/>
                    <a:pt x="1187749" y="1166074"/>
                    <a:pt x="1187749" y="1170409"/>
                  </a:cubicBezTo>
                  <a:cubicBezTo>
                    <a:pt x="1187749" y="1183414"/>
                    <a:pt x="1185581" y="1194251"/>
                    <a:pt x="1183414" y="1207255"/>
                  </a:cubicBezTo>
                  <a:cubicBezTo>
                    <a:pt x="1181247" y="1218092"/>
                    <a:pt x="1176912" y="1226762"/>
                    <a:pt x="1168242" y="1235432"/>
                  </a:cubicBezTo>
                  <a:cubicBezTo>
                    <a:pt x="1168242" y="1235432"/>
                    <a:pt x="1168242" y="1235432"/>
                    <a:pt x="1168242" y="1235432"/>
                  </a:cubicBezTo>
                  <a:cubicBezTo>
                    <a:pt x="1168242" y="1235432"/>
                    <a:pt x="1168242" y="1235432"/>
                    <a:pt x="1168242" y="1235432"/>
                  </a:cubicBezTo>
                  <a:cubicBezTo>
                    <a:pt x="1176912" y="1228929"/>
                    <a:pt x="1181247" y="1218092"/>
                    <a:pt x="1183414" y="1209423"/>
                  </a:cubicBezTo>
                  <a:cubicBezTo>
                    <a:pt x="1185581" y="1200753"/>
                    <a:pt x="1187749" y="1192083"/>
                    <a:pt x="1189916" y="1185581"/>
                  </a:cubicBezTo>
                  <a:cubicBezTo>
                    <a:pt x="1192084" y="1200753"/>
                    <a:pt x="1192084" y="1220260"/>
                    <a:pt x="1185581" y="1233264"/>
                  </a:cubicBezTo>
                  <a:cubicBezTo>
                    <a:pt x="1181247" y="1246269"/>
                    <a:pt x="1163907" y="1267943"/>
                    <a:pt x="1146568" y="1261441"/>
                  </a:cubicBezTo>
                  <a:lnTo>
                    <a:pt x="1146568" y="1261441"/>
                  </a:lnTo>
                  <a:close/>
                  <a:moveTo>
                    <a:pt x="1211591" y="1231097"/>
                  </a:moveTo>
                  <a:lnTo>
                    <a:pt x="1211591" y="1231097"/>
                  </a:lnTo>
                  <a:cubicBezTo>
                    <a:pt x="1220260" y="1211590"/>
                    <a:pt x="1250604" y="1231097"/>
                    <a:pt x="1265776" y="1228929"/>
                  </a:cubicBezTo>
                  <a:cubicBezTo>
                    <a:pt x="1285283" y="1226762"/>
                    <a:pt x="1300455" y="1218092"/>
                    <a:pt x="1322129" y="1215925"/>
                  </a:cubicBezTo>
                  <a:cubicBezTo>
                    <a:pt x="1317794" y="1213758"/>
                    <a:pt x="1313459" y="1213758"/>
                    <a:pt x="1311292" y="1213758"/>
                  </a:cubicBezTo>
                  <a:cubicBezTo>
                    <a:pt x="1298287" y="1211590"/>
                    <a:pt x="1287450" y="1209423"/>
                    <a:pt x="1274446" y="1209423"/>
                  </a:cubicBezTo>
                  <a:cubicBezTo>
                    <a:pt x="1263609" y="1209423"/>
                    <a:pt x="1252772" y="1211590"/>
                    <a:pt x="1244102" y="1218092"/>
                  </a:cubicBezTo>
                  <a:cubicBezTo>
                    <a:pt x="1244102" y="1218092"/>
                    <a:pt x="1244102" y="1218092"/>
                    <a:pt x="1244102" y="1218092"/>
                  </a:cubicBezTo>
                  <a:cubicBezTo>
                    <a:pt x="1244102" y="1218092"/>
                    <a:pt x="1244102" y="1218092"/>
                    <a:pt x="1244102" y="1218092"/>
                  </a:cubicBezTo>
                  <a:cubicBezTo>
                    <a:pt x="1252772" y="1211590"/>
                    <a:pt x="1263609" y="1209423"/>
                    <a:pt x="1274446" y="1209423"/>
                  </a:cubicBezTo>
                  <a:cubicBezTo>
                    <a:pt x="1283116" y="1209423"/>
                    <a:pt x="1291785" y="1209423"/>
                    <a:pt x="1300455" y="1209423"/>
                  </a:cubicBezTo>
                  <a:cubicBezTo>
                    <a:pt x="1285283" y="1202920"/>
                    <a:pt x="1267944" y="1198585"/>
                    <a:pt x="1252772" y="1200753"/>
                  </a:cubicBezTo>
                  <a:cubicBezTo>
                    <a:pt x="1235432" y="1200753"/>
                    <a:pt x="1211591" y="1211590"/>
                    <a:pt x="1211591" y="1231097"/>
                  </a:cubicBezTo>
                  <a:lnTo>
                    <a:pt x="1211591" y="1231097"/>
                  </a:lnTo>
                  <a:close/>
                  <a:moveTo>
                    <a:pt x="1200753" y="1218092"/>
                  </a:moveTo>
                  <a:lnTo>
                    <a:pt x="1200753" y="1218092"/>
                  </a:lnTo>
                  <a:cubicBezTo>
                    <a:pt x="1222428" y="1211590"/>
                    <a:pt x="1207256" y="1181246"/>
                    <a:pt x="1211591" y="1163907"/>
                  </a:cubicBezTo>
                  <a:cubicBezTo>
                    <a:pt x="1218093" y="1144400"/>
                    <a:pt x="1228930" y="1131395"/>
                    <a:pt x="1231097" y="1109721"/>
                  </a:cubicBezTo>
                  <a:cubicBezTo>
                    <a:pt x="1231097" y="1114056"/>
                    <a:pt x="1231097" y="1118391"/>
                    <a:pt x="1233265" y="1122726"/>
                  </a:cubicBezTo>
                  <a:cubicBezTo>
                    <a:pt x="1233265" y="1135730"/>
                    <a:pt x="1233265" y="1146567"/>
                    <a:pt x="1231097" y="1159572"/>
                  </a:cubicBezTo>
                  <a:cubicBezTo>
                    <a:pt x="1228930" y="1170409"/>
                    <a:pt x="1226762" y="1181246"/>
                    <a:pt x="1218093" y="1187748"/>
                  </a:cubicBezTo>
                  <a:cubicBezTo>
                    <a:pt x="1218093" y="1187748"/>
                    <a:pt x="1218093" y="1187748"/>
                    <a:pt x="1218093" y="1187748"/>
                  </a:cubicBezTo>
                  <a:cubicBezTo>
                    <a:pt x="1218093" y="1187748"/>
                    <a:pt x="1218093" y="1187748"/>
                    <a:pt x="1218093" y="1187748"/>
                  </a:cubicBezTo>
                  <a:cubicBezTo>
                    <a:pt x="1224595" y="1179079"/>
                    <a:pt x="1228930" y="1170409"/>
                    <a:pt x="1231097" y="1159572"/>
                  </a:cubicBezTo>
                  <a:cubicBezTo>
                    <a:pt x="1233265" y="1150902"/>
                    <a:pt x="1235432" y="1142232"/>
                    <a:pt x="1235432" y="1133563"/>
                  </a:cubicBezTo>
                  <a:cubicBezTo>
                    <a:pt x="1239767" y="1148735"/>
                    <a:pt x="1241934" y="1166074"/>
                    <a:pt x="1237600" y="1181246"/>
                  </a:cubicBezTo>
                  <a:cubicBezTo>
                    <a:pt x="1235432" y="1198585"/>
                    <a:pt x="1220260" y="1222427"/>
                    <a:pt x="1200753" y="1218092"/>
                  </a:cubicBezTo>
                  <a:lnTo>
                    <a:pt x="1200753" y="1218092"/>
                  </a:lnTo>
                  <a:close/>
                  <a:moveTo>
                    <a:pt x="1263609" y="1179079"/>
                  </a:moveTo>
                  <a:lnTo>
                    <a:pt x="1263609" y="1179079"/>
                  </a:lnTo>
                  <a:cubicBezTo>
                    <a:pt x="1270111" y="1157404"/>
                    <a:pt x="1300455" y="1174744"/>
                    <a:pt x="1317794" y="1170409"/>
                  </a:cubicBezTo>
                  <a:cubicBezTo>
                    <a:pt x="1337301" y="1166074"/>
                    <a:pt x="1350306" y="1155237"/>
                    <a:pt x="1371980" y="1153070"/>
                  </a:cubicBezTo>
                  <a:cubicBezTo>
                    <a:pt x="1367645" y="1153070"/>
                    <a:pt x="1363310" y="1150902"/>
                    <a:pt x="1358975" y="1150902"/>
                  </a:cubicBezTo>
                  <a:cubicBezTo>
                    <a:pt x="1345971" y="1148735"/>
                    <a:pt x="1335134" y="1148735"/>
                    <a:pt x="1322129" y="1150902"/>
                  </a:cubicBezTo>
                  <a:cubicBezTo>
                    <a:pt x="1311292" y="1153070"/>
                    <a:pt x="1300455" y="1155237"/>
                    <a:pt x="1291785" y="1161739"/>
                  </a:cubicBezTo>
                  <a:cubicBezTo>
                    <a:pt x="1291785" y="1161739"/>
                    <a:pt x="1291785" y="1161739"/>
                    <a:pt x="1291785" y="1161739"/>
                  </a:cubicBezTo>
                  <a:cubicBezTo>
                    <a:pt x="1291785" y="1161739"/>
                    <a:pt x="1291785" y="1161739"/>
                    <a:pt x="1291785" y="1161739"/>
                  </a:cubicBezTo>
                  <a:cubicBezTo>
                    <a:pt x="1300455" y="1155237"/>
                    <a:pt x="1309125" y="1150902"/>
                    <a:pt x="1319962" y="1150902"/>
                  </a:cubicBezTo>
                  <a:cubicBezTo>
                    <a:pt x="1328631" y="1148735"/>
                    <a:pt x="1337301" y="1148735"/>
                    <a:pt x="1345971" y="1148735"/>
                  </a:cubicBezTo>
                  <a:cubicBezTo>
                    <a:pt x="1330799" y="1144400"/>
                    <a:pt x="1313459" y="1142232"/>
                    <a:pt x="1298287" y="1144400"/>
                  </a:cubicBezTo>
                  <a:cubicBezTo>
                    <a:pt x="1283116" y="1146567"/>
                    <a:pt x="1259274" y="1161739"/>
                    <a:pt x="1263609" y="1179079"/>
                  </a:cubicBezTo>
                  <a:lnTo>
                    <a:pt x="1263609" y="1179079"/>
                  </a:lnTo>
                  <a:close/>
                  <a:moveTo>
                    <a:pt x="1250604" y="1168242"/>
                  </a:moveTo>
                  <a:lnTo>
                    <a:pt x="1250604" y="1168242"/>
                  </a:lnTo>
                  <a:cubicBezTo>
                    <a:pt x="1270111" y="1159572"/>
                    <a:pt x="1252772" y="1131395"/>
                    <a:pt x="1254939" y="1114056"/>
                  </a:cubicBezTo>
                  <a:cubicBezTo>
                    <a:pt x="1259274" y="1094549"/>
                    <a:pt x="1267944" y="1081545"/>
                    <a:pt x="1270111" y="1059870"/>
                  </a:cubicBezTo>
                  <a:cubicBezTo>
                    <a:pt x="1270111" y="1064205"/>
                    <a:pt x="1272278" y="1068540"/>
                    <a:pt x="1272278" y="1070707"/>
                  </a:cubicBezTo>
                  <a:cubicBezTo>
                    <a:pt x="1274446" y="1083712"/>
                    <a:pt x="1276613" y="1094549"/>
                    <a:pt x="1274446" y="1107554"/>
                  </a:cubicBezTo>
                  <a:cubicBezTo>
                    <a:pt x="1274446" y="1118391"/>
                    <a:pt x="1272278" y="1129228"/>
                    <a:pt x="1265776" y="1137898"/>
                  </a:cubicBezTo>
                  <a:cubicBezTo>
                    <a:pt x="1265776" y="1137898"/>
                    <a:pt x="1265776" y="1137898"/>
                    <a:pt x="1265776" y="1137898"/>
                  </a:cubicBezTo>
                  <a:cubicBezTo>
                    <a:pt x="1265776" y="1137898"/>
                    <a:pt x="1265776" y="1137898"/>
                    <a:pt x="1265776" y="1137898"/>
                  </a:cubicBezTo>
                  <a:cubicBezTo>
                    <a:pt x="1272278" y="1129228"/>
                    <a:pt x="1274446" y="1118391"/>
                    <a:pt x="1276613" y="1109721"/>
                  </a:cubicBezTo>
                  <a:cubicBezTo>
                    <a:pt x="1278781" y="1101051"/>
                    <a:pt x="1278781" y="1092382"/>
                    <a:pt x="1278781" y="1083712"/>
                  </a:cubicBezTo>
                  <a:cubicBezTo>
                    <a:pt x="1285283" y="1098884"/>
                    <a:pt x="1287450" y="1116223"/>
                    <a:pt x="1285283" y="1131395"/>
                  </a:cubicBezTo>
                  <a:cubicBezTo>
                    <a:pt x="1280948" y="1146567"/>
                    <a:pt x="1270111" y="1170409"/>
                    <a:pt x="1250604" y="1168242"/>
                  </a:cubicBezTo>
                  <a:lnTo>
                    <a:pt x="1250604" y="1168242"/>
                  </a:lnTo>
                  <a:close/>
                  <a:moveTo>
                    <a:pt x="1306957" y="1124893"/>
                  </a:moveTo>
                  <a:lnTo>
                    <a:pt x="1306957" y="1124893"/>
                  </a:lnTo>
                  <a:cubicBezTo>
                    <a:pt x="1311292" y="1103219"/>
                    <a:pt x="1343803" y="1116223"/>
                    <a:pt x="1358975" y="1111889"/>
                  </a:cubicBezTo>
                  <a:cubicBezTo>
                    <a:pt x="1378482" y="1105386"/>
                    <a:pt x="1389319" y="1092382"/>
                    <a:pt x="1410994" y="1088047"/>
                  </a:cubicBezTo>
                  <a:cubicBezTo>
                    <a:pt x="1406659" y="1088047"/>
                    <a:pt x="1402324" y="1088047"/>
                    <a:pt x="1397989" y="1088047"/>
                  </a:cubicBezTo>
                  <a:cubicBezTo>
                    <a:pt x="1384984" y="1088047"/>
                    <a:pt x="1374147" y="1088047"/>
                    <a:pt x="1361143" y="1092382"/>
                  </a:cubicBezTo>
                  <a:cubicBezTo>
                    <a:pt x="1350306" y="1094549"/>
                    <a:pt x="1341636" y="1098884"/>
                    <a:pt x="1332966" y="1105386"/>
                  </a:cubicBezTo>
                  <a:cubicBezTo>
                    <a:pt x="1332966" y="1105386"/>
                    <a:pt x="1332966" y="1105386"/>
                    <a:pt x="1332966" y="1105386"/>
                  </a:cubicBezTo>
                  <a:cubicBezTo>
                    <a:pt x="1332966" y="1105386"/>
                    <a:pt x="1332966" y="1105386"/>
                    <a:pt x="1332966" y="1105386"/>
                  </a:cubicBezTo>
                  <a:cubicBezTo>
                    <a:pt x="1339469" y="1098884"/>
                    <a:pt x="1350306" y="1094549"/>
                    <a:pt x="1358975" y="1090214"/>
                  </a:cubicBezTo>
                  <a:cubicBezTo>
                    <a:pt x="1367645" y="1088047"/>
                    <a:pt x="1376315" y="1085880"/>
                    <a:pt x="1384984" y="1083712"/>
                  </a:cubicBezTo>
                  <a:cubicBezTo>
                    <a:pt x="1369813" y="1081545"/>
                    <a:pt x="1350306" y="1079377"/>
                    <a:pt x="1337301" y="1085880"/>
                  </a:cubicBezTo>
                  <a:cubicBezTo>
                    <a:pt x="1324297" y="1090214"/>
                    <a:pt x="1302622" y="1105386"/>
                    <a:pt x="1306957" y="1124893"/>
                  </a:cubicBezTo>
                  <a:lnTo>
                    <a:pt x="1306957" y="1124893"/>
                  </a:lnTo>
                  <a:close/>
                  <a:moveTo>
                    <a:pt x="1293953" y="1114056"/>
                  </a:moveTo>
                  <a:lnTo>
                    <a:pt x="1293953" y="1114056"/>
                  </a:lnTo>
                  <a:cubicBezTo>
                    <a:pt x="1313459" y="1103219"/>
                    <a:pt x="1291785" y="1077210"/>
                    <a:pt x="1293953" y="1059870"/>
                  </a:cubicBezTo>
                  <a:cubicBezTo>
                    <a:pt x="1296120" y="1040364"/>
                    <a:pt x="1302622" y="1025192"/>
                    <a:pt x="1302622" y="1003517"/>
                  </a:cubicBezTo>
                  <a:cubicBezTo>
                    <a:pt x="1304790" y="1007852"/>
                    <a:pt x="1304790" y="1012187"/>
                    <a:pt x="1306957" y="1014354"/>
                  </a:cubicBezTo>
                  <a:cubicBezTo>
                    <a:pt x="1311292" y="1027359"/>
                    <a:pt x="1313459" y="1038196"/>
                    <a:pt x="1313459" y="1051201"/>
                  </a:cubicBezTo>
                  <a:cubicBezTo>
                    <a:pt x="1313459" y="1062038"/>
                    <a:pt x="1313459" y="1072875"/>
                    <a:pt x="1306957" y="1081545"/>
                  </a:cubicBezTo>
                  <a:cubicBezTo>
                    <a:pt x="1306957" y="1081545"/>
                    <a:pt x="1306957" y="1081545"/>
                    <a:pt x="1306957" y="1081545"/>
                  </a:cubicBezTo>
                  <a:cubicBezTo>
                    <a:pt x="1306957" y="1081545"/>
                    <a:pt x="1306957" y="1081545"/>
                    <a:pt x="1306957" y="1081545"/>
                  </a:cubicBezTo>
                  <a:cubicBezTo>
                    <a:pt x="1311292" y="1072875"/>
                    <a:pt x="1313459" y="1062038"/>
                    <a:pt x="1313459" y="1051201"/>
                  </a:cubicBezTo>
                  <a:cubicBezTo>
                    <a:pt x="1313459" y="1042531"/>
                    <a:pt x="1313459" y="1033861"/>
                    <a:pt x="1311292" y="1025192"/>
                  </a:cubicBezTo>
                  <a:cubicBezTo>
                    <a:pt x="1317794" y="1038196"/>
                    <a:pt x="1324297" y="1057703"/>
                    <a:pt x="1322129" y="1072875"/>
                  </a:cubicBezTo>
                  <a:cubicBezTo>
                    <a:pt x="1324297" y="1088047"/>
                    <a:pt x="1313459" y="1114056"/>
                    <a:pt x="1293953" y="1114056"/>
                  </a:cubicBezTo>
                  <a:lnTo>
                    <a:pt x="1293953" y="1114056"/>
                  </a:lnTo>
                  <a:close/>
                  <a:moveTo>
                    <a:pt x="1348138" y="1064205"/>
                  </a:moveTo>
                  <a:lnTo>
                    <a:pt x="1348138" y="1064205"/>
                  </a:lnTo>
                  <a:cubicBezTo>
                    <a:pt x="1350306" y="1042531"/>
                    <a:pt x="1384984" y="1053368"/>
                    <a:pt x="1397989" y="1044698"/>
                  </a:cubicBezTo>
                  <a:cubicBezTo>
                    <a:pt x="1415328" y="1036029"/>
                    <a:pt x="1426166" y="1023024"/>
                    <a:pt x="1447840" y="1016522"/>
                  </a:cubicBezTo>
                  <a:cubicBezTo>
                    <a:pt x="1443505" y="1016522"/>
                    <a:pt x="1439170" y="1016522"/>
                    <a:pt x="1434835" y="1016522"/>
                  </a:cubicBezTo>
                  <a:cubicBezTo>
                    <a:pt x="1421831" y="1018689"/>
                    <a:pt x="1410994" y="1018689"/>
                    <a:pt x="1397989" y="1025192"/>
                  </a:cubicBezTo>
                  <a:cubicBezTo>
                    <a:pt x="1387152" y="1029526"/>
                    <a:pt x="1378482" y="1033861"/>
                    <a:pt x="1371980" y="1042531"/>
                  </a:cubicBezTo>
                  <a:cubicBezTo>
                    <a:pt x="1371980" y="1042531"/>
                    <a:pt x="1371980" y="1042531"/>
                    <a:pt x="1371980" y="1042531"/>
                  </a:cubicBezTo>
                  <a:cubicBezTo>
                    <a:pt x="1371980" y="1042531"/>
                    <a:pt x="1371980" y="1042531"/>
                    <a:pt x="1371980" y="1042531"/>
                  </a:cubicBezTo>
                  <a:cubicBezTo>
                    <a:pt x="1378482" y="1033861"/>
                    <a:pt x="1387152" y="1029526"/>
                    <a:pt x="1397989" y="1025192"/>
                  </a:cubicBezTo>
                  <a:cubicBezTo>
                    <a:pt x="1406659" y="1020857"/>
                    <a:pt x="1413161" y="1018689"/>
                    <a:pt x="1421831" y="1016522"/>
                  </a:cubicBezTo>
                  <a:cubicBezTo>
                    <a:pt x="1406659" y="1014354"/>
                    <a:pt x="1387152" y="1016522"/>
                    <a:pt x="1374147" y="1023024"/>
                  </a:cubicBezTo>
                  <a:cubicBezTo>
                    <a:pt x="1361143" y="1027359"/>
                    <a:pt x="1341636" y="1046866"/>
                    <a:pt x="1348138" y="1064205"/>
                  </a:cubicBezTo>
                  <a:lnTo>
                    <a:pt x="1348138" y="1064205"/>
                  </a:lnTo>
                  <a:close/>
                  <a:moveTo>
                    <a:pt x="1332966" y="1055536"/>
                  </a:moveTo>
                  <a:lnTo>
                    <a:pt x="1332966" y="1055536"/>
                  </a:lnTo>
                  <a:cubicBezTo>
                    <a:pt x="1350306" y="1042531"/>
                    <a:pt x="1326464" y="1018689"/>
                    <a:pt x="1326464" y="1001350"/>
                  </a:cubicBezTo>
                  <a:cubicBezTo>
                    <a:pt x="1326464" y="981843"/>
                    <a:pt x="1332966" y="966671"/>
                    <a:pt x="1328631" y="944997"/>
                  </a:cubicBezTo>
                  <a:cubicBezTo>
                    <a:pt x="1330799" y="949332"/>
                    <a:pt x="1332966" y="951499"/>
                    <a:pt x="1332966" y="955834"/>
                  </a:cubicBezTo>
                  <a:cubicBezTo>
                    <a:pt x="1337301" y="966671"/>
                    <a:pt x="1341636" y="979676"/>
                    <a:pt x="1343803" y="992680"/>
                  </a:cubicBezTo>
                  <a:cubicBezTo>
                    <a:pt x="1345971" y="1003517"/>
                    <a:pt x="1345971" y="1014354"/>
                    <a:pt x="1341636" y="1023024"/>
                  </a:cubicBezTo>
                  <a:cubicBezTo>
                    <a:pt x="1341636" y="1023024"/>
                    <a:pt x="1341636" y="1023024"/>
                    <a:pt x="1341636" y="1023024"/>
                  </a:cubicBezTo>
                  <a:cubicBezTo>
                    <a:pt x="1341636" y="1023024"/>
                    <a:pt x="1341636" y="1023024"/>
                    <a:pt x="1341636" y="1023024"/>
                  </a:cubicBezTo>
                  <a:cubicBezTo>
                    <a:pt x="1345971" y="1014354"/>
                    <a:pt x="1345971" y="1003517"/>
                    <a:pt x="1345971" y="992680"/>
                  </a:cubicBezTo>
                  <a:cubicBezTo>
                    <a:pt x="1345971" y="984010"/>
                    <a:pt x="1343803" y="975341"/>
                    <a:pt x="1341636" y="966671"/>
                  </a:cubicBezTo>
                  <a:cubicBezTo>
                    <a:pt x="1350306" y="979676"/>
                    <a:pt x="1356808" y="997015"/>
                    <a:pt x="1356808" y="1012187"/>
                  </a:cubicBezTo>
                  <a:cubicBezTo>
                    <a:pt x="1358975" y="1027359"/>
                    <a:pt x="1350306" y="1053368"/>
                    <a:pt x="1332966" y="1055536"/>
                  </a:cubicBezTo>
                  <a:lnTo>
                    <a:pt x="1332966" y="1055536"/>
                  </a:lnTo>
                  <a:close/>
                  <a:moveTo>
                    <a:pt x="1380650" y="999183"/>
                  </a:moveTo>
                  <a:lnTo>
                    <a:pt x="1380650" y="999183"/>
                  </a:lnTo>
                  <a:cubicBezTo>
                    <a:pt x="1380650" y="977508"/>
                    <a:pt x="1415328" y="984010"/>
                    <a:pt x="1428333" y="975341"/>
                  </a:cubicBezTo>
                  <a:cubicBezTo>
                    <a:pt x="1445672" y="964504"/>
                    <a:pt x="1454342" y="951499"/>
                    <a:pt x="1473849" y="940662"/>
                  </a:cubicBezTo>
                  <a:cubicBezTo>
                    <a:pt x="1469514" y="940662"/>
                    <a:pt x="1465179" y="942830"/>
                    <a:pt x="1460844" y="942830"/>
                  </a:cubicBezTo>
                  <a:cubicBezTo>
                    <a:pt x="1447840" y="944997"/>
                    <a:pt x="1437003" y="949332"/>
                    <a:pt x="1426166" y="953667"/>
                  </a:cubicBezTo>
                  <a:cubicBezTo>
                    <a:pt x="1417496" y="958001"/>
                    <a:pt x="1406659" y="964504"/>
                    <a:pt x="1402324" y="973173"/>
                  </a:cubicBezTo>
                  <a:cubicBezTo>
                    <a:pt x="1402324" y="973173"/>
                    <a:pt x="1402324" y="973173"/>
                    <a:pt x="1402324" y="973173"/>
                  </a:cubicBezTo>
                  <a:cubicBezTo>
                    <a:pt x="1402324" y="973173"/>
                    <a:pt x="1402324" y="973173"/>
                    <a:pt x="1402324" y="973173"/>
                  </a:cubicBezTo>
                  <a:cubicBezTo>
                    <a:pt x="1408826" y="964504"/>
                    <a:pt x="1417496" y="958001"/>
                    <a:pt x="1426166" y="953667"/>
                  </a:cubicBezTo>
                  <a:cubicBezTo>
                    <a:pt x="1432668" y="949332"/>
                    <a:pt x="1441337" y="944997"/>
                    <a:pt x="1450007" y="942830"/>
                  </a:cubicBezTo>
                  <a:cubicBezTo>
                    <a:pt x="1434835" y="942830"/>
                    <a:pt x="1415328" y="947164"/>
                    <a:pt x="1402324" y="953667"/>
                  </a:cubicBezTo>
                  <a:cubicBezTo>
                    <a:pt x="1389319" y="962336"/>
                    <a:pt x="1371980" y="984010"/>
                    <a:pt x="1380650" y="999183"/>
                  </a:cubicBezTo>
                  <a:lnTo>
                    <a:pt x="1380650" y="999183"/>
                  </a:lnTo>
                  <a:close/>
                  <a:moveTo>
                    <a:pt x="1365478" y="992680"/>
                  </a:moveTo>
                  <a:lnTo>
                    <a:pt x="1365478" y="992680"/>
                  </a:lnTo>
                  <a:cubicBezTo>
                    <a:pt x="1382817" y="988345"/>
                    <a:pt x="1387152" y="962336"/>
                    <a:pt x="1387152" y="944997"/>
                  </a:cubicBezTo>
                  <a:cubicBezTo>
                    <a:pt x="1384984" y="929825"/>
                    <a:pt x="1376315" y="914653"/>
                    <a:pt x="1365478" y="901648"/>
                  </a:cubicBezTo>
                  <a:cubicBezTo>
                    <a:pt x="1367645" y="910318"/>
                    <a:pt x="1369813" y="918988"/>
                    <a:pt x="1371980" y="927657"/>
                  </a:cubicBezTo>
                  <a:cubicBezTo>
                    <a:pt x="1374147" y="938495"/>
                    <a:pt x="1374147" y="949332"/>
                    <a:pt x="1371980" y="958001"/>
                  </a:cubicBezTo>
                  <a:cubicBezTo>
                    <a:pt x="1371980" y="958001"/>
                    <a:pt x="1371980" y="958001"/>
                    <a:pt x="1371980" y="958001"/>
                  </a:cubicBezTo>
                  <a:cubicBezTo>
                    <a:pt x="1371980" y="958001"/>
                    <a:pt x="1371980" y="958001"/>
                    <a:pt x="1371980" y="958001"/>
                  </a:cubicBezTo>
                  <a:cubicBezTo>
                    <a:pt x="1374147" y="947164"/>
                    <a:pt x="1374147" y="936327"/>
                    <a:pt x="1371980" y="927657"/>
                  </a:cubicBezTo>
                  <a:cubicBezTo>
                    <a:pt x="1369813" y="914653"/>
                    <a:pt x="1363310" y="903816"/>
                    <a:pt x="1358975" y="892979"/>
                  </a:cubicBezTo>
                  <a:cubicBezTo>
                    <a:pt x="1356808" y="888644"/>
                    <a:pt x="1354641" y="886476"/>
                    <a:pt x="1352473" y="882142"/>
                  </a:cubicBezTo>
                  <a:cubicBezTo>
                    <a:pt x="1356808" y="903816"/>
                    <a:pt x="1352473" y="918988"/>
                    <a:pt x="1354641" y="938495"/>
                  </a:cubicBezTo>
                  <a:cubicBezTo>
                    <a:pt x="1354641" y="955834"/>
                    <a:pt x="1380650" y="979676"/>
                    <a:pt x="1365478" y="992680"/>
                  </a:cubicBezTo>
                  <a:lnTo>
                    <a:pt x="1365478" y="992680"/>
                  </a:lnTo>
                  <a:close/>
                  <a:moveTo>
                    <a:pt x="1404491" y="934160"/>
                  </a:moveTo>
                  <a:lnTo>
                    <a:pt x="1404491" y="934160"/>
                  </a:lnTo>
                  <a:cubicBezTo>
                    <a:pt x="1402324" y="912486"/>
                    <a:pt x="1437003" y="914653"/>
                    <a:pt x="1450007" y="905983"/>
                  </a:cubicBezTo>
                  <a:cubicBezTo>
                    <a:pt x="1465179" y="892979"/>
                    <a:pt x="1473849" y="877807"/>
                    <a:pt x="1491188" y="866970"/>
                  </a:cubicBezTo>
                  <a:cubicBezTo>
                    <a:pt x="1486853" y="866970"/>
                    <a:pt x="1482519" y="869137"/>
                    <a:pt x="1480351" y="871304"/>
                  </a:cubicBezTo>
                  <a:cubicBezTo>
                    <a:pt x="1467347" y="875639"/>
                    <a:pt x="1456510" y="879974"/>
                    <a:pt x="1445672" y="886476"/>
                  </a:cubicBezTo>
                  <a:cubicBezTo>
                    <a:pt x="1437003" y="892979"/>
                    <a:pt x="1428333" y="899481"/>
                    <a:pt x="1423998" y="908151"/>
                  </a:cubicBezTo>
                  <a:cubicBezTo>
                    <a:pt x="1423998" y="908151"/>
                    <a:pt x="1423998" y="908151"/>
                    <a:pt x="1423998" y="908151"/>
                  </a:cubicBezTo>
                  <a:cubicBezTo>
                    <a:pt x="1423998" y="908151"/>
                    <a:pt x="1423998" y="908151"/>
                    <a:pt x="1423998" y="908151"/>
                  </a:cubicBezTo>
                  <a:cubicBezTo>
                    <a:pt x="1428333" y="899481"/>
                    <a:pt x="1437003" y="890811"/>
                    <a:pt x="1445672" y="886476"/>
                  </a:cubicBezTo>
                  <a:cubicBezTo>
                    <a:pt x="1452175" y="882142"/>
                    <a:pt x="1460844" y="877807"/>
                    <a:pt x="1467347" y="873472"/>
                  </a:cubicBezTo>
                  <a:cubicBezTo>
                    <a:pt x="1452175" y="875639"/>
                    <a:pt x="1434835" y="879974"/>
                    <a:pt x="1421831" y="890811"/>
                  </a:cubicBezTo>
                  <a:cubicBezTo>
                    <a:pt x="1410994" y="895146"/>
                    <a:pt x="1395822" y="916820"/>
                    <a:pt x="1404491" y="934160"/>
                  </a:cubicBezTo>
                  <a:lnTo>
                    <a:pt x="1404491" y="934160"/>
                  </a:lnTo>
                  <a:close/>
                  <a:moveTo>
                    <a:pt x="1389319" y="927657"/>
                  </a:moveTo>
                  <a:lnTo>
                    <a:pt x="1389319" y="927657"/>
                  </a:lnTo>
                  <a:cubicBezTo>
                    <a:pt x="1404491" y="912486"/>
                    <a:pt x="1376315" y="892979"/>
                    <a:pt x="1371980" y="875639"/>
                  </a:cubicBezTo>
                  <a:cubicBezTo>
                    <a:pt x="1367645" y="856132"/>
                    <a:pt x="1369813" y="838793"/>
                    <a:pt x="1363310" y="819286"/>
                  </a:cubicBezTo>
                  <a:cubicBezTo>
                    <a:pt x="1365478" y="821454"/>
                    <a:pt x="1367645" y="825789"/>
                    <a:pt x="1369813" y="830123"/>
                  </a:cubicBezTo>
                  <a:cubicBezTo>
                    <a:pt x="1376315" y="840961"/>
                    <a:pt x="1382817" y="851798"/>
                    <a:pt x="1387152" y="862635"/>
                  </a:cubicBezTo>
                  <a:cubicBezTo>
                    <a:pt x="1391487" y="873472"/>
                    <a:pt x="1393654" y="884309"/>
                    <a:pt x="1391487" y="892979"/>
                  </a:cubicBezTo>
                  <a:cubicBezTo>
                    <a:pt x="1391487" y="892979"/>
                    <a:pt x="1391487" y="892979"/>
                    <a:pt x="1391487" y="892979"/>
                  </a:cubicBezTo>
                  <a:cubicBezTo>
                    <a:pt x="1391487" y="892979"/>
                    <a:pt x="1391487" y="892979"/>
                    <a:pt x="1391487" y="892979"/>
                  </a:cubicBezTo>
                  <a:cubicBezTo>
                    <a:pt x="1393654" y="882142"/>
                    <a:pt x="1391487" y="871304"/>
                    <a:pt x="1389319" y="862635"/>
                  </a:cubicBezTo>
                  <a:cubicBezTo>
                    <a:pt x="1387152" y="853965"/>
                    <a:pt x="1382817" y="845295"/>
                    <a:pt x="1380650" y="838793"/>
                  </a:cubicBezTo>
                  <a:cubicBezTo>
                    <a:pt x="1391487" y="849630"/>
                    <a:pt x="1402324" y="864802"/>
                    <a:pt x="1406659" y="879974"/>
                  </a:cubicBezTo>
                  <a:cubicBezTo>
                    <a:pt x="1408826" y="895146"/>
                    <a:pt x="1406659" y="921155"/>
                    <a:pt x="1389319" y="927657"/>
                  </a:cubicBezTo>
                  <a:lnTo>
                    <a:pt x="1389319" y="927657"/>
                  </a:lnTo>
                  <a:close/>
                  <a:moveTo>
                    <a:pt x="1423998" y="864802"/>
                  </a:moveTo>
                  <a:lnTo>
                    <a:pt x="1423998" y="864802"/>
                  </a:lnTo>
                  <a:cubicBezTo>
                    <a:pt x="1419663" y="843128"/>
                    <a:pt x="1454342" y="843128"/>
                    <a:pt x="1467347" y="830123"/>
                  </a:cubicBezTo>
                  <a:cubicBezTo>
                    <a:pt x="1482519" y="814951"/>
                    <a:pt x="1489021" y="799779"/>
                    <a:pt x="1504193" y="786775"/>
                  </a:cubicBezTo>
                  <a:cubicBezTo>
                    <a:pt x="1499858" y="788942"/>
                    <a:pt x="1495523" y="788942"/>
                    <a:pt x="1493356" y="791110"/>
                  </a:cubicBezTo>
                  <a:cubicBezTo>
                    <a:pt x="1482519" y="795445"/>
                    <a:pt x="1471681" y="801947"/>
                    <a:pt x="1460844" y="810617"/>
                  </a:cubicBezTo>
                  <a:cubicBezTo>
                    <a:pt x="1452175" y="817119"/>
                    <a:pt x="1445672" y="825789"/>
                    <a:pt x="1441337" y="834458"/>
                  </a:cubicBezTo>
                  <a:cubicBezTo>
                    <a:pt x="1441337" y="834458"/>
                    <a:pt x="1441337" y="834458"/>
                    <a:pt x="1441337" y="834458"/>
                  </a:cubicBezTo>
                  <a:cubicBezTo>
                    <a:pt x="1441337" y="834458"/>
                    <a:pt x="1441337" y="834458"/>
                    <a:pt x="1441337" y="834458"/>
                  </a:cubicBezTo>
                  <a:cubicBezTo>
                    <a:pt x="1445672" y="825789"/>
                    <a:pt x="1452175" y="817119"/>
                    <a:pt x="1460844" y="810617"/>
                  </a:cubicBezTo>
                  <a:cubicBezTo>
                    <a:pt x="1467347" y="804114"/>
                    <a:pt x="1473849" y="799779"/>
                    <a:pt x="1482519" y="795445"/>
                  </a:cubicBezTo>
                  <a:cubicBezTo>
                    <a:pt x="1467347" y="799779"/>
                    <a:pt x="1450007" y="806282"/>
                    <a:pt x="1439170" y="817119"/>
                  </a:cubicBezTo>
                  <a:cubicBezTo>
                    <a:pt x="1426166" y="825789"/>
                    <a:pt x="1413161" y="849630"/>
                    <a:pt x="1423998" y="864802"/>
                  </a:cubicBezTo>
                  <a:lnTo>
                    <a:pt x="1423998" y="864802"/>
                  </a:lnTo>
                  <a:close/>
                  <a:moveTo>
                    <a:pt x="1408826" y="860467"/>
                  </a:moveTo>
                  <a:lnTo>
                    <a:pt x="1408826" y="860467"/>
                  </a:lnTo>
                  <a:cubicBezTo>
                    <a:pt x="1426166" y="851798"/>
                    <a:pt x="1423998" y="825789"/>
                    <a:pt x="1419663" y="810617"/>
                  </a:cubicBezTo>
                  <a:cubicBezTo>
                    <a:pt x="1415328" y="795445"/>
                    <a:pt x="1402324" y="782440"/>
                    <a:pt x="1389319" y="771603"/>
                  </a:cubicBezTo>
                  <a:cubicBezTo>
                    <a:pt x="1393654" y="778105"/>
                    <a:pt x="1397989" y="786775"/>
                    <a:pt x="1400156" y="795445"/>
                  </a:cubicBezTo>
                  <a:cubicBezTo>
                    <a:pt x="1404491" y="804114"/>
                    <a:pt x="1406659" y="814951"/>
                    <a:pt x="1406659" y="825789"/>
                  </a:cubicBezTo>
                  <a:cubicBezTo>
                    <a:pt x="1406659" y="825789"/>
                    <a:pt x="1406659" y="825789"/>
                    <a:pt x="1406659" y="827956"/>
                  </a:cubicBezTo>
                  <a:cubicBezTo>
                    <a:pt x="1406659" y="827956"/>
                    <a:pt x="1406659" y="827956"/>
                    <a:pt x="1406659" y="827956"/>
                  </a:cubicBezTo>
                  <a:cubicBezTo>
                    <a:pt x="1406659" y="817119"/>
                    <a:pt x="1404491" y="806282"/>
                    <a:pt x="1400156" y="797612"/>
                  </a:cubicBezTo>
                  <a:cubicBezTo>
                    <a:pt x="1395822" y="786775"/>
                    <a:pt x="1387152" y="775938"/>
                    <a:pt x="1378482" y="767268"/>
                  </a:cubicBezTo>
                  <a:cubicBezTo>
                    <a:pt x="1376315" y="765101"/>
                    <a:pt x="1374147" y="760766"/>
                    <a:pt x="1369813" y="758598"/>
                  </a:cubicBezTo>
                  <a:cubicBezTo>
                    <a:pt x="1378482" y="778105"/>
                    <a:pt x="1378482" y="795445"/>
                    <a:pt x="1384984" y="812784"/>
                  </a:cubicBezTo>
                  <a:cubicBezTo>
                    <a:pt x="1389319" y="825789"/>
                    <a:pt x="1421831" y="843128"/>
                    <a:pt x="1408826" y="860467"/>
                  </a:cubicBezTo>
                  <a:lnTo>
                    <a:pt x="1408826" y="860467"/>
                  </a:lnTo>
                  <a:close/>
                  <a:moveTo>
                    <a:pt x="1434835" y="793277"/>
                  </a:moveTo>
                  <a:lnTo>
                    <a:pt x="1434835" y="793277"/>
                  </a:lnTo>
                  <a:cubicBezTo>
                    <a:pt x="1421831" y="780273"/>
                    <a:pt x="1432668" y="754264"/>
                    <a:pt x="1443505" y="743426"/>
                  </a:cubicBezTo>
                  <a:cubicBezTo>
                    <a:pt x="1454342" y="732589"/>
                    <a:pt x="1469514" y="723920"/>
                    <a:pt x="1484686" y="717417"/>
                  </a:cubicBezTo>
                  <a:cubicBezTo>
                    <a:pt x="1478184" y="721752"/>
                    <a:pt x="1471681" y="728255"/>
                    <a:pt x="1465179" y="734757"/>
                  </a:cubicBezTo>
                  <a:cubicBezTo>
                    <a:pt x="1458677" y="741259"/>
                    <a:pt x="1452175" y="749929"/>
                    <a:pt x="1450007" y="760766"/>
                  </a:cubicBezTo>
                  <a:cubicBezTo>
                    <a:pt x="1450007" y="760766"/>
                    <a:pt x="1450007" y="760766"/>
                    <a:pt x="1450007" y="760766"/>
                  </a:cubicBezTo>
                  <a:cubicBezTo>
                    <a:pt x="1450007" y="760766"/>
                    <a:pt x="1450007" y="760766"/>
                    <a:pt x="1450007" y="760766"/>
                  </a:cubicBezTo>
                  <a:cubicBezTo>
                    <a:pt x="1452175" y="749929"/>
                    <a:pt x="1460844" y="741259"/>
                    <a:pt x="1467347" y="734757"/>
                  </a:cubicBezTo>
                  <a:cubicBezTo>
                    <a:pt x="1476016" y="726087"/>
                    <a:pt x="1486853" y="719585"/>
                    <a:pt x="1497691" y="713083"/>
                  </a:cubicBezTo>
                  <a:cubicBezTo>
                    <a:pt x="1502025" y="710915"/>
                    <a:pt x="1504193" y="708748"/>
                    <a:pt x="1508528" y="706580"/>
                  </a:cubicBezTo>
                  <a:cubicBezTo>
                    <a:pt x="1493356" y="721752"/>
                    <a:pt x="1489021" y="736924"/>
                    <a:pt x="1476016" y="754264"/>
                  </a:cubicBezTo>
                  <a:cubicBezTo>
                    <a:pt x="1463012" y="767268"/>
                    <a:pt x="1428333" y="771603"/>
                    <a:pt x="1434835" y="793277"/>
                  </a:cubicBezTo>
                  <a:lnTo>
                    <a:pt x="1434835" y="793277"/>
                  </a:lnTo>
                  <a:close/>
                  <a:moveTo>
                    <a:pt x="1419663" y="791110"/>
                  </a:moveTo>
                  <a:lnTo>
                    <a:pt x="1419663" y="791110"/>
                  </a:lnTo>
                  <a:cubicBezTo>
                    <a:pt x="1430500" y="771603"/>
                    <a:pt x="1397989" y="758598"/>
                    <a:pt x="1391487" y="745594"/>
                  </a:cubicBezTo>
                  <a:cubicBezTo>
                    <a:pt x="1382817" y="728255"/>
                    <a:pt x="1382817" y="710915"/>
                    <a:pt x="1371980" y="691408"/>
                  </a:cubicBezTo>
                  <a:cubicBezTo>
                    <a:pt x="1374147" y="693576"/>
                    <a:pt x="1378482" y="695743"/>
                    <a:pt x="1380650" y="700078"/>
                  </a:cubicBezTo>
                  <a:cubicBezTo>
                    <a:pt x="1389319" y="708748"/>
                    <a:pt x="1397989" y="717417"/>
                    <a:pt x="1404491" y="728255"/>
                  </a:cubicBezTo>
                  <a:cubicBezTo>
                    <a:pt x="1408826" y="736924"/>
                    <a:pt x="1415328" y="747761"/>
                    <a:pt x="1415328" y="758598"/>
                  </a:cubicBezTo>
                  <a:cubicBezTo>
                    <a:pt x="1415328" y="758598"/>
                    <a:pt x="1415328" y="758598"/>
                    <a:pt x="1415328" y="758598"/>
                  </a:cubicBezTo>
                  <a:cubicBezTo>
                    <a:pt x="1415328" y="758598"/>
                    <a:pt x="1415328" y="758598"/>
                    <a:pt x="1415328" y="756431"/>
                  </a:cubicBezTo>
                  <a:cubicBezTo>
                    <a:pt x="1415328" y="745594"/>
                    <a:pt x="1410994" y="736924"/>
                    <a:pt x="1406659" y="726087"/>
                  </a:cubicBezTo>
                  <a:cubicBezTo>
                    <a:pt x="1402324" y="719585"/>
                    <a:pt x="1397989" y="710915"/>
                    <a:pt x="1393654" y="704413"/>
                  </a:cubicBezTo>
                  <a:cubicBezTo>
                    <a:pt x="1406659" y="713083"/>
                    <a:pt x="1419663" y="726087"/>
                    <a:pt x="1426166" y="739092"/>
                  </a:cubicBezTo>
                  <a:cubicBezTo>
                    <a:pt x="1430500" y="754264"/>
                    <a:pt x="1434835" y="782440"/>
                    <a:pt x="1419663" y="791110"/>
                  </a:cubicBezTo>
                  <a:lnTo>
                    <a:pt x="1419663" y="791110"/>
                  </a:lnTo>
                  <a:close/>
                  <a:moveTo>
                    <a:pt x="1439170" y="721752"/>
                  </a:moveTo>
                  <a:lnTo>
                    <a:pt x="1439170" y="721752"/>
                  </a:lnTo>
                  <a:cubicBezTo>
                    <a:pt x="1430500" y="702245"/>
                    <a:pt x="1465179" y="693576"/>
                    <a:pt x="1473849" y="680571"/>
                  </a:cubicBezTo>
                  <a:cubicBezTo>
                    <a:pt x="1484686" y="663232"/>
                    <a:pt x="1486853" y="648060"/>
                    <a:pt x="1502025" y="630720"/>
                  </a:cubicBezTo>
                  <a:cubicBezTo>
                    <a:pt x="1497691" y="632888"/>
                    <a:pt x="1495523" y="635055"/>
                    <a:pt x="1491188" y="637223"/>
                  </a:cubicBezTo>
                  <a:cubicBezTo>
                    <a:pt x="1480351" y="643725"/>
                    <a:pt x="1471681" y="652395"/>
                    <a:pt x="1463012" y="661064"/>
                  </a:cubicBezTo>
                  <a:cubicBezTo>
                    <a:pt x="1456510" y="669734"/>
                    <a:pt x="1450007" y="678404"/>
                    <a:pt x="1447840" y="689241"/>
                  </a:cubicBezTo>
                  <a:cubicBezTo>
                    <a:pt x="1447840" y="689241"/>
                    <a:pt x="1447840" y="689241"/>
                    <a:pt x="1447840" y="689241"/>
                  </a:cubicBezTo>
                  <a:cubicBezTo>
                    <a:pt x="1447840" y="689241"/>
                    <a:pt x="1447840" y="689241"/>
                    <a:pt x="1447840" y="687073"/>
                  </a:cubicBezTo>
                  <a:cubicBezTo>
                    <a:pt x="1450007" y="676236"/>
                    <a:pt x="1454342" y="667567"/>
                    <a:pt x="1460844" y="658897"/>
                  </a:cubicBezTo>
                  <a:cubicBezTo>
                    <a:pt x="1465179" y="652395"/>
                    <a:pt x="1471681" y="645892"/>
                    <a:pt x="1478184" y="639390"/>
                  </a:cubicBezTo>
                  <a:cubicBezTo>
                    <a:pt x="1463012" y="645892"/>
                    <a:pt x="1447840" y="656729"/>
                    <a:pt x="1439170" y="669734"/>
                  </a:cubicBezTo>
                  <a:cubicBezTo>
                    <a:pt x="1432668" y="682739"/>
                    <a:pt x="1423998" y="708748"/>
                    <a:pt x="1439170" y="721752"/>
                  </a:cubicBezTo>
                  <a:lnTo>
                    <a:pt x="1439170" y="721752"/>
                  </a:lnTo>
                  <a:close/>
                  <a:moveTo>
                    <a:pt x="1421831" y="721752"/>
                  </a:moveTo>
                  <a:lnTo>
                    <a:pt x="1421831" y="721752"/>
                  </a:lnTo>
                  <a:cubicBezTo>
                    <a:pt x="1437003" y="710915"/>
                    <a:pt x="1430500" y="684906"/>
                    <a:pt x="1421831" y="669734"/>
                  </a:cubicBezTo>
                  <a:cubicBezTo>
                    <a:pt x="1413161" y="656729"/>
                    <a:pt x="1397989" y="645892"/>
                    <a:pt x="1384984" y="639390"/>
                  </a:cubicBezTo>
                  <a:cubicBezTo>
                    <a:pt x="1391487" y="645892"/>
                    <a:pt x="1395822" y="652395"/>
                    <a:pt x="1400156" y="658897"/>
                  </a:cubicBezTo>
                  <a:cubicBezTo>
                    <a:pt x="1406659" y="667567"/>
                    <a:pt x="1410994" y="676236"/>
                    <a:pt x="1413161" y="687073"/>
                  </a:cubicBezTo>
                  <a:cubicBezTo>
                    <a:pt x="1413161" y="687073"/>
                    <a:pt x="1413161" y="687073"/>
                    <a:pt x="1413161" y="689241"/>
                  </a:cubicBezTo>
                  <a:cubicBezTo>
                    <a:pt x="1413161" y="689241"/>
                    <a:pt x="1413161" y="689241"/>
                    <a:pt x="1413161" y="689241"/>
                  </a:cubicBezTo>
                  <a:cubicBezTo>
                    <a:pt x="1410994" y="678404"/>
                    <a:pt x="1406659" y="669734"/>
                    <a:pt x="1400156" y="661064"/>
                  </a:cubicBezTo>
                  <a:cubicBezTo>
                    <a:pt x="1391487" y="650227"/>
                    <a:pt x="1382817" y="643725"/>
                    <a:pt x="1374147" y="635055"/>
                  </a:cubicBezTo>
                  <a:cubicBezTo>
                    <a:pt x="1371980" y="632888"/>
                    <a:pt x="1367645" y="630720"/>
                    <a:pt x="1363310" y="628553"/>
                  </a:cubicBezTo>
                  <a:cubicBezTo>
                    <a:pt x="1376315" y="645892"/>
                    <a:pt x="1378482" y="661064"/>
                    <a:pt x="1389319" y="680571"/>
                  </a:cubicBezTo>
                  <a:cubicBezTo>
                    <a:pt x="1397989" y="691408"/>
                    <a:pt x="1432668" y="702245"/>
                    <a:pt x="1421831" y="721752"/>
                  </a:cubicBezTo>
                  <a:lnTo>
                    <a:pt x="1421831" y="721752"/>
                  </a:lnTo>
                  <a:close/>
                  <a:moveTo>
                    <a:pt x="1434835" y="650227"/>
                  </a:moveTo>
                  <a:lnTo>
                    <a:pt x="1434835" y="650227"/>
                  </a:lnTo>
                  <a:cubicBezTo>
                    <a:pt x="1419663" y="639390"/>
                    <a:pt x="1423998" y="613381"/>
                    <a:pt x="1432668" y="600376"/>
                  </a:cubicBezTo>
                  <a:cubicBezTo>
                    <a:pt x="1439170" y="587372"/>
                    <a:pt x="1454342" y="574367"/>
                    <a:pt x="1467347" y="567865"/>
                  </a:cubicBezTo>
                  <a:cubicBezTo>
                    <a:pt x="1460844" y="574367"/>
                    <a:pt x="1456510" y="580870"/>
                    <a:pt x="1452175" y="589539"/>
                  </a:cubicBezTo>
                  <a:cubicBezTo>
                    <a:pt x="1447840" y="598209"/>
                    <a:pt x="1443505" y="609046"/>
                    <a:pt x="1441337" y="617716"/>
                  </a:cubicBezTo>
                  <a:cubicBezTo>
                    <a:pt x="1441337" y="617716"/>
                    <a:pt x="1441337" y="617716"/>
                    <a:pt x="1441337" y="619883"/>
                  </a:cubicBezTo>
                  <a:cubicBezTo>
                    <a:pt x="1441337" y="619883"/>
                    <a:pt x="1441337" y="619883"/>
                    <a:pt x="1441337" y="619883"/>
                  </a:cubicBezTo>
                  <a:cubicBezTo>
                    <a:pt x="1441337" y="609046"/>
                    <a:pt x="1447840" y="600376"/>
                    <a:pt x="1452175" y="591707"/>
                  </a:cubicBezTo>
                  <a:cubicBezTo>
                    <a:pt x="1458677" y="580870"/>
                    <a:pt x="1467347" y="572200"/>
                    <a:pt x="1478184" y="563530"/>
                  </a:cubicBezTo>
                  <a:cubicBezTo>
                    <a:pt x="1480351" y="561363"/>
                    <a:pt x="1484686" y="559195"/>
                    <a:pt x="1486853" y="554861"/>
                  </a:cubicBezTo>
                  <a:cubicBezTo>
                    <a:pt x="1473849" y="572200"/>
                    <a:pt x="1473849" y="589539"/>
                    <a:pt x="1465179" y="606879"/>
                  </a:cubicBezTo>
                  <a:cubicBezTo>
                    <a:pt x="1458677" y="619883"/>
                    <a:pt x="1423998" y="630720"/>
                    <a:pt x="1434835" y="650227"/>
                  </a:cubicBezTo>
                  <a:lnTo>
                    <a:pt x="1434835" y="650227"/>
                  </a:lnTo>
                  <a:close/>
                  <a:moveTo>
                    <a:pt x="1419663" y="650227"/>
                  </a:moveTo>
                  <a:lnTo>
                    <a:pt x="1419663" y="650227"/>
                  </a:lnTo>
                  <a:cubicBezTo>
                    <a:pt x="1428333" y="630720"/>
                    <a:pt x="1391487" y="624218"/>
                    <a:pt x="1382817" y="611214"/>
                  </a:cubicBezTo>
                  <a:cubicBezTo>
                    <a:pt x="1369813" y="596042"/>
                    <a:pt x="1367645" y="578702"/>
                    <a:pt x="1352473" y="563530"/>
                  </a:cubicBezTo>
                  <a:cubicBezTo>
                    <a:pt x="1356808" y="565698"/>
                    <a:pt x="1358975" y="567865"/>
                    <a:pt x="1363310" y="570033"/>
                  </a:cubicBezTo>
                  <a:cubicBezTo>
                    <a:pt x="1374147" y="576535"/>
                    <a:pt x="1384984" y="583037"/>
                    <a:pt x="1393654" y="593874"/>
                  </a:cubicBezTo>
                  <a:cubicBezTo>
                    <a:pt x="1400156" y="602544"/>
                    <a:pt x="1406659" y="611214"/>
                    <a:pt x="1408826" y="619883"/>
                  </a:cubicBezTo>
                  <a:cubicBezTo>
                    <a:pt x="1408826" y="619883"/>
                    <a:pt x="1408826" y="619883"/>
                    <a:pt x="1408826" y="619883"/>
                  </a:cubicBezTo>
                  <a:cubicBezTo>
                    <a:pt x="1408826" y="619883"/>
                    <a:pt x="1408826" y="619883"/>
                    <a:pt x="1408826" y="617716"/>
                  </a:cubicBezTo>
                  <a:cubicBezTo>
                    <a:pt x="1406659" y="606879"/>
                    <a:pt x="1400156" y="598209"/>
                    <a:pt x="1393654" y="591707"/>
                  </a:cubicBezTo>
                  <a:cubicBezTo>
                    <a:pt x="1387152" y="585204"/>
                    <a:pt x="1382817" y="578702"/>
                    <a:pt x="1376315" y="574367"/>
                  </a:cubicBezTo>
                  <a:cubicBezTo>
                    <a:pt x="1391487" y="580870"/>
                    <a:pt x="1406659" y="589539"/>
                    <a:pt x="1415328" y="602544"/>
                  </a:cubicBezTo>
                  <a:cubicBezTo>
                    <a:pt x="1423998" y="613381"/>
                    <a:pt x="1432668" y="639390"/>
                    <a:pt x="1419663" y="650227"/>
                  </a:cubicBezTo>
                  <a:lnTo>
                    <a:pt x="1419663" y="650227"/>
                  </a:lnTo>
                  <a:close/>
                  <a:moveTo>
                    <a:pt x="1423998" y="578702"/>
                  </a:moveTo>
                  <a:lnTo>
                    <a:pt x="1423998" y="578702"/>
                  </a:lnTo>
                  <a:cubicBezTo>
                    <a:pt x="1410994" y="561363"/>
                    <a:pt x="1443505" y="546191"/>
                    <a:pt x="1450007" y="531019"/>
                  </a:cubicBezTo>
                  <a:cubicBezTo>
                    <a:pt x="1456510" y="511512"/>
                    <a:pt x="1456510" y="496340"/>
                    <a:pt x="1467347" y="476833"/>
                  </a:cubicBezTo>
                  <a:cubicBezTo>
                    <a:pt x="1465179" y="479001"/>
                    <a:pt x="1460844" y="483336"/>
                    <a:pt x="1458677" y="485503"/>
                  </a:cubicBezTo>
                  <a:cubicBezTo>
                    <a:pt x="1450007" y="494173"/>
                    <a:pt x="1443505" y="505010"/>
                    <a:pt x="1437003" y="515847"/>
                  </a:cubicBezTo>
                  <a:cubicBezTo>
                    <a:pt x="1432668" y="524517"/>
                    <a:pt x="1428333" y="535354"/>
                    <a:pt x="1428333" y="546191"/>
                  </a:cubicBezTo>
                  <a:cubicBezTo>
                    <a:pt x="1428333" y="546191"/>
                    <a:pt x="1428333" y="546191"/>
                    <a:pt x="1428333" y="546191"/>
                  </a:cubicBezTo>
                  <a:cubicBezTo>
                    <a:pt x="1428333" y="546191"/>
                    <a:pt x="1428333" y="546191"/>
                    <a:pt x="1428333" y="544023"/>
                  </a:cubicBezTo>
                  <a:cubicBezTo>
                    <a:pt x="1428333" y="533186"/>
                    <a:pt x="1430500" y="522349"/>
                    <a:pt x="1434835" y="513680"/>
                  </a:cubicBezTo>
                  <a:cubicBezTo>
                    <a:pt x="1439170" y="505010"/>
                    <a:pt x="1443505" y="498508"/>
                    <a:pt x="1447840" y="492005"/>
                  </a:cubicBezTo>
                  <a:cubicBezTo>
                    <a:pt x="1434835" y="500675"/>
                    <a:pt x="1421831" y="513680"/>
                    <a:pt x="1417496" y="528852"/>
                  </a:cubicBezTo>
                  <a:cubicBezTo>
                    <a:pt x="1410994" y="544023"/>
                    <a:pt x="1408826" y="570033"/>
                    <a:pt x="1423998" y="578702"/>
                  </a:cubicBezTo>
                  <a:lnTo>
                    <a:pt x="1423998" y="578702"/>
                  </a:lnTo>
                  <a:close/>
                  <a:moveTo>
                    <a:pt x="1408826" y="583037"/>
                  </a:moveTo>
                  <a:lnTo>
                    <a:pt x="1408826" y="583037"/>
                  </a:lnTo>
                  <a:cubicBezTo>
                    <a:pt x="1421831" y="570033"/>
                    <a:pt x="1408826" y="544023"/>
                    <a:pt x="1397989" y="533186"/>
                  </a:cubicBezTo>
                  <a:cubicBezTo>
                    <a:pt x="1387152" y="522349"/>
                    <a:pt x="1369813" y="513680"/>
                    <a:pt x="1354641" y="509345"/>
                  </a:cubicBezTo>
                  <a:cubicBezTo>
                    <a:pt x="1361143" y="513680"/>
                    <a:pt x="1367645" y="520182"/>
                    <a:pt x="1374147" y="526684"/>
                  </a:cubicBezTo>
                  <a:cubicBezTo>
                    <a:pt x="1380650" y="533186"/>
                    <a:pt x="1389319" y="541856"/>
                    <a:pt x="1391487" y="552693"/>
                  </a:cubicBezTo>
                  <a:cubicBezTo>
                    <a:pt x="1391487" y="552693"/>
                    <a:pt x="1391487" y="552693"/>
                    <a:pt x="1391487" y="552693"/>
                  </a:cubicBezTo>
                  <a:cubicBezTo>
                    <a:pt x="1391487" y="552693"/>
                    <a:pt x="1391487" y="552693"/>
                    <a:pt x="1391487" y="552693"/>
                  </a:cubicBezTo>
                  <a:cubicBezTo>
                    <a:pt x="1387152" y="541856"/>
                    <a:pt x="1380650" y="535354"/>
                    <a:pt x="1371980" y="526684"/>
                  </a:cubicBezTo>
                  <a:cubicBezTo>
                    <a:pt x="1363310" y="518014"/>
                    <a:pt x="1352473" y="511512"/>
                    <a:pt x="1339469" y="507177"/>
                  </a:cubicBezTo>
                  <a:cubicBezTo>
                    <a:pt x="1339469" y="505010"/>
                    <a:pt x="1335134" y="502842"/>
                    <a:pt x="1330799" y="502842"/>
                  </a:cubicBezTo>
                  <a:cubicBezTo>
                    <a:pt x="1348138" y="515847"/>
                    <a:pt x="1352473" y="533186"/>
                    <a:pt x="1367645" y="548358"/>
                  </a:cubicBezTo>
                  <a:cubicBezTo>
                    <a:pt x="1378482" y="559195"/>
                    <a:pt x="1413161" y="561363"/>
                    <a:pt x="1408826" y="583037"/>
                  </a:cubicBezTo>
                  <a:lnTo>
                    <a:pt x="1408826" y="583037"/>
                  </a:lnTo>
                  <a:close/>
                  <a:moveTo>
                    <a:pt x="1406659" y="509345"/>
                  </a:moveTo>
                  <a:lnTo>
                    <a:pt x="1406659" y="509345"/>
                  </a:lnTo>
                  <a:cubicBezTo>
                    <a:pt x="1389319" y="502842"/>
                    <a:pt x="1389319" y="474666"/>
                    <a:pt x="1393654" y="459494"/>
                  </a:cubicBezTo>
                  <a:cubicBezTo>
                    <a:pt x="1397989" y="444322"/>
                    <a:pt x="1408826" y="429150"/>
                    <a:pt x="1419663" y="420480"/>
                  </a:cubicBezTo>
                  <a:cubicBezTo>
                    <a:pt x="1415328" y="429150"/>
                    <a:pt x="1413161" y="435652"/>
                    <a:pt x="1408826" y="444322"/>
                  </a:cubicBezTo>
                  <a:cubicBezTo>
                    <a:pt x="1404491" y="452992"/>
                    <a:pt x="1402324" y="463829"/>
                    <a:pt x="1404491" y="474666"/>
                  </a:cubicBezTo>
                  <a:cubicBezTo>
                    <a:pt x="1404491" y="474666"/>
                    <a:pt x="1404491" y="474666"/>
                    <a:pt x="1404491" y="474666"/>
                  </a:cubicBezTo>
                  <a:cubicBezTo>
                    <a:pt x="1404491" y="474666"/>
                    <a:pt x="1404491" y="474666"/>
                    <a:pt x="1404491" y="474666"/>
                  </a:cubicBezTo>
                  <a:cubicBezTo>
                    <a:pt x="1402324" y="463829"/>
                    <a:pt x="1406659" y="452992"/>
                    <a:pt x="1408826" y="444322"/>
                  </a:cubicBezTo>
                  <a:cubicBezTo>
                    <a:pt x="1413161" y="433485"/>
                    <a:pt x="1419663" y="422648"/>
                    <a:pt x="1428333" y="411811"/>
                  </a:cubicBezTo>
                  <a:cubicBezTo>
                    <a:pt x="1430500" y="407476"/>
                    <a:pt x="1432668" y="405308"/>
                    <a:pt x="1434835" y="403141"/>
                  </a:cubicBezTo>
                  <a:cubicBezTo>
                    <a:pt x="1426166" y="422648"/>
                    <a:pt x="1428333" y="439987"/>
                    <a:pt x="1423998" y="459494"/>
                  </a:cubicBezTo>
                  <a:cubicBezTo>
                    <a:pt x="1421831" y="474666"/>
                    <a:pt x="1391487" y="494173"/>
                    <a:pt x="1406659" y="509345"/>
                  </a:cubicBezTo>
                  <a:lnTo>
                    <a:pt x="1406659" y="509345"/>
                  </a:lnTo>
                  <a:close/>
                  <a:moveTo>
                    <a:pt x="1389319" y="513680"/>
                  </a:moveTo>
                  <a:lnTo>
                    <a:pt x="1389319" y="513680"/>
                  </a:lnTo>
                  <a:cubicBezTo>
                    <a:pt x="1391487" y="492005"/>
                    <a:pt x="1356808" y="494173"/>
                    <a:pt x="1345971" y="483336"/>
                  </a:cubicBezTo>
                  <a:cubicBezTo>
                    <a:pt x="1330799" y="470331"/>
                    <a:pt x="1324297" y="455159"/>
                    <a:pt x="1304790" y="442155"/>
                  </a:cubicBezTo>
                  <a:cubicBezTo>
                    <a:pt x="1309125" y="444322"/>
                    <a:pt x="1313459" y="444322"/>
                    <a:pt x="1315627" y="446489"/>
                  </a:cubicBezTo>
                  <a:cubicBezTo>
                    <a:pt x="1326464" y="450824"/>
                    <a:pt x="1339469" y="455159"/>
                    <a:pt x="1348138" y="463829"/>
                  </a:cubicBezTo>
                  <a:cubicBezTo>
                    <a:pt x="1356808" y="470331"/>
                    <a:pt x="1365478" y="476833"/>
                    <a:pt x="1369813" y="487670"/>
                  </a:cubicBezTo>
                  <a:cubicBezTo>
                    <a:pt x="1369813" y="487670"/>
                    <a:pt x="1369813" y="487670"/>
                    <a:pt x="1369813" y="487670"/>
                  </a:cubicBezTo>
                  <a:cubicBezTo>
                    <a:pt x="1369813" y="487670"/>
                    <a:pt x="1369813" y="487670"/>
                    <a:pt x="1369813" y="487670"/>
                  </a:cubicBezTo>
                  <a:cubicBezTo>
                    <a:pt x="1365478" y="479001"/>
                    <a:pt x="1356808" y="470331"/>
                    <a:pt x="1350306" y="463829"/>
                  </a:cubicBezTo>
                  <a:cubicBezTo>
                    <a:pt x="1343803" y="459494"/>
                    <a:pt x="1337301" y="452992"/>
                    <a:pt x="1328631" y="450824"/>
                  </a:cubicBezTo>
                  <a:cubicBezTo>
                    <a:pt x="1343803" y="452992"/>
                    <a:pt x="1361143" y="459494"/>
                    <a:pt x="1374147" y="468164"/>
                  </a:cubicBezTo>
                  <a:cubicBezTo>
                    <a:pt x="1384984" y="476833"/>
                    <a:pt x="1400156" y="498508"/>
                    <a:pt x="1389319" y="513680"/>
                  </a:cubicBezTo>
                  <a:lnTo>
                    <a:pt x="1389319" y="513680"/>
                  </a:lnTo>
                  <a:close/>
                  <a:moveTo>
                    <a:pt x="1380650" y="442155"/>
                  </a:moveTo>
                  <a:lnTo>
                    <a:pt x="1380650" y="442155"/>
                  </a:lnTo>
                  <a:cubicBezTo>
                    <a:pt x="1363310" y="426983"/>
                    <a:pt x="1391487" y="405308"/>
                    <a:pt x="1395822" y="390136"/>
                  </a:cubicBezTo>
                  <a:cubicBezTo>
                    <a:pt x="1400156" y="370630"/>
                    <a:pt x="1395822" y="353290"/>
                    <a:pt x="1400156" y="333783"/>
                  </a:cubicBezTo>
                  <a:cubicBezTo>
                    <a:pt x="1397989" y="338118"/>
                    <a:pt x="1395822" y="340286"/>
                    <a:pt x="1393654" y="344620"/>
                  </a:cubicBezTo>
                  <a:cubicBezTo>
                    <a:pt x="1387152" y="355458"/>
                    <a:pt x="1380650" y="366295"/>
                    <a:pt x="1378482" y="379299"/>
                  </a:cubicBezTo>
                  <a:cubicBezTo>
                    <a:pt x="1376315" y="390136"/>
                    <a:pt x="1374147" y="400973"/>
                    <a:pt x="1376315" y="409643"/>
                  </a:cubicBezTo>
                  <a:cubicBezTo>
                    <a:pt x="1376315" y="409643"/>
                    <a:pt x="1376315" y="409643"/>
                    <a:pt x="1376315" y="409643"/>
                  </a:cubicBezTo>
                  <a:cubicBezTo>
                    <a:pt x="1376315" y="409643"/>
                    <a:pt x="1376315" y="409643"/>
                    <a:pt x="1376315" y="409643"/>
                  </a:cubicBezTo>
                  <a:cubicBezTo>
                    <a:pt x="1374147" y="398806"/>
                    <a:pt x="1374147" y="387969"/>
                    <a:pt x="1376315" y="379299"/>
                  </a:cubicBezTo>
                  <a:cubicBezTo>
                    <a:pt x="1378482" y="370630"/>
                    <a:pt x="1380650" y="361960"/>
                    <a:pt x="1384984" y="355458"/>
                  </a:cubicBezTo>
                  <a:cubicBezTo>
                    <a:pt x="1374147" y="366295"/>
                    <a:pt x="1365478" y="383634"/>
                    <a:pt x="1363310" y="398806"/>
                  </a:cubicBezTo>
                  <a:cubicBezTo>
                    <a:pt x="1358975" y="409643"/>
                    <a:pt x="1363310" y="437820"/>
                    <a:pt x="1380650" y="442155"/>
                  </a:cubicBezTo>
                  <a:lnTo>
                    <a:pt x="1380650" y="442155"/>
                  </a:lnTo>
                  <a:close/>
                  <a:moveTo>
                    <a:pt x="1365478" y="448657"/>
                  </a:moveTo>
                  <a:lnTo>
                    <a:pt x="1365478" y="448657"/>
                  </a:lnTo>
                  <a:cubicBezTo>
                    <a:pt x="1374147" y="433485"/>
                    <a:pt x="1356808" y="411811"/>
                    <a:pt x="1343803" y="403141"/>
                  </a:cubicBezTo>
                  <a:cubicBezTo>
                    <a:pt x="1330799" y="394471"/>
                    <a:pt x="1313459" y="390136"/>
                    <a:pt x="1298287" y="390136"/>
                  </a:cubicBezTo>
                  <a:cubicBezTo>
                    <a:pt x="1306957" y="394471"/>
                    <a:pt x="1313459" y="396639"/>
                    <a:pt x="1322129" y="400973"/>
                  </a:cubicBezTo>
                  <a:cubicBezTo>
                    <a:pt x="1330799" y="405308"/>
                    <a:pt x="1339469" y="413978"/>
                    <a:pt x="1343803" y="422648"/>
                  </a:cubicBezTo>
                  <a:cubicBezTo>
                    <a:pt x="1343803" y="422648"/>
                    <a:pt x="1343803" y="422648"/>
                    <a:pt x="1343803" y="422648"/>
                  </a:cubicBezTo>
                  <a:cubicBezTo>
                    <a:pt x="1343803" y="422648"/>
                    <a:pt x="1343803" y="422648"/>
                    <a:pt x="1343803" y="422648"/>
                  </a:cubicBezTo>
                  <a:cubicBezTo>
                    <a:pt x="1337301" y="413978"/>
                    <a:pt x="1328631" y="407476"/>
                    <a:pt x="1319962" y="403141"/>
                  </a:cubicBezTo>
                  <a:cubicBezTo>
                    <a:pt x="1309125" y="396639"/>
                    <a:pt x="1296120" y="392304"/>
                    <a:pt x="1285283" y="390136"/>
                  </a:cubicBezTo>
                  <a:cubicBezTo>
                    <a:pt x="1280948" y="390136"/>
                    <a:pt x="1276613" y="387969"/>
                    <a:pt x="1274446" y="387969"/>
                  </a:cubicBezTo>
                  <a:cubicBezTo>
                    <a:pt x="1293953" y="398806"/>
                    <a:pt x="1302622" y="411811"/>
                    <a:pt x="1319962" y="424815"/>
                  </a:cubicBezTo>
                  <a:cubicBezTo>
                    <a:pt x="1330799" y="431317"/>
                    <a:pt x="1365478" y="426983"/>
                    <a:pt x="1365478" y="448657"/>
                  </a:cubicBezTo>
                  <a:lnTo>
                    <a:pt x="1365478" y="448657"/>
                  </a:lnTo>
                  <a:close/>
                  <a:moveTo>
                    <a:pt x="1348138" y="379299"/>
                  </a:moveTo>
                  <a:lnTo>
                    <a:pt x="1348138" y="379299"/>
                  </a:lnTo>
                  <a:cubicBezTo>
                    <a:pt x="1330799" y="366295"/>
                    <a:pt x="1356808" y="342453"/>
                    <a:pt x="1356808" y="325114"/>
                  </a:cubicBezTo>
                  <a:cubicBezTo>
                    <a:pt x="1358975" y="305607"/>
                    <a:pt x="1352473" y="288267"/>
                    <a:pt x="1356808" y="268761"/>
                  </a:cubicBezTo>
                  <a:cubicBezTo>
                    <a:pt x="1354641" y="273095"/>
                    <a:pt x="1352473" y="275263"/>
                    <a:pt x="1352473" y="279598"/>
                  </a:cubicBezTo>
                  <a:cubicBezTo>
                    <a:pt x="1348138" y="290435"/>
                    <a:pt x="1343803" y="303439"/>
                    <a:pt x="1341636" y="314276"/>
                  </a:cubicBezTo>
                  <a:cubicBezTo>
                    <a:pt x="1339469" y="325114"/>
                    <a:pt x="1339469" y="335951"/>
                    <a:pt x="1343803" y="344620"/>
                  </a:cubicBezTo>
                  <a:cubicBezTo>
                    <a:pt x="1343803" y="344620"/>
                    <a:pt x="1343803" y="344620"/>
                    <a:pt x="1343803" y="344620"/>
                  </a:cubicBezTo>
                  <a:cubicBezTo>
                    <a:pt x="1343803" y="344620"/>
                    <a:pt x="1343803" y="344620"/>
                    <a:pt x="1343803" y="344620"/>
                  </a:cubicBezTo>
                  <a:cubicBezTo>
                    <a:pt x="1339469" y="335951"/>
                    <a:pt x="1339469" y="325114"/>
                    <a:pt x="1341636" y="314276"/>
                  </a:cubicBezTo>
                  <a:cubicBezTo>
                    <a:pt x="1341636" y="305607"/>
                    <a:pt x="1343803" y="296937"/>
                    <a:pt x="1345971" y="288267"/>
                  </a:cubicBezTo>
                  <a:cubicBezTo>
                    <a:pt x="1337301" y="301272"/>
                    <a:pt x="1328631" y="318611"/>
                    <a:pt x="1328631" y="333783"/>
                  </a:cubicBezTo>
                  <a:cubicBezTo>
                    <a:pt x="1322129" y="348955"/>
                    <a:pt x="1328631" y="374964"/>
                    <a:pt x="1348138" y="379299"/>
                  </a:cubicBezTo>
                  <a:lnTo>
                    <a:pt x="1348138" y="379299"/>
                  </a:lnTo>
                  <a:close/>
                  <a:moveTo>
                    <a:pt x="1332966" y="385801"/>
                  </a:moveTo>
                  <a:lnTo>
                    <a:pt x="1332966" y="385801"/>
                  </a:lnTo>
                  <a:cubicBezTo>
                    <a:pt x="1330799" y="364127"/>
                    <a:pt x="1298287" y="372797"/>
                    <a:pt x="1283116" y="364127"/>
                  </a:cubicBezTo>
                  <a:cubicBezTo>
                    <a:pt x="1265776" y="353290"/>
                    <a:pt x="1254939" y="340286"/>
                    <a:pt x="1235432" y="333783"/>
                  </a:cubicBezTo>
                  <a:cubicBezTo>
                    <a:pt x="1239767" y="333783"/>
                    <a:pt x="1244102" y="333783"/>
                    <a:pt x="1248437" y="335951"/>
                  </a:cubicBezTo>
                  <a:cubicBezTo>
                    <a:pt x="1261441" y="338118"/>
                    <a:pt x="1272278" y="340286"/>
                    <a:pt x="1285283" y="344620"/>
                  </a:cubicBezTo>
                  <a:cubicBezTo>
                    <a:pt x="1293953" y="348955"/>
                    <a:pt x="1304790" y="353290"/>
                    <a:pt x="1311292" y="361960"/>
                  </a:cubicBezTo>
                  <a:cubicBezTo>
                    <a:pt x="1311292" y="361960"/>
                    <a:pt x="1311292" y="361960"/>
                    <a:pt x="1311292" y="361960"/>
                  </a:cubicBezTo>
                  <a:cubicBezTo>
                    <a:pt x="1311292" y="361960"/>
                    <a:pt x="1311292" y="361960"/>
                    <a:pt x="1311292" y="361960"/>
                  </a:cubicBezTo>
                  <a:cubicBezTo>
                    <a:pt x="1304790" y="353290"/>
                    <a:pt x="1296120" y="348955"/>
                    <a:pt x="1287450" y="342453"/>
                  </a:cubicBezTo>
                  <a:cubicBezTo>
                    <a:pt x="1278781" y="338118"/>
                    <a:pt x="1272278" y="335951"/>
                    <a:pt x="1263609" y="333783"/>
                  </a:cubicBezTo>
                  <a:cubicBezTo>
                    <a:pt x="1278781" y="333783"/>
                    <a:pt x="1298287" y="335951"/>
                    <a:pt x="1311292" y="342453"/>
                  </a:cubicBezTo>
                  <a:cubicBezTo>
                    <a:pt x="1322129" y="351123"/>
                    <a:pt x="1339469" y="370630"/>
                    <a:pt x="1332966" y="385801"/>
                  </a:cubicBezTo>
                  <a:lnTo>
                    <a:pt x="1332966" y="385801"/>
                  </a:lnTo>
                  <a:close/>
                  <a:moveTo>
                    <a:pt x="1309125" y="318611"/>
                  </a:moveTo>
                  <a:lnTo>
                    <a:pt x="1309125" y="318611"/>
                  </a:lnTo>
                  <a:cubicBezTo>
                    <a:pt x="1289618" y="307774"/>
                    <a:pt x="1313459" y="281765"/>
                    <a:pt x="1313459" y="264426"/>
                  </a:cubicBezTo>
                  <a:cubicBezTo>
                    <a:pt x="1313459" y="244919"/>
                    <a:pt x="1304790" y="229747"/>
                    <a:pt x="1306957" y="208073"/>
                  </a:cubicBezTo>
                  <a:cubicBezTo>
                    <a:pt x="1304790" y="212408"/>
                    <a:pt x="1304790" y="214575"/>
                    <a:pt x="1302622" y="218910"/>
                  </a:cubicBezTo>
                  <a:cubicBezTo>
                    <a:pt x="1298287" y="229747"/>
                    <a:pt x="1296120" y="242752"/>
                    <a:pt x="1293953" y="255756"/>
                  </a:cubicBezTo>
                  <a:cubicBezTo>
                    <a:pt x="1293953" y="266593"/>
                    <a:pt x="1293953" y="277430"/>
                    <a:pt x="1298287" y="286100"/>
                  </a:cubicBezTo>
                  <a:cubicBezTo>
                    <a:pt x="1298287" y="286100"/>
                    <a:pt x="1298287" y="286100"/>
                    <a:pt x="1298287" y="286100"/>
                  </a:cubicBezTo>
                  <a:cubicBezTo>
                    <a:pt x="1298287" y="286100"/>
                    <a:pt x="1298287" y="286100"/>
                    <a:pt x="1298287" y="286100"/>
                  </a:cubicBezTo>
                  <a:cubicBezTo>
                    <a:pt x="1293953" y="277430"/>
                    <a:pt x="1291785" y="266593"/>
                    <a:pt x="1291785" y="255756"/>
                  </a:cubicBezTo>
                  <a:cubicBezTo>
                    <a:pt x="1291785" y="247086"/>
                    <a:pt x="1291785" y="238417"/>
                    <a:pt x="1293953" y="229747"/>
                  </a:cubicBezTo>
                  <a:cubicBezTo>
                    <a:pt x="1287450" y="242752"/>
                    <a:pt x="1280948" y="260091"/>
                    <a:pt x="1280948" y="275263"/>
                  </a:cubicBezTo>
                  <a:cubicBezTo>
                    <a:pt x="1280948" y="292602"/>
                    <a:pt x="1289618" y="318611"/>
                    <a:pt x="1309125" y="318611"/>
                  </a:cubicBezTo>
                  <a:lnTo>
                    <a:pt x="1309125" y="318611"/>
                  </a:lnTo>
                  <a:close/>
                  <a:moveTo>
                    <a:pt x="1293953" y="327281"/>
                  </a:moveTo>
                  <a:lnTo>
                    <a:pt x="1293953" y="327281"/>
                  </a:lnTo>
                  <a:cubicBezTo>
                    <a:pt x="1289618" y="305607"/>
                    <a:pt x="1257106" y="318611"/>
                    <a:pt x="1241934" y="312109"/>
                  </a:cubicBezTo>
                  <a:cubicBezTo>
                    <a:pt x="1222428" y="303439"/>
                    <a:pt x="1211591" y="292602"/>
                    <a:pt x="1189916" y="286100"/>
                  </a:cubicBezTo>
                  <a:cubicBezTo>
                    <a:pt x="1194251" y="286100"/>
                    <a:pt x="1198586" y="286100"/>
                    <a:pt x="1202921" y="286100"/>
                  </a:cubicBezTo>
                  <a:cubicBezTo>
                    <a:pt x="1215925" y="286100"/>
                    <a:pt x="1226762" y="288267"/>
                    <a:pt x="1239767" y="290435"/>
                  </a:cubicBezTo>
                  <a:cubicBezTo>
                    <a:pt x="1250604" y="292602"/>
                    <a:pt x="1259274" y="296937"/>
                    <a:pt x="1267944" y="305607"/>
                  </a:cubicBezTo>
                  <a:cubicBezTo>
                    <a:pt x="1267944" y="305607"/>
                    <a:pt x="1267944" y="305607"/>
                    <a:pt x="1267944" y="305607"/>
                  </a:cubicBezTo>
                  <a:cubicBezTo>
                    <a:pt x="1267944" y="305607"/>
                    <a:pt x="1267944" y="305607"/>
                    <a:pt x="1267944" y="305607"/>
                  </a:cubicBezTo>
                  <a:cubicBezTo>
                    <a:pt x="1261441" y="296937"/>
                    <a:pt x="1250604" y="292602"/>
                    <a:pt x="1241934" y="290435"/>
                  </a:cubicBezTo>
                  <a:cubicBezTo>
                    <a:pt x="1233265" y="288267"/>
                    <a:pt x="1224595" y="286100"/>
                    <a:pt x="1218093" y="283933"/>
                  </a:cubicBezTo>
                  <a:cubicBezTo>
                    <a:pt x="1233265" y="281765"/>
                    <a:pt x="1252772" y="281765"/>
                    <a:pt x="1265776" y="288267"/>
                  </a:cubicBezTo>
                  <a:cubicBezTo>
                    <a:pt x="1278781" y="292602"/>
                    <a:pt x="1300455" y="309942"/>
                    <a:pt x="1293953" y="327281"/>
                  </a:cubicBezTo>
                  <a:lnTo>
                    <a:pt x="1293953" y="327281"/>
                  </a:lnTo>
                  <a:close/>
                  <a:moveTo>
                    <a:pt x="1263609" y="262258"/>
                  </a:moveTo>
                  <a:lnTo>
                    <a:pt x="1263609" y="262258"/>
                  </a:lnTo>
                  <a:cubicBezTo>
                    <a:pt x="1244102" y="253589"/>
                    <a:pt x="1263609" y="223245"/>
                    <a:pt x="1261441" y="208073"/>
                  </a:cubicBezTo>
                  <a:cubicBezTo>
                    <a:pt x="1259274" y="188566"/>
                    <a:pt x="1250604" y="173394"/>
                    <a:pt x="1248437" y="151720"/>
                  </a:cubicBezTo>
                  <a:cubicBezTo>
                    <a:pt x="1246269" y="156055"/>
                    <a:pt x="1246269" y="160389"/>
                    <a:pt x="1246269" y="162557"/>
                  </a:cubicBezTo>
                  <a:cubicBezTo>
                    <a:pt x="1244102" y="175561"/>
                    <a:pt x="1241934" y="186398"/>
                    <a:pt x="1241934" y="199403"/>
                  </a:cubicBezTo>
                  <a:cubicBezTo>
                    <a:pt x="1241934" y="210240"/>
                    <a:pt x="1244102" y="221077"/>
                    <a:pt x="1250604" y="229747"/>
                  </a:cubicBezTo>
                  <a:cubicBezTo>
                    <a:pt x="1250604" y="229747"/>
                    <a:pt x="1250604" y="229747"/>
                    <a:pt x="1250604" y="229747"/>
                  </a:cubicBezTo>
                  <a:cubicBezTo>
                    <a:pt x="1250604" y="229747"/>
                    <a:pt x="1250604" y="229747"/>
                    <a:pt x="1250604" y="229747"/>
                  </a:cubicBezTo>
                  <a:cubicBezTo>
                    <a:pt x="1244102" y="221077"/>
                    <a:pt x="1241934" y="210240"/>
                    <a:pt x="1241934" y="199403"/>
                  </a:cubicBezTo>
                  <a:cubicBezTo>
                    <a:pt x="1241934" y="190733"/>
                    <a:pt x="1241934" y="182064"/>
                    <a:pt x="1241934" y="173394"/>
                  </a:cubicBezTo>
                  <a:cubicBezTo>
                    <a:pt x="1235432" y="188566"/>
                    <a:pt x="1231097" y="205905"/>
                    <a:pt x="1233265" y="221077"/>
                  </a:cubicBezTo>
                  <a:cubicBezTo>
                    <a:pt x="1233265" y="238417"/>
                    <a:pt x="1244102" y="264426"/>
                    <a:pt x="1263609" y="262258"/>
                  </a:cubicBezTo>
                  <a:lnTo>
                    <a:pt x="1263609" y="262258"/>
                  </a:lnTo>
                  <a:close/>
                  <a:moveTo>
                    <a:pt x="1250604" y="273095"/>
                  </a:moveTo>
                  <a:lnTo>
                    <a:pt x="1250604" y="273095"/>
                  </a:lnTo>
                  <a:cubicBezTo>
                    <a:pt x="1244102" y="251421"/>
                    <a:pt x="1213758" y="266593"/>
                    <a:pt x="1196419" y="262258"/>
                  </a:cubicBezTo>
                  <a:cubicBezTo>
                    <a:pt x="1176912" y="255756"/>
                    <a:pt x="1163907" y="244919"/>
                    <a:pt x="1142233" y="242752"/>
                  </a:cubicBezTo>
                  <a:cubicBezTo>
                    <a:pt x="1146568" y="242752"/>
                    <a:pt x="1150903" y="242752"/>
                    <a:pt x="1155237" y="240584"/>
                  </a:cubicBezTo>
                  <a:cubicBezTo>
                    <a:pt x="1168242" y="240584"/>
                    <a:pt x="1179079" y="240584"/>
                    <a:pt x="1192084" y="242752"/>
                  </a:cubicBezTo>
                  <a:cubicBezTo>
                    <a:pt x="1202921" y="244919"/>
                    <a:pt x="1213758" y="247086"/>
                    <a:pt x="1220260" y="255756"/>
                  </a:cubicBezTo>
                  <a:cubicBezTo>
                    <a:pt x="1220260" y="255756"/>
                    <a:pt x="1220260" y="255756"/>
                    <a:pt x="1220260" y="255756"/>
                  </a:cubicBezTo>
                  <a:cubicBezTo>
                    <a:pt x="1220260" y="255756"/>
                    <a:pt x="1220260" y="255756"/>
                    <a:pt x="1220260" y="255756"/>
                  </a:cubicBezTo>
                  <a:cubicBezTo>
                    <a:pt x="1211591" y="249254"/>
                    <a:pt x="1202921" y="244919"/>
                    <a:pt x="1192084" y="242752"/>
                  </a:cubicBezTo>
                  <a:cubicBezTo>
                    <a:pt x="1183414" y="240584"/>
                    <a:pt x="1174744" y="238417"/>
                    <a:pt x="1166075" y="238417"/>
                  </a:cubicBezTo>
                  <a:cubicBezTo>
                    <a:pt x="1181247" y="234082"/>
                    <a:pt x="1198586" y="231914"/>
                    <a:pt x="1213758" y="236249"/>
                  </a:cubicBezTo>
                  <a:cubicBezTo>
                    <a:pt x="1231097" y="240584"/>
                    <a:pt x="1254939" y="255756"/>
                    <a:pt x="1250604" y="273095"/>
                  </a:cubicBezTo>
                  <a:lnTo>
                    <a:pt x="1250604" y="273095"/>
                  </a:lnTo>
                  <a:close/>
                  <a:moveTo>
                    <a:pt x="1211591" y="212408"/>
                  </a:moveTo>
                  <a:lnTo>
                    <a:pt x="1211591" y="212408"/>
                  </a:lnTo>
                  <a:cubicBezTo>
                    <a:pt x="1189916" y="205905"/>
                    <a:pt x="1207256" y="175561"/>
                    <a:pt x="1202921" y="158222"/>
                  </a:cubicBezTo>
                  <a:cubicBezTo>
                    <a:pt x="1198586" y="138715"/>
                    <a:pt x="1187749" y="125711"/>
                    <a:pt x="1185581" y="104036"/>
                  </a:cubicBezTo>
                  <a:cubicBezTo>
                    <a:pt x="1185581" y="108371"/>
                    <a:pt x="1183414" y="112706"/>
                    <a:pt x="1183414" y="117041"/>
                  </a:cubicBezTo>
                  <a:cubicBezTo>
                    <a:pt x="1181247" y="130045"/>
                    <a:pt x="1181247" y="140883"/>
                    <a:pt x="1183414" y="153887"/>
                  </a:cubicBezTo>
                  <a:cubicBezTo>
                    <a:pt x="1185581" y="164724"/>
                    <a:pt x="1187749" y="175561"/>
                    <a:pt x="1194251" y="184231"/>
                  </a:cubicBezTo>
                  <a:cubicBezTo>
                    <a:pt x="1194251" y="184231"/>
                    <a:pt x="1194251" y="184231"/>
                    <a:pt x="1194251" y="184231"/>
                  </a:cubicBezTo>
                  <a:cubicBezTo>
                    <a:pt x="1194251" y="184231"/>
                    <a:pt x="1194251" y="184231"/>
                    <a:pt x="1194251" y="184231"/>
                  </a:cubicBezTo>
                  <a:cubicBezTo>
                    <a:pt x="1187749" y="175561"/>
                    <a:pt x="1183414" y="166892"/>
                    <a:pt x="1183414" y="156055"/>
                  </a:cubicBezTo>
                  <a:cubicBezTo>
                    <a:pt x="1181247" y="147385"/>
                    <a:pt x="1181247" y="138715"/>
                    <a:pt x="1181247" y="130045"/>
                  </a:cubicBezTo>
                  <a:cubicBezTo>
                    <a:pt x="1176912" y="145217"/>
                    <a:pt x="1174744" y="162557"/>
                    <a:pt x="1176912" y="177729"/>
                  </a:cubicBezTo>
                  <a:cubicBezTo>
                    <a:pt x="1179079" y="190733"/>
                    <a:pt x="1194251" y="214575"/>
                    <a:pt x="1211591" y="212408"/>
                  </a:cubicBezTo>
                  <a:lnTo>
                    <a:pt x="1211591" y="212408"/>
                  </a:lnTo>
                  <a:close/>
                  <a:moveTo>
                    <a:pt x="1200753" y="223245"/>
                  </a:moveTo>
                  <a:lnTo>
                    <a:pt x="1200753" y="223245"/>
                  </a:lnTo>
                  <a:cubicBezTo>
                    <a:pt x="1192084" y="203738"/>
                    <a:pt x="1163907" y="221077"/>
                    <a:pt x="1146568" y="218910"/>
                  </a:cubicBezTo>
                  <a:cubicBezTo>
                    <a:pt x="1127061" y="214575"/>
                    <a:pt x="1114056" y="205905"/>
                    <a:pt x="1092382" y="203738"/>
                  </a:cubicBezTo>
                  <a:cubicBezTo>
                    <a:pt x="1096717" y="203738"/>
                    <a:pt x="1101052" y="201570"/>
                    <a:pt x="1103219" y="201570"/>
                  </a:cubicBezTo>
                  <a:cubicBezTo>
                    <a:pt x="1116224" y="199403"/>
                    <a:pt x="1127061" y="197236"/>
                    <a:pt x="1140065" y="199403"/>
                  </a:cubicBezTo>
                  <a:cubicBezTo>
                    <a:pt x="1150903" y="199403"/>
                    <a:pt x="1161740" y="201570"/>
                    <a:pt x="1170409" y="208073"/>
                  </a:cubicBezTo>
                  <a:cubicBezTo>
                    <a:pt x="1170409" y="208073"/>
                    <a:pt x="1170409" y="208073"/>
                    <a:pt x="1170409" y="208073"/>
                  </a:cubicBezTo>
                  <a:cubicBezTo>
                    <a:pt x="1170409" y="208073"/>
                    <a:pt x="1170409" y="208073"/>
                    <a:pt x="1170409" y="208073"/>
                  </a:cubicBezTo>
                  <a:cubicBezTo>
                    <a:pt x="1161740" y="201570"/>
                    <a:pt x="1150903" y="199403"/>
                    <a:pt x="1142233" y="197236"/>
                  </a:cubicBezTo>
                  <a:cubicBezTo>
                    <a:pt x="1133563" y="195068"/>
                    <a:pt x="1124894" y="195068"/>
                    <a:pt x="1116224" y="195068"/>
                  </a:cubicBezTo>
                  <a:cubicBezTo>
                    <a:pt x="1131396" y="188566"/>
                    <a:pt x="1148735" y="186398"/>
                    <a:pt x="1163907" y="188566"/>
                  </a:cubicBezTo>
                  <a:cubicBezTo>
                    <a:pt x="1179079" y="192901"/>
                    <a:pt x="1202921" y="205905"/>
                    <a:pt x="1200753" y="223245"/>
                  </a:cubicBezTo>
                  <a:lnTo>
                    <a:pt x="1200753" y="223245"/>
                  </a:lnTo>
                  <a:close/>
                  <a:moveTo>
                    <a:pt x="1157405" y="166892"/>
                  </a:moveTo>
                  <a:lnTo>
                    <a:pt x="1157405" y="166892"/>
                  </a:lnTo>
                  <a:cubicBezTo>
                    <a:pt x="1135731" y="162557"/>
                    <a:pt x="1148735" y="130045"/>
                    <a:pt x="1144400" y="114873"/>
                  </a:cubicBezTo>
                  <a:cubicBezTo>
                    <a:pt x="1137898" y="95367"/>
                    <a:pt x="1124894" y="84530"/>
                    <a:pt x="1120559" y="62855"/>
                  </a:cubicBezTo>
                  <a:cubicBezTo>
                    <a:pt x="1120559" y="67190"/>
                    <a:pt x="1120559" y="71525"/>
                    <a:pt x="1120559" y="75860"/>
                  </a:cubicBezTo>
                  <a:cubicBezTo>
                    <a:pt x="1120559" y="88864"/>
                    <a:pt x="1120559" y="99702"/>
                    <a:pt x="1124894" y="112706"/>
                  </a:cubicBezTo>
                  <a:cubicBezTo>
                    <a:pt x="1127061" y="123543"/>
                    <a:pt x="1131396" y="132213"/>
                    <a:pt x="1137898" y="140883"/>
                  </a:cubicBezTo>
                  <a:cubicBezTo>
                    <a:pt x="1137898" y="140883"/>
                    <a:pt x="1137898" y="140883"/>
                    <a:pt x="1137898" y="140883"/>
                  </a:cubicBezTo>
                  <a:cubicBezTo>
                    <a:pt x="1137898" y="140883"/>
                    <a:pt x="1137898" y="140883"/>
                    <a:pt x="1137898" y="140883"/>
                  </a:cubicBezTo>
                  <a:cubicBezTo>
                    <a:pt x="1131396" y="134380"/>
                    <a:pt x="1127061" y="123543"/>
                    <a:pt x="1122726" y="114873"/>
                  </a:cubicBezTo>
                  <a:cubicBezTo>
                    <a:pt x="1120559" y="106204"/>
                    <a:pt x="1118391" y="97534"/>
                    <a:pt x="1116224" y="88864"/>
                  </a:cubicBezTo>
                  <a:cubicBezTo>
                    <a:pt x="1114056" y="104036"/>
                    <a:pt x="1111889" y="123543"/>
                    <a:pt x="1118391" y="136548"/>
                  </a:cubicBezTo>
                  <a:cubicBezTo>
                    <a:pt x="1122726" y="149552"/>
                    <a:pt x="1140065" y="171227"/>
                    <a:pt x="1157405" y="166892"/>
                  </a:cubicBezTo>
                  <a:lnTo>
                    <a:pt x="1157405" y="166892"/>
                  </a:lnTo>
                  <a:close/>
                  <a:moveTo>
                    <a:pt x="1146568" y="179896"/>
                  </a:moveTo>
                  <a:lnTo>
                    <a:pt x="1146568" y="179896"/>
                  </a:lnTo>
                  <a:cubicBezTo>
                    <a:pt x="1135731" y="160389"/>
                    <a:pt x="1109722" y="182064"/>
                    <a:pt x="1092382" y="179896"/>
                  </a:cubicBezTo>
                  <a:cubicBezTo>
                    <a:pt x="1072875" y="177729"/>
                    <a:pt x="1057703" y="171227"/>
                    <a:pt x="1036029" y="171227"/>
                  </a:cubicBezTo>
                  <a:cubicBezTo>
                    <a:pt x="1040364" y="169059"/>
                    <a:pt x="1044699" y="169059"/>
                    <a:pt x="1046866" y="166892"/>
                  </a:cubicBezTo>
                  <a:cubicBezTo>
                    <a:pt x="1059871" y="162557"/>
                    <a:pt x="1070708" y="160389"/>
                    <a:pt x="1083712" y="160389"/>
                  </a:cubicBezTo>
                  <a:cubicBezTo>
                    <a:pt x="1094550" y="160389"/>
                    <a:pt x="1105387" y="160389"/>
                    <a:pt x="1114056" y="166892"/>
                  </a:cubicBezTo>
                  <a:cubicBezTo>
                    <a:pt x="1114056" y="166892"/>
                    <a:pt x="1114056" y="166892"/>
                    <a:pt x="1114056" y="166892"/>
                  </a:cubicBezTo>
                  <a:cubicBezTo>
                    <a:pt x="1114056" y="166892"/>
                    <a:pt x="1114056" y="166892"/>
                    <a:pt x="1114056" y="166892"/>
                  </a:cubicBezTo>
                  <a:cubicBezTo>
                    <a:pt x="1105387" y="162557"/>
                    <a:pt x="1094550" y="160389"/>
                    <a:pt x="1083712" y="160389"/>
                  </a:cubicBezTo>
                  <a:cubicBezTo>
                    <a:pt x="1075043" y="160389"/>
                    <a:pt x="1066373" y="160389"/>
                    <a:pt x="1057703" y="162557"/>
                  </a:cubicBezTo>
                  <a:cubicBezTo>
                    <a:pt x="1070708" y="156055"/>
                    <a:pt x="1090215" y="149552"/>
                    <a:pt x="1105387" y="151720"/>
                  </a:cubicBezTo>
                  <a:cubicBezTo>
                    <a:pt x="1120559" y="151720"/>
                    <a:pt x="1146568" y="162557"/>
                    <a:pt x="1146568" y="179896"/>
                  </a:cubicBezTo>
                  <a:lnTo>
                    <a:pt x="1146568" y="179896"/>
                  </a:lnTo>
                  <a:close/>
                  <a:moveTo>
                    <a:pt x="1096717" y="127878"/>
                  </a:moveTo>
                  <a:lnTo>
                    <a:pt x="1096717" y="127878"/>
                  </a:lnTo>
                  <a:cubicBezTo>
                    <a:pt x="1075043" y="125711"/>
                    <a:pt x="1085880" y="91032"/>
                    <a:pt x="1077210" y="78027"/>
                  </a:cubicBezTo>
                  <a:cubicBezTo>
                    <a:pt x="1068541" y="60688"/>
                    <a:pt x="1055536" y="49851"/>
                    <a:pt x="1049034" y="28177"/>
                  </a:cubicBezTo>
                  <a:cubicBezTo>
                    <a:pt x="1049034" y="32511"/>
                    <a:pt x="1049034" y="36846"/>
                    <a:pt x="1049034" y="41181"/>
                  </a:cubicBezTo>
                  <a:cubicBezTo>
                    <a:pt x="1051201" y="54186"/>
                    <a:pt x="1051201" y="65023"/>
                    <a:pt x="1057703" y="78027"/>
                  </a:cubicBezTo>
                  <a:cubicBezTo>
                    <a:pt x="1062038" y="88864"/>
                    <a:pt x="1066373" y="97534"/>
                    <a:pt x="1075043" y="104036"/>
                  </a:cubicBezTo>
                  <a:cubicBezTo>
                    <a:pt x="1075043" y="104036"/>
                    <a:pt x="1075043" y="104036"/>
                    <a:pt x="1075043" y="104036"/>
                  </a:cubicBezTo>
                  <a:cubicBezTo>
                    <a:pt x="1075043" y="104036"/>
                    <a:pt x="1075043" y="104036"/>
                    <a:pt x="1075043" y="104036"/>
                  </a:cubicBezTo>
                  <a:cubicBezTo>
                    <a:pt x="1066373" y="97534"/>
                    <a:pt x="1062038" y="88864"/>
                    <a:pt x="1057703" y="78027"/>
                  </a:cubicBezTo>
                  <a:cubicBezTo>
                    <a:pt x="1053368" y="69358"/>
                    <a:pt x="1051201" y="62855"/>
                    <a:pt x="1049034" y="54186"/>
                  </a:cubicBezTo>
                  <a:cubicBezTo>
                    <a:pt x="1046866" y="69358"/>
                    <a:pt x="1049034" y="88864"/>
                    <a:pt x="1055536" y="101869"/>
                  </a:cubicBezTo>
                  <a:cubicBezTo>
                    <a:pt x="1059871" y="114873"/>
                    <a:pt x="1079378" y="134380"/>
                    <a:pt x="1096717" y="127878"/>
                  </a:cubicBezTo>
                  <a:lnTo>
                    <a:pt x="1096717" y="127878"/>
                  </a:lnTo>
                  <a:close/>
                  <a:moveTo>
                    <a:pt x="1088047" y="143050"/>
                  </a:moveTo>
                  <a:lnTo>
                    <a:pt x="1088047" y="143050"/>
                  </a:lnTo>
                  <a:cubicBezTo>
                    <a:pt x="1085880" y="125711"/>
                    <a:pt x="1059871" y="117041"/>
                    <a:pt x="1044699" y="117041"/>
                  </a:cubicBezTo>
                  <a:cubicBezTo>
                    <a:pt x="1029527" y="117041"/>
                    <a:pt x="1012187" y="125711"/>
                    <a:pt x="999183" y="134380"/>
                  </a:cubicBezTo>
                  <a:cubicBezTo>
                    <a:pt x="1007853" y="132213"/>
                    <a:pt x="1016522" y="130045"/>
                    <a:pt x="1025192" y="130045"/>
                  </a:cubicBezTo>
                  <a:cubicBezTo>
                    <a:pt x="1036029" y="130045"/>
                    <a:pt x="1046866" y="130045"/>
                    <a:pt x="1055536" y="134380"/>
                  </a:cubicBezTo>
                  <a:cubicBezTo>
                    <a:pt x="1055536" y="134380"/>
                    <a:pt x="1055536" y="134380"/>
                    <a:pt x="1055536" y="134380"/>
                  </a:cubicBezTo>
                  <a:cubicBezTo>
                    <a:pt x="1055536" y="134380"/>
                    <a:pt x="1055536" y="134380"/>
                    <a:pt x="1055536" y="134380"/>
                  </a:cubicBezTo>
                  <a:cubicBezTo>
                    <a:pt x="1044699" y="130045"/>
                    <a:pt x="1033862" y="130045"/>
                    <a:pt x="1025192" y="132213"/>
                  </a:cubicBezTo>
                  <a:cubicBezTo>
                    <a:pt x="1012187" y="134380"/>
                    <a:pt x="1001350" y="138715"/>
                    <a:pt x="988346" y="143050"/>
                  </a:cubicBezTo>
                  <a:cubicBezTo>
                    <a:pt x="984011" y="145217"/>
                    <a:pt x="981843" y="145217"/>
                    <a:pt x="977509" y="147385"/>
                  </a:cubicBezTo>
                  <a:cubicBezTo>
                    <a:pt x="999183" y="145217"/>
                    <a:pt x="1014355" y="151720"/>
                    <a:pt x="1033862" y="149552"/>
                  </a:cubicBezTo>
                  <a:cubicBezTo>
                    <a:pt x="1051201" y="149552"/>
                    <a:pt x="1075043" y="123543"/>
                    <a:pt x="1088047" y="143050"/>
                  </a:cubicBezTo>
                  <a:lnTo>
                    <a:pt x="1088047" y="143050"/>
                  </a:lnTo>
                  <a:close/>
                  <a:moveTo>
                    <a:pt x="1033862" y="95367"/>
                  </a:moveTo>
                  <a:lnTo>
                    <a:pt x="1033862" y="95367"/>
                  </a:lnTo>
                  <a:cubicBezTo>
                    <a:pt x="1012187" y="95367"/>
                    <a:pt x="1018690" y="60688"/>
                    <a:pt x="1010020" y="47683"/>
                  </a:cubicBezTo>
                  <a:cubicBezTo>
                    <a:pt x="999183" y="30344"/>
                    <a:pt x="986178" y="21674"/>
                    <a:pt x="975341" y="2167"/>
                  </a:cubicBezTo>
                  <a:cubicBezTo>
                    <a:pt x="975341" y="6502"/>
                    <a:pt x="977509" y="10837"/>
                    <a:pt x="977509" y="15172"/>
                  </a:cubicBezTo>
                  <a:cubicBezTo>
                    <a:pt x="979676" y="28177"/>
                    <a:pt x="984011" y="39014"/>
                    <a:pt x="988346" y="49851"/>
                  </a:cubicBezTo>
                  <a:cubicBezTo>
                    <a:pt x="992681" y="58520"/>
                    <a:pt x="999183" y="69358"/>
                    <a:pt x="1007853" y="73692"/>
                  </a:cubicBezTo>
                  <a:cubicBezTo>
                    <a:pt x="1007853" y="73692"/>
                    <a:pt x="1007853" y="73692"/>
                    <a:pt x="1007853" y="73692"/>
                  </a:cubicBezTo>
                  <a:cubicBezTo>
                    <a:pt x="1007853" y="73692"/>
                    <a:pt x="1007853" y="73692"/>
                    <a:pt x="1007853" y="73692"/>
                  </a:cubicBezTo>
                  <a:cubicBezTo>
                    <a:pt x="999183" y="67190"/>
                    <a:pt x="992681" y="58520"/>
                    <a:pt x="988346" y="49851"/>
                  </a:cubicBezTo>
                  <a:cubicBezTo>
                    <a:pt x="984011" y="43348"/>
                    <a:pt x="979676" y="34679"/>
                    <a:pt x="977509" y="26009"/>
                  </a:cubicBezTo>
                  <a:cubicBezTo>
                    <a:pt x="977509" y="41181"/>
                    <a:pt x="981843" y="60688"/>
                    <a:pt x="988346" y="73692"/>
                  </a:cubicBezTo>
                  <a:cubicBezTo>
                    <a:pt x="994848" y="86697"/>
                    <a:pt x="1016522" y="104036"/>
                    <a:pt x="1033862" y="95367"/>
                  </a:cubicBezTo>
                  <a:close/>
                </a:path>
              </a:pathLst>
            </a:custGeom>
            <a:gradFill flip="none" rotWithShape="1">
              <a:gsLst>
                <a:gs pos="47000">
                  <a:srgbClr val="F6EFA5"/>
                </a:gs>
                <a:gs pos="62000">
                  <a:srgbClr val="935C24"/>
                </a:gs>
                <a:gs pos="87000">
                  <a:srgbClr val="DAA33C"/>
                </a:gs>
                <a:gs pos="27000">
                  <a:srgbClr val="AA742E"/>
                </a:gs>
                <a:gs pos="16000">
                  <a:srgbClr val="D9BB6E"/>
                </a:gs>
              </a:gsLst>
              <a:lin ang="5400000" scaled="1"/>
              <a:tileRect/>
            </a:gradFill>
            <a:ln w="216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74" name="任意多边形: 形状 506">
              <a:extLst>
                <a:ext uri="{FF2B5EF4-FFF2-40B4-BE49-F238E27FC236}">
                  <a16:creationId xmlns:a16="http://schemas.microsoft.com/office/drawing/2014/main" id="{051CB2C8-4175-4C35-9433-B32FB57DACA3}"/>
                </a:ext>
              </a:extLst>
            </p:cNvPr>
            <p:cNvSpPr/>
            <p:nvPr/>
          </p:nvSpPr>
          <p:spPr>
            <a:xfrm>
              <a:off x="4660005" y="3938493"/>
              <a:ext cx="2206438" cy="2206437"/>
            </a:xfrm>
            <a:custGeom>
              <a:avLst/>
              <a:gdLst>
                <a:gd name="connsiteX0" fmla="*/ 1103219 w 2206438"/>
                <a:gd name="connsiteY0" fmla="*/ 2206438 h 2206437"/>
                <a:gd name="connsiteX1" fmla="*/ 2206439 w 2206438"/>
                <a:gd name="connsiteY1" fmla="*/ 1103219 h 2206437"/>
                <a:gd name="connsiteX2" fmla="*/ 1103219 w 2206438"/>
                <a:gd name="connsiteY2" fmla="*/ 0 h 2206437"/>
                <a:gd name="connsiteX3" fmla="*/ 0 w 2206438"/>
                <a:gd name="connsiteY3" fmla="*/ 1105386 h 2206437"/>
                <a:gd name="connsiteX4" fmla="*/ 1103219 w 2206438"/>
                <a:gd name="connsiteY4" fmla="*/ 2206438 h 22064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6438" h="2206437">
                  <a:moveTo>
                    <a:pt x="1103219" y="2206438"/>
                  </a:moveTo>
                  <a:cubicBezTo>
                    <a:pt x="1710098" y="2206438"/>
                    <a:pt x="2206439" y="1712265"/>
                    <a:pt x="2206439" y="1103219"/>
                  </a:cubicBezTo>
                  <a:cubicBezTo>
                    <a:pt x="2206439" y="496340"/>
                    <a:pt x="1712266" y="0"/>
                    <a:pt x="1103219" y="0"/>
                  </a:cubicBezTo>
                  <a:cubicBezTo>
                    <a:pt x="494173" y="2167"/>
                    <a:pt x="0" y="498508"/>
                    <a:pt x="0" y="1105386"/>
                  </a:cubicBezTo>
                  <a:cubicBezTo>
                    <a:pt x="0" y="1712265"/>
                    <a:pt x="494173" y="2206438"/>
                    <a:pt x="1103219" y="2206438"/>
                  </a:cubicBezTo>
                  <a:close/>
                </a:path>
              </a:pathLst>
            </a:custGeom>
            <a:solidFill>
              <a:srgbClr val="666666"/>
            </a:solidFill>
            <a:ln w="216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75" name="任意多边形: 形状 507">
              <a:extLst>
                <a:ext uri="{FF2B5EF4-FFF2-40B4-BE49-F238E27FC236}">
                  <a16:creationId xmlns:a16="http://schemas.microsoft.com/office/drawing/2014/main" id="{68B71191-C6A9-4E0A-8150-6E80A249ABB3}"/>
                </a:ext>
              </a:extLst>
            </p:cNvPr>
            <p:cNvSpPr/>
            <p:nvPr/>
          </p:nvSpPr>
          <p:spPr>
            <a:xfrm>
              <a:off x="4683846" y="3940660"/>
              <a:ext cx="2234614" cy="2236781"/>
            </a:xfrm>
            <a:custGeom>
              <a:avLst/>
              <a:gdLst>
                <a:gd name="connsiteX0" fmla="*/ 1116224 w 2234614"/>
                <a:gd name="connsiteY0" fmla="*/ 2236782 h 2236781"/>
                <a:gd name="connsiteX1" fmla="*/ 2234615 w 2234614"/>
                <a:gd name="connsiteY1" fmla="*/ 1118391 h 2236781"/>
                <a:gd name="connsiteX2" fmla="*/ 1116224 w 2234614"/>
                <a:gd name="connsiteY2" fmla="*/ 0 h 2236781"/>
                <a:gd name="connsiteX3" fmla="*/ 0 w 2234614"/>
                <a:gd name="connsiteY3" fmla="*/ 1118391 h 2236781"/>
                <a:gd name="connsiteX4" fmla="*/ 1116224 w 2234614"/>
                <a:gd name="connsiteY4" fmla="*/ 2236782 h 2236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4614" h="2236781">
                  <a:moveTo>
                    <a:pt x="1116224" y="2236782"/>
                  </a:moveTo>
                  <a:cubicBezTo>
                    <a:pt x="1731772" y="2236782"/>
                    <a:pt x="2234615" y="1733939"/>
                    <a:pt x="2234615" y="1118391"/>
                  </a:cubicBezTo>
                  <a:cubicBezTo>
                    <a:pt x="2234615" y="502842"/>
                    <a:pt x="1731772" y="0"/>
                    <a:pt x="1116224" y="0"/>
                  </a:cubicBezTo>
                  <a:cubicBezTo>
                    <a:pt x="500675" y="0"/>
                    <a:pt x="0" y="502842"/>
                    <a:pt x="0" y="1118391"/>
                  </a:cubicBezTo>
                  <a:cubicBezTo>
                    <a:pt x="0" y="1733939"/>
                    <a:pt x="500675" y="2236782"/>
                    <a:pt x="1116224" y="2236782"/>
                  </a:cubicBezTo>
                  <a:close/>
                </a:path>
              </a:pathLst>
            </a:custGeom>
            <a:solidFill>
              <a:srgbClr val="000000"/>
            </a:solidFill>
            <a:ln w="216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grpSp>
          <p:nvGrpSpPr>
            <p:cNvPr id="76" name="图形 481">
              <a:extLst>
                <a:ext uri="{FF2B5EF4-FFF2-40B4-BE49-F238E27FC236}">
                  <a16:creationId xmlns:a16="http://schemas.microsoft.com/office/drawing/2014/main" id="{10335E12-3FB3-4C3A-8ADB-1F606CF0A764}"/>
                </a:ext>
              </a:extLst>
            </p:cNvPr>
            <p:cNvGrpSpPr/>
            <p:nvPr/>
          </p:nvGrpSpPr>
          <p:grpSpPr>
            <a:xfrm>
              <a:off x="4623008" y="3894992"/>
              <a:ext cx="2358458" cy="2358459"/>
              <a:chOff x="4623008" y="3894992"/>
              <a:chExt cx="2358458" cy="2358459"/>
            </a:xfrm>
          </p:grpSpPr>
          <p:sp>
            <p:nvSpPr>
              <p:cNvPr id="86" name="任意多边形: 形状 509">
                <a:extLst>
                  <a:ext uri="{FF2B5EF4-FFF2-40B4-BE49-F238E27FC236}">
                    <a16:creationId xmlns:a16="http://schemas.microsoft.com/office/drawing/2014/main" id="{471C9621-535A-4129-B089-88CC49FA2F51}"/>
                  </a:ext>
                </a:extLst>
              </p:cNvPr>
              <p:cNvSpPr/>
              <p:nvPr/>
            </p:nvSpPr>
            <p:spPr>
              <a:xfrm>
                <a:off x="4623008" y="3894992"/>
                <a:ext cx="2358458" cy="2358459"/>
              </a:xfrm>
              <a:custGeom>
                <a:avLst/>
                <a:gdLst>
                  <a:gd name="connsiteX0" fmla="*/ 1281098 w 2358458"/>
                  <a:gd name="connsiteY0" fmla="*/ 4488 h 2358459"/>
                  <a:gd name="connsiteX1" fmla="*/ 2080878 w 2358458"/>
                  <a:gd name="connsiteY1" fmla="*/ 420633 h 2358459"/>
                  <a:gd name="connsiteX2" fmla="*/ 2353973 w 2358458"/>
                  <a:gd name="connsiteY2" fmla="*/ 1281100 h 2358459"/>
                  <a:gd name="connsiteX3" fmla="*/ 1937828 w 2358458"/>
                  <a:gd name="connsiteY3" fmla="*/ 2080880 h 2358459"/>
                  <a:gd name="connsiteX4" fmla="*/ 1077360 w 2358458"/>
                  <a:gd name="connsiteY4" fmla="*/ 2353975 h 2358459"/>
                  <a:gd name="connsiteX5" fmla="*/ 277580 w 2358458"/>
                  <a:gd name="connsiteY5" fmla="*/ 1937830 h 2358459"/>
                  <a:gd name="connsiteX6" fmla="*/ 4485 w 2358458"/>
                  <a:gd name="connsiteY6" fmla="*/ 1077362 h 2358459"/>
                  <a:gd name="connsiteX7" fmla="*/ 420630 w 2358458"/>
                  <a:gd name="connsiteY7" fmla="*/ 275416 h 2358459"/>
                  <a:gd name="connsiteX8" fmla="*/ 1281098 w 2358458"/>
                  <a:gd name="connsiteY8" fmla="*/ 4488 h 2358459"/>
                  <a:gd name="connsiteX9" fmla="*/ 1281098 w 2358458"/>
                  <a:gd name="connsiteY9" fmla="*/ 4488 h 2358459"/>
                  <a:gd name="connsiteX10" fmla="*/ 2002851 w 2358458"/>
                  <a:gd name="connsiteY10" fmla="*/ 485656 h 2358459"/>
                  <a:gd name="connsiteX11" fmla="*/ 2002851 w 2358458"/>
                  <a:gd name="connsiteY11" fmla="*/ 485656 h 2358459"/>
                  <a:gd name="connsiteX12" fmla="*/ 1270261 w 2358458"/>
                  <a:gd name="connsiteY12" fmla="*/ 106356 h 2358459"/>
                  <a:gd name="connsiteX13" fmla="*/ 485653 w 2358458"/>
                  <a:gd name="connsiteY13" fmla="*/ 355610 h 2358459"/>
                  <a:gd name="connsiteX14" fmla="*/ 106354 w 2358458"/>
                  <a:gd name="connsiteY14" fmla="*/ 1086032 h 2358459"/>
                  <a:gd name="connsiteX15" fmla="*/ 355608 w 2358458"/>
                  <a:gd name="connsiteY15" fmla="*/ 1872807 h 2358459"/>
                  <a:gd name="connsiteX16" fmla="*/ 1086030 w 2358458"/>
                  <a:gd name="connsiteY16" fmla="*/ 2252106 h 2358459"/>
                  <a:gd name="connsiteX17" fmla="*/ 1870638 w 2358458"/>
                  <a:gd name="connsiteY17" fmla="*/ 2002852 h 2358459"/>
                  <a:gd name="connsiteX18" fmla="*/ 2249937 w 2358458"/>
                  <a:gd name="connsiteY18" fmla="*/ 1272431 h 2358459"/>
                  <a:gd name="connsiteX19" fmla="*/ 2002851 w 2358458"/>
                  <a:gd name="connsiteY19" fmla="*/ 485656 h 2358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8458" h="2358459">
                    <a:moveTo>
                      <a:pt x="1281098" y="4488"/>
                    </a:moveTo>
                    <a:cubicBezTo>
                      <a:pt x="1604044" y="32664"/>
                      <a:pt x="1885810" y="188719"/>
                      <a:pt x="2080878" y="420633"/>
                    </a:cubicBezTo>
                    <a:cubicBezTo>
                      <a:pt x="2275946" y="650380"/>
                      <a:pt x="2382150" y="955987"/>
                      <a:pt x="2353973" y="1281100"/>
                    </a:cubicBezTo>
                    <a:cubicBezTo>
                      <a:pt x="2325797" y="1606214"/>
                      <a:pt x="2169742" y="1887979"/>
                      <a:pt x="1937828" y="2080880"/>
                    </a:cubicBezTo>
                    <a:cubicBezTo>
                      <a:pt x="1708081" y="2275948"/>
                      <a:pt x="1402474" y="2382152"/>
                      <a:pt x="1077360" y="2353975"/>
                    </a:cubicBezTo>
                    <a:cubicBezTo>
                      <a:pt x="752246" y="2325799"/>
                      <a:pt x="470481" y="2169744"/>
                      <a:pt x="277580" y="1937830"/>
                    </a:cubicBezTo>
                    <a:cubicBezTo>
                      <a:pt x="82512" y="1708083"/>
                      <a:pt x="-23692" y="1402476"/>
                      <a:pt x="4485" y="1077362"/>
                    </a:cubicBezTo>
                    <a:cubicBezTo>
                      <a:pt x="32661" y="752249"/>
                      <a:pt x="188716" y="470484"/>
                      <a:pt x="420630" y="275416"/>
                    </a:cubicBezTo>
                    <a:cubicBezTo>
                      <a:pt x="650377" y="82515"/>
                      <a:pt x="955984" y="-23689"/>
                      <a:pt x="1281098" y="4488"/>
                    </a:cubicBezTo>
                    <a:lnTo>
                      <a:pt x="1281098" y="4488"/>
                    </a:lnTo>
                    <a:close/>
                    <a:moveTo>
                      <a:pt x="2002851" y="485656"/>
                    </a:moveTo>
                    <a:lnTo>
                      <a:pt x="2002851" y="485656"/>
                    </a:lnTo>
                    <a:cubicBezTo>
                      <a:pt x="1825122" y="275416"/>
                      <a:pt x="1567198" y="132366"/>
                      <a:pt x="1270261" y="106356"/>
                    </a:cubicBezTo>
                    <a:cubicBezTo>
                      <a:pt x="975491" y="80347"/>
                      <a:pt x="695893" y="177881"/>
                      <a:pt x="485653" y="355610"/>
                    </a:cubicBezTo>
                    <a:cubicBezTo>
                      <a:pt x="275413" y="533339"/>
                      <a:pt x="132363" y="791262"/>
                      <a:pt x="106354" y="1086032"/>
                    </a:cubicBezTo>
                    <a:cubicBezTo>
                      <a:pt x="80345" y="1382969"/>
                      <a:pt x="177879" y="1660399"/>
                      <a:pt x="355608" y="1872807"/>
                    </a:cubicBezTo>
                    <a:cubicBezTo>
                      <a:pt x="533337" y="2083047"/>
                      <a:pt x="791260" y="2226097"/>
                      <a:pt x="1086030" y="2252106"/>
                    </a:cubicBezTo>
                    <a:cubicBezTo>
                      <a:pt x="1382967" y="2278115"/>
                      <a:pt x="1660397" y="2180581"/>
                      <a:pt x="1870638" y="2002852"/>
                    </a:cubicBezTo>
                    <a:cubicBezTo>
                      <a:pt x="2080878" y="1825124"/>
                      <a:pt x="2223928" y="1567200"/>
                      <a:pt x="2249937" y="1272431"/>
                    </a:cubicBezTo>
                    <a:cubicBezTo>
                      <a:pt x="2278114" y="975493"/>
                      <a:pt x="2180579" y="695896"/>
                      <a:pt x="2002851" y="485656"/>
                    </a:cubicBezTo>
                    <a:close/>
                  </a:path>
                </a:pathLst>
              </a:custGeom>
              <a:solidFill>
                <a:srgbClr val="BA9555"/>
              </a:solidFill>
              <a:ln w="216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87" name="任意多边形: 形状 510">
                <a:extLst>
                  <a:ext uri="{FF2B5EF4-FFF2-40B4-BE49-F238E27FC236}">
                    <a16:creationId xmlns:a16="http://schemas.microsoft.com/office/drawing/2014/main" id="{EE1D4ECE-B52E-4B3F-9839-BA37F8E17549}"/>
                  </a:ext>
                </a:extLst>
              </p:cNvPr>
              <p:cNvSpPr/>
              <p:nvPr/>
            </p:nvSpPr>
            <p:spPr>
              <a:xfrm>
                <a:off x="4631828" y="3903814"/>
                <a:ext cx="2340818" cy="2340817"/>
              </a:xfrm>
              <a:custGeom>
                <a:avLst/>
                <a:gdLst>
                  <a:gd name="connsiteX0" fmla="*/ 2340819 w 2340818"/>
                  <a:gd name="connsiteY0" fmla="*/ 1170409 h 2340817"/>
                  <a:gd name="connsiteX1" fmla="*/ 1170409 w 2340818"/>
                  <a:gd name="connsiteY1" fmla="*/ 2340818 h 2340817"/>
                  <a:gd name="connsiteX2" fmla="*/ 0 w 2340818"/>
                  <a:gd name="connsiteY2" fmla="*/ 1170409 h 2340817"/>
                  <a:gd name="connsiteX3" fmla="*/ 1170409 w 2340818"/>
                  <a:gd name="connsiteY3" fmla="*/ 0 h 2340817"/>
                  <a:gd name="connsiteX4" fmla="*/ 2340819 w 2340818"/>
                  <a:gd name="connsiteY4" fmla="*/ 1170409 h 23408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0818" h="2340817">
                    <a:moveTo>
                      <a:pt x="2340819" y="1170409"/>
                    </a:moveTo>
                    <a:cubicBezTo>
                      <a:pt x="2340819" y="1816808"/>
                      <a:pt x="1816809" y="2340818"/>
                      <a:pt x="1170409" y="2340818"/>
                    </a:cubicBezTo>
                    <a:cubicBezTo>
                      <a:pt x="524010" y="2340818"/>
                      <a:pt x="0" y="1816808"/>
                      <a:pt x="0" y="1170409"/>
                    </a:cubicBezTo>
                    <a:cubicBezTo>
                      <a:pt x="0" y="524010"/>
                      <a:pt x="524010" y="0"/>
                      <a:pt x="1170409" y="0"/>
                    </a:cubicBezTo>
                    <a:cubicBezTo>
                      <a:pt x="1816809" y="0"/>
                      <a:pt x="2340819" y="524010"/>
                      <a:pt x="2340819" y="1170409"/>
                    </a:cubicBezTo>
                    <a:close/>
                  </a:path>
                </a:pathLst>
              </a:custGeom>
              <a:gradFill flip="none" rotWithShape="1">
                <a:gsLst>
                  <a:gs pos="42000">
                    <a:srgbClr val="F8F0DC"/>
                  </a:gs>
                  <a:gs pos="63935">
                    <a:srgbClr val="9B6A28">
                      <a:lumMod val="80000"/>
                    </a:srgbClr>
                  </a:gs>
                  <a:gs pos="52000">
                    <a:srgbClr val="935C24">
                      <a:lumMod val="83000"/>
                    </a:srgbClr>
                  </a:gs>
                  <a:gs pos="87000">
                    <a:srgbClr val="DAA33C"/>
                  </a:gs>
                  <a:gs pos="1000">
                    <a:srgbClr val="D5B36B"/>
                  </a:gs>
                </a:gsLst>
                <a:lin ang="5400000" scaled="1"/>
                <a:tileRect/>
              </a:gradFill>
              <a:ln w="216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grpSp>
        <p:sp>
          <p:nvSpPr>
            <p:cNvPr id="77" name="任意多边形: 形状 511">
              <a:extLst>
                <a:ext uri="{FF2B5EF4-FFF2-40B4-BE49-F238E27FC236}">
                  <a16:creationId xmlns:a16="http://schemas.microsoft.com/office/drawing/2014/main" id="{529A85F2-FF4A-49A7-8E3D-AB2E8DE7632A}"/>
                </a:ext>
              </a:extLst>
            </p:cNvPr>
            <p:cNvSpPr/>
            <p:nvPr/>
          </p:nvSpPr>
          <p:spPr>
            <a:xfrm>
              <a:off x="4662154" y="3934140"/>
              <a:ext cx="2279103" cy="2279102"/>
            </a:xfrm>
            <a:custGeom>
              <a:avLst/>
              <a:gdLst>
                <a:gd name="connsiteX0" fmla="*/ 1510714 w 2279103"/>
                <a:gd name="connsiteY0" fmla="*/ 62874 h 2279102"/>
                <a:gd name="connsiteX1" fmla="*/ 2217294 w 2279103"/>
                <a:gd name="connsiteY1" fmla="*/ 1510713 h 2279102"/>
                <a:gd name="connsiteX2" fmla="*/ 769454 w 2279103"/>
                <a:gd name="connsiteY2" fmla="*/ 2217293 h 2279102"/>
                <a:gd name="connsiteX3" fmla="*/ 62874 w 2279103"/>
                <a:gd name="connsiteY3" fmla="*/ 769454 h 2279102"/>
                <a:gd name="connsiteX4" fmla="*/ 1510714 w 2279103"/>
                <a:gd name="connsiteY4" fmla="*/ 62874 h 22791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9103" h="2279102">
                  <a:moveTo>
                    <a:pt x="1510714" y="62874"/>
                  </a:moveTo>
                  <a:cubicBezTo>
                    <a:pt x="2104588" y="268779"/>
                    <a:pt x="2421032" y="916839"/>
                    <a:pt x="2217294" y="1510713"/>
                  </a:cubicBezTo>
                  <a:cubicBezTo>
                    <a:pt x="2011389" y="2104587"/>
                    <a:pt x="1363329" y="2421031"/>
                    <a:pt x="769454" y="2217293"/>
                  </a:cubicBezTo>
                  <a:cubicBezTo>
                    <a:pt x="173413" y="2011388"/>
                    <a:pt x="-143031" y="1363328"/>
                    <a:pt x="62874" y="769454"/>
                  </a:cubicBezTo>
                  <a:cubicBezTo>
                    <a:pt x="266612" y="173413"/>
                    <a:pt x="916839" y="-143031"/>
                    <a:pt x="1510714" y="62874"/>
                  </a:cubicBezTo>
                  <a:close/>
                </a:path>
              </a:pathLst>
            </a:custGeom>
            <a:gradFill flip="none" rotWithShape="1">
              <a:gsLst>
                <a:gs pos="41000">
                  <a:srgbClr val="AF7A2B"/>
                </a:gs>
                <a:gs pos="90000">
                  <a:srgbClr val="E8D688"/>
                </a:gs>
              </a:gsLst>
              <a:lin ang="5400000" scaled="1"/>
              <a:tileRect/>
            </a:gradFill>
            <a:ln w="216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78" name="任意多边形: 形状 512">
              <a:extLst>
                <a:ext uri="{FF2B5EF4-FFF2-40B4-BE49-F238E27FC236}">
                  <a16:creationId xmlns:a16="http://schemas.microsoft.com/office/drawing/2014/main" id="{8528C6FF-940A-4200-8B62-004A76FB2D0A}"/>
                </a:ext>
              </a:extLst>
            </p:cNvPr>
            <p:cNvSpPr/>
            <p:nvPr/>
          </p:nvSpPr>
          <p:spPr>
            <a:xfrm>
              <a:off x="4664340" y="3934140"/>
              <a:ext cx="2275796" cy="1337319"/>
            </a:xfrm>
            <a:custGeom>
              <a:avLst/>
              <a:gdLst>
                <a:gd name="connsiteX0" fmla="*/ 1508528 w 2275796"/>
                <a:gd name="connsiteY0" fmla="*/ 62874 h 1337319"/>
                <a:gd name="connsiteX1" fmla="*/ 2275796 w 2275796"/>
                <a:gd name="connsiteY1" fmla="*/ 1081563 h 1337319"/>
                <a:gd name="connsiteX2" fmla="*/ 1137898 w 2275796"/>
                <a:gd name="connsiteY2" fmla="*/ 1337319 h 1337319"/>
                <a:gd name="connsiteX3" fmla="*/ 0 w 2275796"/>
                <a:gd name="connsiteY3" fmla="*/ 1081563 h 1337319"/>
                <a:gd name="connsiteX4" fmla="*/ 60688 w 2275796"/>
                <a:gd name="connsiteY4" fmla="*/ 769454 h 1337319"/>
                <a:gd name="connsiteX5" fmla="*/ 1508528 w 2275796"/>
                <a:gd name="connsiteY5" fmla="*/ 62874 h 1337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5796" h="1337319">
                  <a:moveTo>
                    <a:pt x="1508528" y="62874"/>
                  </a:moveTo>
                  <a:cubicBezTo>
                    <a:pt x="1961520" y="218928"/>
                    <a:pt x="2251955" y="630739"/>
                    <a:pt x="2275796" y="1081563"/>
                  </a:cubicBezTo>
                  <a:cubicBezTo>
                    <a:pt x="1996198" y="1237618"/>
                    <a:pt x="1590890" y="1337319"/>
                    <a:pt x="1137898" y="1337319"/>
                  </a:cubicBezTo>
                  <a:cubicBezTo>
                    <a:pt x="684906" y="1337319"/>
                    <a:pt x="277430" y="1237618"/>
                    <a:pt x="0" y="1081563"/>
                  </a:cubicBezTo>
                  <a:cubicBezTo>
                    <a:pt x="4335" y="977527"/>
                    <a:pt x="23842" y="871323"/>
                    <a:pt x="60688" y="769454"/>
                  </a:cubicBezTo>
                  <a:cubicBezTo>
                    <a:pt x="264426" y="173413"/>
                    <a:pt x="914653" y="-143031"/>
                    <a:pt x="1508528" y="62874"/>
                  </a:cubicBezTo>
                  <a:close/>
                </a:path>
              </a:pathLst>
            </a:custGeom>
            <a:gradFill>
              <a:gsLst>
                <a:gs pos="31000">
                  <a:srgbClr val="F3EAA0"/>
                </a:gs>
                <a:gs pos="94000">
                  <a:srgbClr val="DAA33C"/>
                </a:gs>
              </a:gsLst>
              <a:path path="circle">
                <a:fillToRect l="50000" t="50000" r="50000" b="50000"/>
              </a:path>
            </a:gradFill>
            <a:ln w="216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79" name="任意多边形: 形状 513">
              <a:extLst>
                <a:ext uri="{FF2B5EF4-FFF2-40B4-BE49-F238E27FC236}">
                  <a16:creationId xmlns:a16="http://schemas.microsoft.com/office/drawing/2014/main" id="{5AC9B395-BA32-4AA9-B3E3-F63ED4912820}"/>
                </a:ext>
              </a:extLst>
            </p:cNvPr>
            <p:cNvSpPr/>
            <p:nvPr/>
          </p:nvSpPr>
          <p:spPr>
            <a:xfrm>
              <a:off x="4811026" y="4082140"/>
              <a:ext cx="1982423" cy="1983294"/>
            </a:xfrm>
            <a:custGeom>
              <a:avLst/>
              <a:gdLst>
                <a:gd name="connsiteX0" fmla="*/ 1335832 w 1982423"/>
                <a:gd name="connsiteY0" fmla="*/ 62258 h 1983294"/>
                <a:gd name="connsiteX1" fmla="*/ 1921037 w 1982423"/>
                <a:gd name="connsiteY1" fmla="*/ 1336704 h 1983294"/>
                <a:gd name="connsiteX2" fmla="*/ 646591 w 1982423"/>
                <a:gd name="connsiteY2" fmla="*/ 1921908 h 1983294"/>
                <a:gd name="connsiteX3" fmla="*/ 61386 w 1982423"/>
                <a:gd name="connsiteY3" fmla="*/ 647463 h 1983294"/>
                <a:gd name="connsiteX4" fmla="*/ 1335832 w 1982423"/>
                <a:gd name="connsiteY4" fmla="*/ 62258 h 19832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2423" h="1983294">
                  <a:moveTo>
                    <a:pt x="1335832" y="62258"/>
                  </a:moveTo>
                  <a:cubicBezTo>
                    <a:pt x="1849512" y="252992"/>
                    <a:pt x="2109603" y="823024"/>
                    <a:pt x="1921037" y="1336704"/>
                  </a:cubicBezTo>
                  <a:cubicBezTo>
                    <a:pt x="1730303" y="1850383"/>
                    <a:pt x="1160271" y="2110474"/>
                    <a:pt x="646591" y="1921908"/>
                  </a:cubicBezTo>
                  <a:cubicBezTo>
                    <a:pt x="132911" y="1731175"/>
                    <a:pt x="-127180" y="1161142"/>
                    <a:pt x="61386" y="647463"/>
                  </a:cubicBezTo>
                  <a:cubicBezTo>
                    <a:pt x="252120" y="133783"/>
                    <a:pt x="822152" y="-128475"/>
                    <a:pt x="1335832" y="62258"/>
                  </a:cubicBezTo>
                  <a:close/>
                </a:path>
              </a:pathLst>
            </a:custGeom>
            <a:solidFill>
              <a:srgbClr val="865B37"/>
            </a:solidFill>
            <a:ln w="216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80" name="任意多边形: 形状 514">
              <a:extLst>
                <a:ext uri="{FF2B5EF4-FFF2-40B4-BE49-F238E27FC236}">
                  <a16:creationId xmlns:a16="http://schemas.microsoft.com/office/drawing/2014/main" id="{FD8B72A3-86C0-450B-8408-2E84BF8DD935}"/>
                </a:ext>
              </a:extLst>
            </p:cNvPr>
            <p:cNvSpPr/>
            <p:nvPr/>
          </p:nvSpPr>
          <p:spPr>
            <a:xfrm>
              <a:off x="4854073" y="4124061"/>
              <a:ext cx="1896324" cy="1898321"/>
            </a:xfrm>
            <a:custGeom>
              <a:avLst/>
              <a:gdLst>
                <a:gd name="connsiteX0" fmla="*/ 1895329 w 1896324"/>
                <a:gd name="connsiteY0" fmla="*/ 908981 h 1898321"/>
                <a:gd name="connsiteX1" fmla="*/ 989346 w 1896324"/>
                <a:gd name="connsiteY1" fmla="*/ 1897326 h 1898321"/>
                <a:gd name="connsiteX2" fmla="*/ 1000 w 1896324"/>
                <a:gd name="connsiteY2" fmla="*/ 991343 h 1898321"/>
                <a:gd name="connsiteX3" fmla="*/ 906984 w 1896324"/>
                <a:gd name="connsiteY3" fmla="*/ 830 h 1898321"/>
                <a:gd name="connsiteX4" fmla="*/ 1895329 w 1896324"/>
                <a:gd name="connsiteY4" fmla="*/ 908981 h 18983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6324" h="1898321">
                  <a:moveTo>
                    <a:pt x="1895329" y="908981"/>
                  </a:moveTo>
                  <a:cubicBezTo>
                    <a:pt x="1919171" y="1433497"/>
                    <a:pt x="1511695" y="1875652"/>
                    <a:pt x="989346" y="1897326"/>
                  </a:cubicBezTo>
                  <a:cubicBezTo>
                    <a:pt x="464829" y="1921168"/>
                    <a:pt x="22674" y="1513692"/>
                    <a:pt x="1000" y="991343"/>
                  </a:cubicBezTo>
                  <a:cubicBezTo>
                    <a:pt x="-22842" y="466826"/>
                    <a:pt x="382467" y="24672"/>
                    <a:pt x="906984" y="830"/>
                  </a:cubicBezTo>
                  <a:cubicBezTo>
                    <a:pt x="1429333" y="-20844"/>
                    <a:pt x="1873655" y="384464"/>
                    <a:pt x="1895329" y="908981"/>
                  </a:cubicBezTo>
                  <a:close/>
                </a:path>
              </a:pathLst>
            </a:custGeom>
            <a:solidFill>
              <a:srgbClr val="B28244"/>
            </a:solidFill>
            <a:ln w="216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81" name="任意多边形: 形状 515">
              <a:extLst>
                <a:ext uri="{FF2B5EF4-FFF2-40B4-BE49-F238E27FC236}">
                  <a16:creationId xmlns:a16="http://schemas.microsoft.com/office/drawing/2014/main" id="{A45E9429-008A-42C2-9C25-1DEC893C53BF}"/>
                </a:ext>
              </a:extLst>
            </p:cNvPr>
            <p:cNvSpPr/>
            <p:nvPr/>
          </p:nvSpPr>
          <p:spPr>
            <a:xfrm>
              <a:off x="4844797" y="4116783"/>
              <a:ext cx="1917048" cy="1917047"/>
            </a:xfrm>
            <a:custGeom>
              <a:avLst/>
              <a:gdLst>
                <a:gd name="connsiteX0" fmla="*/ 1694365 w 1917048"/>
                <a:gd name="connsiteY0" fmla="*/ 344059 h 1917047"/>
                <a:gd name="connsiteX1" fmla="*/ 1913275 w 1917048"/>
                <a:gd name="connsiteY1" fmla="*/ 1044137 h 1917047"/>
                <a:gd name="connsiteX2" fmla="*/ 1572989 w 1917048"/>
                <a:gd name="connsiteY2" fmla="*/ 1694364 h 1917047"/>
                <a:gd name="connsiteX3" fmla="*/ 872911 w 1917048"/>
                <a:gd name="connsiteY3" fmla="*/ 1913274 h 1917047"/>
                <a:gd name="connsiteX4" fmla="*/ 222684 w 1917048"/>
                <a:gd name="connsiteY4" fmla="*/ 1572989 h 1917047"/>
                <a:gd name="connsiteX5" fmla="*/ 3774 w 1917048"/>
                <a:gd name="connsiteY5" fmla="*/ 872911 h 1917047"/>
                <a:gd name="connsiteX6" fmla="*/ 344059 w 1917048"/>
                <a:gd name="connsiteY6" fmla="*/ 222683 h 1917047"/>
                <a:gd name="connsiteX7" fmla="*/ 1044138 w 1917048"/>
                <a:gd name="connsiteY7" fmla="*/ 3774 h 1917047"/>
                <a:gd name="connsiteX8" fmla="*/ 1694365 w 1917048"/>
                <a:gd name="connsiteY8" fmla="*/ 344059 h 1917047"/>
                <a:gd name="connsiteX9" fmla="*/ 1694365 w 1917048"/>
                <a:gd name="connsiteY9" fmla="*/ 344059 h 1917047"/>
                <a:gd name="connsiteX10" fmla="*/ 1898103 w 1917048"/>
                <a:gd name="connsiteY10" fmla="*/ 1041970 h 1917047"/>
                <a:gd name="connsiteX11" fmla="*/ 1898103 w 1917048"/>
                <a:gd name="connsiteY11" fmla="*/ 1041970 h 1917047"/>
                <a:gd name="connsiteX12" fmla="*/ 1683528 w 1917048"/>
                <a:gd name="connsiteY12" fmla="*/ 350561 h 1917047"/>
                <a:gd name="connsiteX13" fmla="*/ 1041970 w 1917048"/>
                <a:gd name="connsiteY13" fmla="*/ 16778 h 1917047"/>
                <a:gd name="connsiteX14" fmla="*/ 350562 w 1917048"/>
                <a:gd name="connsiteY14" fmla="*/ 231353 h 1917047"/>
                <a:gd name="connsiteX15" fmla="*/ 16778 w 1917048"/>
                <a:gd name="connsiteY15" fmla="*/ 870743 h 1917047"/>
                <a:gd name="connsiteX16" fmla="*/ 231353 w 1917048"/>
                <a:gd name="connsiteY16" fmla="*/ 1562152 h 1917047"/>
                <a:gd name="connsiteX17" fmla="*/ 870744 w 1917048"/>
                <a:gd name="connsiteY17" fmla="*/ 1898102 h 1917047"/>
                <a:gd name="connsiteX18" fmla="*/ 1562152 w 1917048"/>
                <a:gd name="connsiteY18" fmla="*/ 1683527 h 1917047"/>
                <a:gd name="connsiteX19" fmla="*/ 1898103 w 1917048"/>
                <a:gd name="connsiteY19" fmla="*/ 1041970 h 1917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917048" h="1917047">
                  <a:moveTo>
                    <a:pt x="1694365" y="344059"/>
                  </a:moveTo>
                  <a:cubicBezTo>
                    <a:pt x="1863424" y="547797"/>
                    <a:pt x="1934949" y="801386"/>
                    <a:pt x="1913275" y="1044137"/>
                  </a:cubicBezTo>
                  <a:cubicBezTo>
                    <a:pt x="1891601" y="1289056"/>
                    <a:pt x="1774560" y="1525305"/>
                    <a:pt x="1572989" y="1694364"/>
                  </a:cubicBezTo>
                  <a:cubicBezTo>
                    <a:pt x="1369251" y="1863423"/>
                    <a:pt x="1115663" y="1934948"/>
                    <a:pt x="872911" y="1913274"/>
                  </a:cubicBezTo>
                  <a:cubicBezTo>
                    <a:pt x="627992" y="1891600"/>
                    <a:pt x="391743" y="1774559"/>
                    <a:pt x="222684" y="1572989"/>
                  </a:cubicBezTo>
                  <a:cubicBezTo>
                    <a:pt x="53624" y="1369251"/>
                    <a:pt x="-17901" y="1115662"/>
                    <a:pt x="3774" y="872911"/>
                  </a:cubicBezTo>
                  <a:cubicBezTo>
                    <a:pt x="25448" y="627992"/>
                    <a:pt x="142489" y="391742"/>
                    <a:pt x="344059" y="222683"/>
                  </a:cubicBezTo>
                  <a:cubicBezTo>
                    <a:pt x="547797" y="53624"/>
                    <a:pt x="801386" y="-17901"/>
                    <a:pt x="1044138" y="3774"/>
                  </a:cubicBezTo>
                  <a:cubicBezTo>
                    <a:pt x="1289057" y="25448"/>
                    <a:pt x="1525306" y="140321"/>
                    <a:pt x="1694365" y="344059"/>
                  </a:cubicBezTo>
                  <a:lnTo>
                    <a:pt x="1694365" y="344059"/>
                  </a:lnTo>
                  <a:close/>
                  <a:moveTo>
                    <a:pt x="1898103" y="1041970"/>
                  </a:moveTo>
                  <a:lnTo>
                    <a:pt x="1898103" y="1041970"/>
                  </a:lnTo>
                  <a:cubicBezTo>
                    <a:pt x="1919777" y="801386"/>
                    <a:pt x="1850420" y="552132"/>
                    <a:pt x="1683528" y="350561"/>
                  </a:cubicBezTo>
                  <a:cubicBezTo>
                    <a:pt x="1516636" y="151158"/>
                    <a:pt x="1284722" y="38452"/>
                    <a:pt x="1041970" y="16778"/>
                  </a:cubicBezTo>
                  <a:cubicBezTo>
                    <a:pt x="801386" y="-4896"/>
                    <a:pt x="552132" y="64461"/>
                    <a:pt x="350562" y="231353"/>
                  </a:cubicBezTo>
                  <a:cubicBezTo>
                    <a:pt x="151159" y="398245"/>
                    <a:pt x="38452" y="630159"/>
                    <a:pt x="16778" y="870743"/>
                  </a:cubicBezTo>
                  <a:cubicBezTo>
                    <a:pt x="-4896" y="1111327"/>
                    <a:pt x="64462" y="1360581"/>
                    <a:pt x="231353" y="1562152"/>
                  </a:cubicBezTo>
                  <a:cubicBezTo>
                    <a:pt x="398245" y="1761554"/>
                    <a:pt x="630159" y="1876428"/>
                    <a:pt x="870744" y="1898102"/>
                  </a:cubicBezTo>
                  <a:cubicBezTo>
                    <a:pt x="1111328" y="1919776"/>
                    <a:pt x="1360582" y="1850419"/>
                    <a:pt x="1562152" y="1683527"/>
                  </a:cubicBezTo>
                  <a:cubicBezTo>
                    <a:pt x="1761555" y="1516636"/>
                    <a:pt x="1876429" y="1284721"/>
                    <a:pt x="1898103" y="1041970"/>
                  </a:cubicBezTo>
                  <a:close/>
                </a:path>
              </a:pathLst>
            </a:custGeom>
            <a:solidFill>
              <a:srgbClr val="482A0F"/>
            </a:solidFill>
            <a:ln w="216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82" name="任意多边形: 形状 517">
              <a:extLst>
                <a:ext uri="{FF2B5EF4-FFF2-40B4-BE49-F238E27FC236}">
                  <a16:creationId xmlns:a16="http://schemas.microsoft.com/office/drawing/2014/main" id="{57B4DD2A-EC2B-4F27-8A56-BE137F5D9241}"/>
                </a:ext>
              </a:extLst>
            </p:cNvPr>
            <p:cNvSpPr/>
            <p:nvPr/>
          </p:nvSpPr>
          <p:spPr>
            <a:xfrm>
              <a:off x="4885417" y="4157403"/>
              <a:ext cx="1833641" cy="1833640"/>
            </a:xfrm>
            <a:custGeom>
              <a:avLst/>
              <a:gdLst>
                <a:gd name="connsiteX0" fmla="*/ 916821 w 1833641"/>
                <a:gd name="connsiteY0" fmla="*/ 1833641 h 1833640"/>
                <a:gd name="connsiteX1" fmla="*/ 1833641 w 1833641"/>
                <a:gd name="connsiteY1" fmla="*/ 916820 h 1833640"/>
                <a:gd name="connsiteX2" fmla="*/ 916821 w 1833641"/>
                <a:gd name="connsiteY2" fmla="*/ 0 h 1833640"/>
                <a:gd name="connsiteX3" fmla="*/ 0 w 1833641"/>
                <a:gd name="connsiteY3" fmla="*/ 916820 h 1833640"/>
                <a:gd name="connsiteX4" fmla="*/ 916821 w 1833641"/>
                <a:gd name="connsiteY4" fmla="*/ 1833641 h 1833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3641" h="1833640">
                  <a:moveTo>
                    <a:pt x="916821" y="1833641"/>
                  </a:moveTo>
                  <a:cubicBezTo>
                    <a:pt x="1421831" y="1833641"/>
                    <a:pt x="1833641" y="1421830"/>
                    <a:pt x="1833641" y="916820"/>
                  </a:cubicBezTo>
                  <a:cubicBezTo>
                    <a:pt x="1833641" y="411811"/>
                    <a:pt x="1421831" y="0"/>
                    <a:pt x="916821" y="0"/>
                  </a:cubicBezTo>
                  <a:cubicBezTo>
                    <a:pt x="411811" y="0"/>
                    <a:pt x="0" y="411811"/>
                    <a:pt x="0" y="916820"/>
                  </a:cubicBezTo>
                  <a:cubicBezTo>
                    <a:pt x="0" y="1421830"/>
                    <a:pt x="411811" y="1833641"/>
                    <a:pt x="916821" y="1833641"/>
                  </a:cubicBezTo>
                  <a:close/>
                </a:path>
              </a:pathLst>
            </a:custGeom>
            <a:gradFill flip="none" rotWithShape="1">
              <a:gsLst>
                <a:gs pos="17000">
                  <a:srgbClr val="FFFFFF"/>
                </a:gs>
                <a:gs pos="100000">
                  <a:srgbClr val="D1CABD">
                    <a:lumMod val="71000"/>
                    <a:lumOff val="29000"/>
                  </a:srgbClr>
                </a:gs>
              </a:gsLst>
              <a:path path="circle">
                <a:fillToRect l="50000" t="50000" r="50000" b="50000"/>
              </a:path>
              <a:tileRect/>
            </a:gradFill>
            <a:ln w="216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83" name="任意多边形: 形状 518">
              <a:extLst>
                <a:ext uri="{FF2B5EF4-FFF2-40B4-BE49-F238E27FC236}">
                  <a16:creationId xmlns:a16="http://schemas.microsoft.com/office/drawing/2014/main" id="{798B4D28-590C-4740-BC1A-B0D895317E7D}"/>
                </a:ext>
              </a:extLst>
            </p:cNvPr>
            <p:cNvSpPr/>
            <p:nvPr/>
          </p:nvSpPr>
          <p:spPr>
            <a:xfrm>
              <a:off x="5144966" y="4401911"/>
              <a:ext cx="612713" cy="624628"/>
            </a:xfrm>
            <a:custGeom>
              <a:avLst/>
              <a:gdLst>
                <a:gd name="connsiteX0" fmla="*/ 329990 w 612713"/>
                <a:gd name="connsiteY0" fmla="*/ 217153 h 624628"/>
                <a:gd name="connsiteX1" fmla="*/ 178271 w 612713"/>
                <a:gd name="connsiteY1" fmla="*/ 405719 h 624628"/>
                <a:gd name="connsiteX2" fmla="*/ 13546 w 612713"/>
                <a:gd name="connsiteY2" fmla="*/ 624629 h 624628"/>
                <a:gd name="connsiteX3" fmla="*/ 542 w 612713"/>
                <a:gd name="connsiteY3" fmla="*/ 479411 h 624628"/>
                <a:gd name="connsiteX4" fmla="*/ 91574 w 612713"/>
                <a:gd name="connsiteY4" fmla="*/ 225823 h 624628"/>
                <a:gd name="connsiteX5" fmla="*/ 329990 w 612713"/>
                <a:gd name="connsiteY5" fmla="*/ 217153 h 624628"/>
                <a:gd name="connsiteX6" fmla="*/ 329990 w 612713"/>
                <a:gd name="connsiteY6" fmla="*/ 217153 h 624628"/>
                <a:gd name="connsiteX7" fmla="*/ 377674 w 612713"/>
                <a:gd name="connsiteY7" fmla="*/ 197646 h 624628"/>
                <a:gd name="connsiteX8" fmla="*/ 377674 w 612713"/>
                <a:gd name="connsiteY8" fmla="*/ 197646 h 624628"/>
                <a:gd name="connsiteX9" fmla="*/ 598751 w 612713"/>
                <a:gd name="connsiteY9" fmla="*/ 134791 h 624628"/>
                <a:gd name="connsiteX10" fmla="*/ 442697 w 612713"/>
                <a:gd name="connsiteY10" fmla="*/ 236660 h 624628"/>
                <a:gd name="connsiteX11" fmla="*/ 377674 w 612713"/>
                <a:gd name="connsiteY11" fmla="*/ 197646 h 624628"/>
                <a:gd name="connsiteX12" fmla="*/ 377674 w 612713"/>
                <a:gd name="connsiteY12" fmla="*/ 197646 h 624628"/>
                <a:gd name="connsiteX13" fmla="*/ 215117 w 612713"/>
                <a:gd name="connsiteY13" fmla="*/ 412221 h 624628"/>
                <a:gd name="connsiteX14" fmla="*/ 215117 w 612713"/>
                <a:gd name="connsiteY14" fmla="*/ 412221 h 624628"/>
                <a:gd name="connsiteX15" fmla="*/ 319153 w 612713"/>
                <a:gd name="connsiteY15" fmla="*/ 399217 h 624628"/>
                <a:gd name="connsiteX16" fmla="*/ 425357 w 612713"/>
                <a:gd name="connsiteY16" fmla="*/ 258334 h 624628"/>
                <a:gd name="connsiteX17" fmla="*/ 353832 w 612713"/>
                <a:gd name="connsiteY17" fmla="*/ 225823 h 624628"/>
                <a:gd name="connsiteX18" fmla="*/ 215117 w 612713"/>
                <a:gd name="connsiteY18" fmla="*/ 412221 h 624628"/>
                <a:gd name="connsiteX19" fmla="*/ 215117 w 612713"/>
                <a:gd name="connsiteY19" fmla="*/ 412221 h 624628"/>
                <a:gd name="connsiteX20" fmla="*/ 546733 w 612713"/>
                <a:gd name="connsiteY20" fmla="*/ 411 h 624628"/>
                <a:gd name="connsiteX21" fmla="*/ 546733 w 612713"/>
                <a:gd name="connsiteY21" fmla="*/ 411 h 624628"/>
                <a:gd name="connsiteX22" fmla="*/ 126252 w 612713"/>
                <a:gd name="connsiteY22" fmla="*/ 186809 h 624628"/>
                <a:gd name="connsiteX23" fmla="*/ 356000 w 612713"/>
                <a:gd name="connsiteY23" fmla="*/ 188977 h 624628"/>
                <a:gd name="connsiteX24" fmla="*/ 362502 w 612713"/>
                <a:gd name="connsiteY24" fmla="*/ 186809 h 624628"/>
                <a:gd name="connsiteX25" fmla="*/ 579244 w 612713"/>
                <a:gd name="connsiteY25" fmla="*/ 108782 h 624628"/>
                <a:gd name="connsiteX26" fmla="*/ 609588 w 612713"/>
                <a:gd name="connsiteY26" fmla="*/ 17750 h 624628"/>
                <a:gd name="connsiteX27" fmla="*/ 546733 w 612713"/>
                <a:gd name="connsiteY27" fmla="*/ 411 h 624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12713" h="624628">
                  <a:moveTo>
                    <a:pt x="329990" y="217153"/>
                  </a:moveTo>
                  <a:cubicBezTo>
                    <a:pt x="262800" y="267004"/>
                    <a:pt x="228121" y="288678"/>
                    <a:pt x="178271" y="405719"/>
                  </a:cubicBezTo>
                  <a:cubicBezTo>
                    <a:pt x="85071" y="444733"/>
                    <a:pt x="37388" y="529262"/>
                    <a:pt x="13546" y="624629"/>
                  </a:cubicBezTo>
                  <a:cubicBezTo>
                    <a:pt x="2709" y="579113"/>
                    <a:pt x="-1626" y="529262"/>
                    <a:pt x="542" y="479411"/>
                  </a:cubicBezTo>
                  <a:cubicBezTo>
                    <a:pt x="7044" y="386212"/>
                    <a:pt x="39555" y="299515"/>
                    <a:pt x="91574" y="225823"/>
                  </a:cubicBezTo>
                  <a:cubicBezTo>
                    <a:pt x="193443" y="195479"/>
                    <a:pt x="228121" y="188977"/>
                    <a:pt x="329990" y="217153"/>
                  </a:cubicBezTo>
                  <a:lnTo>
                    <a:pt x="329990" y="217153"/>
                  </a:lnTo>
                  <a:close/>
                  <a:moveTo>
                    <a:pt x="377674" y="197646"/>
                  </a:moveTo>
                  <a:lnTo>
                    <a:pt x="377674" y="197646"/>
                  </a:lnTo>
                  <a:cubicBezTo>
                    <a:pt x="451366" y="149963"/>
                    <a:pt x="529394" y="121786"/>
                    <a:pt x="598751" y="134791"/>
                  </a:cubicBezTo>
                  <a:cubicBezTo>
                    <a:pt x="544566" y="165135"/>
                    <a:pt x="488212" y="195479"/>
                    <a:pt x="442697" y="236660"/>
                  </a:cubicBezTo>
                  <a:cubicBezTo>
                    <a:pt x="425357" y="212818"/>
                    <a:pt x="390678" y="195479"/>
                    <a:pt x="377674" y="197646"/>
                  </a:cubicBezTo>
                  <a:lnTo>
                    <a:pt x="377674" y="197646"/>
                  </a:lnTo>
                  <a:close/>
                  <a:moveTo>
                    <a:pt x="215117" y="412221"/>
                  </a:moveTo>
                  <a:lnTo>
                    <a:pt x="215117" y="412221"/>
                  </a:lnTo>
                  <a:cubicBezTo>
                    <a:pt x="245461" y="401384"/>
                    <a:pt x="293144" y="392714"/>
                    <a:pt x="319153" y="399217"/>
                  </a:cubicBezTo>
                  <a:cubicBezTo>
                    <a:pt x="353832" y="323357"/>
                    <a:pt x="388511" y="275674"/>
                    <a:pt x="425357" y="258334"/>
                  </a:cubicBezTo>
                  <a:cubicBezTo>
                    <a:pt x="405850" y="232325"/>
                    <a:pt x="373339" y="230158"/>
                    <a:pt x="353832" y="225823"/>
                  </a:cubicBezTo>
                  <a:cubicBezTo>
                    <a:pt x="321321" y="225823"/>
                    <a:pt x="171768" y="392714"/>
                    <a:pt x="215117" y="412221"/>
                  </a:cubicBezTo>
                  <a:lnTo>
                    <a:pt x="215117" y="412221"/>
                  </a:lnTo>
                  <a:close/>
                  <a:moveTo>
                    <a:pt x="546733" y="411"/>
                  </a:moveTo>
                  <a:lnTo>
                    <a:pt x="546733" y="411"/>
                  </a:lnTo>
                  <a:cubicBezTo>
                    <a:pt x="379841" y="-6092"/>
                    <a:pt x="225954" y="67601"/>
                    <a:pt x="126252" y="186809"/>
                  </a:cubicBezTo>
                  <a:cubicBezTo>
                    <a:pt x="176103" y="184642"/>
                    <a:pt x="247628" y="126121"/>
                    <a:pt x="356000" y="188977"/>
                  </a:cubicBezTo>
                  <a:cubicBezTo>
                    <a:pt x="362502" y="186809"/>
                    <a:pt x="356000" y="186809"/>
                    <a:pt x="362502" y="186809"/>
                  </a:cubicBezTo>
                  <a:cubicBezTo>
                    <a:pt x="429692" y="115284"/>
                    <a:pt x="538063" y="121786"/>
                    <a:pt x="579244" y="108782"/>
                  </a:cubicBezTo>
                  <a:cubicBezTo>
                    <a:pt x="626928" y="104447"/>
                    <a:pt x="603086" y="30755"/>
                    <a:pt x="609588" y="17750"/>
                  </a:cubicBezTo>
                  <a:cubicBezTo>
                    <a:pt x="629095" y="4746"/>
                    <a:pt x="551068" y="-1757"/>
                    <a:pt x="546733" y="411"/>
                  </a:cubicBezTo>
                  <a:close/>
                </a:path>
              </a:pathLst>
            </a:custGeom>
            <a:solidFill>
              <a:srgbClr val="FFFFFF"/>
            </a:solidFill>
            <a:ln w="216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84" name="任意多边形: 形状 519">
              <a:extLst>
                <a:ext uri="{FF2B5EF4-FFF2-40B4-BE49-F238E27FC236}">
                  <a16:creationId xmlns:a16="http://schemas.microsoft.com/office/drawing/2014/main" id="{6B39A7EF-E500-493A-BDE6-C0E75B48048C}"/>
                </a:ext>
              </a:extLst>
            </p:cNvPr>
            <p:cNvSpPr/>
            <p:nvPr/>
          </p:nvSpPr>
          <p:spPr>
            <a:xfrm>
              <a:off x="5840294" y="5173925"/>
              <a:ext cx="614880" cy="624628"/>
            </a:xfrm>
            <a:custGeom>
              <a:avLst/>
              <a:gdLst>
                <a:gd name="connsiteX0" fmla="*/ 284890 w 614880"/>
                <a:gd name="connsiteY0" fmla="*/ 407476 h 624628"/>
                <a:gd name="connsiteX1" fmla="*/ 436610 w 614880"/>
                <a:gd name="connsiteY1" fmla="*/ 218910 h 624628"/>
                <a:gd name="connsiteX2" fmla="*/ 601334 w 614880"/>
                <a:gd name="connsiteY2" fmla="*/ 0 h 624628"/>
                <a:gd name="connsiteX3" fmla="*/ 614339 w 614880"/>
                <a:gd name="connsiteY3" fmla="*/ 145217 h 624628"/>
                <a:gd name="connsiteX4" fmla="*/ 523307 w 614880"/>
                <a:gd name="connsiteY4" fmla="*/ 398806 h 624628"/>
                <a:gd name="connsiteX5" fmla="*/ 284890 w 614880"/>
                <a:gd name="connsiteY5" fmla="*/ 407476 h 624628"/>
                <a:gd name="connsiteX6" fmla="*/ 284890 w 614880"/>
                <a:gd name="connsiteY6" fmla="*/ 407476 h 624628"/>
                <a:gd name="connsiteX7" fmla="*/ 235039 w 614880"/>
                <a:gd name="connsiteY7" fmla="*/ 426982 h 624628"/>
                <a:gd name="connsiteX8" fmla="*/ 235039 w 614880"/>
                <a:gd name="connsiteY8" fmla="*/ 426982 h 624628"/>
                <a:gd name="connsiteX9" fmla="*/ 13962 w 614880"/>
                <a:gd name="connsiteY9" fmla="*/ 489838 h 624628"/>
                <a:gd name="connsiteX10" fmla="*/ 170017 w 614880"/>
                <a:gd name="connsiteY10" fmla="*/ 387969 h 624628"/>
                <a:gd name="connsiteX11" fmla="*/ 235039 w 614880"/>
                <a:gd name="connsiteY11" fmla="*/ 426982 h 624628"/>
                <a:gd name="connsiteX12" fmla="*/ 235039 w 614880"/>
                <a:gd name="connsiteY12" fmla="*/ 426982 h 624628"/>
                <a:gd name="connsiteX13" fmla="*/ 397596 w 614880"/>
                <a:gd name="connsiteY13" fmla="*/ 212408 h 624628"/>
                <a:gd name="connsiteX14" fmla="*/ 397596 w 614880"/>
                <a:gd name="connsiteY14" fmla="*/ 212408 h 624628"/>
                <a:gd name="connsiteX15" fmla="*/ 293560 w 614880"/>
                <a:gd name="connsiteY15" fmla="*/ 225412 h 624628"/>
                <a:gd name="connsiteX16" fmla="*/ 187356 w 614880"/>
                <a:gd name="connsiteY16" fmla="*/ 366295 h 624628"/>
                <a:gd name="connsiteX17" fmla="*/ 258881 w 614880"/>
                <a:gd name="connsiteY17" fmla="*/ 398806 h 624628"/>
                <a:gd name="connsiteX18" fmla="*/ 397596 w 614880"/>
                <a:gd name="connsiteY18" fmla="*/ 212408 h 624628"/>
                <a:gd name="connsiteX19" fmla="*/ 397596 w 614880"/>
                <a:gd name="connsiteY19" fmla="*/ 212408 h 624628"/>
                <a:gd name="connsiteX20" fmla="*/ 65980 w 614880"/>
                <a:gd name="connsiteY20" fmla="*/ 624218 h 624628"/>
                <a:gd name="connsiteX21" fmla="*/ 65980 w 614880"/>
                <a:gd name="connsiteY21" fmla="*/ 624218 h 624628"/>
                <a:gd name="connsiteX22" fmla="*/ 486461 w 614880"/>
                <a:gd name="connsiteY22" fmla="*/ 437820 h 624628"/>
                <a:gd name="connsiteX23" fmla="*/ 256714 w 614880"/>
                <a:gd name="connsiteY23" fmla="*/ 435652 h 624628"/>
                <a:gd name="connsiteX24" fmla="*/ 250211 w 614880"/>
                <a:gd name="connsiteY24" fmla="*/ 437820 h 624628"/>
                <a:gd name="connsiteX25" fmla="*/ 33469 w 614880"/>
                <a:gd name="connsiteY25" fmla="*/ 515847 h 624628"/>
                <a:gd name="connsiteX26" fmla="*/ 3125 w 614880"/>
                <a:gd name="connsiteY26" fmla="*/ 606879 h 624628"/>
                <a:gd name="connsiteX27" fmla="*/ 65980 w 614880"/>
                <a:gd name="connsiteY27" fmla="*/ 624218 h 624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14880" h="624628">
                  <a:moveTo>
                    <a:pt x="284890" y="407476"/>
                  </a:moveTo>
                  <a:cubicBezTo>
                    <a:pt x="352080" y="357625"/>
                    <a:pt x="386759" y="335951"/>
                    <a:pt x="436610" y="218910"/>
                  </a:cubicBezTo>
                  <a:cubicBezTo>
                    <a:pt x="529809" y="179896"/>
                    <a:pt x="577492" y="95367"/>
                    <a:pt x="601334" y="0"/>
                  </a:cubicBezTo>
                  <a:cubicBezTo>
                    <a:pt x="612171" y="45516"/>
                    <a:pt x="616506" y="95367"/>
                    <a:pt x="614339" y="145217"/>
                  </a:cubicBezTo>
                  <a:cubicBezTo>
                    <a:pt x="607836" y="238417"/>
                    <a:pt x="575325" y="325114"/>
                    <a:pt x="523307" y="398806"/>
                  </a:cubicBezTo>
                  <a:cubicBezTo>
                    <a:pt x="419270" y="431317"/>
                    <a:pt x="384592" y="435652"/>
                    <a:pt x="284890" y="407476"/>
                  </a:cubicBezTo>
                  <a:lnTo>
                    <a:pt x="284890" y="407476"/>
                  </a:lnTo>
                  <a:close/>
                  <a:moveTo>
                    <a:pt x="235039" y="426982"/>
                  </a:moveTo>
                  <a:lnTo>
                    <a:pt x="235039" y="426982"/>
                  </a:lnTo>
                  <a:cubicBezTo>
                    <a:pt x="161347" y="474666"/>
                    <a:pt x="83320" y="502842"/>
                    <a:pt x="13962" y="489838"/>
                  </a:cubicBezTo>
                  <a:cubicBezTo>
                    <a:pt x="68148" y="459494"/>
                    <a:pt x="124501" y="429150"/>
                    <a:pt x="170017" y="387969"/>
                  </a:cubicBezTo>
                  <a:cubicBezTo>
                    <a:pt x="189523" y="411811"/>
                    <a:pt x="222035" y="429150"/>
                    <a:pt x="235039" y="426982"/>
                  </a:cubicBezTo>
                  <a:lnTo>
                    <a:pt x="235039" y="426982"/>
                  </a:lnTo>
                  <a:close/>
                  <a:moveTo>
                    <a:pt x="397596" y="212408"/>
                  </a:moveTo>
                  <a:lnTo>
                    <a:pt x="397596" y="212408"/>
                  </a:lnTo>
                  <a:cubicBezTo>
                    <a:pt x="367252" y="223245"/>
                    <a:pt x="319569" y="231914"/>
                    <a:pt x="293560" y="225412"/>
                  </a:cubicBezTo>
                  <a:cubicBezTo>
                    <a:pt x="258881" y="301272"/>
                    <a:pt x="224202" y="348955"/>
                    <a:pt x="187356" y="366295"/>
                  </a:cubicBezTo>
                  <a:cubicBezTo>
                    <a:pt x="206863" y="392304"/>
                    <a:pt x="239374" y="394471"/>
                    <a:pt x="258881" y="398806"/>
                  </a:cubicBezTo>
                  <a:cubicBezTo>
                    <a:pt x="291392" y="398806"/>
                    <a:pt x="440945" y="234082"/>
                    <a:pt x="397596" y="212408"/>
                  </a:cubicBezTo>
                  <a:lnTo>
                    <a:pt x="397596" y="212408"/>
                  </a:lnTo>
                  <a:close/>
                  <a:moveTo>
                    <a:pt x="65980" y="624218"/>
                  </a:moveTo>
                  <a:lnTo>
                    <a:pt x="65980" y="624218"/>
                  </a:lnTo>
                  <a:cubicBezTo>
                    <a:pt x="232872" y="630720"/>
                    <a:pt x="386759" y="557028"/>
                    <a:pt x="486461" y="437820"/>
                  </a:cubicBezTo>
                  <a:cubicBezTo>
                    <a:pt x="436610" y="439987"/>
                    <a:pt x="365085" y="498508"/>
                    <a:pt x="256714" y="435652"/>
                  </a:cubicBezTo>
                  <a:cubicBezTo>
                    <a:pt x="250211" y="437820"/>
                    <a:pt x="256714" y="437820"/>
                    <a:pt x="250211" y="437820"/>
                  </a:cubicBezTo>
                  <a:cubicBezTo>
                    <a:pt x="183021" y="509345"/>
                    <a:pt x="74650" y="502842"/>
                    <a:pt x="33469" y="515847"/>
                  </a:cubicBezTo>
                  <a:cubicBezTo>
                    <a:pt x="-14215" y="520182"/>
                    <a:pt x="9627" y="593874"/>
                    <a:pt x="3125" y="606879"/>
                  </a:cubicBezTo>
                  <a:cubicBezTo>
                    <a:pt x="-16382" y="619883"/>
                    <a:pt x="61645" y="626386"/>
                    <a:pt x="65980" y="624218"/>
                  </a:cubicBezTo>
                  <a:close/>
                </a:path>
              </a:pathLst>
            </a:custGeom>
            <a:solidFill>
              <a:srgbClr val="FFFFFF"/>
            </a:solidFill>
            <a:ln w="216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85" name="任意多边形: 形状 520">
              <a:extLst>
                <a:ext uri="{FF2B5EF4-FFF2-40B4-BE49-F238E27FC236}">
                  <a16:creationId xmlns:a16="http://schemas.microsoft.com/office/drawing/2014/main" id="{810F38B8-2057-4C9F-964F-E0AA5611BDE8}"/>
                </a:ext>
              </a:extLst>
            </p:cNvPr>
            <p:cNvSpPr/>
            <p:nvPr/>
          </p:nvSpPr>
          <p:spPr>
            <a:xfrm>
              <a:off x="4734988" y="4006974"/>
              <a:ext cx="2134498" cy="2134498"/>
            </a:xfrm>
            <a:custGeom>
              <a:avLst/>
              <a:gdLst>
                <a:gd name="connsiteX0" fmla="*/ 899481 w 1798962"/>
                <a:gd name="connsiteY0" fmla="*/ 0 h 1798961"/>
                <a:gd name="connsiteX1" fmla="*/ 905984 w 1798962"/>
                <a:gd name="connsiteY1" fmla="*/ 6502 h 1798961"/>
                <a:gd name="connsiteX2" fmla="*/ 899481 w 1798962"/>
                <a:gd name="connsiteY2" fmla="*/ 13005 h 1798961"/>
                <a:gd name="connsiteX3" fmla="*/ 892979 w 1798962"/>
                <a:gd name="connsiteY3" fmla="*/ 6502 h 1798961"/>
                <a:gd name="connsiteX4" fmla="*/ 899481 w 1798962"/>
                <a:gd name="connsiteY4" fmla="*/ 0 h 1798961"/>
                <a:gd name="connsiteX5" fmla="*/ 899481 w 1798962"/>
                <a:gd name="connsiteY5" fmla="*/ 0 h 1798961"/>
                <a:gd name="connsiteX6" fmla="*/ 955834 w 1798962"/>
                <a:gd name="connsiteY6" fmla="*/ 2167 h 1798961"/>
                <a:gd name="connsiteX7" fmla="*/ 955834 w 1798962"/>
                <a:gd name="connsiteY7" fmla="*/ 2167 h 1798961"/>
                <a:gd name="connsiteX8" fmla="*/ 962337 w 1798962"/>
                <a:gd name="connsiteY8" fmla="*/ 8670 h 1798961"/>
                <a:gd name="connsiteX9" fmla="*/ 955834 w 1798962"/>
                <a:gd name="connsiteY9" fmla="*/ 15172 h 1798961"/>
                <a:gd name="connsiteX10" fmla="*/ 949332 w 1798962"/>
                <a:gd name="connsiteY10" fmla="*/ 8670 h 1798961"/>
                <a:gd name="connsiteX11" fmla="*/ 955834 w 1798962"/>
                <a:gd name="connsiteY11" fmla="*/ 2167 h 1798961"/>
                <a:gd name="connsiteX12" fmla="*/ 955834 w 1798962"/>
                <a:gd name="connsiteY12" fmla="*/ 2167 h 1798961"/>
                <a:gd name="connsiteX13" fmla="*/ 721753 w 1798962"/>
                <a:gd name="connsiteY13" fmla="*/ 17339 h 1798961"/>
                <a:gd name="connsiteX14" fmla="*/ 721753 w 1798962"/>
                <a:gd name="connsiteY14" fmla="*/ 17339 h 1798961"/>
                <a:gd name="connsiteX15" fmla="*/ 730422 w 1798962"/>
                <a:gd name="connsiteY15" fmla="*/ 23842 h 1798961"/>
                <a:gd name="connsiteX16" fmla="*/ 723920 w 1798962"/>
                <a:gd name="connsiteY16" fmla="*/ 32511 h 1798961"/>
                <a:gd name="connsiteX17" fmla="*/ 715250 w 1798962"/>
                <a:gd name="connsiteY17" fmla="*/ 26009 h 1798961"/>
                <a:gd name="connsiteX18" fmla="*/ 721753 w 1798962"/>
                <a:gd name="connsiteY18" fmla="*/ 17339 h 1798961"/>
                <a:gd name="connsiteX19" fmla="*/ 721753 w 1798962"/>
                <a:gd name="connsiteY19" fmla="*/ 17339 h 1798961"/>
                <a:gd name="connsiteX20" fmla="*/ 500675 w 1798962"/>
                <a:gd name="connsiteY20" fmla="*/ 93199 h 1798961"/>
                <a:gd name="connsiteX21" fmla="*/ 500675 w 1798962"/>
                <a:gd name="connsiteY21" fmla="*/ 93199 h 1798961"/>
                <a:gd name="connsiteX22" fmla="*/ 509345 w 1798962"/>
                <a:gd name="connsiteY22" fmla="*/ 95367 h 1798961"/>
                <a:gd name="connsiteX23" fmla="*/ 507177 w 1798962"/>
                <a:gd name="connsiteY23" fmla="*/ 104036 h 1798961"/>
                <a:gd name="connsiteX24" fmla="*/ 498508 w 1798962"/>
                <a:gd name="connsiteY24" fmla="*/ 101869 h 1798961"/>
                <a:gd name="connsiteX25" fmla="*/ 500675 w 1798962"/>
                <a:gd name="connsiteY25" fmla="*/ 93199 h 1798961"/>
                <a:gd name="connsiteX26" fmla="*/ 500675 w 1798962"/>
                <a:gd name="connsiteY26" fmla="*/ 93199 h 1798961"/>
                <a:gd name="connsiteX27" fmla="*/ 305607 w 1798962"/>
                <a:gd name="connsiteY27" fmla="*/ 225412 h 1798961"/>
                <a:gd name="connsiteX28" fmla="*/ 305607 w 1798962"/>
                <a:gd name="connsiteY28" fmla="*/ 225412 h 1798961"/>
                <a:gd name="connsiteX29" fmla="*/ 316444 w 1798962"/>
                <a:gd name="connsiteY29" fmla="*/ 225412 h 1798961"/>
                <a:gd name="connsiteX30" fmla="*/ 316444 w 1798962"/>
                <a:gd name="connsiteY30" fmla="*/ 236249 h 1798961"/>
                <a:gd name="connsiteX31" fmla="*/ 305607 w 1798962"/>
                <a:gd name="connsiteY31" fmla="*/ 236249 h 1798961"/>
                <a:gd name="connsiteX32" fmla="*/ 305607 w 1798962"/>
                <a:gd name="connsiteY32" fmla="*/ 225412 h 1798961"/>
                <a:gd name="connsiteX33" fmla="*/ 305607 w 1798962"/>
                <a:gd name="connsiteY33" fmla="*/ 225412 h 1798961"/>
                <a:gd name="connsiteX34" fmla="*/ 151720 w 1798962"/>
                <a:gd name="connsiteY34" fmla="*/ 400973 h 1798961"/>
                <a:gd name="connsiteX35" fmla="*/ 151720 w 1798962"/>
                <a:gd name="connsiteY35" fmla="*/ 400973 h 1798961"/>
                <a:gd name="connsiteX36" fmla="*/ 160389 w 1798962"/>
                <a:gd name="connsiteY36" fmla="*/ 398806 h 1798961"/>
                <a:gd name="connsiteX37" fmla="*/ 162557 w 1798962"/>
                <a:gd name="connsiteY37" fmla="*/ 407476 h 1798961"/>
                <a:gd name="connsiteX38" fmla="*/ 153887 w 1798962"/>
                <a:gd name="connsiteY38" fmla="*/ 409643 h 1798961"/>
                <a:gd name="connsiteX39" fmla="*/ 151720 w 1798962"/>
                <a:gd name="connsiteY39" fmla="*/ 400973 h 1798961"/>
                <a:gd name="connsiteX40" fmla="*/ 151720 w 1798962"/>
                <a:gd name="connsiteY40" fmla="*/ 400973 h 1798961"/>
                <a:gd name="connsiteX41" fmla="*/ 47683 w 1798962"/>
                <a:gd name="connsiteY41" fmla="*/ 611214 h 1798961"/>
                <a:gd name="connsiteX42" fmla="*/ 47683 w 1798962"/>
                <a:gd name="connsiteY42" fmla="*/ 611214 h 1798961"/>
                <a:gd name="connsiteX43" fmla="*/ 56353 w 1798962"/>
                <a:gd name="connsiteY43" fmla="*/ 606879 h 1798961"/>
                <a:gd name="connsiteX44" fmla="*/ 60688 w 1798962"/>
                <a:gd name="connsiteY44" fmla="*/ 615548 h 1798961"/>
                <a:gd name="connsiteX45" fmla="*/ 52018 w 1798962"/>
                <a:gd name="connsiteY45" fmla="*/ 619883 h 1798961"/>
                <a:gd name="connsiteX46" fmla="*/ 47683 w 1798962"/>
                <a:gd name="connsiteY46" fmla="*/ 611214 h 1798961"/>
                <a:gd name="connsiteX47" fmla="*/ 47683 w 1798962"/>
                <a:gd name="connsiteY47" fmla="*/ 611214 h 1798961"/>
                <a:gd name="connsiteX48" fmla="*/ 2167 w 1798962"/>
                <a:gd name="connsiteY48" fmla="*/ 840961 h 1798961"/>
                <a:gd name="connsiteX49" fmla="*/ 2167 w 1798962"/>
                <a:gd name="connsiteY49" fmla="*/ 840961 h 1798961"/>
                <a:gd name="connsiteX50" fmla="*/ 8670 w 1798962"/>
                <a:gd name="connsiteY50" fmla="*/ 834458 h 1798961"/>
                <a:gd name="connsiteX51" fmla="*/ 15172 w 1798962"/>
                <a:gd name="connsiteY51" fmla="*/ 840961 h 1798961"/>
                <a:gd name="connsiteX52" fmla="*/ 8670 w 1798962"/>
                <a:gd name="connsiteY52" fmla="*/ 847463 h 1798961"/>
                <a:gd name="connsiteX53" fmla="*/ 2167 w 1798962"/>
                <a:gd name="connsiteY53" fmla="*/ 840961 h 1798961"/>
                <a:gd name="connsiteX54" fmla="*/ 2167 w 1798962"/>
                <a:gd name="connsiteY54" fmla="*/ 840961 h 1798961"/>
                <a:gd name="connsiteX55" fmla="*/ 17339 w 1798962"/>
                <a:gd name="connsiteY55" fmla="*/ 1075042 h 1798961"/>
                <a:gd name="connsiteX56" fmla="*/ 17339 w 1798962"/>
                <a:gd name="connsiteY56" fmla="*/ 1075042 h 1798961"/>
                <a:gd name="connsiteX57" fmla="*/ 23842 w 1798962"/>
                <a:gd name="connsiteY57" fmla="*/ 1066373 h 1798961"/>
                <a:gd name="connsiteX58" fmla="*/ 32511 w 1798962"/>
                <a:gd name="connsiteY58" fmla="*/ 1070707 h 1798961"/>
                <a:gd name="connsiteX59" fmla="*/ 26009 w 1798962"/>
                <a:gd name="connsiteY59" fmla="*/ 1079377 h 1798961"/>
                <a:gd name="connsiteX60" fmla="*/ 17339 w 1798962"/>
                <a:gd name="connsiteY60" fmla="*/ 1075042 h 1798961"/>
                <a:gd name="connsiteX61" fmla="*/ 17339 w 1798962"/>
                <a:gd name="connsiteY61" fmla="*/ 1075042 h 1798961"/>
                <a:gd name="connsiteX62" fmla="*/ 93199 w 1798962"/>
                <a:gd name="connsiteY62" fmla="*/ 1298287 h 1798961"/>
                <a:gd name="connsiteX63" fmla="*/ 93199 w 1798962"/>
                <a:gd name="connsiteY63" fmla="*/ 1298287 h 1798961"/>
                <a:gd name="connsiteX64" fmla="*/ 95367 w 1798962"/>
                <a:gd name="connsiteY64" fmla="*/ 1289617 h 1798961"/>
                <a:gd name="connsiteX65" fmla="*/ 104036 w 1798962"/>
                <a:gd name="connsiteY65" fmla="*/ 1291785 h 1798961"/>
                <a:gd name="connsiteX66" fmla="*/ 101869 w 1798962"/>
                <a:gd name="connsiteY66" fmla="*/ 1300454 h 1798961"/>
                <a:gd name="connsiteX67" fmla="*/ 93199 w 1798962"/>
                <a:gd name="connsiteY67" fmla="*/ 1298287 h 1798961"/>
                <a:gd name="connsiteX68" fmla="*/ 93199 w 1798962"/>
                <a:gd name="connsiteY68" fmla="*/ 1298287 h 1798961"/>
                <a:gd name="connsiteX69" fmla="*/ 225412 w 1798962"/>
                <a:gd name="connsiteY69" fmla="*/ 1493355 h 1798961"/>
                <a:gd name="connsiteX70" fmla="*/ 225412 w 1798962"/>
                <a:gd name="connsiteY70" fmla="*/ 1493355 h 1798961"/>
                <a:gd name="connsiteX71" fmla="*/ 225412 w 1798962"/>
                <a:gd name="connsiteY71" fmla="*/ 1482518 h 1798961"/>
                <a:gd name="connsiteX72" fmla="*/ 236249 w 1798962"/>
                <a:gd name="connsiteY72" fmla="*/ 1482518 h 1798961"/>
                <a:gd name="connsiteX73" fmla="*/ 236249 w 1798962"/>
                <a:gd name="connsiteY73" fmla="*/ 1493355 h 1798961"/>
                <a:gd name="connsiteX74" fmla="*/ 225412 w 1798962"/>
                <a:gd name="connsiteY74" fmla="*/ 1493355 h 1798961"/>
                <a:gd name="connsiteX75" fmla="*/ 225412 w 1798962"/>
                <a:gd name="connsiteY75" fmla="*/ 1493355 h 1798961"/>
                <a:gd name="connsiteX76" fmla="*/ 400974 w 1798962"/>
                <a:gd name="connsiteY76" fmla="*/ 1647242 h 1798961"/>
                <a:gd name="connsiteX77" fmla="*/ 400974 w 1798962"/>
                <a:gd name="connsiteY77" fmla="*/ 1647242 h 1798961"/>
                <a:gd name="connsiteX78" fmla="*/ 398806 w 1798962"/>
                <a:gd name="connsiteY78" fmla="*/ 1638573 h 1798961"/>
                <a:gd name="connsiteX79" fmla="*/ 407476 w 1798962"/>
                <a:gd name="connsiteY79" fmla="*/ 1636405 h 1798961"/>
                <a:gd name="connsiteX80" fmla="*/ 409643 w 1798962"/>
                <a:gd name="connsiteY80" fmla="*/ 1645075 h 1798961"/>
                <a:gd name="connsiteX81" fmla="*/ 400974 w 1798962"/>
                <a:gd name="connsiteY81" fmla="*/ 1647242 h 1798961"/>
                <a:gd name="connsiteX82" fmla="*/ 400974 w 1798962"/>
                <a:gd name="connsiteY82" fmla="*/ 1647242 h 1798961"/>
                <a:gd name="connsiteX83" fmla="*/ 611214 w 1798962"/>
                <a:gd name="connsiteY83" fmla="*/ 1751279 h 1798961"/>
                <a:gd name="connsiteX84" fmla="*/ 611214 w 1798962"/>
                <a:gd name="connsiteY84" fmla="*/ 1751279 h 1798961"/>
                <a:gd name="connsiteX85" fmla="*/ 606879 w 1798962"/>
                <a:gd name="connsiteY85" fmla="*/ 1742609 h 1798961"/>
                <a:gd name="connsiteX86" fmla="*/ 615549 w 1798962"/>
                <a:gd name="connsiteY86" fmla="*/ 1738274 h 1798961"/>
                <a:gd name="connsiteX87" fmla="*/ 619884 w 1798962"/>
                <a:gd name="connsiteY87" fmla="*/ 1746944 h 1798961"/>
                <a:gd name="connsiteX88" fmla="*/ 611214 w 1798962"/>
                <a:gd name="connsiteY88" fmla="*/ 1751279 h 1798961"/>
                <a:gd name="connsiteX89" fmla="*/ 611214 w 1798962"/>
                <a:gd name="connsiteY89" fmla="*/ 1751279 h 1798961"/>
                <a:gd name="connsiteX90" fmla="*/ 840961 w 1798962"/>
                <a:gd name="connsiteY90" fmla="*/ 1796795 h 1798961"/>
                <a:gd name="connsiteX91" fmla="*/ 840961 w 1798962"/>
                <a:gd name="connsiteY91" fmla="*/ 1796795 h 1798961"/>
                <a:gd name="connsiteX92" fmla="*/ 834459 w 1798962"/>
                <a:gd name="connsiteY92" fmla="*/ 1790292 h 1798961"/>
                <a:gd name="connsiteX93" fmla="*/ 840961 w 1798962"/>
                <a:gd name="connsiteY93" fmla="*/ 1783790 h 1798961"/>
                <a:gd name="connsiteX94" fmla="*/ 847463 w 1798962"/>
                <a:gd name="connsiteY94" fmla="*/ 1790292 h 1798961"/>
                <a:gd name="connsiteX95" fmla="*/ 840961 w 1798962"/>
                <a:gd name="connsiteY95" fmla="*/ 1796795 h 1798961"/>
                <a:gd name="connsiteX96" fmla="*/ 840961 w 1798962"/>
                <a:gd name="connsiteY96" fmla="*/ 1796795 h 1798961"/>
                <a:gd name="connsiteX97" fmla="*/ 1075043 w 1798962"/>
                <a:gd name="connsiteY97" fmla="*/ 1779455 h 1798961"/>
                <a:gd name="connsiteX98" fmla="*/ 1075043 w 1798962"/>
                <a:gd name="connsiteY98" fmla="*/ 1779455 h 1798961"/>
                <a:gd name="connsiteX99" fmla="*/ 1066373 w 1798962"/>
                <a:gd name="connsiteY99" fmla="*/ 1772953 h 1798961"/>
                <a:gd name="connsiteX100" fmla="*/ 1072875 w 1798962"/>
                <a:gd name="connsiteY100" fmla="*/ 1764283 h 1798961"/>
                <a:gd name="connsiteX101" fmla="*/ 1081545 w 1798962"/>
                <a:gd name="connsiteY101" fmla="*/ 1768618 h 1798961"/>
                <a:gd name="connsiteX102" fmla="*/ 1075043 w 1798962"/>
                <a:gd name="connsiteY102" fmla="*/ 1779455 h 1798961"/>
                <a:gd name="connsiteX103" fmla="*/ 1075043 w 1798962"/>
                <a:gd name="connsiteY103" fmla="*/ 1779455 h 1798961"/>
                <a:gd name="connsiteX104" fmla="*/ 1298288 w 1798962"/>
                <a:gd name="connsiteY104" fmla="*/ 1703595 h 1798961"/>
                <a:gd name="connsiteX105" fmla="*/ 1298288 w 1798962"/>
                <a:gd name="connsiteY105" fmla="*/ 1703595 h 1798961"/>
                <a:gd name="connsiteX106" fmla="*/ 1289618 w 1798962"/>
                <a:gd name="connsiteY106" fmla="*/ 1701428 h 1798961"/>
                <a:gd name="connsiteX107" fmla="*/ 1291785 w 1798962"/>
                <a:gd name="connsiteY107" fmla="*/ 1692758 h 1798961"/>
                <a:gd name="connsiteX108" fmla="*/ 1300455 w 1798962"/>
                <a:gd name="connsiteY108" fmla="*/ 1694926 h 1798961"/>
                <a:gd name="connsiteX109" fmla="*/ 1298288 w 1798962"/>
                <a:gd name="connsiteY109" fmla="*/ 1703595 h 1798961"/>
                <a:gd name="connsiteX110" fmla="*/ 1298288 w 1798962"/>
                <a:gd name="connsiteY110" fmla="*/ 1703595 h 1798961"/>
                <a:gd name="connsiteX111" fmla="*/ 1493356 w 1798962"/>
                <a:gd name="connsiteY111" fmla="*/ 1573550 h 1798961"/>
                <a:gd name="connsiteX112" fmla="*/ 1493356 w 1798962"/>
                <a:gd name="connsiteY112" fmla="*/ 1573550 h 1798961"/>
                <a:gd name="connsiteX113" fmla="*/ 1482519 w 1798962"/>
                <a:gd name="connsiteY113" fmla="*/ 1573550 h 1798961"/>
                <a:gd name="connsiteX114" fmla="*/ 1482519 w 1798962"/>
                <a:gd name="connsiteY114" fmla="*/ 1562713 h 1798961"/>
                <a:gd name="connsiteX115" fmla="*/ 1493356 w 1798962"/>
                <a:gd name="connsiteY115" fmla="*/ 1562713 h 1798961"/>
                <a:gd name="connsiteX116" fmla="*/ 1493356 w 1798962"/>
                <a:gd name="connsiteY116" fmla="*/ 1573550 h 1798961"/>
                <a:gd name="connsiteX117" fmla="*/ 1493356 w 1798962"/>
                <a:gd name="connsiteY117" fmla="*/ 1573550 h 1798961"/>
                <a:gd name="connsiteX118" fmla="*/ 1647243 w 1798962"/>
                <a:gd name="connsiteY118" fmla="*/ 1397989 h 1798961"/>
                <a:gd name="connsiteX119" fmla="*/ 1647243 w 1798962"/>
                <a:gd name="connsiteY119" fmla="*/ 1397989 h 1798961"/>
                <a:gd name="connsiteX120" fmla="*/ 1638573 w 1798962"/>
                <a:gd name="connsiteY120" fmla="*/ 1400156 h 1798961"/>
                <a:gd name="connsiteX121" fmla="*/ 1636406 w 1798962"/>
                <a:gd name="connsiteY121" fmla="*/ 1391486 h 1798961"/>
                <a:gd name="connsiteX122" fmla="*/ 1645076 w 1798962"/>
                <a:gd name="connsiteY122" fmla="*/ 1389319 h 1798961"/>
                <a:gd name="connsiteX123" fmla="*/ 1647243 w 1798962"/>
                <a:gd name="connsiteY123" fmla="*/ 1397989 h 1798961"/>
                <a:gd name="connsiteX124" fmla="*/ 1647243 w 1798962"/>
                <a:gd name="connsiteY124" fmla="*/ 1397989 h 1798961"/>
                <a:gd name="connsiteX125" fmla="*/ 1751279 w 1798962"/>
                <a:gd name="connsiteY125" fmla="*/ 1187748 h 1798961"/>
                <a:gd name="connsiteX126" fmla="*/ 1751279 w 1798962"/>
                <a:gd name="connsiteY126" fmla="*/ 1187748 h 1798961"/>
                <a:gd name="connsiteX127" fmla="*/ 1742610 w 1798962"/>
                <a:gd name="connsiteY127" fmla="*/ 1192083 h 1798961"/>
                <a:gd name="connsiteX128" fmla="*/ 1738275 w 1798962"/>
                <a:gd name="connsiteY128" fmla="*/ 1183414 h 1798961"/>
                <a:gd name="connsiteX129" fmla="*/ 1746944 w 1798962"/>
                <a:gd name="connsiteY129" fmla="*/ 1179079 h 1798961"/>
                <a:gd name="connsiteX130" fmla="*/ 1751279 w 1798962"/>
                <a:gd name="connsiteY130" fmla="*/ 1187748 h 1798961"/>
                <a:gd name="connsiteX131" fmla="*/ 1751279 w 1798962"/>
                <a:gd name="connsiteY131" fmla="*/ 1187748 h 1798961"/>
                <a:gd name="connsiteX132" fmla="*/ 1796795 w 1798962"/>
                <a:gd name="connsiteY132" fmla="*/ 955834 h 1798961"/>
                <a:gd name="connsiteX133" fmla="*/ 1796795 w 1798962"/>
                <a:gd name="connsiteY133" fmla="*/ 955834 h 1798961"/>
                <a:gd name="connsiteX134" fmla="*/ 1790293 w 1798962"/>
                <a:gd name="connsiteY134" fmla="*/ 962336 h 1798961"/>
                <a:gd name="connsiteX135" fmla="*/ 1783791 w 1798962"/>
                <a:gd name="connsiteY135" fmla="*/ 955834 h 1798961"/>
                <a:gd name="connsiteX136" fmla="*/ 1790293 w 1798962"/>
                <a:gd name="connsiteY136" fmla="*/ 949332 h 1798961"/>
                <a:gd name="connsiteX137" fmla="*/ 1796795 w 1798962"/>
                <a:gd name="connsiteY137" fmla="*/ 955834 h 1798961"/>
                <a:gd name="connsiteX138" fmla="*/ 1796795 w 1798962"/>
                <a:gd name="connsiteY138" fmla="*/ 955834 h 1798961"/>
                <a:gd name="connsiteX139" fmla="*/ 1779456 w 1798962"/>
                <a:gd name="connsiteY139" fmla="*/ 721752 h 1798961"/>
                <a:gd name="connsiteX140" fmla="*/ 1779456 w 1798962"/>
                <a:gd name="connsiteY140" fmla="*/ 721752 h 1798961"/>
                <a:gd name="connsiteX141" fmla="*/ 1775121 w 1798962"/>
                <a:gd name="connsiteY141" fmla="*/ 730422 h 1798961"/>
                <a:gd name="connsiteX142" fmla="*/ 1766451 w 1798962"/>
                <a:gd name="connsiteY142" fmla="*/ 726087 h 1798961"/>
                <a:gd name="connsiteX143" fmla="*/ 1772953 w 1798962"/>
                <a:gd name="connsiteY143" fmla="*/ 717417 h 1798961"/>
                <a:gd name="connsiteX144" fmla="*/ 1779456 w 1798962"/>
                <a:gd name="connsiteY144" fmla="*/ 721752 h 1798961"/>
                <a:gd name="connsiteX145" fmla="*/ 1779456 w 1798962"/>
                <a:gd name="connsiteY145" fmla="*/ 721752 h 1798961"/>
                <a:gd name="connsiteX146" fmla="*/ 1703596 w 1798962"/>
                <a:gd name="connsiteY146" fmla="*/ 500675 h 1798961"/>
                <a:gd name="connsiteX147" fmla="*/ 1703596 w 1798962"/>
                <a:gd name="connsiteY147" fmla="*/ 500675 h 1798961"/>
                <a:gd name="connsiteX148" fmla="*/ 1701429 w 1798962"/>
                <a:gd name="connsiteY148" fmla="*/ 509345 h 1798961"/>
                <a:gd name="connsiteX149" fmla="*/ 1692759 w 1798962"/>
                <a:gd name="connsiteY149" fmla="*/ 507177 h 1798961"/>
                <a:gd name="connsiteX150" fmla="*/ 1694926 w 1798962"/>
                <a:gd name="connsiteY150" fmla="*/ 498508 h 1798961"/>
                <a:gd name="connsiteX151" fmla="*/ 1703596 w 1798962"/>
                <a:gd name="connsiteY151" fmla="*/ 500675 h 1798961"/>
                <a:gd name="connsiteX152" fmla="*/ 1703596 w 1798962"/>
                <a:gd name="connsiteY152" fmla="*/ 500675 h 1798961"/>
                <a:gd name="connsiteX153" fmla="*/ 1573550 w 1798962"/>
                <a:gd name="connsiteY153" fmla="*/ 305607 h 1798961"/>
                <a:gd name="connsiteX154" fmla="*/ 1573550 w 1798962"/>
                <a:gd name="connsiteY154" fmla="*/ 305607 h 1798961"/>
                <a:gd name="connsiteX155" fmla="*/ 1573550 w 1798962"/>
                <a:gd name="connsiteY155" fmla="*/ 316444 h 1798961"/>
                <a:gd name="connsiteX156" fmla="*/ 1562713 w 1798962"/>
                <a:gd name="connsiteY156" fmla="*/ 316444 h 1798961"/>
                <a:gd name="connsiteX157" fmla="*/ 1562713 w 1798962"/>
                <a:gd name="connsiteY157" fmla="*/ 305607 h 1798961"/>
                <a:gd name="connsiteX158" fmla="*/ 1573550 w 1798962"/>
                <a:gd name="connsiteY158" fmla="*/ 305607 h 1798961"/>
                <a:gd name="connsiteX159" fmla="*/ 1573550 w 1798962"/>
                <a:gd name="connsiteY159" fmla="*/ 305607 h 1798961"/>
                <a:gd name="connsiteX160" fmla="*/ 1397989 w 1798962"/>
                <a:gd name="connsiteY160" fmla="*/ 151720 h 1798961"/>
                <a:gd name="connsiteX161" fmla="*/ 1397989 w 1798962"/>
                <a:gd name="connsiteY161" fmla="*/ 151720 h 1798961"/>
                <a:gd name="connsiteX162" fmla="*/ 1400156 w 1798962"/>
                <a:gd name="connsiteY162" fmla="*/ 160389 h 1798961"/>
                <a:gd name="connsiteX163" fmla="*/ 1391487 w 1798962"/>
                <a:gd name="connsiteY163" fmla="*/ 162557 h 1798961"/>
                <a:gd name="connsiteX164" fmla="*/ 1389319 w 1798962"/>
                <a:gd name="connsiteY164" fmla="*/ 153887 h 1798961"/>
                <a:gd name="connsiteX165" fmla="*/ 1397989 w 1798962"/>
                <a:gd name="connsiteY165" fmla="*/ 151720 h 1798961"/>
                <a:gd name="connsiteX166" fmla="*/ 1397989 w 1798962"/>
                <a:gd name="connsiteY166" fmla="*/ 151720 h 1798961"/>
                <a:gd name="connsiteX167" fmla="*/ 1187749 w 1798962"/>
                <a:gd name="connsiteY167" fmla="*/ 47683 h 1798961"/>
                <a:gd name="connsiteX168" fmla="*/ 1187749 w 1798962"/>
                <a:gd name="connsiteY168" fmla="*/ 47683 h 1798961"/>
                <a:gd name="connsiteX169" fmla="*/ 1192084 w 1798962"/>
                <a:gd name="connsiteY169" fmla="*/ 56353 h 1798961"/>
                <a:gd name="connsiteX170" fmla="*/ 1183414 w 1798962"/>
                <a:gd name="connsiteY170" fmla="*/ 60688 h 1798961"/>
                <a:gd name="connsiteX171" fmla="*/ 1179079 w 1798962"/>
                <a:gd name="connsiteY171" fmla="*/ 52018 h 1798961"/>
                <a:gd name="connsiteX172" fmla="*/ 1187749 w 1798962"/>
                <a:gd name="connsiteY172" fmla="*/ 47683 h 1798961"/>
                <a:gd name="connsiteX173" fmla="*/ 1187749 w 1798962"/>
                <a:gd name="connsiteY173" fmla="*/ 47683 h 1798961"/>
                <a:gd name="connsiteX174" fmla="*/ 838793 w 1798962"/>
                <a:gd name="connsiteY174" fmla="*/ 2167 h 1798961"/>
                <a:gd name="connsiteX175" fmla="*/ 838793 w 1798962"/>
                <a:gd name="connsiteY175" fmla="*/ 2167 h 1798961"/>
                <a:gd name="connsiteX176" fmla="*/ 845296 w 1798962"/>
                <a:gd name="connsiteY176" fmla="*/ 8670 h 1798961"/>
                <a:gd name="connsiteX177" fmla="*/ 838793 w 1798962"/>
                <a:gd name="connsiteY177" fmla="*/ 15172 h 1798961"/>
                <a:gd name="connsiteX178" fmla="*/ 832291 w 1798962"/>
                <a:gd name="connsiteY178" fmla="*/ 8670 h 1798961"/>
                <a:gd name="connsiteX179" fmla="*/ 838793 w 1798962"/>
                <a:gd name="connsiteY179" fmla="*/ 2167 h 1798961"/>
                <a:gd name="connsiteX180" fmla="*/ 838793 w 1798962"/>
                <a:gd name="connsiteY180" fmla="*/ 2167 h 1798961"/>
                <a:gd name="connsiteX181" fmla="*/ 609046 w 1798962"/>
                <a:gd name="connsiteY181" fmla="*/ 49851 h 1798961"/>
                <a:gd name="connsiteX182" fmla="*/ 609046 w 1798962"/>
                <a:gd name="connsiteY182" fmla="*/ 49851 h 1798961"/>
                <a:gd name="connsiteX183" fmla="*/ 617716 w 1798962"/>
                <a:gd name="connsiteY183" fmla="*/ 54186 h 1798961"/>
                <a:gd name="connsiteX184" fmla="*/ 613381 w 1798962"/>
                <a:gd name="connsiteY184" fmla="*/ 62855 h 1798961"/>
                <a:gd name="connsiteX185" fmla="*/ 604712 w 1798962"/>
                <a:gd name="connsiteY185" fmla="*/ 58520 h 1798961"/>
                <a:gd name="connsiteX186" fmla="*/ 609046 w 1798962"/>
                <a:gd name="connsiteY186" fmla="*/ 49851 h 1798961"/>
                <a:gd name="connsiteX187" fmla="*/ 609046 w 1798962"/>
                <a:gd name="connsiteY187" fmla="*/ 49851 h 1798961"/>
                <a:gd name="connsiteX188" fmla="*/ 398806 w 1798962"/>
                <a:gd name="connsiteY188" fmla="*/ 153887 h 1798961"/>
                <a:gd name="connsiteX189" fmla="*/ 398806 w 1798962"/>
                <a:gd name="connsiteY189" fmla="*/ 153887 h 1798961"/>
                <a:gd name="connsiteX190" fmla="*/ 407476 w 1798962"/>
                <a:gd name="connsiteY190" fmla="*/ 156055 h 1798961"/>
                <a:gd name="connsiteX191" fmla="*/ 405308 w 1798962"/>
                <a:gd name="connsiteY191" fmla="*/ 164724 h 1798961"/>
                <a:gd name="connsiteX192" fmla="*/ 396639 w 1798962"/>
                <a:gd name="connsiteY192" fmla="*/ 162557 h 1798961"/>
                <a:gd name="connsiteX193" fmla="*/ 398806 w 1798962"/>
                <a:gd name="connsiteY193" fmla="*/ 153887 h 1798961"/>
                <a:gd name="connsiteX194" fmla="*/ 398806 w 1798962"/>
                <a:gd name="connsiteY194" fmla="*/ 153887 h 1798961"/>
                <a:gd name="connsiteX195" fmla="*/ 223245 w 1798962"/>
                <a:gd name="connsiteY195" fmla="*/ 307774 h 1798961"/>
                <a:gd name="connsiteX196" fmla="*/ 223245 w 1798962"/>
                <a:gd name="connsiteY196" fmla="*/ 307774 h 1798961"/>
                <a:gd name="connsiteX197" fmla="*/ 234082 w 1798962"/>
                <a:gd name="connsiteY197" fmla="*/ 307774 h 1798961"/>
                <a:gd name="connsiteX198" fmla="*/ 234082 w 1798962"/>
                <a:gd name="connsiteY198" fmla="*/ 318611 h 1798961"/>
                <a:gd name="connsiteX199" fmla="*/ 223245 w 1798962"/>
                <a:gd name="connsiteY199" fmla="*/ 318611 h 1798961"/>
                <a:gd name="connsiteX200" fmla="*/ 223245 w 1798962"/>
                <a:gd name="connsiteY200" fmla="*/ 307774 h 1798961"/>
                <a:gd name="connsiteX201" fmla="*/ 223245 w 1798962"/>
                <a:gd name="connsiteY201" fmla="*/ 307774 h 1798961"/>
                <a:gd name="connsiteX202" fmla="*/ 93199 w 1798962"/>
                <a:gd name="connsiteY202" fmla="*/ 502842 h 1798961"/>
                <a:gd name="connsiteX203" fmla="*/ 93199 w 1798962"/>
                <a:gd name="connsiteY203" fmla="*/ 502842 h 1798961"/>
                <a:gd name="connsiteX204" fmla="*/ 101869 w 1798962"/>
                <a:gd name="connsiteY204" fmla="*/ 500675 h 1798961"/>
                <a:gd name="connsiteX205" fmla="*/ 104036 w 1798962"/>
                <a:gd name="connsiteY205" fmla="*/ 509345 h 1798961"/>
                <a:gd name="connsiteX206" fmla="*/ 95367 w 1798962"/>
                <a:gd name="connsiteY206" fmla="*/ 511512 h 1798961"/>
                <a:gd name="connsiteX207" fmla="*/ 93199 w 1798962"/>
                <a:gd name="connsiteY207" fmla="*/ 502842 h 1798961"/>
                <a:gd name="connsiteX208" fmla="*/ 93199 w 1798962"/>
                <a:gd name="connsiteY208" fmla="*/ 502842 h 1798961"/>
                <a:gd name="connsiteX209" fmla="*/ 17339 w 1798962"/>
                <a:gd name="connsiteY209" fmla="*/ 726087 h 1798961"/>
                <a:gd name="connsiteX210" fmla="*/ 17339 w 1798962"/>
                <a:gd name="connsiteY210" fmla="*/ 726087 h 1798961"/>
                <a:gd name="connsiteX211" fmla="*/ 26009 w 1798962"/>
                <a:gd name="connsiteY211" fmla="*/ 719585 h 1798961"/>
                <a:gd name="connsiteX212" fmla="*/ 32511 w 1798962"/>
                <a:gd name="connsiteY212" fmla="*/ 728254 h 1798961"/>
                <a:gd name="connsiteX213" fmla="*/ 23842 w 1798962"/>
                <a:gd name="connsiteY213" fmla="*/ 734757 h 1798961"/>
                <a:gd name="connsiteX214" fmla="*/ 17339 w 1798962"/>
                <a:gd name="connsiteY214" fmla="*/ 726087 h 1798961"/>
                <a:gd name="connsiteX215" fmla="*/ 17339 w 1798962"/>
                <a:gd name="connsiteY215" fmla="*/ 726087 h 1798961"/>
                <a:gd name="connsiteX216" fmla="*/ 2167 w 1798962"/>
                <a:gd name="connsiteY216" fmla="*/ 960169 h 1798961"/>
                <a:gd name="connsiteX217" fmla="*/ 2167 w 1798962"/>
                <a:gd name="connsiteY217" fmla="*/ 960169 h 1798961"/>
                <a:gd name="connsiteX218" fmla="*/ 8670 w 1798962"/>
                <a:gd name="connsiteY218" fmla="*/ 953667 h 1798961"/>
                <a:gd name="connsiteX219" fmla="*/ 15172 w 1798962"/>
                <a:gd name="connsiteY219" fmla="*/ 960169 h 1798961"/>
                <a:gd name="connsiteX220" fmla="*/ 8670 w 1798962"/>
                <a:gd name="connsiteY220" fmla="*/ 966671 h 1798961"/>
                <a:gd name="connsiteX221" fmla="*/ 2167 w 1798962"/>
                <a:gd name="connsiteY221" fmla="*/ 960169 h 1798961"/>
                <a:gd name="connsiteX222" fmla="*/ 2167 w 1798962"/>
                <a:gd name="connsiteY222" fmla="*/ 960169 h 1798961"/>
                <a:gd name="connsiteX223" fmla="*/ 49851 w 1798962"/>
                <a:gd name="connsiteY223" fmla="*/ 1189916 h 1798961"/>
                <a:gd name="connsiteX224" fmla="*/ 49851 w 1798962"/>
                <a:gd name="connsiteY224" fmla="*/ 1189916 h 1798961"/>
                <a:gd name="connsiteX225" fmla="*/ 54186 w 1798962"/>
                <a:gd name="connsiteY225" fmla="*/ 1181246 h 1798961"/>
                <a:gd name="connsiteX226" fmla="*/ 62855 w 1798962"/>
                <a:gd name="connsiteY226" fmla="*/ 1185581 h 1798961"/>
                <a:gd name="connsiteX227" fmla="*/ 58520 w 1798962"/>
                <a:gd name="connsiteY227" fmla="*/ 1194251 h 1798961"/>
                <a:gd name="connsiteX228" fmla="*/ 49851 w 1798962"/>
                <a:gd name="connsiteY228" fmla="*/ 1189916 h 1798961"/>
                <a:gd name="connsiteX229" fmla="*/ 49851 w 1798962"/>
                <a:gd name="connsiteY229" fmla="*/ 1189916 h 1798961"/>
                <a:gd name="connsiteX230" fmla="*/ 153887 w 1798962"/>
                <a:gd name="connsiteY230" fmla="*/ 1400156 h 1798961"/>
                <a:gd name="connsiteX231" fmla="*/ 153887 w 1798962"/>
                <a:gd name="connsiteY231" fmla="*/ 1400156 h 1798961"/>
                <a:gd name="connsiteX232" fmla="*/ 156055 w 1798962"/>
                <a:gd name="connsiteY232" fmla="*/ 1391486 h 1798961"/>
                <a:gd name="connsiteX233" fmla="*/ 164724 w 1798962"/>
                <a:gd name="connsiteY233" fmla="*/ 1393654 h 1798961"/>
                <a:gd name="connsiteX234" fmla="*/ 162557 w 1798962"/>
                <a:gd name="connsiteY234" fmla="*/ 1402323 h 1798961"/>
                <a:gd name="connsiteX235" fmla="*/ 153887 w 1798962"/>
                <a:gd name="connsiteY235" fmla="*/ 1400156 h 1798961"/>
                <a:gd name="connsiteX236" fmla="*/ 153887 w 1798962"/>
                <a:gd name="connsiteY236" fmla="*/ 1400156 h 1798961"/>
                <a:gd name="connsiteX237" fmla="*/ 307774 w 1798962"/>
                <a:gd name="connsiteY237" fmla="*/ 1575717 h 1798961"/>
                <a:gd name="connsiteX238" fmla="*/ 307774 w 1798962"/>
                <a:gd name="connsiteY238" fmla="*/ 1575717 h 1798961"/>
                <a:gd name="connsiteX239" fmla="*/ 307774 w 1798962"/>
                <a:gd name="connsiteY239" fmla="*/ 1564880 h 1798961"/>
                <a:gd name="connsiteX240" fmla="*/ 318611 w 1798962"/>
                <a:gd name="connsiteY240" fmla="*/ 1564880 h 1798961"/>
                <a:gd name="connsiteX241" fmla="*/ 318611 w 1798962"/>
                <a:gd name="connsiteY241" fmla="*/ 1575717 h 1798961"/>
                <a:gd name="connsiteX242" fmla="*/ 307774 w 1798962"/>
                <a:gd name="connsiteY242" fmla="*/ 1575717 h 1798961"/>
                <a:gd name="connsiteX243" fmla="*/ 307774 w 1798962"/>
                <a:gd name="connsiteY243" fmla="*/ 1575717 h 1798961"/>
                <a:gd name="connsiteX244" fmla="*/ 502843 w 1798962"/>
                <a:gd name="connsiteY244" fmla="*/ 1705763 h 1798961"/>
                <a:gd name="connsiteX245" fmla="*/ 502843 w 1798962"/>
                <a:gd name="connsiteY245" fmla="*/ 1705763 h 1798961"/>
                <a:gd name="connsiteX246" fmla="*/ 500675 w 1798962"/>
                <a:gd name="connsiteY246" fmla="*/ 1697093 h 1798961"/>
                <a:gd name="connsiteX247" fmla="*/ 509345 w 1798962"/>
                <a:gd name="connsiteY247" fmla="*/ 1694926 h 1798961"/>
                <a:gd name="connsiteX248" fmla="*/ 511512 w 1798962"/>
                <a:gd name="connsiteY248" fmla="*/ 1703595 h 1798961"/>
                <a:gd name="connsiteX249" fmla="*/ 502843 w 1798962"/>
                <a:gd name="connsiteY249" fmla="*/ 1705763 h 1798961"/>
                <a:gd name="connsiteX250" fmla="*/ 502843 w 1798962"/>
                <a:gd name="connsiteY250" fmla="*/ 1705763 h 1798961"/>
                <a:gd name="connsiteX251" fmla="*/ 726087 w 1798962"/>
                <a:gd name="connsiteY251" fmla="*/ 1781623 h 1798961"/>
                <a:gd name="connsiteX252" fmla="*/ 726087 w 1798962"/>
                <a:gd name="connsiteY252" fmla="*/ 1781623 h 1798961"/>
                <a:gd name="connsiteX253" fmla="*/ 719585 w 1798962"/>
                <a:gd name="connsiteY253" fmla="*/ 1772953 h 1798961"/>
                <a:gd name="connsiteX254" fmla="*/ 728255 w 1798962"/>
                <a:gd name="connsiteY254" fmla="*/ 1766451 h 1798961"/>
                <a:gd name="connsiteX255" fmla="*/ 734757 w 1798962"/>
                <a:gd name="connsiteY255" fmla="*/ 1775120 h 1798961"/>
                <a:gd name="connsiteX256" fmla="*/ 726087 w 1798962"/>
                <a:gd name="connsiteY256" fmla="*/ 1781623 h 1798961"/>
                <a:gd name="connsiteX257" fmla="*/ 726087 w 1798962"/>
                <a:gd name="connsiteY257" fmla="*/ 1781623 h 1798961"/>
                <a:gd name="connsiteX258" fmla="*/ 960169 w 1798962"/>
                <a:gd name="connsiteY258" fmla="*/ 1796795 h 1798961"/>
                <a:gd name="connsiteX259" fmla="*/ 960169 w 1798962"/>
                <a:gd name="connsiteY259" fmla="*/ 1796795 h 1798961"/>
                <a:gd name="connsiteX260" fmla="*/ 953667 w 1798962"/>
                <a:gd name="connsiteY260" fmla="*/ 1790292 h 1798961"/>
                <a:gd name="connsiteX261" fmla="*/ 960169 w 1798962"/>
                <a:gd name="connsiteY261" fmla="*/ 1783790 h 1798961"/>
                <a:gd name="connsiteX262" fmla="*/ 966671 w 1798962"/>
                <a:gd name="connsiteY262" fmla="*/ 1790292 h 1798961"/>
                <a:gd name="connsiteX263" fmla="*/ 960169 w 1798962"/>
                <a:gd name="connsiteY263" fmla="*/ 1796795 h 1798961"/>
                <a:gd name="connsiteX264" fmla="*/ 960169 w 1798962"/>
                <a:gd name="connsiteY264" fmla="*/ 1796795 h 1798961"/>
                <a:gd name="connsiteX265" fmla="*/ 1189916 w 1798962"/>
                <a:gd name="connsiteY265" fmla="*/ 1749111 h 1798961"/>
                <a:gd name="connsiteX266" fmla="*/ 1189916 w 1798962"/>
                <a:gd name="connsiteY266" fmla="*/ 1749111 h 1798961"/>
                <a:gd name="connsiteX267" fmla="*/ 1181247 w 1798962"/>
                <a:gd name="connsiteY267" fmla="*/ 1744776 h 1798961"/>
                <a:gd name="connsiteX268" fmla="*/ 1185581 w 1798962"/>
                <a:gd name="connsiteY268" fmla="*/ 1736107 h 1798961"/>
                <a:gd name="connsiteX269" fmla="*/ 1194251 w 1798962"/>
                <a:gd name="connsiteY269" fmla="*/ 1740441 h 1798961"/>
                <a:gd name="connsiteX270" fmla="*/ 1189916 w 1798962"/>
                <a:gd name="connsiteY270" fmla="*/ 1749111 h 1798961"/>
                <a:gd name="connsiteX271" fmla="*/ 1189916 w 1798962"/>
                <a:gd name="connsiteY271" fmla="*/ 1749111 h 1798961"/>
                <a:gd name="connsiteX272" fmla="*/ 1400156 w 1798962"/>
                <a:gd name="connsiteY272" fmla="*/ 1645075 h 1798961"/>
                <a:gd name="connsiteX273" fmla="*/ 1400156 w 1798962"/>
                <a:gd name="connsiteY273" fmla="*/ 1645075 h 1798961"/>
                <a:gd name="connsiteX274" fmla="*/ 1391487 w 1798962"/>
                <a:gd name="connsiteY274" fmla="*/ 1642907 h 1798961"/>
                <a:gd name="connsiteX275" fmla="*/ 1393654 w 1798962"/>
                <a:gd name="connsiteY275" fmla="*/ 1634238 h 1798961"/>
                <a:gd name="connsiteX276" fmla="*/ 1402324 w 1798962"/>
                <a:gd name="connsiteY276" fmla="*/ 1636405 h 1798961"/>
                <a:gd name="connsiteX277" fmla="*/ 1400156 w 1798962"/>
                <a:gd name="connsiteY277" fmla="*/ 1645075 h 1798961"/>
                <a:gd name="connsiteX278" fmla="*/ 1400156 w 1798962"/>
                <a:gd name="connsiteY278" fmla="*/ 1645075 h 1798961"/>
                <a:gd name="connsiteX279" fmla="*/ 1575718 w 1798962"/>
                <a:gd name="connsiteY279" fmla="*/ 1491188 h 1798961"/>
                <a:gd name="connsiteX280" fmla="*/ 1575718 w 1798962"/>
                <a:gd name="connsiteY280" fmla="*/ 1491188 h 1798961"/>
                <a:gd name="connsiteX281" fmla="*/ 1564881 w 1798962"/>
                <a:gd name="connsiteY281" fmla="*/ 1491188 h 1798961"/>
                <a:gd name="connsiteX282" fmla="*/ 1564881 w 1798962"/>
                <a:gd name="connsiteY282" fmla="*/ 1480351 h 1798961"/>
                <a:gd name="connsiteX283" fmla="*/ 1575718 w 1798962"/>
                <a:gd name="connsiteY283" fmla="*/ 1480351 h 1798961"/>
                <a:gd name="connsiteX284" fmla="*/ 1575718 w 1798962"/>
                <a:gd name="connsiteY284" fmla="*/ 1491188 h 1798961"/>
                <a:gd name="connsiteX285" fmla="*/ 1575718 w 1798962"/>
                <a:gd name="connsiteY285" fmla="*/ 1491188 h 1798961"/>
                <a:gd name="connsiteX286" fmla="*/ 1705763 w 1798962"/>
                <a:gd name="connsiteY286" fmla="*/ 1296120 h 1798961"/>
                <a:gd name="connsiteX287" fmla="*/ 1705763 w 1798962"/>
                <a:gd name="connsiteY287" fmla="*/ 1296120 h 1798961"/>
                <a:gd name="connsiteX288" fmla="*/ 1697094 w 1798962"/>
                <a:gd name="connsiteY288" fmla="*/ 1298287 h 1798961"/>
                <a:gd name="connsiteX289" fmla="*/ 1692759 w 1798962"/>
                <a:gd name="connsiteY289" fmla="*/ 1289617 h 1798961"/>
                <a:gd name="connsiteX290" fmla="*/ 1701429 w 1798962"/>
                <a:gd name="connsiteY290" fmla="*/ 1287450 h 1798961"/>
                <a:gd name="connsiteX291" fmla="*/ 1705763 w 1798962"/>
                <a:gd name="connsiteY291" fmla="*/ 1296120 h 1798961"/>
                <a:gd name="connsiteX292" fmla="*/ 1705763 w 1798962"/>
                <a:gd name="connsiteY292" fmla="*/ 1296120 h 1798961"/>
                <a:gd name="connsiteX293" fmla="*/ 1781623 w 1798962"/>
                <a:gd name="connsiteY293" fmla="*/ 1072875 h 1798961"/>
                <a:gd name="connsiteX294" fmla="*/ 1781623 w 1798962"/>
                <a:gd name="connsiteY294" fmla="*/ 1072875 h 1798961"/>
                <a:gd name="connsiteX295" fmla="*/ 1772953 w 1798962"/>
                <a:gd name="connsiteY295" fmla="*/ 1079377 h 1798961"/>
                <a:gd name="connsiteX296" fmla="*/ 1766451 w 1798962"/>
                <a:gd name="connsiteY296" fmla="*/ 1070707 h 1798961"/>
                <a:gd name="connsiteX297" fmla="*/ 1775121 w 1798962"/>
                <a:gd name="connsiteY297" fmla="*/ 1064205 h 1798961"/>
                <a:gd name="connsiteX298" fmla="*/ 1781623 w 1798962"/>
                <a:gd name="connsiteY298" fmla="*/ 1072875 h 1798961"/>
                <a:gd name="connsiteX299" fmla="*/ 1781623 w 1798962"/>
                <a:gd name="connsiteY299" fmla="*/ 1072875 h 1798961"/>
                <a:gd name="connsiteX300" fmla="*/ 1796795 w 1798962"/>
                <a:gd name="connsiteY300" fmla="*/ 838793 h 1798961"/>
                <a:gd name="connsiteX301" fmla="*/ 1796795 w 1798962"/>
                <a:gd name="connsiteY301" fmla="*/ 838793 h 1798961"/>
                <a:gd name="connsiteX302" fmla="*/ 1790293 w 1798962"/>
                <a:gd name="connsiteY302" fmla="*/ 845295 h 1798961"/>
                <a:gd name="connsiteX303" fmla="*/ 1783791 w 1798962"/>
                <a:gd name="connsiteY303" fmla="*/ 838793 h 1798961"/>
                <a:gd name="connsiteX304" fmla="*/ 1790293 w 1798962"/>
                <a:gd name="connsiteY304" fmla="*/ 832291 h 1798961"/>
                <a:gd name="connsiteX305" fmla="*/ 1796795 w 1798962"/>
                <a:gd name="connsiteY305" fmla="*/ 838793 h 1798961"/>
                <a:gd name="connsiteX306" fmla="*/ 1796795 w 1798962"/>
                <a:gd name="connsiteY306" fmla="*/ 838793 h 1798961"/>
                <a:gd name="connsiteX307" fmla="*/ 1749112 w 1798962"/>
                <a:gd name="connsiteY307" fmla="*/ 609046 h 1798961"/>
                <a:gd name="connsiteX308" fmla="*/ 1749112 w 1798962"/>
                <a:gd name="connsiteY308" fmla="*/ 609046 h 1798961"/>
                <a:gd name="connsiteX309" fmla="*/ 1744777 w 1798962"/>
                <a:gd name="connsiteY309" fmla="*/ 617716 h 1798961"/>
                <a:gd name="connsiteX310" fmla="*/ 1736107 w 1798962"/>
                <a:gd name="connsiteY310" fmla="*/ 613381 h 1798961"/>
                <a:gd name="connsiteX311" fmla="*/ 1740442 w 1798962"/>
                <a:gd name="connsiteY311" fmla="*/ 604711 h 1798961"/>
                <a:gd name="connsiteX312" fmla="*/ 1749112 w 1798962"/>
                <a:gd name="connsiteY312" fmla="*/ 609046 h 1798961"/>
                <a:gd name="connsiteX313" fmla="*/ 1749112 w 1798962"/>
                <a:gd name="connsiteY313" fmla="*/ 609046 h 1798961"/>
                <a:gd name="connsiteX314" fmla="*/ 1645076 w 1798962"/>
                <a:gd name="connsiteY314" fmla="*/ 398806 h 1798961"/>
                <a:gd name="connsiteX315" fmla="*/ 1645076 w 1798962"/>
                <a:gd name="connsiteY315" fmla="*/ 398806 h 1798961"/>
                <a:gd name="connsiteX316" fmla="*/ 1642908 w 1798962"/>
                <a:gd name="connsiteY316" fmla="*/ 407476 h 1798961"/>
                <a:gd name="connsiteX317" fmla="*/ 1634238 w 1798962"/>
                <a:gd name="connsiteY317" fmla="*/ 405308 h 1798961"/>
                <a:gd name="connsiteX318" fmla="*/ 1636406 w 1798962"/>
                <a:gd name="connsiteY318" fmla="*/ 396639 h 1798961"/>
                <a:gd name="connsiteX319" fmla="*/ 1645076 w 1798962"/>
                <a:gd name="connsiteY319" fmla="*/ 398806 h 1798961"/>
                <a:gd name="connsiteX320" fmla="*/ 1645076 w 1798962"/>
                <a:gd name="connsiteY320" fmla="*/ 398806 h 1798961"/>
                <a:gd name="connsiteX321" fmla="*/ 1491188 w 1798962"/>
                <a:gd name="connsiteY321" fmla="*/ 223245 h 1798961"/>
                <a:gd name="connsiteX322" fmla="*/ 1491188 w 1798962"/>
                <a:gd name="connsiteY322" fmla="*/ 223245 h 1798961"/>
                <a:gd name="connsiteX323" fmla="*/ 1491188 w 1798962"/>
                <a:gd name="connsiteY323" fmla="*/ 234082 h 1798961"/>
                <a:gd name="connsiteX324" fmla="*/ 1482519 w 1798962"/>
                <a:gd name="connsiteY324" fmla="*/ 234082 h 1798961"/>
                <a:gd name="connsiteX325" fmla="*/ 1482519 w 1798962"/>
                <a:gd name="connsiteY325" fmla="*/ 225412 h 1798961"/>
                <a:gd name="connsiteX326" fmla="*/ 1491188 w 1798962"/>
                <a:gd name="connsiteY326" fmla="*/ 223245 h 1798961"/>
                <a:gd name="connsiteX327" fmla="*/ 1491188 w 1798962"/>
                <a:gd name="connsiteY327" fmla="*/ 223245 h 1798961"/>
                <a:gd name="connsiteX328" fmla="*/ 1296120 w 1798962"/>
                <a:gd name="connsiteY328" fmla="*/ 93199 h 1798961"/>
                <a:gd name="connsiteX329" fmla="*/ 1296120 w 1798962"/>
                <a:gd name="connsiteY329" fmla="*/ 93199 h 1798961"/>
                <a:gd name="connsiteX330" fmla="*/ 1298288 w 1798962"/>
                <a:gd name="connsiteY330" fmla="*/ 101869 h 1798961"/>
                <a:gd name="connsiteX331" fmla="*/ 1289618 w 1798962"/>
                <a:gd name="connsiteY331" fmla="*/ 104036 h 1798961"/>
                <a:gd name="connsiteX332" fmla="*/ 1287450 w 1798962"/>
                <a:gd name="connsiteY332" fmla="*/ 95367 h 1798961"/>
                <a:gd name="connsiteX333" fmla="*/ 1296120 w 1798962"/>
                <a:gd name="connsiteY333" fmla="*/ 93199 h 1798961"/>
                <a:gd name="connsiteX334" fmla="*/ 1296120 w 1798962"/>
                <a:gd name="connsiteY334" fmla="*/ 93199 h 1798961"/>
                <a:gd name="connsiteX335" fmla="*/ 1072875 w 1798962"/>
                <a:gd name="connsiteY335" fmla="*/ 17339 h 1798961"/>
                <a:gd name="connsiteX336" fmla="*/ 1072875 w 1798962"/>
                <a:gd name="connsiteY336" fmla="*/ 17339 h 1798961"/>
                <a:gd name="connsiteX337" fmla="*/ 1079378 w 1798962"/>
                <a:gd name="connsiteY337" fmla="*/ 26009 h 1798961"/>
                <a:gd name="connsiteX338" fmla="*/ 1070708 w 1798962"/>
                <a:gd name="connsiteY338" fmla="*/ 32511 h 1798961"/>
                <a:gd name="connsiteX339" fmla="*/ 1064206 w 1798962"/>
                <a:gd name="connsiteY339" fmla="*/ 23842 h 1798961"/>
                <a:gd name="connsiteX340" fmla="*/ 1072875 w 1798962"/>
                <a:gd name="connsiteY340" fmla="*/ 17339 h 1798961"/>
                <a:gd name="connsiteX341" fmla="*/ 1072875 w 1798962"/>
                <a:gd name="connsiteY341" fmla="*/ 17339 h 1798961"/>
                <a:gd name="connsiteX342" fmla="*/ 780273 w 1798962"/>
                <a:gd name="connsiteY342" fmla="*/ 8670 h 1798961"/>
                <a:gd name="connsiteX343" fmla="*/ 780273 w 1798962"/>
                <a:gd name="connsiteY343" fmla="*/ 8670 h 1798961"/>
                <a:gd name="connsiteX344" fmla="*/ 788943 w 1798962"/>
                <a:gd name="connsiteY344" fmla="*/ 15172 h 1798961"/>
                <a:gd name="connsiteX345" fmla="*/ 782440 w 1798962"/>
                <a:gd name="connsiteY345" fmla="*/ 23842 h 1798961"/>
                <a:gd name="connsiteX346" fmla="*/ 773771 w 1798962"/>
                <a:gd name="connsiteY346" fmla="*/ 17339 h 1798961"/>
                <a:gd name="connsiteX347" fmla="*/ 780273 w 1798962"/>
                <a:gd name="connsiteY347" fmla="*/ 8670 h 1798961"/>
                <a:gd name="connsiteX348" fmla="*/ 780273 w 1798962"/>
                <a:gd name="connsiteY348" fmla="*/ 8670 h 1798961"/>
                <a:gd name="connsiteX349" fmla="*/ 552693 w 1798962"/>
                <a:gd name="connsiteY349" fmla="*/ 69358 h 1798961"/>
                <a:gd name="connsiteX350" fmla="*/ 552693 w 1798962"/>
                <a:gd name="connsiteY350" fmla="*/ 69358 h 1798961"/>
                <a:gd name="connsiteX351" fmla="*/ 561363 w 1798962"/>
                <a:gd name="connsiteY351" fmla="*/ 73692 h 1798961"/>
                <a:gd name="connsiteX352" fmla="*/ 557028 w 1798962"/>
                <a:gd name="connsiteY352" fmla="*/ 82362 h 1798961"/>
                <a:gd name="connsiteX353" fmla="*/ 548359 w 1798962"/>
                <a:gd name="connsiteY353" fmla="*/ 78027 h 1798961"/>
                <a:gd name="connsiteX354" fmla="*/ 552693 w 1798962"/>
                <a:gd name="connsiteY354" fmla="*/ 69358 h 1798961"/>
                <a:gd name="connsiteX355" fmla="*/ 552693 w 1798962"/>
                <a:gd name="connsiteY355" fmla="*/ 69358 h 1798961"/>
                <a:gd name="connsiteX356" fmla="*/ 351123 w 1798962"/>
                <a:gd name="connsiteY356" fmla="*/ 188566 h 1798961"/>
                <a:gd name="connsiteX357" fmla="*/ 351123 w 1798962"/>
                <a:gd name="connsiteY357" fmla="*/ 188566 h 1798961"/>
                <a:gd name="connsiteX358" fmla="*/ 359793 w 1798962"/>
                <a:gd name="connsiteY358" fmla="*/ 190733 h 1798961"/>
                <a:gd name="connsiteX359" fmla="*/ 357625 w 1798962"/>
                <a:gd name="connsiteY359" fmla="*/ 199403 h 1798961"/>
                <a:gd name="connsiteX360" fmla="*/ 348955 w 1798962"/>
                <a:gd name="connsiteY360" fmla="*/ 197236 h 1798961"/>
                <a:gd name="connsiteX361" fmla="*/ 351123 w 1798962"/>
                <a:gd name="connsiteY361" fmla="*/ 188566 h 1798961"/>
                <a:gd name="connsiteX362" fmla="*/ 351123 w 1798962"/>
                <a:gd name="connsiteY362" fmla="*/ 188566 h 1798961"/>
                <a:gd name="connsiteX363" fmla="*/ 184231 w 1798962"/>
                <a:gd name="connsiteY363" fmla="*/ 353290 h 1798961"/>
                <a:gd name="connsiteX364" fmla="*/ 184231 w 1798962"/>
                <a:gd name="connsiteY364" fmla="*/ 353290 h 1798961"/>
                <a:gd name="connsiteX365" fmla="*/ 192901 w 1798962"/>
                <a:gd name="connsiteY365" fmla="*/ 351123 h 1798961"/>
                <a:gd name="connsiteX366" fmla="*/ 195068 w 1798962"/>
                <a:gd name="connsiteY366" fmla="*/ 359792 h 1798961"/>
                <a:gd name="connsiteX367" fmla="*/ 186399 w 1798962"/>
                <a:gd name="connsiteY367" fmla="*/ 361960 h 1798961"/>
                <a:gd name="connsiteX368" fmla="*/ 184231 w 1798962"/>
                <a:gd name="connsiteY368" fmla="*/ 353290 h 1798961"/>
                <a:gd name="connsiteX369" fmla="*/ 184231 w 1798962"/>
                <a:gd name="connsiteY369" fmla="*/ 353290 h 1798961"/>
                <a:gd name="connsiteX370" fmla="*/ 67190 w 1798962"/>
                <a:gd name="connsiteY370" fmla="*/ 557028 h 1798961"/>
                <a:gd name="connsiteX371" fmla="*/ 67190 w 1798962"/>
                <a:gd name="connsiteY371" fmla="*/ 557028 h 1798961"/>
                <a:gd name="connsiteX372" fmla="*/ 75860 w 1798962"/>
                <a:gd name="connsiteY372" fmla="*/ 552693 h 1798961"/>
                <a:gd name="connsiteX373" fmla="*/ 80195 w 1798962"/>
                <a:gd name="connsiteY373" fmla="*/ 561363 h 1798961"/>
                <a:gd name="connsiteX374" fmla="*/ 71525 w 1798962"/>
                <a:gd name="connsiteY374" fmla="*/ 565698 h 1798961"/>
                <a:gd name="connsiteX375" fmla="*/ 67190 w 1798962"/>
                <a:gd name="connsiteY375" fmla="*/ 557028 h 1798961"/>
                <a:gd name="connsiteX376" fmla="*/ 67190 w 1798962"/>
                <a:gd name="connsiteY376" fmla="*/ 557028 h 1798961"/>
                <a:gd name="connsiteX377" fmla="*/ 8670 w 1798962"/>
                <a:gd name="connsiteY377" fmla="*/ 784607 h 1798961"/>
                <a:gd name="connsiteX378" fmla="*/ 8670 w 1798962"/>
                <a:gd name="connsiteY378" fmla="*/ 784607 h 1798961"/>
                <a:gd name="connsiteX379" fmla="*/ 17339 w 1798962"/>
                <a:gd name="connsiteY379" fmla="*/ 778105 h 1798961"/>
                <a:gd name="connsiteX380" fmla="*/ 23842 w 1798962"/>
                <a:gd name="connsiteY380" fmla="*/ 786775 h 1798961"/>
                <a:gd name="connsiteX381" fmla="*/ 15172 w 1798962"/>
                <a:gd name="connsiteY381" fmla="*/ 793277 h 1798961"/>
                <a:gd name="connsiteX382" fmla="*/ 8670 w 1798962"/>
                <a:gd name="connsiteY382" fmla="*/ 784607 h 1798961"/>
                <a:gd name="connsiteX383" fmla="*/ 8670 w 1798962"/>
                <a:gd name="connsiteY383" fmla="*/ 784607 h 1798961"/>
                <a:gd name="connsiteX384" fmla="*/ 8670 w 1798962"/>
                <a:gd name="connsiteY384" fmla="*/ 1018689 h 1798961"/>
                <a:gd name="connsiteX385" fmla="*/ 8670 w 1798962"/>
                <a:gd name="connsiteY385" fmla="*/ 1018689 h 1798961"/>
                <a:gd name="connsiteX386" fmla="*/ 15172 w 1798962"/>
                <a:gd name="connsiteY386" fmla="*/ 1010020 h 1798961"/>
                <a:gd name="connsiteX387" fmla="*/ 23842 w 1798962"/>
                <a:gd name="connsiteY387" fmla="*/ 1016522 h 1798961"/>
                <a:gd name="connsiteX388" fmla="*/ 17339 w 1798962"/>
                <a:gd name="connsiteY388" fmla="*/ 1025192 h 1798961"/>
                <a:gd name="connsiteX389" fmla="*/ 8670 w 1798962"/>
                <a:gd name="connsiteY389" fmla="*/ 1018689 h 1798961"/>
                <a:gd name="connsiteX390" fmla="*/ 8670 w 1798962"/>
                <a:gd name="connsiteY390" fmla="*/ 1018689 h 1798961"/>
                <a:gd name="connsiteX391" fmla="*/ 69358 w 1798962"/>
                <a:gd name="connsiteY391" fmla="*/ 1246269 h 1798961"/>
                <a:gd name="connsiteX392" fmla="*/ 69358 w 1798962"/>
                <a:gd name="connsiteY392" fmla="*/ 1246269 h 1798961"/>
                <a:gd name="connsiteX393" fmla="*/ 73692 w 1798962"/>
                <a:gd name="connsiteY393" fmla="*/ 1237599 h 1798961"/>
                <a:gd name="connsiteX394" fmla="*/ 82362 w 1798962"/>
                <a:gd name="connsiteY394" fmla="*/ 1241934 h 1798961"/>
                <a:gd name="connsiteX395" fmla="*/ 78027 w 1798962"/>
                <a:gd name="connsiteY395" fmla="*/ 1250604 h 1798961"/>
                <a:gd name="connsiteX396" fmla="*/ 69358 w 1798962"/>
                <a:gd name="connsiteY396" fmla="*/ 1246269 h 1798961"/>
                <a:gd name="connsiteX397" fmla="*/ 69358 w 1798962"/>
                <a:gd name="connsiteY397" fmla="*/ 1246269 h 1798961"/>
                <a:gd name="connsiteX398" fmla="*/ 188566 w 1798962"/>
                <a:gd name="connsiteY398" fmla="*/ 1447839 h 1798961"/>
                <a:gd name="connsiteX399" fmla="*/ 188566 w 1798962"/>
                <a:gd name="connsiteY399" fmla="*/ 1447839 h 1798961"/>
                <a:gd name="connsiteX400" fmla="*/ 190733 w 1798962"/>
                <a:gd name="connsiteY400" fmla="*/ 1439170 h 1798961"/>
                <a:gd name="connsiteX401" fmla="*/ 199403 w 1798962"/>
                <a:gd name="connsiteY401" fmla="*/ 1441337 h 1798961"/>
                <a:gd name="connsiteX402" fmla="*/ 197236 w 1798962"/>
                <a:gd name="connsiteY402" fmla="*/ 1450007 h 1798961"/>
                <a:gd name="connsiteX403" fmla="*/ 188566 w 1798962"/>
                <a:gd name="connsiteY403" fmla="*/ 1447839 h 1798961"/>
                <a:gd name="connsiteX404" fmla="*/ 188566 w 1798962"/>
                <a:gd name="connsiteY404" fmla="*/ 1447839 h 1798961"/>
                <a:gd name="connsiteX405" fmla="*/ 353290 w 1798962"/>
                <a:gd name="connsiteY405" fmla="*/ 1614731 h 1798961"/>
                <a:gd name="connsiteX406" fmla="*/ 353290 w 1798962"/>
                <a:gd name="connsiteY406" fmla="*/ 1614731 h 1798961"/>
                <a:gd name="connsiteX407" fmla="*/ 351123 w 1798962"/>
                <a:gd name="connsiteY407" fmla="*/ 1606061 h 1798961"/>
                <a:gd name="connsiteX408" fmla="*/ 359793 w 1798962"/>
                <a:gd name="connsiteY408" fmla="*/ 1603894 h 1798961"/>
                <a:gd name="connsiteX409" fmla="*/ 361960 w 1798962"/>
                <a:gd name="connsiteY409" fmla="*/ 1612564 h 1798961"/>
                <a:gd name="connsiteX410" fmla="*/ 353290 w 1798962"/>
                <a:gd name="connsiteY410" fmla="*/ 1614731 h 1798961"/>
                <a:gd name="connsiteX411" fmla="*/ 353290 w 1798962"/>
                <a:gd name="connsiteY411" fmla="*/ 1614731 h 1798961"/>
                <a:gd name="connsiteX412" fmla="*/ 557028 w 1798962"/>
                <a:gd name="connsiteY412" fmla="*/ 1729604 h 1798961"/>
                <a:gd name="connsiteX413" fmla="*/ 557028 w 1798962"/>
                <a:gd name="connsiteY413" fmla="*/ 1729604 h 1798961"/>
                <a:gd name="connsiteX414" fmla="*/ 552693 w 1798962"/>
                <a:gd name="connsiteY414" fmla="*/ 1720935 h 1798961"/>
                <a:gd name="connsiteX415" fmla="*/ 561363 w 1798962"/>
                <a:gd name="connsiteY415" fmla="*/ 1716600 h 1798961"/>
                <a:gd name="connsiteX416" fmla="*/ 565698 w 1798962"/>
                <a:gd name="connsiteY416" fmla="*/ 1725270 h 1798961"/>
                <a:gd name="connsiteX417" fmla="*/ 557028 w 1798962"/>
                <a:gd name="connsiteY417" fmla="*/ 1729604 h 1798961"/>
                <a:gd name="connsiteX418" fmla="*/ 557028 w 1798962"/>
                <a:gd name="connsiteY418" fmla="*/ 1729604 h 1798961"/>
                <a:gd name="connsiteX419" fmla="*/ 784608 w 1798962"/>
                <a:gd name="connsiteY419" fmla="*/ 1790292 h 1798961"/>
                <a:gd name="connsiteX420" fmla="*/ 784608 w 1798962"/>
                <a:gd name="connsiteY420" fmla="*/ 1790292 h 1798961"/>
                <a:gd name="connsiteX421" fmla="*/ 778106 w 1798962"/>
                <a:gd name="connsiteY421" fmla="*/ 1781623 h 1798961"/>
                <a:gd name="connsiteX422" fmla="*/ 786775 w 1798962"/>
                <a:gd name="connsiteY422" fmla="*/ 1775120 h 1798961"/>
                <a:gd name="connsiteX423" fmla="*/ 793278 w 1798962"/>
                <a:gd name="connsiteY423" fmla="*/ 1783790 h 1798961"/>
                <a:gd name="connsiteX424" fmla="*/ 784608 w 1798962"/>
                <a:gd name="connsiteY424" fmla="*/ 1790292 h 1798961"/>
                <a:gd name="connsiteX425" fmla="*/ 784608 w 1798962"/>
                <a:gd name="connsiteY425" fmla="*/ 1790292 h 1798961"/>
                <a:gd name="connsiteX426" fmla="*/ 1018690 w 1798962"/>
                <a:gd name="connsiteY426" fmla="*/ 1790292 h 1798961"/>
                <a:gd name="connsiteX427" fmla="*/ 1018690 w 1798962"/>
                <a:gd name="connsiteY427" fmla="*/ 1790292 h 1798961"/>
                <a:gd name="connsiteX428" fmla="*/ 1010020 w 1798962"/>
                <a:gd name="connsiteY428" fmla="*/ 1783790 h 1798961"/>
                <a:gd name="connsiteX429" fmla="*/ 1016522 w 1798962"/>
                <a:gd name="connsiteY429" fmla="*/ 1775120 h 1798961"/>
                <a:gd name="connsiteX430" fmla="*/ 1025192 w 1798962"/>
                <a:gd name="connsiteY430" fmla="*/ 1781623 h 1798961"/>
                <a:gd name="connsiteX431" fmla="*/ 1018690 w 1798962"/>
                <a:gd name="connsiteY431" fmla="*/ 1790292 h 1798961"/>
                <a:gd name="connsiteX432" fmla="*/ 1018690 w 1798962"/>
                <a:gd name="connsiteY432" fmla="*/ 1790292 h 1798961"/>
                <a:gd name="connsiteX433" fmla="*/ 1246269 w 1798962"/>
                <a:gd name="connsiteY433" fmla="*/ 1729604 h 1798961"/>
                <a:gd name="connsiteX434" fmla="*/ 1246269 w 1798962"/>
                <a:gd name="connsiteY434" fmla="*/ 1729604 h 1798961"/>
                <a:gd name="connsiteX435" fmla="*/ 1237600 w 1798962"/>
                <a:gd name="connsiteY435" fmla="*/ 1725270 h 1798961"/>
                <a:gd name="connsiteX436" fmla="*/ 1241934 w 1798962"/>
                <a:gd name="connsiteY436" fmla="*/ 1716600 h 1798961"/>
                <a:gd name="connsiteX437" fmla="*/ 1250604 w 1798962"/>
                <a:gd name="connsiteY437" fmla="*/ 1720935 h 1798961"/>
                <a:gd name="connsiteX438" fmla="*/ 1246269 w 1798962"/>
                <a:gd name="connsiteY438" fmla="*/ 1729604 h 1798961"/>
                <a:gd name="connsiteX439" fmla="*/ 1246269 w 1798962"/>
                <a:gd name="connsiteY439" fmla="*/ 1729604 h 1798961"/>
                <a:gd name="connsiteX440" fmla="*/ 1447840 w 1798962"/>
                <a:gd name="connsiteY440" fmla="*/ 1610396 h 1798961"/>
                <a:gd name="connsiteX441" fmla="*/ 1447840 w 1798962"/>
                <a:gd name="connsiteY441" fmla="*/ 1610396 h 1798961"/>
                <a:gd name="connsiteX442" fmla="*/ 1439170 w 1798962"/>
                <a:gd name="connsiteY442" fmla="*/ 1608229 h 1798961"/>
                <a:gd name="connsiteX443" fmla="*/ 1441338 w 1798962"/>
                <a:gd name="connsiteY443" fmla="*/ 1599559 h 1798961"/>
                <a:gd name="connsiteX444" fmla="*/ 1450007 w 1798962"/>
                <a:gd name="connsiteY444" fmla="*/ 1601726 h 1798961"/>
                <a:gd name="connsiteX445" fmla="*/ 1447840 w 1798962"/>
                <a:gd name="connsiteY445" fmla="*/ 1610396 h 1798961"/>
                <a:gd name="connsiteX446" fmla="*/ 1447840 w 1798962"/>
                <a:gd name="connsiteY446" fmla="*/ 1610396 h 1798961"/>
                <a:gd name="connsiteX447" fmla="*/ 1614732 w 1798962"/>
                <a:gd name="connsiteY447" fmla="*/ 1443504 h 1798961"/>
                <a:gd name="connsiteX448" fmla="*/ 1614732 w 1798962"/>
                <a:gd name="connsiteY448" fmla="*/ 1443504 h 1798961"/>
                <a:gd name="connsiteX449" fmla="*/ 1606062 w 1798962"/>
                <a:gd name="connsiteY449" fmla="*/ 1445672 h 1798961"/>
                <a:gd name="connsiteX450" fmla="*/ 1603894 w 1798962"/>
                <a:gd name="connsiteY450" fmla="*/ 1437002 h 1798961"/>
                <a:gd name="connsiteX451" fmla="*/ 1612564 w 1798962"/>
                <a:gd name="connsiteY451" fmla="*/ 1434835 h 1798961"/>
                <a:gd name="connsiteX452" fmla="*/ 1614732 w 1798962"/>
                <a:gd name="connsiteY452" fmla="*/ 1443504 h 1798961"/>
                <a:gd name="connsiteX453" fmla="*/ 1614732 w 1798962"/>
                <a:gd name="connsiteY453" fmla="*/ 1443504 h 1798961"/>
                <a:gd name="connsiteX454" fmla="*/ 1729605 w 1798962"/>
                <a:gd name="connsiteY454" fmla="*/ 1241934 h 1798961"/>
                <a:gd name="connsiteX455" fmla="*/ 1729605 w 1798962"/>
                <a:gd name="connsiteY455" fmla="*/ 1241934 h 1798961"/>
                <a:gd name="connsiteX456" fmla="*/ 1720935 w 1798962"/>
                <a:gd name="connsiteY456" fmla="*/ 1246269 h 1798961"/>
                <a:gd name="connsiteX457" fmla="*/ 1716600 w 1798962"/>
                <a:gd name="connsiteY457" fmla="*/ 1237599 h 1798961"/>
                <a:gd name="connsiteX458" fmla="*/ 1725270 w 1798962"/>
                <a:gd name="connsiteY458" fmla="*/ 1233264 h 1798961"/>
                <a:gd name="connsiteX459" fmla="*/ 1729605 w 1798962"/>
                <a:gd name="connsiteY459" fmla="*/ 1241934 h 1798961"/>
                <a:gd name="connsiteX460" fmla="*/ 1729605 w 1798962"/>
                <a:gd name="connsiteY460" fmla="*/ 1241934 h 1798961"/>
                <a:gd name="connsiteX461" fmla="*/ 1790293 w 1798962"/>
                <a:gd name="connsiteY461" fmla="*/ 1014354 h 1798961"/>
                <a:gd name="connsiteX462" fmla="*/ 1790293 w 1798962"/>
                <a:gd name="connsiteY462" fmla="*/ 1014354 h 1798961"/>
                <a:gd name="connsiteX463" fmla="*/ 1781623 w 1798962"/>
                <a:gd name="connsiteY463" fmla="*/ 1020857 h 1798961"/>
                <a:gd name="connsiteX464" fmla="*/ 1775121 w 1798962"/>
                <a:gd name="connsiteY464" fmla="*/ 1012187 h 1798961"/>
                <a:gd name="connsiteX465" fmla="*/ 1783791 w 1798962"/>
                <a:gd name="connsiteY465" fmla="*/ 1005685 h 1798961"/>
                <a:gd name="connsiteX466" fmla="*/ 1790293 w 1798962"/>
                <a:gd name="connsiteY466" fmla="*/ 1014354 h 1798961"/>
                <a:gd name="connsiteX467" fmla="*/ 1790293 w 1798962"/>
                <a:gd name="connsiteY467" fmla="*/ 1014354 h 1798961"/>
                <a:gd name="connsiteX468" fmla="*/ 1790293 w 1798962"/>
                <a:gd name="connsiteY468" fmla="*/ 780273 h 1798961"/>
                <a:gd name="connsiteX469" fmla="*/ 1790293 w 1798962"/>
                <a:gd name="connsiteY469" fmla="*/ 780273 h 1798961"/>
                <a:gd name="connsiteX470" fmla="*/ 1783791 w 1798962"/>
                <a:gd name="connsiteY470" fmla="*/ 788942 h 1798961"/>
                <a:gd name="connsiteX471" fmla="*/ 1775121 w 1798962"/>
                <a:gd name="connsiteY471" fmla="*/ 782440 h 1798961"/>
                <a:gd name="connsiteX472" fmla="*/ 1781623 w 1798962"/>
                <a:gd name="connsiteY472" fmla="*/ 773770 h 1798961"/>
                <a:gd name="connsiteX473" fmla="*/ 1790293 w 1798962"/>
                <a:gd name="connsiteY473" fmla="*/ 780273 h 1798961"/>
                <a:gd name="connsiteX474" fmla="*/ 1790293 w 1798962"/>
                <a:gd name="connsiteY474" fmla="*/ 780273 h 1798961"/>
                <a:gd name="connsiteX475" fmla="*/ 1729605 w 1798962"/>
                <a:gd name="connsiteY475" fmla="*/ 552693 h 1798961"/>
                <a:gd name="connsiteX476" fmla="*/ 1729605 w 1798962"/>
                <a:gd name="connsiteY476" fmla="*/ 552693 h 1798961"/>
                <a:gd name="connsiteX477" fmla="*/ 1725270 w 1798962"/>
                <a:gd name="connsiteY477" fmla="*/ 561363 h 1798961"/>
                <a:gd name="connsiteX478" fmla="*/ 1716600 w 1798962"/>
                <a:gd name="connsiteY478" fmla="*/ 557028 h 1798961"/>
                <a:gd name="connsiteX479" fmla="*/ 1720935 w 1798962"/>
                <a:gd name="connsiteY479" fmla="*/ 548358 h 1798961"/>
                <a:gd name="connsiteX480" fmla="*/ 1729605 w 1798962"/>
                <a:gd name="connsiteY480" fmla="*/ 552693 h 1798961"/>
                <a:gd name="connsiteX481" fmla="*/ 1729605 w 1798962"/>
                <a:gd name="connsiteY481" fmla="*/ 552693 h 1798961"/>
                <a:gd name="connsiteX482" fmla="*/ 1610397 w 1798962"/>
                <a:gd name="connsiteY482" fmla="*/ 351123 h 1798961"/>
                <a:gd name="connsiteX483" fmla="*/ 1610397 w 1798962"/>
                <a:gd name="connsiteY483" fmla="*/ 351123 h 1798961"/>
                <a:gd name="connsiteX484" fmla="*/ 1608229 w 1798962"/>
                <a:gd name="connsiteY484" fmla="*/ 359792 h 1798961"/>
                <a:gd name="connsiteX485" fmla="*/ 1599559 w 1798962"/>
                <a:gd name="connsiteY485" fmla="*/ 357625 h 1798961"/>
                <a:gd name="connsiteX486" fmla="*/ 1601727 w 1798962"/>
                <a:gd name="connsiteY486" fmla="*/ 348955 h 1798961"/>
                <a:gd name="connsiteX487" fmla="*/ 1610397 w 1798962"/>
                <a:gd name="connsiteY487" fmla="*/ 351123 h 1798961"/>
                <a:gd name="connsiteX488" fmla="*/ 1610397 w 1798962"/>
                <a:gd name="connsiteY488" fmla="*/ 351123 h 1798961"/>
                <a:gd name="connsiteX489" fmla="*/ 1443505 w 1798962"/>
                <a:gd name="connsiteY489" fmla="*/ 184231 h 1798961"/>
                <a:gd name="connsiteX490" fmla="*/ 1443505 w 1798962"/>
                <a:gd name="connsiteY490" fmla="*/ 184231 h 1798961"/>
                <a:gd name="connsiteX491" fmla="*/ 1445672 w 1798962"/>
                <a:gd name="connsiteY491" fmla="*/ 192901 h 1798961"/>
                <a:gd name="connsiteX492" fmla="*/ 1437003 w 1798962"/>
                <a:gd name="connsiteY492" fmla="*/ 195068 h 1798961"/>
                <a:gd name="connsiteX493" fmla="*/ 1434835 w 1798962"/>
                <a:gd name="connsiteY493" fmla="*/ 186398 h 1798961"/>
                <a:gd name="connsiteX494" fmla="*/ 1443505 w 1798962"/>
                <a:gd name="connsiteY494" fmla="*/ 184231 h 1798961"/>
                <a:gd name="connsiteX495" fmla="*/ 1443505 w 1798962"/>
                <a:gd name="connsiteY495" fmla="*/ 184231 h 1798961"/>
                <a:gd name="connsiteX496" fmla="*/ 1241934 w 1798962"/>
                <a:gd name="connsiteY496" fmla="*/ 67190 h 1798961"/>
                <a:gd name="connsiteX497" fmla="*/ 1241934 w 1798962"/>
                <a:gd name="connsiteY497" fmla="*/ 67190 h 1798961"/>
                <a:gd name="connsiteX498" fmla="*/ 1246269 w 1798962"/>
                <a:gd name="connsiteY498" fmla="*/ 75860 h 1798961"/>
                <a:gd name="connsiteX499" fmla="*/ 1237600 w 1798962"/>
                <a:gd name="connsiteY499" fmla="*/ 80195 h 1798961"/>
                <a:gd name="connsiteX500" fmla="*/ 1233265 w 1798962"/>
                <a:gd name="connsiteY500" fmla="*/ 71525 h 1798961"/>
                <a:gd name="connsiteX501" fmla="*/ 1241934 w 1798962"/>
                <a:gd name="connsiteY501" fmla="*/ 67190 h 1798961"/>
                <a:gd name="connsiteX502" fmla="*/ 1241934 w 1798962"/>
                <a:gd name="connsiteY502" fmla="*/ 67190 h 1798961"/>
                <a:gd name="connsiteX503" fmla="*/ 1014355 w 1798962"/>
                <a:gd name="connsiteY503" fmla="*/ 8670 h 1798961"/>
                <a:gd name="connsiteX504" fmla="*/ 1014355 w 1798962"/>
                <a:gd name="connsiteY504" fmla="*/ 8670 h 1798961"/>
                <a:gd name="connsiteX505" fmla="*/ 1020857 w 1798962"/>
                <a:gd name="connsiteY505" fmla="*/ 17339 h 1798961"/>
                <a:gd name="connsiteX506" fmla="*/ 1012187 w 1798962"/>
                <a:gd name="connsiteY506" fmla="*/ 23842 h 1798961"/>
                <a:gd name="connsiteX507" fmla="*/ 1005685 w 1798962"/>
                <a:gd name="connsiteY507" fmla="*/ 15172 h 1798961"/>
                <a:gd name="connsiteX508" fmla="*/ 1014355 w 1798962"/>
                <a:gd name="connsiteY508" fmla="*/ 8670 h 1798961"/>
                <a:gd name="connsiteX509" fmla="*/ 1014355 w 1798962"/>
                <a:gd name="connsiteY509" fmla="*/ 8670 h 1798961"/>
                <a:gd name="connsiteX510" fmla="*/ 667567 w 1798962"/>
                <a:gd name="connsiteY510" fmla="*/ 30344 h 1798961"/>
                <a:gd name="connsiteX511" fmla="*/ 667567 w 1798962"/>
                <a:gd name="connsiteY511" fmla="*/ 30344 h 1798961"/>
                <a:gd name="connsiteX512" fmla="*/ 676237 w 1798962"/>
                <a:gd name="connsiteY512" fmla="*/ 34679 h 1798961"/>
                <a:gd name="connsiteX513" fmla="*/ 671902 w 1798962"/>
                <a:gd name="connsiteY513" fmla="*/ 43348 h 1798961"/>
                <a:gd name="connsiteX514" fmla="*/ 663232 w 1798962"/>
                <a:gd name="connsiteY514" fmla="*/ 39014 h 1798961"/>
                <a:gd name="connsiteX515" fmla="*/ 667567 w 1798962"/>
                <a:gd name="connsiteY515" fmla="*/ 30344 h 1798961"/>
                <a:gd name="connsiteX516" fmla="*/ 667567 w 1798962"/>
                <a:gd name="connsiteY516" fmla="*/ 30344 h 1798961"/>
                <a:gd name="connsiteX517" fmla="*/ 450824 w 1798962"/>
                <a:gd name="connsiteY517" fmla="*/ 121376 h 1798961"/>
                <a:gd name="connsiteX518" fmla="*/ 450824 w 1798962"/>
                <a:gd name="connsiteY518" fmla="*/ 121376 h 1798961"/>
                <a:gd name="connsiteX519" fmla="*/ 459494 w 1798962"/>
                <a:gd name="connsiteY519" fmla="*/ 123543 h 1798961"/>
                <a:gd name="connsiteX520" fmla="*/ 457327 w 1798962"/>
                <a:gd name="connsiteY520" fmla="*/ 132213 h 1798961"/>
                <a:gd name="connsiteX521" fmla="*/ 448657 w 1798962"/>
                <a:gd name="connsiteY521" fmla="*/ 130045 h 1798961"/>
                <a:gd name="connsiteX522" fmla="*/ 450824 w 1798962"/>
                <a:gd name="connsiteY522" fmla="*/ 121376 h 1798961"/>
                <a:gd name="connsiteX523" fmla="*/ 450824 w 1798962"/>
                <a:gd name="connsiteY523" fmla="*/ 121376 h 1798961"/>
                <a:gd name="connsiteX524" fmla="*/ 264426 w 1798962"/>
                <a:gd name="connsiteY524" fmla="*/ 264426 h 1798961"/>
                <a:gd name="connsiteX525" fmla="*/ 264426 w 1798962"/>
                <a:gd name="connsiteY525" fmla="*/ 264426 h 1798961"/>
                <a:gd name="connsiteX526" fmla="*/ 275263 w 1798962"/>
                <a:gd name="connsiteY526" fmla="*/ 264426 h 1798961"/>
                <a:gd name="connsiteX527" fmla="*/ 275263 w 1798962"/>
                <a:gd name="connsiteY527" fmla="*/ 275263 h 1798961"/>
                <a:gd name="connsiteX528" fmla="*/ 264426 w 1798962"/>
                <a:gd name="connsiteY528" fmla="*/ 275263 h 1798961"/>
                <a:gd name="connsiteX529" fmla="*/ 264426 w 1798962"/>
                <a:gd name="connsiteY529" fmla="*/ 264426 h 1798961"/>
                <a:gd name="connsiteX530" fmla="*/ 264426 w 1798962"/>
                <a:gd name="connsiteY530" fmla="*/ 264426 h 1798961"/>
                <a:gd name="connsiteX531" fmla="*/ 121376 w 1798962"/>
                <a:gd name="connsiteY531" fmla="*/ 450824 h 1798961"/>
                <a:gd name="connsiteX532" fmla="*/ 121376 w 1798962"/>
                <a:gd name="connsiteY532" fmla="*/ 450824 h 1798961"/>
                <a:gd name="connsiteX533" fmla="*/ 130045 w 1798962"/>
                <a:gd name="connsiteY533" fmla="*/ 448657 h 1798961"/>
                <a:gd name="connsiteX534" fmla="*/ 132213 w 1798962"/>
                <a:gd name="connsiteY534" fmla="*/ 457326 h 1798961"/>
                <a:gd name="connsiteX535" fmla="*/ 123543 w 1798962"/>
                <a:gd name="connsiteY535" fmla="*/ 459494 h 1798961"/>
                <a:gd name="connsiteX536" fmla="*/ 121376 w 1798962"/>
                <a:gd name="connsiteY536" fmla="*/ 450824 h 1798961"/>
                <a:gd name="connsiteX537" fmla="*/ 121376 w 1798962"/>
                <a:gd name="connsiteY537" fmla="*/ 450824 h 1798961"/>
                <a:gd name="connsiteX538" fmla="*/ 30344 w 1798962"/>
                <a:gd name="connsiteY538" fmla="*/ 667567 h 1798961"/>
                <a:gd name="connsiteX539" fmla="*/ 30344 w 1798962"/>
                <a:gd name="connsiteY539" fmla="*/ 667567 h 1798961"/>
                <a:gd name="connsiteX540" fmla="*/ 39014 w 1798962"/>
                <a:gd name="connsiteY540" fmla="*/ 663232 h 1798961"/>
                <a:gd name="connsiteX541" fmla="*/ 43348 w 1798962"/>
                <a:gd name="connsiteY541" fmla="*/ 671901 h 1798961"/>
                <a:gd name="connsiteX542" fmla="*/ 34679 w 1798962"/>
                <a:gd name="connsiteY542" fmla="*/ 676236 h 1798961"/>
                <a:gd name="connsiteX543" fmla="*/ 30344 w 1798962"/>
                <a:gd name="connsiteY543" fmla="*/ 667567 h 1798961"/>
                <a:gd name="connsiteX544" fmla="*/ 30344 w 1798962"/>
                <a:gd name="connsiteY544" fmla="*/ 667567 h 1798961"/>
                <a:gd name="connsiteX545" fmla="*/ 0 w 1798962"/>
                <a:gd name="connsiteY545" fmla="*/ 899481 h 1798961"/>
                <a:gd name="connsiteX546" fmla="*/ 0 w 1798962"/>
                <a:gd name="connsiteY546" fmla="*/ 899481 h 1798961"/>
                <a:gd name="connsiteX547" fmla="*/ 6502 w 1798962"/>
                <a:gd name="connsiteY547" fmla="*/ 892979 h 1798961"/>
                <a:gd name="connsiteX548" fmla="*/ 13005 w 1798962"/>
                <a:gd name="connsiteY548" fmla="*/ 899481 h 1798961"/>
                <a:gd name="connsiteX549" fmla="*/ 6502 w 1798962"/>
                <a:gd name="connsiteY549" fmla="*/ 905983 h 1798961"/>
                <a:gd name="connsiteX550" fmla="*/ 0 w 1798962"/>
                <a:gd name="connsiteY550" fmla="*/ 899481 h 1798961"/>
                <a:gd name="connsiteX551" fmla="*/ 0 w 1798962"/>
                <a:gd name="connsiteY551" fmla="*/ 899481 h 1798961"/>
                <a:gd name="connsiteX552" fmla="*/ 30344 w 1798962"/>
                <a:gd name="connsiteY552" fmla="*/ 1131395 h 1798961"/>
                <a:gd name="connsiteX553" fmla="*/ 30344 w 1798962"/>
                <a:gd name="connsiteY553" fmla="*/ 1131395 h 1798961"/>
                <a:gd name="connsiteX554" fmla="*/ 34679 w 1798962"/>
                <a:gd name="connsiteY554" fmla="*/ 1122726 h 1798961"/>
                <a:gd name="connsiteX555" fmla="*/ 43348 w 1798962"/>
                <a:gd name="connsiteY555" fmla="*/ 1127061 h 1798961"/>
                <a:gd name="connsiteX556" fmla="*/ 39014 w 1798962"/>
                <a:gd name="connsiteY556" fmla="*/ 1135730 h 1798961"/>
                <a:gd name="connsiteX557" fmla="*/ 30344 w 1798962"/>
                <a:gd name="connsiteY557" fmla="*/ 1131395 h 1798961"/>
                <a:gd name="connsiteX558" fmla="*/ 30344 w 1798962"/>
                <a:gd name="connsiteY558" fmla="*/ 1131395 h 1798961"/>
                <a:gd name="connsiteX559" fmla="*/ 121376 w 1798962"/>
                <a:gd name="connsiteY559" fmla="*/ 1348138 h 1798961"/>
                <a:gd name="connsiteX560" fmla="*/ 121376 w 1798962"/>
                <a:gd name="connsiteY560" fmla="*/ 1348138 h 1798961"/>
                <a:gd name="connsiteX561" fmla="*/ 123543 w 1798962"/>
                <a:gd name="connsiteY561" fmla="*/ 1339468 h 1798961"/>
                <a:gd name="connsiteX562" fmla="*/ 132213 w 1798962"/>
                <a:gd name="connsiteY562" fmla="*/ 1341636 h 1798961"/>
                <a:gd name="connsiteX563" fmla="*/ 130045 w 1798962"/>
                <a:gd name="connsiteY563" fmla="*/ 1350305 h 1798961"/>
                <a:gd name="connsiteX564" fmla="*/ 121376 w 1798962"/>
                <a:gd name="connsiteY564" fmla="*/ 1348138 h 1798961"/>
                <a:gd name="connsiteX565" fmla="*/ 121376 w 1798962"/>
                <a:gd name="connsiteY565" fmla="*/ 1348138 h 1798961"/>
                <a:gd name="connsiteX566" fmla="*/ 264426 w 1798962"/>
                <a:gd name="connsiteY566" fmla="*/ 1534536 h 1798961"/>
                <a:gd name="connsiteX567" fmla="*/ 264426 w 1798962"/>
                <a:gd name="connsiteY567" fmla="*/ 1534536 h 1798961"/>
                <a:gd name="connsiteX568" fmla="*/ 264426 w 1798962"/>
                <a:gd name="connsiteY568" fmla="*/ 1523699 h 1798961"/>
                <a:gd name="connsiteX569" fmla="*/ 275263 w 1798962"/>
                <a:gd name="connsiteY569" fmla="*/ 1523699 h 1798961"/>
                <a:gd name="connsiteX570" fmla="*/ 275263 w 1798962"/>
                <a:gd name="connsiteY570" fmla="*/ 1534536 h 1798961"/>
                <a:gd name="connsiteX571" fmla="*/ 264426 w 1798962"/>
                <a:gd name="connsiteY571" fmla="*/ 1534536 h 1798961"/>
                <a:gd name="connsiteX572" fmla="*/ 264426 w 1798962"/>
                <a:gd name="connsiteY572" fmla="*/ 1534536 h 1798961"/>
                <a:gd name="connsiteX573" fmla="*/ 450824 w 1798962"/>
                <a:gd name="connsiteY573" fmla="*/ 1677586 h 1798961"/>
                <a:gd name="connsiteX574" fmla="*/ 450824 w 1798962"/>
                <a:gd name="connsiteY574" fmla="*/ 1677586 h 1798961"/>
                <a:gd name="connsiteX575" fmla="*/ 448657 w 1798962"/>
                <a:gd name="connsiteY575" fmla="*/ 1668917 h 1798961"/>
                <a:gd name="connsiteX576" fmla="*/ 457327 w 1798962"/>
                <a:gd name="connsiteY576" fmla="*/ 1666749 h 1798961"/>
                <a:gd name="connsiteX577" fmla="*/ 459494 w 1798962"/>
                <a:gd name="connsiteY577" fmla="*/ 1675419 h 1798961"/>
                <a:gd name="connsiteX578" fmla="*/ 450824 w 1798962"/>
                <a:gd name="connsiteY578" fmla="*/ 1677586 h 1798961"/>
                <a:gd name="connsiteX579" fmla="*/ 450824 w 1798962"/>
                <a:gd name="connsiteY579" fmla="*/ 1677586 h 1798961"/>
                <a:gd name="connsiteX580" fmla="*/ 667567 w 1798962"/>
                <a:gd name="connsiteY580" fmla="*/ 1766451 h 1798961"/>
                <a:gd name="connsiteX581" fmla="*/ 667567 w 1798962"/>
                <a:gd name="connsiteY581" fmla="*/ 1766451 h 1798961"/>
                <a:gd name="connsiteX582" fmla="*/ 663232 w 1798962"/>
                <a:gd name="connsiteY582" fmla="*/ 1757781 h 1798961"/>
                <a:gd name="connsiteX583" fmla="*/ 671902 w 1798962"/>
                <a:gd name="connsiteY583" fmla="*/ 1753446 h 1798961"/>
                <a:gd name="connsiteX584" fmla="*/ 676237 w 1798962"/>
                <a:gd name="connsiteY584" fmla="*/ 1762116 h 1798961"/>
                <a:gd name="connsiteX585" fmla="*/ 667567 w 1798962"/>
                <a:gd name="connsiteY585" fmla="*/ 1766451 h 1798961"/>
                <a:gd name="connsiteX586" fmla="*/ 667567 w 1798962"/>
                <a:gd name="connsiteY586" fmla="*/ 1766451 h 1798961"/>
                <a:gd name="connsiteX587" fmla="*/ 899481 w 1798962"/>
                <a:gd name="connsiteY587" fmla="*/ 1798962 h 1798961"/>
                <a:gd name="connsiteX588" fmla="*/ 899481 w 1798962"/>
                <a:gd name="connsiteY588" fmla="*/ 1798962 h 1798961"/>
                <a:gd name="connsiteX589" fmla="*/ 892979 w 1798962"/>
                <a:gd name="connsiteY589" fmla="*/ 1792460 h 1798961"/>
                <a:gd name="connsiteX590" fmla="*/ 899481 w 1798962"/>
                <a:gd name="connsiteY590" fmla="*/ 1785957 h 1798961"/>
                <a:gd name="connsiteX591" fmla="*/ 905984 w 1798962"/>
                <a:gd name="connsiteY591" fmla="*/ 1792460 h 1798961"/>
                <a:gd name="connsiteX592" fmla="*/ 899481 w 1798962"/>
                <a:gd name="connsiteY592" fmla="*/ 1798962 h 1798961"/>
                <a:gd name="connsiteX593" fmla="*/ 899481 w 1798962"/>
                <a:gd name="connsiteY593" fmla="*/ 1798962 h 1798961"/>
                <a:gd name="connsiteX594" fmla="*/ 1131396 w 1798962"/>
                <a:gd name="connsiteY594" fmla="*/ 1766451 h 1798961"/>
                <a:gd name="connsiteX595" fmla="*/ 1131396 w 1798962"/>
                <a:gd name="connsiteY595" fmla="*/ 1766451 h 1798961"/>
                <a:gd name="connsiteX596" fmla="*/ 1122726 w 1798962"/>
                <a:gd name="connsiteY596" fmla="*/ 1762116 h 1798961"/>
                <a:gd name="connsiteX597" fmla="*/ 1127061 w 1798962"/>
                <a:gd name="connsiteY597" fmla="*/ 1753446 h 1798961"/>
                <a:gd name="connsiteX598" fmla="*/ 1135731 w 1798962"/>
                <a:gd name="connsiteY598" fmla="*/ 1757781 h 1798961"/>
                <a:gd name="connsiteX599" fmla="*/ 1131396 w 1798962"/>
                <a:gd name="connsiteY599" fmla="*/ 1766451 h 1798961"/>
                <a:gd name="connsiteX600" fmla="*/ 1131396 w 1798962"/>
                <a:gd name="connsiteY600" fmla="*/ 1766451 h 1798961"/>
                <a:gd name="connsiteX601" fmla="*/ 1348138 w 1798962"/>
                <a:gd name="connsiteY601" fmla="*/ 1677586 h 1798961"/>
                <a:gd name="connsiteX602" fmla="*/ 1348138 w 1798962"/>
                <a:gd name="connsiteY602" fmla="*/ 1677586 h 1798961"/>
                <a:gd name="connsiteX603" fmla="*/ 1339469 w 1798962"/>
                <a:gd name="connsiteY603" fmla="*/ 1675419 h 1798961"/>
                <a:gd name="connsiteX604" fmla="*/ 1341636 w 1798962"/>
                <a:gd name="connsiteY604" fmla="*/ 1666749 h 1798961"/>
                <a:gd name="connsiteX605" fmla="*/ 1350306 w 1798962"/>
                <a:gd name="connsiteY605" fmla="*/ 1668917 h 1798961"/>
                <a:gd name="connsiteX606" fmla="*/ 1348138 w 1798962"/>
                <a:gd name="connsiteY606" fmla="*/ 1677586 h 1798961"/>
                <a:gd name="connsiteX607" fmla="*/ 1348138 w 1798962"/>
                <a:gd name="connsiteY607" fmla="*/ 1677586 h 1798961"/>
                <a:gd name="connsiteX608" fmla="*/ 1534537 w 1798962"/>
                <a:gd name="connsiteY608" fmla="*/ 1534536 h 1798961"/>
                <a:gd name="connsiteX609" fmla="*/ 1534537 w 1798962"/>
                <a:gd name="connsiteY609" fmla="*/ 1534536 h 1798961"/>
                <a:gd name="connsiteX610" fmla="*/ 1523700 w 1798962"/>
                <a:gd name="connsiteY610" fmla="*/ 1534536 h 1798961"/>
                <a:gd name="connsiteX611" fmla="*/ 1523700 w 1798962"/>
                <a:gd name="connsiteY611" fmla="*/ 1523699 h 1798961"/>
                <a:gd name="connsiteX612" fmla="*/ 1534537 w 1798962"/>
                <a:gd name="connsiteY612" fmla="*/ 1523699 h 1798961"/>
                <a:gd name="connsiteX613" fmla="*/ 1534537 w 1798962"/>
                <a:gd name="connsiteY613" fmla="*/ 1534536 h 1798961"/>
                <a:gd name="connsiteX614" fmla="*/ 1534537 w 1798962"/>
                <a:gd name="connsiteY614" fmla="*/ 1534536 h 1798961"/>
                <a:gd name="connsiteX615" fmla="*/ 1677587 w 1798962"/>
                <a:gd name="connsiteY615" fmla="*/ 1348138 h 1798961"/>
                <a:gd name="connsiteX616" fmla="*/ 1677587 w 1798962"/>
                <a:gd name="connsiteY616" fmla="*/ 1348138 h 1798961"/>
                <a:gd name="connsiteX617" fmla="*/ 1668917 w 1798962"/>
                <a:gd name="connsiteY617" fmla="*/ 1350305 h 1798961"/>
                <a:gd name="connsiteX618" fmla="*/ 1666750 w 1798962"/>
                <a:gd name="connsiteY618" fmla="*/ 1341636 h 1798961"/>
                <a:gd name="connsiteX619" fmla="*/ 1675419 w 1798962"/>
                <a:gd name="connsiteY619" fmla="*/ 1339468 h 1798961"/>
                <a:gd name="connsiteX620" fmla="*/ 1677587 w 1798962"/>
                <a:gd name="connsiteY620" fmla="*/ 1348138 h 1798961"/>
                <a:gd name="connsiteX621" fmla="*/ 1677587 w 1798962"/>
                <a:gd name="connsiteY621" fmla="*/ 1348138 h 1798961"/>
                <a:gd name="connsiteX622" fmla="*/ 1766451 w 1798962"/>
                <a:gd name="connsiteY622" fmla="*/ 1131395 h 1798961"/>
                <a:gd name="connsiteX623" fmla="*/ 1766451 w 1798962"/>
                <a:gd name="connsiteY623" fmla="*/ 1131395 h 1798961"/>
                <a:gd name="connsiteX624" fmla="*/ 1757782 w 1798962"/>
                <a:gd name="connsiteY624" fmla="*/ 1135730 h 1798961"/>
                <a:gd name="connsiteX625" fmla="*/ 1753447 w 1798962"/>
                <a:gd name="connsiteY625" fmla="*/ 1127061 h 1798961"/>
                <a:gd name="connsiteX626" fmla="*/ 1762116 w 1798962"/>
                <a:gd name="connsiteY626" fmla="*/ 1122726 h 1798961"/>
                <a:gd name="connsiteX627" fmla="*/ 1766451 w 1798962"/>
                <a:gd name="connsiteY627" fmla="*/ 1131395 h 1798961"/>
                <a:gd name="connsiteX628" fmla="*/ 1766451 w 1798962"/>
                <a:gd name="connsiteY628" fmla="*/ 1131395 h 1798961"/>
                <a:gd name="connsiteX629" fmla="*/ 1798963 w 1798962"/>
                <a:gd name="connsiteY629" fmla="*/ 899481 h 1798961"/>
                <a:gd name="connsiteX630" fmla="*/ 1798963 w 1798962"/>
                <a:gd name="connsiteY630" fmla="*/ 899481 h 1798961"/>
                <a:gd name="connsiteX631" fmla="*/ 1792460 w 1798962"/>
                <a:gd name="connsiteY631" fmla="*/ 905983 h 1798961"/>
                <a:gd name="connsiteX632" fmla="*/ 1785958 w 1798962"/>
                <a:gd name="connsiteY632" fmla="*/ 899481 h 1798961"/>
                <a:gd name="connsiteX633" fmla="*/ 1792460 w 1798962"/>
                <a:gd name="connsiteY633" fmla="*/ 892979 h 1798961"/>
                <a:gd name="connsiteX634" fmla="*/ 1798963 w 1798962"/>
                <a:gd name="connsiteY634" fmla="*/ 899481 h 1798961"/>
                <a:gd name="connsiteX635" fmla="*/ 1798963 w 1798962"/>
                <a:gd name="connsiteY635" fmla="*/ 899481 h 1798961"/>
                <a:gd name="connsiteX636" fmla="*/ 1766451 w 1798962"/>
                <a:gd name="connsiteY636" fmla="*/ 667567 h 1798961"/>
                <a:gd name="connsiteX637" fmla="*/ 1766451 w 1798962"/>
                <a:gd name="connsiteY637" fmla="*/ 667567 h 1798961"/>
                <a:gd name="connsiteX638" fmla="*/ 1762116 w 1798962"/>
                <a:gd name="connsiteY638" fmla="*/ 676236 h 1798961"/>
                <a:gd name="connsiteX639" fmla="*/ 1753447 w 1798962"/>
                <a:gd name="connsiteY639" fmla="*/ 671901 h 1798961"/>
                <a:gd name="connsiteX640" fmla="*/ 1757782 w 1798962"/>
                <a:gd name="connsiteY640" fmla="*/ 663232 h 1798961"/>
                <a:gd name="connsiteX641" fmla="*/ 1766451 w 1798962"/>
                <a:gd name="connsiteY641" fmla="*/ 667567 h 1798961"/>
                <a:gd name="connsiteX642" fmla="*/ 1766451 w 1798962"/>
                <a:gd name="connsiteY642" fmla="*/ 667567 h 1798961"/>
                <a:gd name="connsiteX643" fmla="*/ 1677587 w 1798962"/>
                <a:gd name="connsiteY643" fmla="*/ 450824 h 1798961"/>
                <a:gd name="connsiteX644" fmla="*/ 1677587 w 1798962"/>
                <a:gd name="connsiteY644" fmla="*/ 450824 h 1798961"/>
                <a:gd name="connsiteX645" fmla="*/ 1675419 w 1798962"/>
                <a:gd name="connsiteY645" fmla="*/ 459494 h 1798961"/>
                <a:gd name="connsiteX646" fmla="*/ 1666750 w 1798962"/>
                <a:gd name="connsiteY646" fmla="*/ 457326 h 1798961"/>
                <a:gd name="connsiteX647" fmla="*/ 1668917 w 1798962"/>
                <a:gd name="connsiteY647" fmla="*/ 448657 h 1798961"/>
                <a:gd name="connsiteX648" fmla="*/ 1677587 w 1798962"/>
                <a:gd name="connsiteY648" fmla="*/ 450824 h 1798961"/>
                <a:gd name="connsiteX649" fmla="*/ 1677587 w 1798962"/>
                <a:gd name="connsiteY649" fmla="*/ 450824 h 1798961"/>
                <a:gd name="connsiteX650" fmla="*/ 1534537 w 1798962"/>
                <a:gd name="connsiteY650" fmla="*/ 264426 h 1798961"/>
                <a:gd name="connsiteX651" fmla="*/ 1534537 w 1798962"/>
                <a:gd name="connsiteY651" fmla="*/ 264426 h 1798961"/>
                <a:gd name="connsiteX652" fmla="*/ 1534537 w 1798962"/>
                <a:gd name="connsiteY652" fmla="*/ 275263 h 1798961"/>
                <a:gd name="connsiteX653" fmla="*/ 1523700 w 1798962"/>
                <a:gd name="connsiteY653" fmla="*/ 275263 h 1798961"/>
                <a:gd name="connsiteX654" fmla="*/ 1523700 w 1798962"/>
                <a:gd name="connsiteY654" fmla="*/ 264426 h 1798961"/>
                <a:gd name="connsiteX655" fmla="*/ 1534537 w 1798962"/>
                <a:gd name="connsiteY655" fmla="*/ 264426 h 1798961"/>
                <a:gd name="connsiteX656" fmla="*/ 1534537 w 1798962"/>
                <a:gd name="connsiteY656" fmla="*/ 264426 h 1798961"/>
                <a:gd name="connsiteX657" fmla="*/ 1348138 w 1798962"/>
                <a:gd name="connsiteY657" fmla="*/ 121376 h 1798961"/>
                <a:gd name="connsiteX658" fmla="*/ 1348138 w 1798962"/>
                <a:gd name="connsiteY658" fmla="*/ 121376 h 1798961"/>
                <a:gd name="connsiteX659" fmla="*/ 1350306 w 1798962"/>
                <a:gd name="connsiteY659" fmla="*/ 130045 h 1798961"/>
                <a:gd name="connsiteX660" fmla="*/ 1341636 w 1798962"/>
                <a:gd name="connsiteY660" fmla="*/ 132213 h 1798961"/>
                <a:gd name="connsiteX661" fmla="*/ 1339469 w 1798962"/>
                <a:gd name="connsiteY661" fmla="*/ 123543 h 1798961"/>
                <a:gd name="connsiteX662" fmla="*/ 1348138 w 1798962"/>
                <a:gd name="connsiteY662" fmla="*/ 121376 h 1798961"/>
                <a:gd name="connsiteX663" fmla="*/ 1348138 w 1798962"/>
                <a:gd name="connsiteY663" fmla="*/ 121376 h 1798961"/>
                <a:gd name="connsiteX664" fmla="*/ 1131396 w 1798962"/>
                <a:gd name="connsiteY664" fmla="*/ 30344 h 1798961"/>
                <a:gd name="connsiteX665" fmla="*/ 1131396 w 1798962"/>
                <a:gd name="connsiteY665" fmla="*/ 30344 h 1798961"/>
                <a:gd name="connsiteX666" fmla="*/ 1135731 w 1798962"/>
                <a:gd name="connsiteY666" fmla="*/ 39014 h 1798961"/>
                <a:gd name="connsiteX667" fmla="*/ 1127061 w 1798962"/>
                <a:gd name="connsiteY667" fmla="*/ 43348 h 1798961"/>
                <a:gd name="connsiteX668" fmla="*/ 1122726 w 1798962"/>
                <a:gd name="connsiteY668" fmla="*/ 34679 h 1798961"/>
                <a:gd name="connsiteX669" fmla="*/ 1131396 w 1798962"/>
                <a:gd name="connsiteY669" fmla="*/ 30344 h 1798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Lst>
              <a:rect l="l" t="t" r="r" b="b"/>
              <a:pathLst>
                <a:path w="1798962" h="1798961">
                  <a:moveTo>
                    <a:pt x="899481" y="0"/>
                  </a:moveTo>
                  <a:cubicBezTo>
                    <a:pt x="903816" y="0"/>
                    <a:pt x="905984" y="2167"/>
                    <a:pt x="905984" y="6502"/>
                  </a:cubicBezTo>
                  <a:cubicBezTo>
                    <a:pt x="905984" y="10837"/>
                    <a:pt x="903816" y="13005"/>
                    <a:pt x="899481" y="13005"/>
                  </a:cubicBezTo>
                  <a:cubicBezTo>
                    <a:pt x="895146" y="13005"/>
                    <a:pt x="892979" y="10837"/>
                    <a:pt x="892979" y="6502"/>
                  </a:cubicBezTo>
                  <a:cubicBezTo>
                    <a:pt x="892979" y="4335"/>
                    <a:pt x="895146" y="0"/>
                    <a:pt x="899481" y="0"/>
                  </a:cubicBezTo>
                  <a:lnTo>
                    <a:pt x="899481" y="0"/>
                  </a:lnTo>
                  <a:close/>
                  <a:moveTo>
                    <a:pt x="955834" y="2167"/>
                  </a:moveTo>
                  <a:lnTo>
                    <a:pt x="955834" y="2167"/>
                  </a:lnTo>
                  <a:cubicBezTo>
                    <a:pt x="960169" y="2167"/>
                    <a:pt x="962337" y="6502"/>
                    <a:pt x="962337" y="8670"/>
                  </a:cubicBezTo>
                  <a:cubicBezTo>
                    <a:pt x="962337" y="13005"/>
                    <a:pt x="958002" y="15172"/>
                    <a:pt x="955834" y="15172"/>
                  </a:cubicBezTo>
                  <a:cubicBezTo>
                    <a:pt x="951500" y="15172"/>
                    <a:pt x="949332" y="10837"/>
                    <a:pt x="949332" y="8670"/>
                  </a:cubicBezTo>
                  <a:cubicBezTo>
                    <a:pt x="949332" y="4335"/>
                    <a:pt x="953667" y="2167"/>
                    <a:pt x="955834" y="2167"/>
                  </a:cubicBezTo>
                  <a:lnTo>
                    <a:pt x="955834" y="2167"/>
                  </a:lnTo>
                  <a:close/>
                  <a:moveTo>
                    <a:pt x="721753" y="17339"/>
                  </a:moveTo>
                  <a:lnTo>
                    <a:pt x="721753" y="17339"/>
                  </a:lnTo>
                  <a:cubicBezTo>
                    <a:pt x="726087" y="17339"/>
                    <a:pt x="728255" y="19507"/>
                    <a:pt x="730422" y="23842"/>
                  </a:cubicBezTo>
                  <a:cubicBezTo>
                    <a:pt x="730422" y="28177"/>
                    <a:pt x="728255" y="30344"/>
                    <a:pt x="723920" y="32511"/>
                  </a:cubicBezTo>
                  <a:cubicBezTo>
                    <a:pt x="719585" y="32511"/>
                    <a:pt x="717418" y="30344"/>
                    <a:pt x="715250" y="26009"/>
                  </a:cubicBezTo>
                  <a:cubicBezTo>
                    <a:pt x="715250" y="21674"/>
                    <a:pt x="719585" y="19507"/>
                    <a:pt x="721753" y="17339"/>
                  </a:cubicBezTo>
                  <a:lnTo>
                    <a:pt x="721753" y="17339"/>
                  </a:lnTo>
                  <a:close/>
                  <a:moveTo>
                    <a:pt x="500675" y="93199"/>
                  </a:moveTo>
                  <a:lnTo>
                    <a:pt x="500675" y="93199"/>
                  </a:lnTo>
                  <a:cubicBezTo>
                    <a:pt x="505010" y="91032"/>
                    <a:pt x="507177" y="93199"/>
                    <a:pt x="509345" y="95367"/>
                  </a:cubicBezTo>
                  <a:cubicBezTo>
                    <a:pt x="511512" y="99702"/>
                    <a:pt x="509345" y="101869"/>
                    <a:pt x="507177" y="104036"/>
                  </a:cubicBezTo>
                  <a:cubicBezTo>
                    <a:pt x="502843" y="106204"/>
                    <a:pt x="500675" y="104036"/>
                    <a:pt x="498508" y="101869"/>
                  </a:cubicBezTo>
                  <a:cubicBezTo>
                    <a:pt x="496340" y="99702"/>
                    <a:pt x="496340" y="95367"/>
                    <a:pt x="500675" y="93199"/>
                  </a:cubicBezTo>
                  <a:lnTo>
                    <a:pt x="500675" y="93199"/>
                  </a:lnTo>
                  <a:close/>
                  <a:moveTo>
                    <a:pt x="305607" y="225412"/>
                  </a:moveTo>
                  <a:lnTo>
                    <a:pt x="305607" y="225412"/>
                  </a:lnTo>
                  <a:cubicBezTo>
                    <a:pt x="307774" y="223245"/>
                    <a:pt x="312109" y="223245"/>
                    <a:pt x="316444" y="225412"/>
                  </a:cubicBezTo>
                  <a:cubicBezTo>
                    <a:pt x="318611" y="227580"/>
                    <a:pt x="318611" y="231914"/>
                    <a:pt x="316444" y="236249"/>
                  </a:cubicBezTo>
                  <a:cubicBezTo>
                    <a:pt x="314277" y="238417"/>
                    <a:pt x="309942" y="238417"/>
                    <a:pt x="305607" y="236249"/>
                  </a:cubicBezTo>
                  <a:cubicBezTo>
                    <a:pt x="303439" y="231914"/>
                    <a:pt x="303439" y="227580"/>
                    <a:pt x="305607" y="225412"/>
                  </a:cubicBezTo>
                  <a:lnTo>
                    <a:pt x="305607" y="225412"/>
                  </a:lnTo>
                  <a:close/>
                  <a:moveTo>
                    <a:pt x="151720" y="400973"/>
                  </a:moveTo>
                  <a:lnTo>
                    <a:pt x="151720" y="400973"/>
                  </a:lnTo>
                  <a:cubicBezTo>
                    <a:pt x="153887" y="398806"/>
                    <a:pt x="158222" y="396639"/>
                    <a:pt x="160389" y="398806"/>
                  </a:cubicBezTo>
                  <a:cubicBezTo>
                    <a:pt x="162557" y="400973"/>
                    <a:pt x="164724" y="405308"/>
                    <a:pt x="162557" y="407476"/>
                  </a:cubicBezTo>
                  <a:cubicBezTo>
                    <a:pt x="160389" y="409643"/>
                    <a:pt x="156055" y="411811"/>
                    <a:pt x="153887" y="409643"/>
                  </a:cubicBezTo>
                  <a:cubicBezTo>
                    <a:pt x="149552" y="409643"/>
                    <a:pt x="149552" y="405308"/>
                    <a:pt x="151720" y="400973"/>
                  </a:cubicBezTo>
                  <a:lnTo>
                    <a:pt x="151720" y="400973"/>
                  </a:lnTo>
                  <a:close/>
                  <a:moveTo>
                    <a:pt x="47683" y="611214"/>
                  </a:moveTo>
                  <a:lnTo>
                    <a:pt x="47683" y="611214"/>
                  </a:lnTo>
                  <a:cubicBezTo>
                    <a:pt x="49851" y="606879"/>
                    <a:pt x="52018" y="604711"/>
                    <a:pt x="56353" y="606879"/>
                  </a:cubicBezTo>
                  <a:cubicBezTo>
                    <a:pt x="60688" y="609046"/>
                    <a:pt x="62855" y="611214"/>
                    <a:pt x="60688" y="615548"/>
                  </a:cubicBezTo>
                  <a:cubicBezTo>
                    <a:pt x="58520" y="619883"/>
                    <a:pt x="56353" y="622051"/>
                    <a:pt x="52018" y="619883"/>
                  </a:cubicBezTo>
                  <a:cubicBezTo>
                    <a:pt x="47683" y="619883"/>
                    <a:pt x="45516" y="615548"/>
                    <a:pt x="47683" y="611214"/>
                  </a:cubicBezTo>
                  <a:lnTo>
                    <a:pt x="47683" y="611214"/>
                  </a:lnTo>
                  <a:close/>
                  <a:moveTo>
                    <a:pt x="2167" y="840961"/>
                  </a:moveTo>
                  <a:lnTo>
                    <a:pt x="2167" y="840961"/>
                  </a:lnTo>
                  <a:cubicBezTo>
                    <a:pt x="2167" y="836626"/>
                    <a:pt x="6502" y="834458"/>
                    <a:pt x="8670" y="834458"/>
                  </a:cubicBezTo>
                  <a:cubicBezTo>
                    <a:pt x="13005" y="834458"/>
                    <a:pt x="15172" y="838793"/>
                    <a:pt x="15172" y="840961"/>
                  </a:cubicBezTo>
                  <a:cubicBezTo>
                    <a:pt x="15172" y="845295"/>
                    <a:pt x="10837" y="847463"/>
                    <a:pt x="8670" y="847463"/>
                  </a:cubicBezTo>
                  <a:cubicBezTo>
                    <a:pt x="4335" y="849630"/>
                    <a:pt x="2167" y="845295"/>
                    <a:pt x="2167" y="840961"/>
                  </a:cubicBezTo>
                  <a:lnTo>
                    <a:pt x="2167" y="840961"/>
                  </a:lnTo>
                  <a:close/>
                  <a:moveTo>
                    <a:pt x="17339" y="1075042"/>
                  </a:moveTo>
                  <a:lnTo>
                    <a:pt x="17339" y="1075042"/>
                  </a:lnTo>
                  <a:cubicBezTo>
                    <a:pt x="17339" y="1070707"/>
                    <a:pt x="19507" y="1068540"/>
                    <a:pt x="23842" y="1066373"/>
                  </a:cubicBezTo>
                  <a:cubicBezTo>
                    <a:pt x="28177" y="1066373"/>
                    <a:pt x="30344" y="1068540"/>
                    <a:pt x="32511" y="1070707"/>
                  </a:cubicBezTo>
                  <a:cubicBezTo>
                    <a:pt x="32511" y="1075042"/>
                    <a:pt x="30344" y="1077210"/>
                    <a:pt x="26009" y="1079377"/>
                  </a:cubicBezTo>
                  <a:cubicBezTo>
                    <a:pt x="21674" y="1081545"/>
                    <a:pt x="19507" y="1079377"/>
                    <a:pt x="17339" y="1075042"/>
                  </a:cubicBezTo>
                  <a:lnTo>
                    <a:pt x="17339" y="1075042"/>
                  </a:lnTo>
                  <a:close/>
                  <a:moveTo>
                    <a:pt x="93199" y="1298287"/>
                  </a:moveTo>
                  <a:lnTo>
                    <a:pt x="93199" y="1298287"/>
                  </a:lnTo>
                  <a:cubicBezTo>
                    <a:pt x="91032" y="1293952"/>
                    <a:pt x="93199" y="1291785"/>
                    <a:pt x="95367" y="1289617"/>
                  </a:cubicBezTo>
                  <a:cubicBezTo>
                    <a:pt x="99702" y="1287450"/>
                    <a:pt x="104036" y="1289617"/>
                    <a:pt x="104036" y="1291785"/>
                  </a:cubicBezTo>
                  <a:cubicBezTo>
                    <a:pt x="106204" y="1296120"/>
                    <a:pt x="104036" y="1298287"/>
                    <a:pt x="101869" y="1300454"/>
                  </a:cubicBezTo>
                  <a:cubicBezTo>
                    <a:pt x="99702" y="1302622"/>
                    <a:pt x="95367" y="1300454"/>
                    <a:pt x="93199" y="1298287"/>
                  </a:cubicBezTo>
                  <a:lnTo>
                    <a:pt x="93199" y="1298287"/>
                  </a:lnTo>
                  <a:close/>
                  <a:moveTo>
                    <a:pt x="225412" y="1493355"/>
                  </a:moveTo>
                  <a:lnTo>
                    <a:pt x="225412" y="1493355"/>
                  </a:lnTo>
                  <a:cubicBezTo>
                    <a:pt x="223245" y="1491188"/>
                    <a:pt x="223245" y="1486853"/>
                    <a:pt x="225412" y="1482518"/>
                  </a:cubicBezTo>
                  <a:cubicBezTo>
                    <a:pt x="227580" y="1480351"/>
                    <a:pt x="231914" y="1480351"/>
                    <a:pt x="236249" y="1482518"/>
                  </a:cubicBezTo>
                  <a:cubicBezTo>
                    <a:pt x="238417" y="1484685"/>
                    <a:pt x="238417" y="1489020"/>
                    <a:pt x="236249" y="1493355"/>
                  </a:cubicBezTo>
                  <a:cubicBezTo>
                    <a:pt x="231914" y="1495523"/>
                    <a:pt x="227580" y="1495523"/>
                    <a:pt x="225412" y="1493355"/>
                  </a:cubicBezTo>
                  <a:lnTo>
                    <a:pt x="225412" y="1493355"/>
                  </a:lnTo>
                  <a:close/>
                  <a:moveTo>
                    <a:pt x="400974" y="1647242"/>
                  </a:moveTo>
                  <a:lnTo>
                    <a:pt x="400974" y="1647242"/>
                  </a:lnTo>
                  <a:cubicBezTo>
                    <a:pt x="398806" y="1645075"/>
                    <a:pt x="396639" y="1640740"/>
                    <a:pt x="398806" y="1638573"/>
                  </a:cubicBezTo>
                  <a:cubicBezTo>
                    <a:pt x="400974" y="1636405"/>
                    <a:pt x="405308" y="1634238"/>
                    <a:pt x="407476" y="1636405"/>
                  </a:cubicBezTo>
                  <a:cubicBezTo>
                    <a:pt x="409643" y="1638573"/>
                    <a:pt x="411811" y="1642907"/>
                    <a:pt x="409643" y="1645075"/>
                  </a:cubicBezTo>
                  <a:cubicBezTo>
                    <a:pt x="409643" y="1649410"/>
                    <a:pt x="405308" y="1649410"/>
                    <a:pt x="400974" y="1647242"/>
                  </a:cubicBezTo>
                  <a:lnTo>
                    <a:pt x="400974" y="1647242"/>
                  </a:lnTo>
                  <a:close/>
                  <a:moveTo>
                    <a:pt x="611214" y="1751279"/>
                  </a:moveTo>
                  <a:lnTo>
                    <a:pt x="611214" y="1751279"/>
                  </a:lnTo>
                  <a:cubicBezTo>
                    <a:pt x="606879" y="1749111"/>
                    <a:pt x="604712" y="1746944"/>
                    <a:pt x="606879" y="1742609"/>
                  </a:cubicBezTo>
                  <a:cubicBezTo>
                    <a:pt x="609046" y="1738274"/>
                    <a:pt x="611214" y="1736107"/>
                    <a:pt x="615549" y="1738274"/>
                  </a:cubicBezTo>
                  <a:cubicBezTo>
                    <a:pt x="619884" y="1740441"/>
                    <a:pt x="622051" y="1742609"/>
                    <a:pt x="619884" y="1746944"/>
                  </a:cubicBezTo>
                  <a:cubicBezTo>
                    <a:pt x="619884" y="1749111"/>
                    <a:pt x="615549" y="1751279"/>
                    <a:pt x="611214" y="1751279"/>
                  </a:cubicBezTo>
                  <a:lnTo>
                    <a:pt x="611214" y="1751279"/>
                  </a:lnTo>
                  <a:close/>
                  <a:moveTo>
                    <a:pt x="840961" y="1796795"/>
                  </a:moveTo>
                  <a:lnTo>
                    <a:pt x="840961" y="1796795"/>
                  </a:lnTo>
                  <a:cubicBezTo>
                    <a:pt x="836626" y="1796795"/>
                    <a:pt x="834459" y="1792460"/>
                    <a:pt x="834459" y="1790292"/>
                  </a:cubicBezTo>
                  <a:cubicBezTo>
                    <a:pt x="834459" y="1785957"/>
                    <a:pt x="838793" y="1783790"/>
                    <a:pt x="840961" y="1783790"/>
                  </a:cubicBezTo>
                  <a:cubicBezTo>
                    <a:pt x="845296" y="1783790"/>
                    <a:pt x="847463" y="1788125"/>
                    <a:pt x="847463" y="1790292"/>
                  </a:cubicBezTo>
                  <a:cubicBezTo>
                    <a:pt x="849631" y="1792460"/>
                    <a:pt x="845296" y="1796795"/>
                    <a:pt x="840961" y="1796795"/>
                  </a:cubicBezTo>
                  <a:lnTo>
                    <a:pt x="840961" y="1796795"/>
                  </a:lnTo>
                  <a:close/>
                  <a:moveTo>
                    <a:pt x="1075043" y="1779455"/>
                  </a:moveTo>
                  <a:lnTo>
                    <a:pt x="1075043" y="1779455"/>
                  </a:lnTo>
                  <a:cubicBezTo>
                    <a:pt x="1070708" y="1779455"/>
                    <a:pt x="1068541" y="1777288"/>
                    <a:pt x="1066373" y="1772953"/>
                  </a:cubicBezTo>
                  <a:cubicBezTo>
                    <a:pt x="1066373" y="1768618"/>
                    <a:pt x="1068541" y="1766451"/>
                    <a:pt x="1072875" y="1764283"/>
                  </a:cubicBezTo>
                  <a:cubicBezTo>
                    <a:pt x="1077210" y="1764283"/>
                    <a:pt x="1079378" y="1766451"/>
                    <a:pt x="1081545" y="1768618"/>
                  </a:cubicBezTo>
                  <a:cubicBezTo>
                    <a:pt x="1081545" y="1775120"/>
                    <a:pt x="1079378" y="1779455"/>
                    <a:pt x="1075043" y="1779455"/>
                  </a:cubicBezTo>
                  <a:lnTo>
                    <a:pt x="1075043" y="1779455"/>
                  </a:lnTo>
                  <a:close/>
                  <a:moveTo>
                    <a:pt x="1298288" y="1703595"/>
                  </a:moveTo>
                  <a:lnTo>
                    <a:pt x="1298288" y="1703595"/>
                  </a:lnTo>
                  <a:cubicBezTo>
                    <a:pt x="1293953" y="1705763"/>
                    <a:pt x="1291785" y="1703595"/>
                    <a:pt x="1289618" y="1701428"/>
                  </a:cubicBezTo>
                  <a:cubicBezTo>
                    <a:pt x="1287450" y="1697093"/>
                    <a:pt x="1289618" y="1694926"/>
                    <a:pt x="1291785" y="1692758"/>
                  </a:cubicBezTo>
                  <a:cubicBezTo>
                    <a:pt x="1296120" y="1690591"/>
                    <a:pt x="1298288" y="1692758"/>
                    <a:pt x="1300455" y="1694926"/>
                  </a:cubicBezTo>
                  <a:cubicBezTo>
                    <a:pt x="1302622" y="1699260"/>
                    <a:pt x="1300455" y="1703595"/>
                    <a:pt x="1298288" y="1703595"/>
                  </a:cubicBezTo>
                  <a:lnTo>
                    <a:pt x="1298288" y="1703595"/>
                  </a:lnTo>
                  <a:close/>
                  <a:moveTo>
                    <a:pt x="1493356" y="1573550"/>
                  </a:moveTo>
                  <a:lnTo>
                    <a:pt x="1493356" y="1573550"/>
                  </a:lnTo>
                  <a:cubicBezTo>
                    <a:pt x="1491188" y="1575717"/>
                    <a:pt x="1486853" y="1575717"/>
                    <a:pt x="1482519" y="1573550"/>
                  </a:cubicBezTo>
                  <a:cubicBezTo>
                    <a:pt x="1480351" y="1571382"/>
                    <a:pt x="1480351" y="1567048"/>
                    <a:pt x="1482519" y="1562713"/>
                  </a:cubicBezTo>
                  <a:cubicBezTo>
                    <a:pt x="1484686" y="1558378"/>
                    <a:pt x="1489021" y="1560545"/>
                    <a:pt x="1493356" y="1562713"/>
                  </a:cubicBezTo>
                  <a:cubicBezTo>
                    <a:pt x="1495523" y="1567048"/>
                    <a:pt x="1495523" y="1571382"/>
                    <a:pt x="1493356" y="1573550"/>
                  </a:cubicBezTo>
                  <a:lnTo>
                    <a:pt x="1493356" y="1573550"/>
                  </a:lnTo>
                  <a:close/>
                  <a:moveTo>
                    <a:pt x="1647243" y="1397989"/>
                  </a:moveTo>
                  <a:lnTo>
                    <a:pt x="1647243" y="1397989"/>
                  </a:lnTo>
                  <a:cubicBezTo>
                    <a:pt x="1645076" y="1400156"/>
                    <a:pt x="1640741" y="1402323"/>
                    <a:pt x="1638573" y="1400156"/>
                  </a:cubicBezTo>
                  <a:cubicBezTo>
                    <a:pt x="1636406" y="1397989"/>
                    <a:pt x="1634238" y="1393654"/>
                    <a:pt x="1636406" y="1391486"/>
                  </a:cubicBezTo>
                  <a:cubicBezTo>
                    <a:pt x="1638573" y="1389319"/>
                    <a:pt x="1642908" y="1387151"/>
                    <a:pt x="1645076" y="1389319"/>
                  </a:cubicBezTo>
                  <a:cubicBezTo>
                    <a:pt x="1649410" y="1389319"/>
                    <a:pt x="1649410" y="1393654"/>
                    <a:pt x="1647243" y="1397989"/>
                  </a:cubicBezTo>
                  <a:lnTo>
                    <a:pt x="1647243" y="1397989"/>
                  </a:lnTo>
                  <a:close/>
                  <a:moveTo>
                    <a:pt x="1751279" y="1187748"/>
                  </a:moveTo>
                  <a:lnTo>
                    <a:pt x="1751279" y="1187748"/>
                  </a:lnTo>
                  <a:cubicBezTo>
                    <a:pt x="1749112" y="1192083"/>
                    <a:pt x="1746944" y="1194251"/>
                    <a:pt x="1742610" y="1192083"/>
                  </a:cubicBezTo>
                  <a:cubicBezTo>
                    <a:pt x="1738275" y="1189916"/>
                    <a:pt x="1736107" y="1187748"/>
                    <a:pt x="1738275" y="1183414"/>
                  </a:cubicBezTo>
                  <a:cubicBezTo>
                    <a:pt x="1740442" y="1179079"/>
                    <a:pt x="1742610" y="1176911"/>
                    <a:pt x="1746944" y="1179079"/>
                  </a:cubicBezTo>
                  <a:cubicBezTo>
                    <a:pt x="1749112" y="1179079"/>
                    <a:pt x="1751279" y="1183414"/>
                    <a:pt x="1751279" y="1187748"/>
                  </a:cubicBezTo>
                  <a:lnTo>
                    <a:pt x="1751279" y="1187748"/>
                  </a:lnTo>
                  <a:close/>
                  <a:moveTo>
                    <a:pt x="1796795" y="955834"/>
                  </a:moveTo>
                  <a:lnTo>
                    <a:pt x="1796795" y="955834"/>
                  </a:lnTo>
                  <a:cubicBezTo>
                    <a:pt x="1796795" y="960169"/>
                    <a:pt x="1792460" y="962336"/>
                    <a:pt x="1790293" y="962336"/>
                  </a:cubicBezTo>
                  <a:cubicBezTo>
                    <a:pt x="1785958" y="962336"/>
                    <a:pt x="1783791" y="958001"/>
                    <a:pt x="1783791" y="955834"/>
                  </a:cubicBezTo>
                  <a:cubicBezTo>
                    <a:pt x="1783791" y="951499"/>
                    <a:pt x="1788126" y="949332"/>
                    <a:pt x="1790293" y="949332"/>
                  </a:cubicBezTo>
                  <a:cubicBezTo>
                    <a:pt x="1792460" y="949332"/>
                    <a:pt x="1796795" y="953667"/>
                    <a:pt x="1796795" y="955834"/>
                  </a:cubicBezTo>
                  <a:lnTo>
                    <a:pt x="1796795" y="955834"/>
                  </a:lnTo>
                  <a:close/>
                  <a:moveTo>
                    <a:pt x="1779456" y="721752"/>
                  </a:moveTo>
                  <a:lnTo>
                    <a:pt x="1779456" y="721752"/>
                  </a:lnTo>
                  <a:cubicBezTo>
                    <a:pt x="1779456" y="726087"/>
                    <a:pt x="1777288" y="728254"/>
                    <a:pt x="1775121" y="730422"/>
                  </a:cubicBezTo>
                  <a:cubicBezTo>
                    <a:pt x="1770786" y="730422"/>
                    <a:pt x="1768619" y="728254"/>
                    <a:pt x="1766451" y="726087"/>
                  </a:cubicBezTo>
                  <a:cubicBezTo>
                    <a:pt x="1766451" y="721752"/>
                    <a:pt x="1768619" y="719585"/>
                    <a:pt x="1772953" y="717417"/>
                  </a:cubicBezTo>
                  <a:cubicBezTo>
                    <a:pt x="1775121" y="715250"/>
                    <a:pt x="1779456" y="719585"/>
                    <a:pt x="1779456" y="721752"/>
                  </a:cubicBezTo>
                  <a:lnTo>
                    <a:pt x="1779456" y="721752"/>
                  </a:lnTo>
                  <a:close/>
                  <a:moveTo>
                    <a:pt x="1703596" y="500675"/>
                  </a:moveTo>
                  <a:lnTo>
                    <a:pt x="1703596" y="500675"/>
                  </a:lnTo>
                  <a:cubicBezTo>
                    <a:pt x="1705763" y="505010"/>
                    <a:pt x="1703596" y="509345"/>
                    <a:pt x="1701429" y="509345"/>
                  </a:cubicBezTo>
                  <a:cubicBezTo>
                    <a:pt x="1697094" y="511512"/>
                    <a:pt x="1694926" y="509345"/>
                    <a:pt x="1692759" y="507177"/>
                  </a:cubicBezTo>
                  <a:cubicBezTo>
                    <a:pt x="1690591" y="502842"/>
                    <a:pt x="1692759" y="500675"/>
                    <a:pt x="1694926" y="498508"/>
                  </a:cubicBezTo>
                  <a:cubicBezTo>
                    <a:pt x="1699261" y="496340"/>
                    <a:pt x="1703596" y="496340"/>
                    <a:pt x="1703596" y="500675"/>
                  </a:cubicBezTo>
                  <a:lnTo>
                    <a:pt x="1703596" y="500675"/>
                  </a:lnTo>
                  <a:close/>
                  <a:moveTo>
                    <a:pt x="1573550" y="305607"/>
                  </a:moveTo>
                  <a:lnTo>
                    <a:pt x="1573550" y="305607"/>
                  </a:lnTo>
                  <a:cubicBezTo>
                    <a:pt x="1575718" y="307774"/>
                    <a:pt x="1575718" y="312109"/>
                    <a:pt x="1573550" y="316444"/>
                  </a:cubicBezTo>
                  <a:cubicBezTo>
                    <a:pt x="1571383" y="318611"/>
                    <a:pt x="1567048" y="318611"/>
                    <a:pt x="1562713" y="316444"/>
                  </a:cubicBezTo>
                  <a:cubicBezTo>
                    <a:pt x="1560546" y="314276"/>
                    <a:pt x="1560546" y="309942"/>
                    <a:pt x="1562713" y="305607"/>
                  </a:cubicBezTo>
                  <a:cubicBezTo>
                    <a:pt x="1567048" y="303439"/>
                    <a:pt x="1571383" y="303439"/>
                    <a:pt x="1573550" y="305607"/>
                  </a:cubicBezTo>
                  <a:lnTo>
                    <a:pt x="1573550" y="305607"/>
                  </a:lnTo>
                  <a:close/>
                  <a:moveTo>
                    <a:pt x="1397989" y="151720"/>
                  </a:moveTo>
                  <a:lnTo>
                    <a:pt x="1397989" y="151720"/>
                  </a:lnTo>
                  <a:cubicBezTo>
                    <a:pt x="1400156" y="153887"/>
                    <a:pt x="1402324" y="158222"/>
                    <a:pt x="1400156" y="160389"/>
                  </a:cubicBezTo>
                  <a:cubicBezTo>
                    <a:pt x="1397989" y="162557"/>
                    <a:pt x="1393654" y="164724"/>
                    <a:pt x="1391487" y="162557"/>
                  </a:cubicBezTo>
                  <a:cubicBezTo>
                    <a:pt x="1389319" y="160389"/>
                    <a:pt x="1387152" y="156055"/>
                    <a:pt x="1389319" y="153887"/>
                  </a:cubicBezTo>
                  <a:cubicBezTo>
                    <a:pt x="1389319" y="149552"/>
                    <a:pt x="1393654" y="149552"/>
                    <a:pt x="1397989" y="151720"/>
                  </a:cubicBezTo>
                  <a:lnTo>
                    <a:pt x="1397989" y="151720"/>
                  </a:lnTo>
                  <a:close/>
                  <a:moveTo>
                    <a:pt x="1187749" y="47683"/>
                  </a:moveTo>
                  <a:lnTo>
                    <a:pt x="1187749" y="47683"/>
                  </a:lnTo>
                  <a:cubicBezTo>
                    <a:pt x="1192084" y="49851"/>
                    <a:pt x="1194251" y="52018"/>
                    <a:pt x="1192084" y="56353"/>
                  </a:cubicBezTo>
                  <a:cubicBezTo>
                    <a:pt x="1189916" y="60688"/>
                    <a:pt x="1187749" y="62855"/>
                    <a:pt x="1183414" y="60688"/>
                  </a:cubicBezTo>
                  <a:cubicBezTo>
                    <a:pt x="1179079" y="58520"/>
                    <a:pt x="1176912" y="56353"/>
                    <a:pt x="1179079" y="52018"/>
                  </a:cubicBezTo>
                  <a:cubicBezTo>
                    <a:pt x="1179079" y="47683"/>
                    <a:pt x="1183414" y="45516"/>
                    <a:pt x="1187749" y="47683"/>
                  </a:cubicBezTo>
                  <a:lnTo>
                    <a:pt x="1187749" y="47683"/>
                  </a:lnTo>
                  <a:close/>
                  <a:moveTo>
                    <a:pt x="838793" y="2167"/>
                  </a:moveTo>
                  <a:lnTo>
                    <a:pt x="838793" y="2167"/>
                  </a:lnTo>
                  <a:cubicBezTo>
                    <a:pt x="843128" y="2167"/>
                    <a:pt x="845296" y="4335"/>
                    <a:pt x="845296" y="8670"/>
                  </a:cubicBezTo>
                  <a:cubicBezTo>
                    <a:pt x="845296" y="13005"/>
                    <a:pt x="843128" y="15172"/>
                    <a:pt x="838793" y="15172"/>
                  </a:cubicBezTo>
                  <a:cubicBezTo>
                    <a:pt x="834459" y="15172"/>
                    <a:pt x="832291" y="13005"/>
                    <a:pt x="832291" y="8670"/>
                  </a:cubicBezTo>
                  <a:cubicBezTo>
                    <a:pt x="832291" y="6502"/>
                    <a:pt x="834459" y="2167"/>
                    <a:pt x="838793" y="2167"/>
                  </a:cubicBezTo>
                  <a:lnTo>
                    <a:pt x="838793" y="2167"/>
                  </a:lnTo>
                  <a:close/>
                  <a:moveTo>
                    <a:pt x="609046" y="49851"/>
                  </a:moveTo>
                  <a:lnTo>
                    <a:pt x="609046" y="49851"/>
                  </a:lnTo>
                  <a:cubicBezTo>
                    <a:pt x="613381" y="47683"/>
                    <a:pt x="615549" y="49851"/>
                    <a:pt x="617716" y="54186"/>
                  </a:cubicBezTo>
                  <a:cubicBezTo>
                    <a:pt x="619884" y="58520"/>
                    <a:pt x="617716" y="60688"/>
                    <a:pt x="613381" y="62855"/>
                  </a:cubicBezTo>
                  <a:cubicBezTo>
                    <a:pt x="609046" y="65023"/>
                    <a:pt x="606879" y="62855"/>
                    <a:pt x="604712" y="58520"/>
                  </a:cubicBezTo>
                  <a:cubicBezTo>
                    <a:pt x="602544" y="54186"/>
                    <a:pt x="604712" y="49851"/>
                    <a:pt x="609046" y="49851"/>
                  </a:cubicBezTo>
                  <a:lnTo>
                    <a:pt x="609046" y="49851"/>
                  </a:lnTo>
                  <a:close/>
                  <a:moveTo>
                    <a:pt x="398806" y="153887"/>
                  </a:moveTo>
                  <a:lnTo>
                    <a:pt x="398806" y="153887"/>
                  </a:lnTo>
                  <a:cubicBezTo>
                    <a:pt x="400974" y="151720"/>
                    <a:pt x="405308" y="151720"/>
                    <a:pt x="407476" y="156055"/>
                  </a:cubicBezTo>
                  <a:cubicBezTo>
                    <a:pt x="409643" y="158222"/>
                    <a:pt x="409643" y="162557"/>
                    <a:pt x="405308" y="164724"/>
                  </a:cubicBezTo>
                  <a:cubicBezTo>
                    <a:pt x="403141" y="166892"/>
                    <a:pt x="398806" y="166892"/>
                    <a:pt x="396639" y="162557"/>
                  </a:cubicBezTo>
                  <a:cubicBezTo>
                    <a:pt x="394471" y="160389"/>
                    <a:pt x="394471" y="156055"/>
                    <a:pt x="398806" y="153887"/>
                  </a:cubicBezTo>
                  <a:lnTo>
                    <a:pt x="398806" y="153887"/>
                  </a:lnTo>
                  <a:close/>
                  <a:moveTo>
                    <a:pt x="223245" y="307774"/>
                  </a:moveTo>
                  <a:lnTo>
                    <a:pt x="223245" y="307774"/>
                  </a:lnTo>
                  <a:cubicBezTo>
                    <a:pt x="225412" y="305607"/>
                    <a:pt x="229747" y="305607"/>
                    <a:pt x="234082" y="307774"/>
                  </a:cubicBezTo>
                  <a:cubicBezTo>
                    <a:pt x="236249" y="309942"/>
                    <a:pt x="236249" y="314276"/>
                    <a:pt x="234082" y="318611"/>
                  </a:cubicBezTo>
                  <a:cubicBezTo>
                    <a:pt x="231914" y="320779"/>
                    <a:pt x="227580" y="320779"/>
                    <a:pt x="223245" y="318611"/>
                  </a:cubicBezTo>
                  <a:cubicBezTo>
                    <a:pt x="221077" y="314276"/>
                    <a:pt x="218910" y="309942"/>
                    <a:pt x="223245" y="307774"/>
                  </a:cubicBezTo>
                  <a:lnTo>
                    <a:pt x="223245" y="307774"/>
                  </a:lnTo>
                  <a:close/>
                  <a:moveTo>
                    <a:pt x="93199" y="502842"/>
                  </a:moveTo>
                  <a:lnTo>
                    <a:pt x="93199" y="502842"/>
                  </a:lnTo>
                  <a:cubicBezTo>
                    <a:pt x="95367" y="498508"/>
                    <a:pt x="99702" y="498508"/>
                    <a:pt x="101869" y="500675"/>
                  </a:cubicBezTo>
                  <a:cubicBezTo>
                    <a:pt x="106204" y="502842"/>
                    <a:pt x="106204" y="507177"/>
                    <a:pt x="104036" y="509345"/>
                  </a:cubicBezTo>
                  <a:cubicBezTo>
                    <a:pt x="101869" y="513679"/>
                    <a:pt x="97534" y="513679"/>
                    <a:pt x="95367" y="511512"/>
                  </a:cubicBezTo>
                  <a:cubicBezTo>
                    <a:pt x="93199" y="511512"/>
                    <a:pt x="91032" y="507177"/>
                    <a:pt x="93199" y="502842"/>
                  </a:cubicBezTo>
                  <a:lnTo>
                    <a:pt x="93199" y="502842"/>
                  </a:lnTo>
                  <a:close/>
                  <a:moveTo>
                    <a:pt x="17339" y="726087"/>
                  </a:moveTo>
                  <a:lnTo>
                    <a:pt x="17339" y="726087"/>
                  </a:lnTo>
                  <a:cubicBezTo>
                    <a:pt x="17339" y="721752"/>
                    <a:pt x="21674" y="719585"/>
                    <a:pt x="26009" y="719585"/>
                  </a:cubicBezTo>
                  <a:cubicBezTo>
                    <a:pt x="30344" y="719585"/>
                    <a:pt x="32511" y="723920"/>
                    <a:pt x="32511" y="728254"/>
                  </a:cubicBezTo>
                  <a:cubicBezTo>
                    <a:pt x="32511" y="732589"/>
                    <a:pt x="28177" y="734757"/>
                    <a:pt x="23842" y="734757"/>
                  </a:cubicBezTo>
                  <a:cubicBezTo>
                    <a:pt x="19507" y="732589"/>
                    <a:pt x="17339" y="730422"/>
                    <a:pt x="17339" y="726087"/>
                  </a:cubicBezTo>
                  <a:lnTo>
                    <a:pt x="17339" y="726087"/>
                  </a:lnTo>
                  <a:close/>
                  <a:moveTo>
                    <a:pt x="2167" y="960169"/>
                  </a:moveTo>
                  <a:lnTo>
                    <a:pt x="2167" y="960169"/>
                  </a:lnTo>
                  <a:cubicBezTo>
                    <a:pt x="2167" y="955834"/>
                    <a:pt x="4335" y="953667"/>
                    <a:pt x="8670" y="953667"/>
                  </a:cubicBezTo>
                  <a:cubicBezTo>
                    <a:pt x="13005" y="953667"/>
                    <a:pt x="15172" y="955834"/>
                    <a:pt x="15172" y="960169"/>
                  </a:cubicBezTo>
                  <a:cubicBezTo>
                    <a:pt x="15172" y="964504"/>
                    <a:pt x="13005" y="966671"/>
                    <a:pt x="8670" y="966671"/>
                  </a:cubicBezTo>
                  <a:cubicBezTo>
                    <a:pt x="6502" y="966671"/>
                    <a:pt x="2167" y="964504"/>
                    <a:pt x="2167" y="960169"/>
                  </a:cubicBezTo>
                  <a:lnTo>
                    <a:pt x="2167" y="960169"/>
                  </a:lnTo>
                  <a:close/>
                  <a:moveTo>
                    <a:pt x="49851" y="1189916"/>
                  </a:moveTo>
                  <a:lnTo>
                    <a:pt x="49851" y="1189916"/>
                  </a:lnTo>
                  <a:cubicBezTo>
                    <a:pt x="47683" y="1185581"/>
                    <a:pt x="49851" y="1183414"/>
                    <a:pt x="54186" y="1181246"/>
                  </a:cubicBezTo>
                  <a:cubicBezTo>
                    <a:pt x="58520" y="1179079"/>
                    <a:pt x="60688" y="1181246"/>
                    <a:pt x="62855" y="1185581"/>
                  </a:cubicBezTo>
                  <a:cubicBezTo>
                    <a:pt x="65023" y="1189916"/>
                    <a:pt x="62855" y="1192083"/>
                    <a:pt x="58520" y="1194251"/>
                  </a:cubicBezTo>
                  <a:cubicBezTo>
                    <a:pt x="54186" y="1196418"/>
                    <a:pt x="49851" y="1194251"/>
                    <a:pt x="49851" y="1189916"/>
                  </a:cubicBezTo>
                  <a:lnTo>
                    <a:pt x="49851" y="1189916"/>
                  </a:lnTo>
                  <a:close/>
                  <a:moveTo>
                    <a:pt x="153887" y="1400156"/>
                  </a:moveTo>
                  <a:lnTo>
                    <a:pt x="153887" y="1400156"/>
                  </a:lnTo>
                  <a:cubicBezTo>
                    <a:pt x="151720" y="1397989"/>
                    <a:pt x="151720" y="1393654"/>
                    <a:pt x="156055" y="1391486"/>
                  </a:cubicBezTo>
                  <a:cubicBezTo>
                    <a:pt x="158222" y="1389319"/>
                    <a:pt x="162557" y="1389319"/>
                    <a:pt x="164724" y="1393654"/>
                  </a:cubicBezTo>
                  <a:cubicBezTo>
                    <a:pt x="166892" y="1395821"/>
                    <a:pt x="166892" y="1400156"/>
                    <a:pt x="162557" y="1402323"/>
                  </a:cubicBezTo>
                  <a:cubicBezTo>
                    <a:pt x="160389" y="1404491"/>
                    <a:pt x="156055" y="1402323"/>
                    <a:pt x="153887" y="1400156"/>
                  </a:cubicBezTo>
                  <a:lnTo>
                    <a:pt x="153887" y="1400156"/>
                  </a:lnTo>
                  <a:close/>
                  <a:moveTo>
                    <a:pt x="307774" y="1575717"/>
                  </a:moveTo>
                  <a:lnTo>
                    <a:pt x="307774" y="1575717"/>
                  </a:lnTo>
                  <a:cubicBezTo>
                    <a:pt x="305607" y="1573550"/>
                    <a:pt x="305607" y="1569215"/>
                    <a:pt x="307774" y="1564880"/>
                  </a:cubicBezTo>
                  <a:cubicBezTo>
                    <a:pt x="309942" y="1562713"/>
                    <a:pt x="314277" y="1562713"/>
                    <a:pt x="318611" y="1564880"/>
                  </a:cubicBezTo>
                  <a:cubicBezTo>
                    <a:pt x="320779" y="1567048"/>
                    <a:pt x="320779" y="1571382"/>
                    <a:pt x="318611" y="1575717"/>
                  </a:cubicBezTo>
                  <a:cubicBezTo>
                    <a:pt x="314277" y="1577885"/>
                    <a:pt x="309942" y="1577885"/>
                    <a:pt x="307774" y="1575717"/>
                  </a:cubicBezTo>
                  <a:lnTo>
                    <a:pt x="307774" y="1575717"/>
                  </a:lnTo>
                  <a:close/>
                  <a:moveTo>
                    <a:pt x="502843" y="1705763"/>
                  </a:moveTo>
                  <a:lnTo>
                    <a:pt x="502843" y="1705763"/>
                  </a:lnTo>
                  <a:cubicBezTo>
                    <a:pt x="498508" y="1703595"/>
                    <a:pt x="498508" y="1699260"/>
                    <a:pt x="500675" y="1697093"/>
                  </a:cubicBezTo>
                  <a:cubicBezTo>
                    <a:pt x="502843" y="1692758"/>
                    <a:pt x="507177" y="1692758"/>
                    <a:pt x="509345" y="1694926"/>
                  </a:cubicBezTo>
                  <a:cubicBezTo>
                    <a:pt x="513680" y="1697093"/>
                    <a:pt x="513680" y="1701428"/>
                    <a:pt x="511512" y="1703595"/>
                  </a:cubicBezTo>
                  <a:cubicBezTo>
                    <a:pt x="511512" y="1705763"/>
                    <a:pt x="507177" y="1707930"/>
                    <a:pt x="502843" y="1705763"/>
                  </a:cubicBezTo>
                  <a:lnTo>
                    <a:pt x="502843" y="1705763"/>
                  </a:lnTo>
                  <a:close/>
                  <a:moveTo>
                    <a:pt x="726087" y="1781623"/>
                  </a:moveTo>
                  <a:lnTo>
                    <a:pt x="726087" y="1781623"/>
                  </a:lnTo>
                  <a:cubicBezTo>
                    <a:pt x="721753" y="1781623"/>
                    <a:pt x="719585" y="1777288"/>
                    <a:pt x="719585" y="1772953"/>
                  </a:cubicBezTo>
                  <a:cubicBezTo>
                    <a:pt x="719585" y="1768618"/>
                    <a:pt x="723920" y="1766451"/>
                    <a:pt x="728255" y="1766451"/>
                  </a:cubicBezTo>
                  <a:cubicBezTo>
                    <a:pt x="732590" y="1766451"/>
                    <a:pt x="734757" y="1770785"/>
                    <a:pt x="734757" y="1775120"/>
                  </a:cubicBezTo>
                  <a:cubicBezTo>
                    <a:pt x="732590" y="1779455"/>
                    <a:pt x="730422" y="1781623"/>
                    <a:pt x="726087" y="1781623"/>
                  </a:cubicBezTo>
                  <a:lnTo>
                    <a:pt x="726087" y="1781623"/>
                  </a:lnTo>
                  <a:close/>
                  <a:moveTo>
                    <a:pt x="960169" y="1796795"/>
                  </a:moveTo>
                  <a:lnTo>
                    <a:pt x="960169" y="1796795"/>
                  </a:lnTo>
                  <a:cubicBezTo>
                    <a:pt x="955834" y="1796795"/>
                    <a:pt x="953667" y="1794627"/>
                    <a:pt x="953667" y="1790292"/>
                  </a:cubicBezTo>
                  <a:cubicBezTo>
                    <a:pt x="953667" y="1785957"/>
                    <a:pt x="955834" y="1783790"/>
                    <a:pt x="960169" y="1783790"/>
                  </a:cubicBezTo>
                  <a:cubicBezTo>
                    <a:pt x="964504" y="1783790"/>
                    <a:pt x="966671" y="1785957"/>
                    <a:pt x="966671" y="1790292"/>
                  </a:cubicBezTo>
                  <a:cubicBezTo>
                    <a:pt x="966671" y="1792460"/>
                    <a:pt x="964504" y="1794627"/>
                    <a:pt x="960169" y="1796795"/>
                  </a:cubicBezTo>
                  <a:lnTo>
                    <a:pt x="960169" y="1796795"/>
                  </a:lnTo>
                  <a:close/>
                  <a:moveTo>
                    <a:pt x="1189916" y="1749111"/>
                  </a:moveTo>
                  <a:lnTo>
                    <a:pt x="1189916" y="1749111"/>
                  </a:lnTo>
                  <a:cubicBezTo>
                    <a:pt x="1185581" y="1751279"/>
                    <a:pt x="1183414" y="1749111"/>
                    <a:pt x="1181247" y="1744776"/>
                  </a:cubicBezTo>
                  <a:cubicBezTo>
                    <a:pt x="1179079" y="1740441"/>
                    <a:pt x="1181247" y="1738274"/>
                    <a:pt x="1185581" y="1736107"/>
                  </a:cubicBezTo>
                  <a:cubicBezTo>
                    <a:pt x="1189916" y="1733939"/>
                    <a:pt x="1192084" y="1736107"/>
                    <a:pt x="1194251" y="1740441"/>
                  </a:cubicBezTo>
                  <a:cubicBezTo>
                    <a:pt x="1196419" y="1744776"/>
                    <a:pt x="1194251" y="1749111"/>
                    <a:pt x="1189916" y="1749111"/>
                  </a:cubicBezTo>
                  <a:lnTo>
                    <a:pt x="1189916" y="1749111"/>
                  </a:lnTo>
                  <a:close/>
                  <a:moveTo>
                    <a:pt x="1400156" y="1645075"/>
                  </a:moveTo>
                  <a:lnTo>
                    <a:pt x="1400156" y="1645075"/>
                  </a:lnTo>
                  <a:cubicBezTo>
                    <a:pt x="1397989" y="1647242"/>
                    <a:pt x="1393654" y="1647242"/>
                    <a:pt x="1391487" y="1642907"/>
                  </a:cubicBezTo>
                  <a:cubicBezTo>
                    <a:pt x="1389319" y="1640740"/>
                    <a:pt x="1389319" y="1636405"/>
                    <a:pt x="1393654" y="1634238"/>
                  </a:cubicBezTo>
                  <a:cubicBezTo>
                    <a:pt x="1395822" y="1632070"/>
                    <a:pt x="1400156" y="1632070"/>
                    <a:pt x="1402324" y="1636405"/>
                  </a:cubicBezTo>
                  <a:cubicBezTo>
                    <a:pt x="1404491" y="1638573"/>
                    <a:pt x="1402324" y="1642907"/>
                    <a:pt x="1400156" y="1645075"/>
                  </a:cubicBezTo>
                  <a:lnTo>
                    <a:pt x="1400156" y="1645075"/>
                  </a:lnTo>
                  <a:close/>
                  <a:moveTo>
                    <a:pt x="1575718" y="1491188"/>
                  </a:moveTo>
                  <a:lnTo>
                    <a:pt x="1575718" y="1491188"/>
                  </a:lnTo>
                  <a:cubicBezTo>
                    <a:pt x="1573550" y="1493355"/>
                    <a:pt x="1569216" y="1493355"/>
                    <a:pt x="1564881" y="1491188"/>
                  </a:cubicBezTo>
                  <a:cubicBezTo>
                    <a:pt x="1562713" y="1489020"/>
                    <a:pt x="1562713" y="1484685"/>
                    <a:pt x="1564881" y="1480351"/>
                  </a:cubicBezTo>
                  <a:cubicBezTo>
                    <a:pt x="1567048" y="1478183"/>
                    <a:pt x="1571383" y="1478183"/>
                    <a:pt x="1575718" y="1480351"/>
                  </a:cubicBezTo>
                  <a:cubicBezTo>
                    <a:pt x="1577885" y="1482518"/>
                    <a:pt x="1577885" y="1486853"/>
                    <a:pt x="1575718" y="1491188"/>
                  </a:cubicBezTo>
                  <a:lnTo>
                    <a:pt x="1575718" y="1491188"/>
                  </a:lnTo>
                  <a:close/>
                  <a:moveTo>
                    <a:pt x="1705763" y="1296120"/>
                  </a:moveTo>
                  <a:lnTo>
                    <a:pt x="1705763" y="1296120"/>
                  </a:lnTo>
                  <a:cubicBezTo>
                    <a:pt x="1703596" y="1300454"/>
                    <a:pt x="1699261" y="1300454"/>
                    <a:pt x="1697094" y="1298287"/>
                  </a:cubicBezTo>
                  <a:cubicBezTo>
                    <a:pt x="1692759" y="1296120"/>
                    <a:pt x="1692759" y="1291785"/>
                    <a:pt x="1692759" y="1289617"/>
                  </a:cubicBezTo>
                  <a:cubicBezTo>
                    <a:pt x="1694926" y="1285282"/>
                    <a:pt x="1699261" y="1285282"/>
                    <a:pt x="1701429" y="1287450"/>
                  </a:cubicBezTo>
                  <a:cubicBezTo>
                    <a:pt x="1705763" y="1287450"/>
                    <a:pt x="1707931" y="1291785"/>
                    <a:pt x="1705763" y="1296120"/>
                  </a:cubicBezTo>
                  <a:lnTo>
                    <a:pt x="1705763" y="1296120"/>
                  </a:lnTo>
                  <a:close/>
                  <a:moveTo>
                    <a:pt x="1781623" y="1072875"/>
                  </a:moveTo>
                  <a:lnTo>
                    <a:pt x="1781623" y="1072875"/>
                  </a:lnTo>
                  <a:cubicBezTo>
                    <a:pt x="1781623" y="1077210"/>
                    <a:pt x="1777288" y="1079377"/>
                    <a:pt x="1772953" y="1079377"/>
                  </a:cubicBezTo>
                  <a:cubicBezTo>
                    <a:pt x="1768619" y="1079377"/>
                    <a:pt x="1766451" y="1075042"/>
                    <a:pt x="1766451" y="1070707"/>
                  </a:cubicBezTo>
                  <a:cubicBezTo>
                    <a:pt x="1766451" y="1066373"/>
                    <a:pt x="1770786" y="1064205"/>
                    <a:pt x="1775121" y="1064205"/>
                  </a:cubicBezTo>
                  <a:cubicBezTo>
                    <a:pt x="1779456" y="1066373"/>
                    <a:pt x="1781623" y="1068540"/>
                    <a:pt x="1781623" y="1072875"/>
                  </a:cubicBezTo>
                  <a:lnTo>
                    <a:pt x="1781623" y="1072875"/>
                  </a:lnTo>
                  <a:close/>
                  <a:moveTo>
                    <a:pt x="1796795" y="838793"/>
                  </a:moveTo>
                  <a:lnTo>
                    <a:pt x="1796795" y="838793"/>
                  </a:lnTo>
                  <a:cubicBezTo>
                    <a:pt x="1796795" y="843128"/>
                    <a:pt x="1794628" y="845295"/>
                    <a:pt x="1790293" y="845295"/>
                  </a:cubicBezTo>
                  <a:cubicBezTo>
                    <a:pt x="1785958" y="845295"/>
                    <a:pt x="1783791" y="843128"/>
                    <a:pt x="1783791" y="838793"/>
                  </a:cubicBezTo>
                  <a:cubicBezTo>
                    <a:pt x="1783791" y="834458"/>
                    <a:pt x="1785958" y="832291"/>
                    <a:pt x="1790293" y="832291"/>
                  </a:cubicBezTo>
                  <a:cubicBezTo>
                    <a:pt x="1792460" y="832291"/>
                    <a:pt x="1794628" y="834458"/>
                    <a:pt x="1796795" y="838793"/>
                  </a:cubicBezTo>
                  <a:lnTo>
                    <a:pt x="1796795" y="838793"/>
                  </a:lnTo>
                  <a:close/>
                  <a:moveTo>
                    <a:pt x="1749112" y="609046"/>
                  </a:moveTo>
                  <a:lnTo>
                    <a:pt x="1749112" y="609046"/>
                  </a:lnTo>
                  <a:cubicBezTo>
                    <a:pt x="1751279" y="613381"/>
                    <a:pt x="1749112" y="615548"/>
                    <a:pt x="1744777" y="617716"/>
                  </a:cubicBezTo>
                  <a:cubicBezTo>
                    <a:pt x="1740442" y="619883"/>
                    <a:pt x="1738275" y="617716"/>
                    <a:pt x="1736107" y="613381"/>
                  </a:cubicBezTo>
                  <a:cubicBezTo>
                    <a:pt x="1733940" y="609046"/>
                    <a:pt x="1736107" y="606879"/>
                    <a:pt x="1740442" y="604711"/>
                  </a:cubicBezTo>
                  <a:cubicBezTo>
                    <a:pt x="1744777" y="602544"/>
                    <a:pt x="1749112" y="604711"/>
                    <a:pt x="1749112" y="609046"/>
                  </a:cubicBezTo>
                  <a:lnTo>
                    <a:pt x="1749112" y="609046"/>
                  </a:lnTo>
                  <a:close/>
                  <a:moveTo>
                    <a:pt x="1645076" y="398806"/>
                  </a:moveTo>
                  <a:lnTo>
                    <a:pt x="1645076" y="398806"/>
                  </a:lnTo>
                  <a:cubicBezTo>
                    <a:pt x="1647243" y="400973"/>
                    <a:pt x="1647243" y="405308"/>
                    <a:pt x="1642908" y="407476"/>
                  </a:cubicBezTo>
                  <a:cubicBezTo>
                    <a:pt x="1640741" y="409643"/>
                    <a:pt x="1636406" y="409643"/>
                    <a:pt x="1634238" y="405308"/>
                  </a:cubicBezTo>
                  <a:cubicBezTo>
                    <a:pt x="1632071" y="403141"/>
                    <a:pt x="1632071" y="398806"/>
                    <a:pt x="1636406" y="396639"/>
                  </a:cubicBezTo>
                  <a:cubicBezTo>
                    <a:pt x="1638573" y="394471"/>
                    <a:pt x="1642908" y="394471"/>
                    <a:pt x="1645076" y="398806"/>
                  </a:cubicBezTo>
                  <a:lnTo>
                    <a:pt x="1645076" y="398806"/>
                  </a:lnTo>
                  <a:close/>
                  <a:moveTo>
                    <a:pt x="1491188" y="223245"/>
                  </a:moveTo>
                  <a:lnTo>
                    <a:pt x="1491188" y="223245"/>
                  </a:lnTo>
                  <a:cubicBezTo>
                    <a:pt x="1493356" y="225412"/>
                    <a:pt x="1493356" y="229747"/>
                    <a:pt x="1491188" y="234082"/>
                  </a:cubicBezTo>
                  <a:cubicBezTo>
                    <a:pt x="1489021" y="236249"/>
                    <a:pt x="1484686" y="236249"/>
                    <a:pt x="1482519" y="234082"/>
                  </a:cubicBezTo>
                  <a:cubicBezTo>
                    <a:pt x="1480351" y="231914"/>
                    <a:pt x="1480351" y="227580"/>
                    <a:pt x="1482519" y="225412"/>
                  </a:cubicBezTo>
                  <a:cubicBezTo>
                    <a:pt x="1482519" y="221077"/>
                    <a:pt x="1486853" y="218910"/>
                    <a:pt x="1491188" y="223245"/>
                  </a:cubicBezTo>
                  <a:lnTo>
                    <a:pt x="1491188" y="223245"/>
                  </a:lnTo>
                  <a:close/>
                  <a:moveTo>
                    <a:pt x="1296120" y="93199"/>
                  </a:moveTo>
                  <a:lnTo>
                    <a:pt x="1296120" y="93199"/>
                  </a:lnTo>
                  <a:cubicBezTo>
                    <a:pt x="1300455" y="95367"/>
                    <a:pt x="1300455" y="99702"/>
                    <a:pt x="1298288" y="101869"/>
                  </a:cubicBezTo>
                  <a:cubicBezTo>
                    <a:pt x="1296120" y="106204"/>
                    <a:pt x="1291785" y="106204"/>
                    <a:pt x="1289618" y="104036"/>
                  </a:cubicBezTo>
                  <a:cubicBezTo>
                    <a:pt x="1285283" y="101869"/>
                    <a:pt x="1285283" y="97534"/>
                    <a:pt x="1287450" y="95367"/>
                  </a:cubicBezTo>
                  <a:cubicBezTo>
                    <a:pt x="1287450" y="93199"/>
                    <a:pt x="1291785" y="91032"/>
                    <a:pt x="1296120" y="93199"/>
                  </a:cubicBezTo>
                  <a:lnTo>
                    <a:pt x="1296120" y="93199"/>
                  </a:lnTo>
                  <a:close/>
                  <a:moveTo>
                    <a:pt x="1072875" y="17339"/>
                  </a:moveTo>
                  <a:lnTo>
                    <a:pt x="1072875" y="17339"/>
                  </a:lnTo>
                  <a:cubicBezTo>
                    <a:pt x="1077210" y="17339"/>
                    <a:pt x="1079378" y="21674"/>
                    <a:pt x="1079378" y="26009"/>
                  </a:cubicBezTo>
                  <a:cubicBezTo>
                    <a:pt x="1079378" y="30344"/>
                    <a:pt x="1075043" y="32511"/>
                    <a:pt x="1070708" y="32511"/>
                  </a:cubicBezTo>
                  <a:cubicBezTo>
                    <a:pt x="1066373" y="32511"/>
                    <a:pt x="1064206" y="28177"/>
                    <a:pt x="1064206" y="23842"/>
                  </a:cubicBezTo>
                  <a:cubicBezTo>
                    <a:pt x="1066373" y="19507"/>
                    <a:pt x="1068541" y="17339"/>
                    <a:pt x="1072875" y="17339"/>
                  </a:cubicBezTo>
                  <a:lnTo>
                    <a:pt x="1072875" y="17339"/>
                  </a:lnTo>
                  <a:close/>
                  <a:moveTo>
                    <a:pt x="780273" y="8670"/>
                  </a:moveTo>
                  <a:lnTo>
                    <a:pt x="780273" y="8670"/>
                  </a:lnTo>
                  <a:cubicBezTo>
                    <a:pt x="784608" y="8670"/>
                    <a:pt x="786775" y="10837"/>
                    <a:pt x="788943" y="15172"/>
                  </a:cubicBezTo>
                  <a:cubicBezTo>
                    <a:pt x="788943" y="19507"/>
                    <a:pt x="786775" y="21674"/>
                    <a:pt x="782440" y="23842"/>
                  </a:cubicBezTo>
                  <a:cubicBezTo>
                    <a:pt x="778106" y="23842"/>
                    <a:pt x="775938" y="21674"/>
                    <a:pt x="773771" y="17339"/>
                  </a:cubicBezTo>
                  <a:cubicBezTo>
                    <a:pt x="773771" y="13005"/>
                    <a:pt x="775938" y="8670"/>
                    <a:pt x="780273" y="8670"/>
                  </a:cubicBezTo>
                  <a:lnTo>
                    <a:pt x="780273" y="8670"/>
                  </a:lnTo>
                  <a:close/>
                  <a:moveTo>
                    <a:pt x="552693" y="69358"/>
                  </a:moveTo>
                  <a:lnTo>
                    <a:pt x="552693" y="69358"/>
                  </a:lnTo>
                  <a:cubicBezTo>
                    <a:pt x="557028" y="67190"/>
                    <a:pt x="559196" y="69358"/>
                    <a:pt x="561363" y="73692"/>
                  </a:cubicBezTo>
                  <a:cubicBezTo>
                    <a:pt x="563531" y="78027"/>
                    <a:pt x="561363" y="82362"/>
                    <a:pt x="557028" y="82362"/>
                  </a:cubicBezTo>
                  <a:cubicBezTo>
                    <a:pt x="552693" y="84530"/>
                    <a:pt x="550526" y="82362"/>
                    <a:pt x="548359" y="78027"/>
                  </a:cubicBezTo>
                  <a:cubicBezTo>
                    <a:pt x="548359" y="75860"/>
                    <a:pt x="550526" y="71525"/>
                    <a:pt x="552693" y="69358"/>
                  </a:cubicBezTo>
                  <a:lnTo>
                    <a:pt x="552693" y="69358"/>
                  </a:lnTo>
                  <a:close/>
                  <a:moveTo>
                    <a:pt x="351123" y="188566"/>
                  </a:moveTo>
                  <a:lnTo>
                    <a:pt x="351123" y="188566"/>
                  </a:lnTo>
                  <a:cubicBezTo>
                    <a:pt x="353290" y="186398"/>
                    <a:pt x="357625" y="186398"/>
                    <a:pt x="359793" y="190733"/>
                  </a:cubicBezTo>
                  <a:cubicBezTo>
                    <a:pt x="361960" y="192901"/>
                    <a:pt x="361960" y="197236"/>
                    <a:pt x="357625" y="199403"/>
                  </a:cubicBezTo>
                  <a:cubicBezTo>
                    <a:pt x="355458" y="201570"/>
                    <a:pt x="351123" y="201570"/>
                    <a:pt x="348955" y="197236"/>
                  </a:cubicBezTo>
                  <a:cubicBezTo>
                    <a:pt x="346788" y="195068"/>
                    <a:pt x="346788" y="190733"/>
                    <a:pt x="351123" y="188566"/>
                  </a:cubicBezTo>
                  <a:lnTo>
                    <a:pt x="351123" y="188566"/>
                  </a:lnTo>
                  <a:close/>
                  <a:moveTo>
                    <a:pt x="184231" y="353290"/>
                  </a:moveTo>
                  <a:lnTo>
                    <a:pt x="184231" y="353290"/>
                  </a:lnTo>
                  <a:cubicBezTo>
                    <a:pt x="186399" y="351123"/>
                    <a:pt x="190733" y="348955"/>
                    <a:pt x="192901" y="351123"/>
                  </a:cubicBezTo>
                  <a:cubicBezTo>
                    <a:pt x="195068" y="353290"/>
                    <a:pt x="197236" y="357625"/>
                    <a:pt x="195068" y="359792"/>
                  </a:cubicBezTo>
                  <a:cubicBezTo>
                    <a:pt x="192901" y="361960"/>
                    <a:pt x="188566" y="364127"/>
                    <a:pt x="186399" y="361960"/>
                  </a:cubicBezTo>
                  <a:cubicBezTo>
                    <a:pt x="182064" y="361960"/>
                    <a:pt x="182064" y="357625"/>
                    <a:pt x="184231" y="353290"/>
                  </a:cubicBezTo>
                  <a:lnTo>
                    <a:pt x="184231" y="353290"/>
                  </a:lnTo>
                  <a:close/>
                  <a:moveTo>
                    <a:pt x="67190" y="557028"/>
                  </a:moveTo>
                  <a:lnTo>
                    <a:pt x="67190" y="557028"/>
                  </a:lnTo>
                  <a:cubicBezTo>
                    <a:pt x="69358" y="552693"/>
                    <a:pt x="73692" y="552693"/>
                    <a:pt x="75860" y="552693"/>
                  </a:cubicBezTo>
                  <a:cubicBezTo>
                    <a:pt x="80195" y="554861"/>
                    <a:pt x="80195" y="559195"/>
                    <a:pt x="80195" y="561363"/>
                  </a:cubicBezTo>
                  <a:cubicBezTo>
                    <a:pt x="78027" y="565698"/>
                    <a:pt x="73692" y="565698"/>
                    <a:pt x="71525" y="565698"/>
                  </a:cubicBezTo>
                  <a:cubicBezTo>
                    <a:pt x="69358" y="565698"/>
                    <a:pt x="67190" y="561363"/>
                    <a:pt x="67190" y="557028"/>
                  </a:cubicBezTo>
                  <a:lnTo>
                    <a:pt x="67190" y="557028"/>
                  </a:lnTo>
                  <a:close/>
                  <a:moveTo>
                    <a:pt x="8670" y="784607"/>
                  </a:moveTo>
                  <a:lnTo>
                    <a:pt x="8670" y="784607"/>
                  </a:lnTo>
                  <a:cubicBezTo>
                    <a:pt x="8670" y="780273"/>
                    <a:pt x="13005" y="778105"/>
                    <a:pt x="17339" y="778105"/>
                  </a:cubicBezTo>
                  <a:cubicBezTo>
                    <a:pt x="21674" y="778105"/>
                    <a:pt x="23842" y="782440"/>
                    <a:pt x="23842" y="786775"/>
                  </a:cubicBezTo>
                  <a:cubicBezTo>
                    <a:pt x="23842" y="791110"/>
                    <a:pt x="19507" y="793277"/>
                    <a:pt x="15172" y="793277"/>
                  </a:cubicBezTo>
                  <a:cubicBezTo>
                    <a:pt x="10837" y="791110"/>
                    <a:pt x="6502" y="788942"/>
                    <a:pt x="8670" y="784607"/>
                  </a:cubicBezTo>
                  <a:lnTo>
                    <a:pt x="8670" y="784607"/>
                  </a:lnTo>
                  <a:close/>
                  <a:moveTo>
                    <a:pt x="8670" y="1018689"/>
                  </a:moveTo>
                  <a:lnTo>
                    <a:pt x="8670" y="1018689"/>
                  </a:lnTo>
                  <a:cubicBezTo>
                    <a:pt x="8670" y="1014354"/>
                    <a:pt x="10837" y="1012187"/>
                    <a:pt x="15172" y="1010020"/>
                  </a:cubicBezTo>
                  <a:cubicBezTo>
                    <a:pt x="19507" y="1010020"/>
                    <a:pt x="21674" y="1012187"/>
                    <a:pt x="23842" y="1016522"/>
                  </a:cubicBezTo>
                  <a:cubicBezTo>
                    <a:pt x="23842" y="1020857"/>
                    <a:pt x="21674" y="1023024"/>
                    <a:pt x="17339" y="1025192"/>
                  </a:cubicBezTo>
                  <a:cubicBezTo>
                    <a:pt x="13005" y="1025192"/>
                    <a:pt x="8670" y="1023024"/>
                    <a:pt x="8670" y="1018689"/>
                  </a:cubicBezTo>
                  <a:lnTo>
                    <a:pt x="8670" y="1018689"/>
                  </a:lnTo>
                  <a:close/>
                  <a:moveTo>
                    <a:pt x="69358" y="1246269"/>
                  </a:moveTo>
                  <a:lnTo>
                    <a:pt x="69358" y="1246269"/>
                  </a:lnTo>
                  <a:cubicBezTo>
                    <a:pt x="67190" y="1241934"/>
                    <a:pt x="69358" y="1239767"/>
                    <a:pt x="73692" y="1237599"/>
                  </a:cubicBezTo>
                  <a:cubicBezTo>
                    <a:pt x="78027" y="1235432"/>
                    <a:pt x="82362" y="1237599"/>
                    <a:pt x="82362" y="1241934"/>
                  </a:cubicBezTo>
                  <a:cubicBezTo>
                    <a:pt x="84530" y="1246269"/>
                    <a:pt x="82362" y="1248436"/>
                    <a:pt x="78027" y="1250604"/>
                  </a:cubicBezTo>
                  <a:cubicBezTo>
                    <a:pt x="75860" y="1250604"/>
                    <a:pt x="71525" y="1248436"/>
                    <a:pt x="69358" y="1246269"/>
                  </a:cubicBezTo>
                  <a:lnTo>
                    <a:pt x="69358" y="1246269"/>
                  </a:lnTo>
                  <a:close/>
                  <a:moveTo>
                    <a:pt x="188566" y="1447839"/>
                  </a:moveTo>
                  <a:lnTo>
                    <a:pt x="188566" y="1447839"/>
                  </a:lnTo>
                  <a:cubicBezTo>
                    <a:pt x="186399" y="1445672"/>
                    <a:pt x="186399" y="1441337"/>
                    <a:pt x="190733" y="1439170"/>
                  </a:cubicBezTo>
                  <a:cubicBezTo>
                    <a:pt x="192901" y="1437002"/>
                    <a:pt x="197236" y="1437002"/>
                    <a:pt x="199403" y="1441337"/>
                  </a:cubicBezTo>
                  <a:cubicBezTo>
                    <a:pt x="201571" y="1443504"/>
                    <a:pt x="201571" y="1447839"/>
                    <a:pt x="197236" y="1450007"/>
                  </a:cubicBezTo>
                  <a:cubicBezTo>
                    <a:pt x="195068" y="1452174"/>
                    <a:pt x="190733" y="1452174"/>
                    <a:pt x="188566" y="1447839"/>
                  </a:cubicBezTo>
                  <a:lnTo>
                    <a:pt x="188566" y="1447839"/>
                  </a:lnTo>
                  <a:close/>
                  <a:moveTo>
                    <a:pt x="353290" y="1614731"/>
                  </a:moveTo>
                  <a:lnTo>
                    <a:pt x="353290" y="1614731"/>
                  </a:lnTo>
                  <a:cubicBezTo>
                    <a:pt x="351123" y="1612564"/>
                    <a:pt x="348955" y="1608229"/>
                    <a:pt x="351123" y="1606061"/>
                  </a:cubicBezTo>
                  <a:cubicBezTo>
                    <a:pt x="353290" y="1603894"/>
                    <a:pt x="357625" y="1601726"/>
                    <a:pt x="359793" y="1603894"/>
                  </a:cubicBezTo>
                  <a:cubicBezTo>
                    <a:pt x="361960" y="1606061"/>
                    <a:pt x="364127" y="1610396"/>
                    <a:pt x="361960" y="1612564"/>
                  </a:cubicBezTo>
                  <a:cubicBezTo>
                    <a:pt x="361960" y="1614731"/>
                    <a:pt x="357625" y="1616898"/>
                    <a:pt x="353290" y="1614731"/>
                  </a:cubicBezTo>
                  <a:lnTo>
                    <a:pt x="353290" y="1614731"/>
                  </a:lnTo>
                  <a:close/>
                  <a:moveTo>
                    <a:pt x="557028" y="1729604"/>
                  </a:moveTo>
                  <a:lnTo>
                    <a:pt x="557028" y="1729604"/>
                  </a:lnTo>
                  <a:cubicBezTo>
                    <a:pt x="552693" y="1727437"/>
                    <a:pt x="552693" y="1723102"/>
                    <a:pt x="552693" y="1720935"/>
                  </a:cubicBezTo>
                  <a:cubicBezTo>
                    <a:pt x="554861" y="1716600"/>
                    <a:pt x="559196" y="1716600"/>
                    <a:pt x="561363" y="1716600"/>
                  </a:cubicBezTo>
                  <a:cubicBezTo>
                    <a:pt x="565698" y="1718767"/>
                    <a:pt x="565698" y="1723102"/>
                    <a:pt x="565698" y="1725270"/>
                  </a:cubicBezTo>
                  <a:cubicBezTo>
                    <a:pt x="565698" y="1729604"/>
                    <a:pt x="561363" y="1731772"/>
                    <a:pt x="557028" y="1729604"/>
                  </a:cubicBezTo>
                  <a:lnTo>
                    <a:pt x="557028" y="1729604"/>
                  </a:lnTo>
                  <a:close/>
                  <a:moveTo>
                    <a:pt x="784608" y="1790292"/>
                  </a:moveTo>
                  <a:lnTo>
                    <a:pt x="784608" y="1790292"/>
                  </a:lnTo>
                  <a:cubicBezTo>
                    <a:pt x="780273" y="1790292"/>
                    <a:pt x="778106" y="1785957"/>
                    <a:pt x="778106" y="1781623"/>
                  </a:cubicBezTo>
                  <a:cubicBezTo>
                    <a:pt x="778106" y="1777288"/>
                    <a:pt x="782440" y="1775120"/>
                    <a:pt x="786775" y="1775120"/>
                  </a:cubicBezTo>
                  <a:cubicBezTo>
                    <a:pt x="791110" y="1775120"/>
                    <a:pt x="793278" y="1779455"/>
                    <a:pt x="793278" y="1783790"/>
                  </a:cubicBezTo>
                  <a:cubicBezTo>
                    <a:pt x="791110" y="1788125"/>
                    <a:pt x="788943" y="1790292"/>
                    <a:pt x="784608" y="1790292"/>
                  </a:cubicBezTo>
                  <a:lnTo>
                    <a:pt x="784608" y="1790292"/>
                  </a:lnTo>
                  <a:close/>
                  <a:moveTo>
                    <a:pt x="1018690" y="1790292"/>
                  </a:moveTo>
                  <a:lnTo>
                    <a:pt x="1018690" y="1790292"/>
                  </a:lnTo>
                  <a:cubicBezTo>
                    <a:pt x="1014355" y="1790292"/>
                    <a:pt x="1012187" y="1788125"/>
                    <a:pt x="1010020" y="1783790"/>
                  </a:cubicBezTo>
                  <a:cubicBezTo>
                    <a:pt x="1010020" y="1779455"/>
                    <a:pt x="1012187" y="1777288"/>
                    <a:pt x="1016522" y="1775120"/>
                  </a:cubicBezTo>
                  <a:cubicBezTo>
                    <a:pt x="1020857" y="1775120"/>
                    <a:pt x="1023025" y="1777288"/>
                    <a:pt x="1025192" y="1781623"/>
                  </a:cubicBezTo>
                  <a:cubicBezTo>
                    <a:pt x="1025192" y="1785957"/>
                    <a:pt x="1023025" y="1790292"/>
                    <a:pt x="1018690" y="1790292"/>
                  </a:cubicBezTo>
                  <a:lnTo>
                    <a:pt x="1018690" y="1790292"/>
                  </a:lnTo>
                  <a:close/>
                  <a:moveTo>
                    <a:pt x="1246269" y="1729604"/>
                  </a:moveTo>
                  <a:lnTo>
                    <a:pt x="1246269" y="1729604"/>
                  </a:lnTo>
                  <a:cubicBezTo>
                    <a:pt x="1241934" y="1731772"/>
                    <a:pt x="1239767" y="1729604"/>
                    <a:pt x="1237600" y="1725270"/>
                  </a:cubicBezTo>
                  <a:cubicBezTo>
                    <a:pt x="1235432" y="1720935"/>
                    <a:pt x="1237600" y="1718767"/>
                    <a:pt x="1241934" y="1716600"/>
                  </a:cubicBezTo>
                  <a:cubicBezTo>
                    <a:pt x="1246269" y="1714432"/>
                    <a:pt x="1248437" y="1716600"/>
                    <a:pt x="1250604" y="1720935"/>
                  </a:cubicBezTo>
                  <a:cubicBezTo>
                    <a:pt x="1250604" y="1723102"/>
                    <a:pt x="1248437" y="1727437"/>
                    <a:pt x="1246269" y="1729604"/>
                  </a:cubicBezTo>
                  <a:lnTo>
                    <a:pt x="1246269" y="1729604"/>
                  </a:lnTo>
                  <a:close/>
                  <a:moveTo>
                    <a:pt x="1447840" y="1610396"/>
                  </a:moveTo>
                  <a:lnTo>
                    <a:pt x="1447840" y="1610396"/>
                  </a:lnTo>
                  <a:cubicBezTo>
                    <a:pt x="1445672" y="1612564"/>
                    <a:pt x="1441338" y="1612564"/>
                    <a:pt x="1439170" y="1608229"/>
                  </a:cubicBezTo>
                  <a:cubicBezTo>
                    <a:pt x="1437003" y="1606061"/>
                    <a:pt x="1437003" y="1601726"/>
                    <a:pt x="1441338" y="1599559"/>
                  </a:cubicBezTo>
                  <a:cubicBezTo>
                    <a:pt x="1443505" y="1597391"/>
                    <a:pt x="1447840" y="1597391"/>
                    <a:pt x="1450007" y="1601726"/>
                  </a:cubicBezTo>
                  <a:cubicBezTo>
                    <a:pt x="1452175" y="1603894"/>
                    <a:pt x="1452175" y="1608229"/>
                    <a:pt x="1447840" y="1610396"/>
                  </a:cubicBezTo>
                  <a:lnTo>
                    <a:pt x="1447840" y="1610396"/>
                  </a:lnTo>
                  <a:close/>
                  <a:moveTo>
                    <a:pt x="1614732" y="1443504"/>
                  </a:moveTo>
                  <a:lnTo>
                    <a:pt x="1614732" y="1443504"/>
                  </a:lnTo>
                  <a:cubicBezTo>
                    <a:pt x="1612564" y="1445672"/>
                    <a:pt x="1608229" y="1447839"/>
                    <a:pt x="1606062" y="1445672"/>
                  </a:cubicBezTo>
                  <a:cubicBezTo>
                    <a:pt x="1603894" y="1443504"/>
                    <a:pt x="1601727" y="1439170"/>
                    <a:pt x="1603894" y="1437002"/>
                  </a:cubicBezTo>
                  <a:cubicBezTo>
                    <a:pt x="1606062" y="1434835"/>
                    <a:pt x="1610397" y="1432667"/>
                    <a:pt x="1612564" y="1434835"/>
                  </a:cubicBezTo>
                  <a:cubicBezTo>
                    <a:pt x="1614732" y="1437002"/>
                    <a:pt x="1616899" y="1441337"/>
                    <a:pt x="1614732" y="1443504"/>
                  </a:cubicBezTo>
                  <a:lnTo>
                    <a:pt x="1614732" y="1443504"/>
                  </a:lnTo>
                  <a:close/>
                  <a:moveTo>
                    <a:pt x="1729605" y="1241934"/>
                  </a:moveTo>
                  <a:lnTo>
                    <a:pt x="1729605" y="1241934"/>
                  </a:lnTo>
                  <a:cubicBezTo>
                    <a:pt x="1727438" y="1246269"/>
                    <a:pt x="1723103" y="1246269"/>
                    <a:pt x="1720935" y="1246269"/>
                  </a:cubicBezTo>
                  <a:cubicBezTo>
                    <a:pt x="1716600" y="1244101"/>
                    <a:pt x="1716600" y="1239767"/>
                    <a:pt x="1716600" y="1237599"/>
                  </a:cubicBezTo>
                  <a:cubicBezTo>
                    <a:pt x="1718768" y="1233264"/>
                    <a:pt x="1723103" y="1233264"/>
                    <a:pt x="1725270" y="1233264"/>
                  </a:cubicBezTo>
                  <a:cubicBezTo>
                    <a:pt x="1729605" y="1233264"/>
                    <a:pt x="1731773" y="1237599"/>
                    <a:pt x="1729605" y="1241934"/>
                  </a:cubicBezTo>
                  <a:lnTo>
                    <a:pt x="1729605" y="1241934"/>
                  </a:lnTo>
                  <a:close/>
                  <a:moveTo>
                    <a:pt x="1790293" y="1014354"/>
                  </a:moveTo>
                  <a:lnTo>
                    <a:pt x="1790293" y="1014354"/>
                  </a:lnTo>
                  <a:cubicBezTo>
                    <a:pt x="1790293" y="1018689"/>
                    <a:pt x="1785958" y="1020857"/>
                    <a:pt x="1781623" y="1020857"/>
                  </a:cubicBezTo>
                  <a:cubicBezTo>
                    <a:pt x="1777288" y="1020857"/>
                    <a:pt x="1775121" y="1016522"/>
                    <a:pt x="1775121" y="1012187"/>
                  </a:cubicBezTo>
                  <a:cubicBezTo>
                    <a:pt x="1775121" y="1007852"/>
                    <a:pt x="1779456" y="1005685"/>
                    <a:pt x="1783791" y="1005685"/>
                  </a:cubicBezTo>
                  <a:cubicBezTo>
                    <a:pt x="1788126" y="1007852"/>
                    <a:pt x="1790293" y="1010020"/>
                    <a:pt x="1790293" y="1014354"/>
                  </a:cubicBezTo>
                  <a:lnTo>
                    <a:pt x="1790293" y="1014354"/>
                  </a:lnTo>
                  <a:close/>
                  <a:moveTo>
                    <a:pt x="1790293" y="780273"/>
                  </a:moveTo>
                  <a:lnTo>
                    <a:pt x="1790293" y="780273"/>
                  </a:lnTo>
                  <a:cubicBezTo>
                    <a:pt x="1790293" y="784607"/>
                    <a:pt x="1788126" y="786775"/>
                    <a:pt x="1783791" y="788942"/>
                  </a:cubicBezTo>
                  <a:cubicBezTo>
                    <a:pt x="1779456" y="788942"/>
                    <a:pt x="1777288" y="786775"/>
                    <a:pt x="1775121" y="782440"/>
                  </a:cubicBezTo>
                  <a:cubicBezTo>
                    <a:pt x="1775121" y="778105"/>
                    <a:pt x="1777288" y="775938"/>
                    <a:pt x="1781623" y="773770"/>
                  </a:cubicBezTo>
                  <a:cubicBezTo>
                    <a:pt x="1785958" y="773770"/>
                    <a:pt x="1790293" y="775938"/>
                    <a:pt x="1790293" y="780273"/>
                  </a:cubicBezTo>
                  <a:lnTo>
                    <a:pt x="1790293" y="780273"/>
                  </a:lnTo>
                  <a:close/>
                  <a:moveTo>
                    <a:pt x="1729605" y="552693"/>
                  </a:moveTo>
                  <a:lnTo>
                    <a:pt x="1729605" y="552693"/>
                  </a:lnTo>
                  <a:cubicBezTo>
                    <a:pt x="1731773" y="557028"/>
                    <a:pt x="1729605" y="559195"/>
                    <a:pt x="1725270" y="561363"/>
                  </a:cubicBezTo>
                  <a:cubicBezTo>
                    <a:pt x="1720935" y="563530"/>
                    <a:pt x="1718768" y="561363"/>
                    <a:pt x="1716600" y="557028"/>
                  </a:cubicBezTo>
                  <a:cubicBezTo>
                    <a:pt x="1714433" y="552693"/>
                    <a:pt x="1716600" y="550526"/>
                    <a:pt x="1720935" y="548358"/>
                  </a:cubicBezTo>
                  <a:cubicBezTo>
                    <a:pt x="1723103" y="548358"/>
                    <a:pt x="1727438" y="550526"/>
                    <a:pt x="1729605" y="552693"/>
                  </a:cubicBezTo>
                  <a:lnTo>
                    <a:pt x="1729605" y="552693"/>
                  </a:lnTo>
                  <a:close/>
                  <a:moveTo>
                    <a:pt x="1610397" y="351123"/>
                  </a:moveTo>
                  <a:lnTo>
                    <a:pt x="1610397" y="351123"/>
                  </a:lnTo>
                  <a:cubicBezTo>
                    <a:pt x="1612564" y="353290"/>
                    <a:pt x="1612564" y="357625"/>
                    <a:pt x="1608229" y="359792"/>
                  </a:cubicBezTo>
                  <a:cubicBezTo>
                    <a:pt x="1606062" y="361960"/>
                    <a:pt x="1601727" y="361960"/>
                    <a:pt x="1599559" y="357625"/>
                  </a:cubicBezTo>
                  <a:cubicBezTo>
                    <a:pt x="1597392" y="355458"/>
                    <a:pt x="1597392" y="351123"/>
                    <a:pt x="1601727" y="348955"/>
                  </a:cubicBezTo>
                  <a:cubicBezTo>
                    <a:pt x="1603894" y="346788"/>
                    <a:pt x="1608229" y="346788"/>
                    <a:pt x="1610397" y="351123"/>
                  </a:cubicBezTo>
                  <a:lnTo>
                    <a:pt x="1610397" y="351123"/>
                  </a:lnTo>
                  <a:close/>
                  <a:moveTo>
                    <a:pt x="1443505" y="184231"/>
                  </a:moveTo>
                  <a:lnTo>
                    <a:pt x="1443505" y="184231"/>
                  </a:lnTo>
                  <a:cubicBezTo>
                    <a:pt x="1445672" y="186398"/>
                    <a:pt x="1447840" y="190733"/>
                    <a:pt x="1445672" y="192901"/>
                  </a:cubicBezTo>
                  <a:cubicBezTo>
                    <a:pt x="1443505" y="195068"/>
                    <a:pt x="1439170" y="197236"/>
                    <a:pt x="1437003" y="195068"/>
                  </a:cubicBezTo>
                  <a:cubicBezTo>
                    <a:pt x="1434835" y="192901"/>
                    <a:pt x="1432668" y="188566"/>
                    <a:pt x="1434835" y="186398"/>
                  </a:cubicBezTo>
                  <a:cubicBezTo>
                    <a:pt x="1437003" y="182064"/>
                    <a:pt x="1441338" y="182064"/>
                    <a:pt x="1443505" y="184231"/>
                  </a:cubicBezTo>
                  <a:lnTo>
                    <a:pt x="1443505" y="184231"/>
                  </a:lnTo>
                  <a:close/>
                  <a:moveTo>
                    <a:pt x="1241934" y="67190"/>
                  </a:moveTo>
                  <a:lnTo>
                    <a:pt x="1241934" y="67190"/>
                  </a:lnTo>
                  <a:cubicBezTo>
                    <a:pt x="1246269" y="69358"/>
                    <a:pt x="1246269" y="73692"/>
                    <a:pt x="1246269" y="75860"/>
                  </a:cubicBezTo>
                  <a:cubicBezTo>
                    <a:pt x="1244102" y="80195"/>
                    <a:pt x="1239767" y="80195"/>
                    <a:pt x="1237600" y="80195"/>
                  </a:cubicBezTo>
                  <a:cubicBezTo>
                    <a:pt x="1233265" y="78027"/>
                    <a:pt x="1233265" y="73692"/>
                    <a:pt x="1233265" y="71525"/>
                  </a:cubicBezTo>
                  <a:cubicBezTo>
                    <a:pt x="1233265" y="69358"/>
                    <a:pt x="1237600" y="67190"/>
                    <a:pt x="1241934" y="67190"/>
                  </a:cubicBezTo>
                  <a:lnTo>
                    <a:pt x="1241934" y="67190"/>
                  </a:lnTo>
                  <a:close/>
                  <a:moveTo>
                    <a:pt x="1014355" y="8670"/>
                  </a:moveTo>
                  <a:lnTo>
                    <a:pt x="1014355" y="8670"/>
                  </a:lnTo>
                  <a:cubicBezTo>
                    <a:pt x="1018690" y="8670"/>
                    <a:pt x="1020857" y="13005"/>
                    <a:pt x="1020857" y="17339"/>
                  </a:cubicBezTo>
                  <a:cubicBezTo>
                    <a:pt x="1020857" y="21674"/>
                    <a:pt x="1016522" y="23842"/>
                    <a:pt x="1012187" y="23842"/>
                  </a:cubicBezTo>
                  <a:cubicBezTo>
                    <a:pt x="1007853" y="23842"/>
                    <a:pt x="1005685" y="19507"/>
                    <a:pt x="1005685" y="15172"/>
                  </a:cubicBezTo>
                  <a:cubicBezTo>
                    <a:pt x="1007853" y="10837"/>
                    <a:pt x="1010020" y="6502"/>
                    <a:pt x="1014355" y="8670"/>
                  </a:cubicBezTo>
                  <a:lnTo>
                    <a:pt x="1014355" y="8670"/>
                  </a:lnTo>
                  <a:close/>
                  <a:moveTo>
                    <a:pt x="667567" y="30344"/>
                  </a:moveTo>
                  <a:lnTo>
                    <a:pt x="667567" y="30344"/>
                  </a:lnTo>
                  <a:cubicBezTo>
                    <a:pt x="671902" y="30344"/>
                    <a:pt x="674069" y="32511"/>
                    <a:pt x="676237" y="34679"/>
                  </a:cubicBezTo>
                  <a:cubicBezTo>
                    <a:pt x="676237" y="39014"/>
                    <a:pt x="674069" y="41181"/>
                    <a:pt x="671902" y="43348"/>
                  </a:cubicBezTo>
                  <a:cubicBezTo>
                    <a:pt x="667567" y="43348"/>
                    <a:pt x="665399" y="41181"/>
                    <a:pt x="663232" y="39014"/>
                  </a:cubicBezTo>
                  <a:cubicBezTo>
                    <a:pt x="661065" y="36846"/>
                    <a:pt x="663232" y="32511"/>
                    <a:pt x="667567" y="30344"/>
                  </a:cubicBezTo>
                  <a:lnTo>
                    <a:pt x="667567" y="30344"/>
                  </a:lnTo>
                  <a:close/>
                  <a:moveTo>
                    <a:pt x="450824" y="121376"/>
                  </a:moveTo>
                  <a:lnTo>
                    <a:pt x="450824" y="121376"/>
                  </a:lnTo>
                  <a:cubicBezTo>
                    <a:pt x="455159" y="119208"/>
                    <a:pt x="457327" y="121376"/>
                    <a:pt x="459494" y="123543"/>
                  </a:cubicBezTo>
                  <a:cubicBezTo>
                    <a:pt x="461662" y="127878"/>
                    <a:pt x="459494" y="130045"/>
                    <a:pt x="457327" y="132213"/>
                  </a:cubicBezTo>
                  <a:cubicBezTo>
                    <a:pt x="452992" y="134380"/>
                    <a:pt x="450824" y="132213"/>
                    <a:pt x="448657" y="130045"/>
                  </a:cubicBezTo>
                  <a:cubicBezTo>
                    <a:pt x="444322" y="127878"/>
                    <a:pt x="446490" y="123543"/>
                    <a:pt x="450824" y="121376"/>
                  </a:cubicBezTo>
                  <a:lnTo>
                    <a:pt x="450824" y="121376"/>
                  </a:lnTo>
                  <a:close/>
                  <a:moveTo>
                    <a:pt x="264426" y="264426"/>
                  </a:moveTo>
                  <a:lnTo>
                    <a:pt x="264426" y="264426"/>
                  </a:lnTo>
                  <a:cubicBezTo>
                    <a:pt x="266593" y="262258"/>
                    <a:pt x="270928" y="262258"/>
                    <a:pt x="275263" y="264426"/>
                  </a:cubicBezTo>
                  <a:cubicBezTo>
                    <a:pt x="277430" y="266593"/>
                    <a:pt x="277430" y="270928"/>
                    <a:pt x="275263" y="275263"/>
                  </a:cubicBezTo>
                  <a:cubicBezTo>
                    <a:pt x="273096" y="277430"/>
                    <a:pt x="268761" y="277430"/>
                    <a:pt x="264426" y="275263"/>
                  </a:cubicBezTo>
                  <a:cubicBezTo>
                    <a:pt x="260091" y="270928"/>
                    <a:pt x="260091" y="266593"/>
                    <a:pt x="264426" y="264426"/>
                  </a:cubicBezTo>
                  <a:lnTo>
                    <a:pt x="264426" y="264426"/>
                  </a:lnTo>
                  <a:close/>
                  <a:moveTo>
                    <a:pt x="121376" y="450824"/>
                  </a:moveTo>
                  <a:lnTo>
                    <a:pt x="121376" y="450824"/>
                  </a:lnTo>
                  <a:cubicBezTo>
                    <a:pt x="123543" y="446489"/>
                    <a:pt x="127878" y="446489"/>
                    <a:pt x="130045" y="448657"/>
                  </a:cubicBezTo>
                  <a:cubicBezTo>
                    <a:pt x="134380" y="450824"/>
                    <a:pt x="134380" y="455159"/>
                    <a:pt x="132213" y="457326"/>
                  </a:cubicBezTo>
                  <a:cubicBezTo>
                    <a:pt x="130045" y="461661"/>
                    <a:pt x="125711" y="461661"/>
                    <a:pt x="123543" y="459494"/>
                  </a:cubicBezTo>
                  <a:cubicBezTo>
                    <a:pt x="119208" y="457326"/>
                    <a:pt x="119208" y="452992"/>
                    <a:pt x="121376" y="450824"/>
                  </a:cubicBezTo>
                  <a:lnTo>
                    <a:pt x="121376" y="450824"/>
                  </a:lnTo>
                  <a:close/>
                  <a:moveTo>
                    <a:pt x="30344" y="667567"/>
                  </a:moveTo>
                  <a:lnTo>
                    <a:pt x="30344" y="667567"/>
                  </a:lnTo>
                  <a:cubicBezTo>
                    <a:pt x="30344" y="663232"/>
                    <a:pt x="34679" y="661064"/>
                    <a:pt x="39014" y="663232"/>
                  </a:cubicBezTo>
                  <a:cubicBezTo>
                    <a:pt x="43348" y="663232"/>
                    <a:pt x="45516" y="667567"/>
                    <a:pt x="43348" y="671901"/>
                  </a:cubicBezTo>
                  <a:cubicBezTo>
                    <a:pt x="43348" y="676236"/>
                    <a:pt x="39014" y="678404"/>
                    <a:pt x="34679" y="676236"/>
                  </a:cubicBezTo>
                  <a:cubicBezTo>
                    <a:pt x="32511" y="674069"/>
                    <a:pt x="30344" y="669734"/>
                    <a:pt x="30344" y="667567"/>
                  </a:cubicBezTo>
                  <a:lnTo>
                    <a:pt x="30344" y="667567"/>
                  </a:lnTo>
                  <a:close/>
                  <a:moveTo>
                    <a:pt x="0" y="899481"/>
                  </a:moveTo>
                  <a:lnTo>
                    <a:pt x="0" y="899481"/>
                  </a:lnTo>
                  <a:cubicBezTo>
                    <a:pt x="0" y="895146"/>
                    <a:pt x="2167" y="892979"/>
                    <a:pt x="6502" y="892979"/>
                  </a:cubicBezTo>
                  <a:cubicBezTo>
                    <a:pt x="10837" y="892979"/>
                    <a:pt x="13005" y="895146"/>
                    <a:pt x="13005" y="899481"/>
                  </a:cubicBezTo>
                  <a:cubicBezTo>
                    <a:pt x="13005" y="903816"/>
                    <a:pt x="10837" y="905983"/>
                    <a:pt x="6502" y="905983"/>
                  </a:cubicBezTo>
                  <a:cubicBezTo>
                    <a:pt x="4335" y="905983"/>
                    <a:pt x="0" y="903816"/>
                    <a:pt x="0" y="899481"/>
                  </a:cubicBezTo>
                  <a:lnTo>
                    <a:pt x="0" y="899481"/>
                  </a:lnTo>
                  <a:close/>
                  <a:moveTo>
                    <a:pt x="30344" y="1131395"/>
                  </a:moveTo>
                  <a:lnTo>
                    <a:pt x="30344" y="1131395"/>
                  </a:lnTo>
                  <a:cubicBezTo>
                    <a:pt x="30344" y="1127061"/>
                    <a:pt x="32511" y="1124893"/>
                    <a:pt x="34679" y="1122726"/>
                  </a:cubicBezTo>
                  <a:cubicBezTo>
                    <a:pt x="39014" y="1122726"/>
                    <a:pt x="41181" y="1124893"/>
                    <a:pt x="43348" y="1127061"/>
                  </a:cubicBezTo>
                  <a:cubicBezTo>
                    <a:pt x="43348" y="1131395"/>
                    <a:pt x="41181" y="1133563"/>
                    <a:pt x="39014" y="1135730"/>
                  </a:cubicBezTo>
                  <a:cubicBezTo>
                    <a:pt x="36846" y="1137898"/>
                    <a:pt x="32511" y="1135730"/>
                    <a:pt x="30344" y="1131395"/>
                  </a:cubicBezTo>
                  <a:lnTo>
                    <a:pt x="30344" y="1131395"/>
                  </a:lnTo>
                  <a:close/>
                  <a:moveTo>
                    <a:pt x="121376" y="1348138"/>
                  </a:moveTo>
                  <a:lnTo>
                    <a:pt x="121376" y="1348138"/>
                  </a:lnTo>
                  <a:cubicBezTo>
                    <a:pt x="119208" y="1343803"/>
                    <a:pt x="121376" y="1341636"/>
                    <a:pt x="123543" y="1339468"/>
                  </a:cubicBezTo>
                  <a:cubicBezTo>
                    <a:pt x="127878" y="1337301"/>
                    <a:pt x="130045" y="1339468"/>
                    <a:pt x="132213" y="1341636"/>
                  </a:cubicBezTo>
                  <a:cubicBezTo>
                    <a:pt x="134380" y="1345970"/>
                    <a:pt x="132213" y="1348138"/>
                    <a:pt x="130045" y="1350305"/>
                  </a:cubicBezTo>
                  <a:cubicBezTo>
                    <a:pt x="127878" y="1352473"/>
                    <a:pt x="123543" y="1352473"/>
                    <a:pt x="121376" y="1348138"/>
                  </a:cubicBezTo>
                  <a:lnTo>
                    <a:pt x="121376" y="1348138"/>
                  </a:lnTo>
                  <a:close/>
                  <a:moveTo>
                    <a:pt x="264426" y="1534536"/>
                  </a:moveTo>
                  <a:lnTo>
                    <a:pt x="264426" y="1534536"/>
                  </a:lnTo>
                  <a:cubicBezTo>
                    <a:pt x="262258" y="1532369"/>
                    <a:pt x="262258" y="1528034"/>
                    <a:pt x="264426" y="1523699"/>
                  </a:cubicBezTo>
                  <a:cubicBezTo>
                    <a:pt x="266593" y="1521532"/>
                    <a:pt x="270928" y="1521532"/>
                    <a:pt x="275263" y="1523699"/>
                  </a:cubicBezTo>
                  <a:cubicBezTo>
                    <a:pt x="277430" y="1525867"/>
                    <a:pt x="277430" y="1530201"/>
                    <a:pt x="275263" y="1534536"/>
                  </a:cubicBezTo>
                  <a:cubicBezTo>
                    <a:pt x="270928" y="1536704"/>
                    <a:pt x="266593" y="1536704"/>
                    <a:pt x="264426" y="1534536"/>
                  </a:cubicBezTo>
                  <a:lnTo>
                    <a:pt x="264426" y="1534536"/>
                  </a:lnTo>
                  <a:close/>
                  <a:moveTo>
                    <a:pt x="450824" y="1677586"/>
                  </a:moveTo>
                  <a:lnTo>
                    <a:pt x="450824" y="1677586"/>
                  </a:lnTo>
                  <a:cubicBezTo>
                    <a:pt x="446490" y="1675419"/>
                    <a:pt x="446490" y="1671084"/>
                    <a:pt x="448657" y="1668917"/>
                  </a:cubicBezTo>
                  <a:cubicBezTo>
                    <a:pt x="450824" y="1664582"/>
                    <a:pt x="455159" y="1664582"/>
                    <a:pt x="457327" y="1666749"/>
                  </a:cubicBezTo>
                  <a:cubicBezTo>
                    <a:pt x="461662" y="1668917"/>
                    <a:pt x="461662" y="1673251"/>
                    <a:pt x="459494" y="1675419"/>
                  </a:cubicBezTo>
                  <a:cubicBezTo>
                    <a:pt x="457327" y="1677586"/>
                    <a:pt x="452992" y="1679754"/>
                    <a:pt x="450824" y="1677586"/>
                  </a:cubicBezTo>
                  <a:lnTo>
                    <a:pt x="450824" y="1677586"/>
                  </a:lnTo>
                  <a:close/>
                  <a:moveTo>
                    <a:pt x="667567" y="1766451"/>
                  </a:moveTo>
                  <a:lnTo>
                    <a:pt x="667567" y="1766451"/>
                  </a:lnTo>
                  <a:cubicBezTo>
                    <a:pt x="663232" y="1766451"/>
                    <a:pt x="661065" y="1762116"/>
                    <a:pt x="663232" y="1757781"/>
                  </a:cubicBezTo>
                  <a:cubicBezTo>
                    <a:pt x="663232" y="1753446"/>
                    <a:pt x="667567" y="1751279"/>
                    <a:pt x="671902" y="1753446"/>
                  </a:cubicBezTo>
                  <a:cubicBezTo>
                    <a:pt x="676237" y="1753446"/>
                    <a:pt x="678404" y="1757781"/>
                    <a:pt x="676237" y="1762116"/>
                  </a:cubicBezTo>
                  <a:cubicBezTo>
                    <a:pt x="674069" y="1766451"/>
                    <a:pt x="669734" y="1768618"/>
                    <a:pt x="667567" y="1766451"/>
                  </a:cubicBezTo>
                  <a:lnTo>
                    <a:pt x="667567" y="1766451"/>
                  </a:lnTo>
                  <a:close/>
                  <a:moveTo>
                    <a:pt x="899481" y="1798962"/>
                  </a:moveTo>
                  <a:lnTo>
                    <a:pt x="899481" y="1798962"/>
                  </a:lnTo>
                  <a:cubicBezTo>
                    <a:pt x="895146" y="1798962"/>
                    <a:pt x="892979" y="1796795"/>
                    <a:pt x="892979" y="1792460"/>
                  </a:cubicBezTo>
                  <a:cubicBezTo>
                    <a:pt x="892979" y="1788125"/>
                    <a:pt x="895146" y="1785957"/>
                    <a:pt x="899481" y="1785957"/>
                  </a:cubicBezTo>
                  <a:cubicBezTo>
                    <a:pt x="903816" y="1785957"/>
                    <a:pt x="905984" y="1788125"/>
                    <a:pt x="905984" y="1792460"/>
                  </a:cubicBezTo>
                  <a:cubicBezTo>
                    <a:pt x="905984" y="1794627"/>
                    <a:pt x="903816" y="1798962"/>
                    <a:pt x="899481" y="1798962"/>
                  </a:cubicBezTo>
                  <a:lnTo>
                    <a:pt x="899481" y="1798962"/>
                  </a:lnTo>
                  <a:close/>
                  <a:moveTo>
                    <a:pt x="1131396" y="1766451"/>
                  </a:moveTo>
                  <a:lnTo>
                    <a:pt x="1131396" y="1766451"/>
                  </a:lnTo>
                  <a:cubicBezTo>
                    <a:pt x="1127061" y="1766451"/>
                    <a:pt x="1124894" y="1764283"/>
                    <a:pt x="1122726" y="1762116"/>
                  </a:cubicBezTo>
                  <a:cubicBezTo>
                    <a:pt x="1122726" y="1757781"/>
                    <a:pt x="1124894" y="1755613"/>
                    <a:pt x="1127061" y="1753446"/>
                  </a:cubicBezTo>
                  <a:cubicBezTo>
                    <a:pt x="1131396" y="1753446"/>
                    <a:pt x="1133563" y="1755613"/>
                    <a:pt x="1135731" y="1757781"/>
                  </a:cubicBezTo>
                  <a:cubicBezTo>
                    <a:pt x="1137898" y="1762116"/>
                    <a:pt x="1135731" y="1766451"/>
                    <a:pt x="1131396" y="1766451"/>
                  </a:cubicBezTo>
                  <a:lnTo>
                    <a:pt x="1131396" y="1766451"/>
                  </a:lnTo>
                  <a:close/>
                  <a:moveTo>
                    <a:pt x="1348138" y="1677586"/>
                  </a:moveTo>
                  <a:lnTo>
                    <a:pt x="1348138" y="1677586"/>
                  </a:lnTo>
                  <a:cubicBezTo>
                    <a:pt x="1343803" y="1679754"/>
                    <a:pt x="1341636" y="1677586"/>
                    <a:pt x="1339469" y="1675419"/>
                  </a:cubicBezTo>
                  <a:cubicBezTo>
                    <a:pt x="1337301" y="1671084"/>
                    <a:pt x="1339469" y="1668917"/>
                    <a:pt x="1341636" y="1666749"/>
                  </a:cubicBezTo>
                  <a:cubicBezTo>
                    <a:pt x="1345971" y="1664582"/>
                    <a:pt x="1348138" y="1666749"/>
                    <a:pt x="1350306" y="1668917"/>
                  </a:cubicBezTo>
                  <a:cubicBezTo>
                    <a:pt x="1352473" y="1671084"/>
                    <a:pt x="1352473" y="1675419"/>
                    <a:pt x="1348138" y="1677586"/>
                  </a:cubicBezTo>
                  <a:lnTo>
                    <a:pt x="1348138" y="1677586"/>
                  </a:lnTo>
                  <a:close/>
                  <a:moveTo>
                    <a:pt x="1534537" y="1534536"/>
                  </a:moveTo>
                  <a:lnTo>
                    <a:pt x="1534537" y="1534536"/>
                  </a:lnTo>
                  <a:cubicBezTo>
                    <a:pt x="1532369" y="1536704"/>
                    <a:pt x="1528035" y="1536704"/>
                    <a:pt x="1523700" y="1534536"/>
                  </a:cubicBezTo>
                  <a:cubicBezTo>
                    <a:pt x="1521532" y="1532369"/>
                    <a:pt x="1521532" y="1528034"/>
                    <a:pt x="1523700" y="1523699"/>
                  </a:cubicBezTo>
                  <a:cubicBezTo>
                    <a:pt x="1525867" y="1521532"/>
                    <a:pt x="1530202" y="1521532"/>
                    <a:pt x="1534537" y="1523699"/>
                  </a:cubicBezTo>
                  <a:cubicBezTo>
                    <a:pt x="1536704" y="1528034"/>
                    <a:pt x="1536704" y="1532369"/>
                    <a:pt x="1534537" y="1534536"/>
                  </a:cubicBezTo>
                  <a:lnTo>
                    <a:pt x="1534537" y="1534536"/>
                  </a:lnTo>
                  <a:close/>
                  <a:moveTo>
                    <a:pt x="1677587" y="1348138"/>
                  </a:moveTo>
                  <a:lnTo>
                    <a:pt x="1677587" y="1348138"/>
                  </a:lnTo>
                  <a:cubicBezTo>
                    <a:pt x="1675419" y="1352473"/>
                    <a:pt x="1671085" y="1352473"/>
                    <a:pt x="1668917" y="1350305"/>
                  </a:cubicBezTo>
                  <a:cubicBezTo>
                    <a:pt x="1664582" y="1348138"/>
                    <a:pt x="1664582" y="1343803"/>
                    <a:pt x="1666750" y="1341636"/>
                  </a:cubicBezTo>
                  <a:cubicBezTo>
                    <a:pt x="1668917" y="1337301"/>
                    <a:pt x="1673252" y="1337301"/>
                    <a:pt x="1675419" y="1339468"/>
                  </a:cubicBezTo>
                  <a:cubicBezTo>
                    <a:pt x="1677587" y="1341636"/>
                    <a:pt x="1679754" y="1345970"/>
                    <a:pt x="1677587" y="1348138"/>
                  </a:cubicBezTo>
                  <a:lnTo>
                    <a:pt x="1677587" y="1348138"/>
                  </a:lnTo>
                  <a:close/>
                  <a:moveTo>
                    <a:pt x="1766451" y="1131395"/>
                  </a:moveTo>
                  <a:lnTo>
                    <a:pt x="1766451" y="1131395"/>
                  </a:lnTo>
                  <a:cubicBezTo>
                    <a:pt x="1766451" y="1135730"/>
                    <a:pt x="1762116" y="1137898"/>
                    <a:pt x="1757782" y="1135730"/>
                  </a:cubicBezTo>
                  <a:cubicBezTo>
                    <a:pt x="1753447" y="1135730"/>
                    <a:pt x="1751279" y="1131395"/>
                    <a:pt x="1753447" y="1127061"/>
                  </a:cubicBezTo>
                  <a:cubicBezTo>
                    <a:pt x="1753447" y="1122726"/>
                    <a:pt x="1757782" y="1120558"/>
                    <a:pt x="1762116" y="1122726"/>
                  </a:cubicBezTo>
                  <a:cubicBezTo>
                    <a:pt x="1766451" y="1124893"/>
                    <a:pt x="1768619" y="1127061"/>
                    <a:pt x="1766451" y="1131395"/>
                  </a:cubicBezTo>
                  <a:lnTo>
                    <a:pt x="1766451" y="1131395"/>
                  </a:lnTo>
                  <a:close/>
                  <a:moveTo>
                    <a:pt x="1798963" y="899481"/>
                  </a:moveTo>
                  <a:lnTo>
                    <a:pt x="1798963" y="899481"/>
                  </a:lnTo>
                  <a:cubicBezTo>
                    <a:pt x="1798963" y="903816"/>
                    <a:pt x="1796795" y="905983"/>
                    <a:pt x="1792460" y="905983"/>
                  </a:cubicBezTo>
                  <a:cubicBezTo>
                    <a:pt x="1788126" y="905983"/>
                    <a:pt x="1785958" y="903816"/>
                    <a:pt x="1785958" y="899481"/>
                  </a:cubicBezTo>
                  <a:cubicBezTo>
                    <a:pt x="1785958" y="895146"/>
                    <a:pt x="1788126" y="892979"/>
                    <a:pt x="1792460" y="892979"/>
                  </a:cubicBezTo>
                  <a:cubicBezTo>
                    <a:pt x="1794628" y="892979"/>
                    <a:pt x="1798963" y="895146"/>
                    <a:pt x="1798963" y="899481"/>
                  </a:cubicBezTo>
                  <a:lnTo>
                    <a:pt x="1798963" y="899481"/>
                  </a:lnTo>
                  <a:close/>
                  <a:moveTo>
                    <a:pt x="1766451" y="667567"/>
                  </a:moveTo>
                  <a:lnTo>
                    <a:pt x="1766451" y="667567"/>
                  </a:lnTo>
                  <a:cubicBezTo>
                    <a:pt x="1766451" y="671901"/>
                    <a:pt x="1764284" y="674069"/>
                    <a:pt x="1762116" y="676236"/>
                  </a:cubicBezTo>
                  <a:cubicBezTo>
                    <a:pt x="1757782" y="676236"/>
                    <a:pt x="1755614" y="674069"/>
                    <a:pt x="1753447" y="671901"/>
                  </a:cubicBezTo>
                  <a:cubicBezTo>
                    <a:pt x="1753447" y="667567"/>
                    <a:pt x="1755614" y="665399"/>
                    <a:pt x="1757782" y="663232"/>
                  </a:cubicBezTo>
                  <a:cubicBezTo>
                    <a:pt x="1762116" y="661064"/>
                    <a:pt x="1766451" y="663232"/>
                    <a:pt x="1766451" y="667567"/>
                  </a:cubicBezTo>
                  <a:lnTo>
                    <a:pt x="1766451" y="667567"/>
                  </a:lnTo>
                  <a:close/>
                  <a:moveTo>
                    <a:pt x="1677587" y="450824"/>
                  </a:moveTo>
                  <a:lnTo>
                    <a:pt x="1677587" y="450824"/>
                  </a:lnTo>
                  <a:cubicBezTo>
                    <a:pt x="1679754" y="455159"/>
                    <a:pt x="1677587" y="457326"/>
                    <a:pt x="1675419" y="459494"/>
                  </a:cubicBezTo>
                  <a:cubicBezTo>
                    <a:pt x="1671085" y="461661"/>
                    <a:pt x="1668917" y="459494"/>
                    <a:pt x="1666750" y="457326"/>
                  </a:cubicBezTo>
                  <a:cubicBezTo>
                    <a:pt x="1664582" y="452992"/>
                    <a:pt x="1666750" y="450824"/>
                    <a:pt x="1668917" y="448657"/>
                  </a:cubicBezTo>
                  <a:cubicBezTo>
                    <a:pt x="1671085" y="444322"/>
                    <a:pt x="1675419" y="446489"/>
                    <a:pt x="1677587" y="450824"/>
                  </a:cubicBezTo>
                  <a:lnTo>
                    <a:pt x="1677587" y="450824"/>
                  </a:lnTo>
                  <a:close/>
                  <a:moveTo>
                    <a:pt x="1534537" y="264426"/>
                  </a:moveTo>
                  <a:lnTo>
                    <a:pt x="1534537" y="264426"/>
                  </a:lnTo>
                  <a:cubicBezTo>
                    <a:pt x="1536704" y="266593"/>
                    <a:pt x="1536704" y="270928"/>
                    <a:pt x="1534537" y="275263"/>
                  </a:cubicBezTo>
                  <a:cubicBezTo>
                    <a:pt x="1532369" y="277430"/>
                    <a:pt x="1528035" y="277430"/>
                    <a:pt x="1523700" y="275263"/>
                  </a:cubicBezTo>
                  <a:cubicBezTo>
                    <a:pt x="1521532" y="273095"/>
                    <a:pt x="1521532" y="268761"/>
                    <a:pt x="1523700" y="264426"/>
                  </a:cubicBezTo>
                  <a:cubicBezTo>
                    <a:pt x="1528035" y="260091"/>
                    <a:pt x="1532369" y="260091"/>
                    <a:pt x="1534537" y="264426"/>
                  </a:cubicBezTo>
                  <a:lnTo>
                    <a:pt x="1534537" y="264426"/>
                  </a:lnTo>
                  <a:close/>
                  <a:moveTo>
                    <a:pt x="1348138" y="121376"/>
                  </a:moveTo>
                  <a:lnTo>
                    <a:pt x="1348138" y="121376"/>
                  </a:lnTo>
                  <a:cubicBezTo>
                    <a:pt x="1352473" y="123543"/>
                    <a:pt x="1352473" y="127878"/>
                    <a:pt x="1350306" y="130045"/>
                  </a:cubicBezTo>
                  <a:cubicBezTo>
                    <a:pt x="1348138" y="134380"/>
                    <a:pt x="1343803" y="134380"/>
                    <a:pt x="1341636" y="132213"/>
                  </a:cubicBezTo>
                  <a:cubicBezTo>
                    <a:pt x="1337301" y="130045"/>
                    <a:pt x="1337301" y="125711"/>
                    <a:pt x="1339469" y="123543"/>
                  </a:cubicBezTo>
                  <a:cubicBezTo>
                    <a:pt x="1341636" y="119208"/>
                    <a:pt x="1345971" y="119208"/>
                    <a:pt x="1348138" y="121376"/>
                  </a:cubicBezTo>
                  <a:lnTo>
                    <a:pt x="1348138" y="121376"/>
                  </a:lnTo>
                  <a:close/>
                  <a:moveTo>
                    <a:pt x="1131396" y="30344"/>
                  </a:moveTo>
                  <a:lnTo>
                    <a:pt x="1131396" y="30344"/>
                  </a:lnTo>
                  <a:cubicBezTo>
                    <a:pt x="1135731" y="30344"/>
                    <a:pt x="1137898" y="34679"/>
                    <a:pt x="1135731" y="39014"/>
                  </a:cubicBezTo>
                  <a:cubicBezTo>
                    <a:pt x="1135731" y="43348"/>
                    <a:pt x="1131396" y="45516"/>
                    <a:pt x="1127061" y="43348"/>
                  </a:cubicBezTo>
                  <a:cubicBezTo>
                    <a:pt x="1122726" y="43348"/>
                    <a:pt x="1120559" y="39014"/>
                    <a:pt x="1122726" y="34679"/>
                  </a:cubicBezTo>
                  <a:cubicBezTo>
                    <a:pt x="1124894" y="32511"/>
                    <a:pt x="1127061" y="30344"/>
                    <a:pt x="1131396" y="30344"/>
                  </a:cubicBezTo>
                  <a:close/>
                </a:path>
              </a:pathLst>
            </a:custGeom>
            <a:solidFill>
              <a:srgbClr val="A07734"/>
            </a:solidFill>
            <a:ln w="216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grpSp>
      <p:grpSp>
        <p:nvGrpSpPr>
          <p:cNvPr id="88" name="组合 87">
            <a:extLst>
              <a:ext uri="{FF2B5EF4-FFF2-40B4-BE49-F238E27FC236}">
                <a16:creationId xmlns:a16="http://schemas.microsoft.com/office/drawing/2014/main" id="{50E0FD5D-FEB6-434D-8B8A-9875C7CB0295}"/>
              </a:ext>
            </a:extLst>
          </p:cNvPr>
          <p:cNvGrpSpPr/>
          <p:nvPr/>
        </p:nvGrpSpPr>
        <p:grpSpPr>
          <a:xfrm>
            <a:off x="3519575" y="3977789"/>
            <a:ext cx="2477090" cy="2391670"/>
            <a:chOff x="4345450" y="3667671"/>
            <a:chExt cx="2913576" cy="2813104"/>
          </a:xfrm>
          <a:effectLst>
            <a:outerShdw blurRad="482600" dist="381000" dir="4200000" sx="96000" sy="96000" algn="tl" rotWithShape="0">
              <a:srgbClr val="AF7A2B">
                <a:alpha val="31000"/>
              </a:srgbClr>
            </a:outerShdw>
          </a:effectLst>
        </p:grpSpPr>
        <p:sp>
          <p:nvSpPr>
            <p:cNvPr id="89" name="任意多边形: 形状 523">
              <a:extLst>
                <a:ext uri="{FF2B5EF4-FFF2-40B4-BE49-F238E27FC236}">
                  <a16:creationId xmlns:a16="http://schemas.microsoft.com/office/drawing/2014/main" id="{8E7AD457-AA55-4123-8ECB-DFE03DBC4475}"/>
                </a:ext>
              </a:extLst>
            </p:cNvPr>
            <p:cNvSpPr/>
            <p:nvPr/>
          </p:nvSpPr>
          <p:spPr>
            <a:xfrm>
              <a:off x="4345450" y="3667671"/>
              <a:ext cx="2913576" cy="2813104"/>
            </a:xfrm>
            <a:custGeom>
              <a:avLst/>
              <a:gdLst>
                <a:gd name="connsiteX0" fmla="*/ 1025192 w 1508527"/>
                <a:gd name="connsiteY0" fmla="*/ 110539 h 1456508"/>
                <a:gd name="connsiteX1" fmla="*/ 973174 w 1508527"/>
                <a:gd name="connsiteY1" fmla="*/ 123543 h 1456508"/>
                <a:gd name="connsiteX2" fmla="*/ 916821 w 1508527"/>
                <a:gd name="connsiteY2" fmla="*/ 125711 h 1456508"/>
                <a:gd name="connsiteX3" fmla="*/ 927658 w 1508527"/>
                <a:gd name="connsiteY3" fmla="*/ 119208 h 1456508"/>
                <a:gd name="connsiteX4" fmla="*/ 962337 w 1508527"/>
                <a:gd name="connsiteY4" fmla="*/ 106204 h 1456508"/>
                <a:gd name="connsiteX5" fmla="*/ 992681 w 1508527"/>
                <a:gd name="connsiteY5" fmla="*/ 106204 h 1456508"/>
                <a:gd name="connsiteX6" fmla="*/ 992681 w 1508527"/>
                <a:gd name="connsiteY6" fmla="*/ 106204 h 1456508"/>
                <a:gd name="connsiteX7" fmla="*/ 992681 w 1508527"/>
                <a:gd name="connsiteY7" fmla="*/ 106204 h 1456508"/>
                <a:gd name="connsiteX8" fmla="*/ 962337 w 1508527"/>
                <a:gd name="connsiteY8" fmla="*/ 106204 h 1456508"/>
                <a:gd name="connsiteX9" fmla="*/ 938495 w 1508527"/>
                <a:gd name="connsiteY9" fmla="*/ 112706 h 1456508"/>
                <a:gd name="connsiteX10" fmla="*/ 981843 w 1508527"/>
                <a:gd name="connsiteY10" fmla="*/ 91032 h 1456508"/>
                <a:gd name="connsiteX11" fmla="*/ 1025192 w 1508527"/>
                <a:gd name="connsiteY11" fmla="*/ 110539 h 1456508"/>
                <a:gd name="connsiteX12" fmla="*/ 1025192 w 1508527"/>
                <a:gd name="connsiteY12" fmla="*/ 110539 h 1456508"/>
                <a:gd name="connsiteX13" fmla="*/ 717418 w 1508527"/>
                <a:gd name="connsiteY13" fmla="*/ 1376314 h 1456508"/>
                <a:gd name="connsiteX14" fmla="*/ 717418 w 1508527"/>
                <a:gd name="connsiteY14" fmla="*/ 1376314 h 1456508"/>
                <a:gd name="connsiteX15" fmla="*/ 788943 w 1508527"/>
                <a:gd name="connsiteY15" fmla="*/ 1376314 h 1456508"/>
                <a:gd name="connsiteX16" fmla="*/ 806282 w 1508527"/>
                <a:gd name="connsiteY16" fmla="*/ 1393654 h 1456508"/>
                <a:gd name="connsiteX17" fmla="*/ 788943 w 1508527"/>
                <a:gd name="connsiteY17" fmla="*/ 1410993 h 1456508"/>
                <a:gd name="connsiteX18" fmla="*/ 717418 w 1508527"/>
                <a:gd name="connsiteY18" fmla="*/ 1410993 h 1456508"/>
                <a:gd name="connsiteX19" fmla="*/ 700078 w 1508527"/>
                <a:gd name="connsiteY19" fmla="*/ 1393654 h 1456508"/>
                <a:gd name="connsiteX20" fmla="*/ 717418 w 1508527"/>
                <a:gd name="connsiteY20" fmla="*/ 1376314 h 1456508"/>
                <a:gd name="connsiteX21" fmla="*/ 717418 w 1508527"/>
                <a:gd name="connsiteY21" fmla="*/ 1376314 h 1456508"/>
                <a:gd name="connsiteX22" fmla="*/ 528852 w 1508527"/>
                <a:gd name="connsiteY22" fmla="*/ 75860 h 1456508"/>
                <a:gd name="connsiteX23" fmla="*/ 528852 w 1508527"/>
                <a:gd name="connsiteY23" fmla="*/ 75860 h 1456508"/>
                <a:gd name="connsiteX24" fmla="*/ 570033 w 1508527"/>
                <a:gd name="connsiteY24" fmla="*/ 41181 h 1456508"/>
                <a:gd name="connsiteX25" fmla="*/ 619884 w 1508527"/>
                <a:gd name="connsiteY25" fmla="*/ 13005 h 1456508"/>
                <a:gd name="connsiteX26" fmla="*/ 613381 w 1508527"/>
                <a:gd name="connsiteY26" fmla="*/ 23842 h 1456508"/>
                <a:gd name="connsiteX27" fmla="*/ 587372 w 1508527"/>
                <a:gd name="connsiteY27" fmla="*/ 52018 h 1456508"/>
                <a:gd name="connsiteX28" fmla="*/ 559196 w 1508527"/>
                <a:gd name="connsiteY28" fmla="*/ 67190 h 1456508"/>
                <a:gd name="connsiteX29" fmla="*/ 559196 w 1508527"/>
                <a:gd name="connsiteY29" fmla="*/ 67190 h 1456508"/>
                <a:gd name="connsiteX30" fmla="*/ 561363 w 1508527"/>
                <a:gd name="connsiteY30" fmla="*/ 67190 h 1456508"/>
                <a:gd name="connsiteX31" fmla="*/ 589540 w 1508527"/>
                <a:gd name="connsiteY31" fmla="*/ 54186 h 1456508"/>
                <a:gd name="connsiteX32" fmla="*/ 609046 w 1508527"/>
                <a:gd name="connsiteY32" fmla="*/ 36846 h 1456508"/>
                <a:gd name="connsiteX33" fmla="*/ 578702 w 1508527"/>
                <a:gd name="connsiteY33" fmla="*/ 73692 h 1456508"/>
                <a:gd name="connsiteX34" fmla="*/ 528852 w 1508527"/>
                <a:gd name="connsiteY34" fmla="*/ 75860 h 1456508"/>
                <a:gd name="connsiteX35" fmla="*/ 528852 w 1508527"/>
                <a:gd name="connsiteY35" fmla="*/ 75860 h 1456508"/>
                <a:gd name="connsiteX36" fmla="*/ 981843 w 1508527"/>
                <a:gd name="connsiteY36" fmla="*/ 75860 h 1456508"/>
                <a:gd name="connsiteX37" fmla="*/ 981843 w 1508527"/>
                <a:gd name="connsiteY37" fmla="*/ 75860 h 1456508"/>
                <a:gd name="connsiteX38" fmla="*/ 940662 w 1508527"/>
                <a:gd name="connsiteY38" fmla="*/ 41181 h 1456508"/>
                <a:gd name="connsiteX39" fmla="*/ 890812 w 1508527"/>
                <a:gd name="connsiteY39" fmla="*/ 13005 h 1456508"/>
                <a:gd name="connsiteX40" fmla="*/ 897314 w 1508527"/>
                <a:gd name="connsiteY40" fmla="*/ 23842 h 1456508"/>
                <a:gd name="connsiteX41" fmla="*/ 923323 w 1508527"/>
                <a:gd name="connsiteY41" fmla="*/ 52018 h 1456508"/>
                <a:gd name="connsiteX42" fmla="*/ 951500 w 1508527"/>
                <a:gd name="connsiteY42" fmla="*/ 67190 h 1456508"/>
                <a:gd name="connsiteX43" fmla="*/ 951500 w 1508527"/>
                <a:gd name="connsiteY43" fmla="*/ 67190 h 1456508"/>
                <a:gd name="connsiteX44" fmla="*/ 949332 w 1508527"/>
                <a:gd name="connsiteY44" fmla="*/ 67190 h 1456508"/>
                <a:gd name="connsiteX45" fmla="*/ 921156 w 1508527"/>
                <a:gd name="connsiteY45" fmla="*/ 54186 h 1456508"/>
                <a:gd name="connsiteX46" fmla="*/ 901649 w 1508527"/>
                <a:gd name="connsiteY46" fmla="*/ 36846 h 1456508"/>
                <a:gd name="connsiteX47" fmla="*/ 931993 w 1508527"/>
                <a:gd name="connsiteY47" fmla="*/ 73692 h 1456508"/>
                <a:gd name="connsiteX48" fmla="*/ 981843 w 1508527"/>
                <a:gd name="connsiteY48" fmla="*/ 75860 h 1456508"/>
                <a:gd name="connsiteX49" fmla="*/ 981843 w 1508527"/>
                <a:gd name="connsiteY49" fmla="*/ 75860 h 1456508"/>
                <a:gd name="connsiteX50" fmla="*/ 682739 w 1508527"/>
                <a:gd name="connsiteY50" fmla="*/ 1402323 h 1456508"/>
                <a:gd name="connsiteX51" fmla="*/ 682739 w 1508527"/>
                <a:gd name="connsiteY51" fmla="*/ 1402323 h 1456508"/>
                <a:gd name="connsiteX52" fmla="*/ 637223 w 1508527"/>
                <a:gd name="connsiteY52" fmla="*/ 1432667 h 1456508"/>
                <a:gd name="connsiteX53" fmla="*/ 585205 w 1508527"/>
                <a:gd name="connsiteY53" fmla="*/ 1456509 h 1456508"/>
                <a:gd name="connsiteX54" fmla="*/ 593874 w 1508527"/>
                <a:gd name="connsiteY54" fmla="*/ 1447839 h 1456508"/>
                <a:gd name="connsiteX55" fmla="*/ 622051 w 1508527"/>
                <a:gd name="connsiteY55" fmla="*/ 1421830 h 1456508"/>
                <a:gd name="connsiteX56" fmla="*/ 650227 w 1508527"/>
                <a:gd name="connsiteY56" fmla="*/ 1410993 h 1456508"/>
                <a:gd name="connsiteX57" fmla="*/ 650227 w 1508527"/>
                <a:gd name="connsiteY57" fmla="*/ 1410993 h 1456508"/>
                <a:gd name="connsiteX58" fmla="*/ 648060 w 1508527"/>
                <a:gd name="connsiteY58" fmla="*/ 1410993 h 1456508"/>
                <a:gd name="connsiteX59" fmla="*/ 619884 w 1508527"/>
                <a:gd name="connsiteY59" fmla="*/ 1421830 h 1456508"/>
                <a:gd name="connsiteX60" fmla="*/ 598209 w 1508527"/>
                <a:gd name="connsiteY60" fmla="*/ 1437002 h 1456508"/>
                <a:gd name="connsiteX61" fmla="*/ 630721 w 1508527"/>
                <a:gd name="connsiteY61" fmla="*/ 1402323 h 1456508"/>
                <a:gd name="connsiteX62" fmla="*/ 682739 w 1508527"/>
                <a:gd name="connsiteY62" fmla="*/ 1402323 h 1456508"/>
                <a:gd name="connsiteX63" fmla="*/ 682739 w 1508527"/>
                <a:gd name="connsiteY63" fmla="*/ 1402323 h 1456508"/>
                <a:gd name="connsiteX64" fmla="*/ 684906 w 1508527"/>
                <a:gd name="connsiteY64" fmla="*/ 1384984 h 1456508"/>
                <a:gd name="connsiteX65" fmla="*/ 684906 w 1508527"/>
                <a:gd name="connsiteY65" fmla="*/ 1384984 h 1456508"/>
                <a:gd name="connsiteX66" fmla="*/ 645893 w 1508527"/>
                <a:gd name="connsiteY66" fmla="*/ 1348138 h 1456508"/>
                <a:gd name="connsiteX67" fmla="*/ 598209 w 1508527"/>
                <a:gd name="connsiteY67" fmla="*/ 1317794 h 1456508"/>
                <a:gd name="connsiteX68" fmla="*/ 604712 w 1508527"/>
                <a:gd name="connsiteY68" fmla="*/ 1328631 h 1456508"/>
                <a:gd name="connsiteX69" fmla="*/ 628553 w 1508527"/>
                <a:gd name="connsiteY69" fmla="*/ 1356807 h 1456508"/>
                <a:gd name="connsiteX70" fmla="*/ 654562 w 1508527"/>
                <a:gd name="connsiteY70" fmla="*/ 1371979 h 1456508"/>
                <a:gd name="connsiteX71" fmla="*/ 654562 w 1508527"/>
                <a:gd name="connsiteY71" fmla="*/ 1371979 h 1456508"/>
                <a:gd name="connsiteX72" fmla="*/ 652395 w 1508527"/>
                <a:gd name="connsiteY72" fmla="*/ 1371979 h 1456508"/>
                <a:gd name="connsiteX73" fmla="*/ 626386 w 1508527"/>
                <a:gd name="connsiteY73" fmla="*/ 1356807 h 1456508"/>
                <a:gd name="connsiteX74" fmla="*/ 609046 w 1508527"/>
                <a:gd name="connsiteY74" fmla="*/ 1339468 h 1456508"/>
                <a:gd name="connsiteX75" fmla="*/ 637223 w 1508527"/>
                <a:gd name="connsiteY75" fmla="*/ 1378482 h 1456508"/>
                <a:gd name="connsiteX76" fmla="*/ 684906 w 1508527"/>
                <a:gd name="connsiteY76" fmla="*/ 1384984 h 1456508"/>
                <a:gd name="connsiteX77" fmla="*/ 684906 w 1508527"/>
                <a:gd name="connsiteY77" fmla="*/ 1384984 h 1456508"/>
                <a:gd name="connsiteX78" fmla="*/ 611214 w 1508527"/>
                <a:gd name="connsiteY78" fmla="*/ 1391486 h 1456508"/>
                <a:gd name="connsiteX79" fmla="*/ 611214 w 1508527"/>
                <a:gd name="connsiteY79" fmla="*/ 1391486 h 1456508"/>
                <a:gd name="connsiteX80" fmla="*/ 561363 w 1508527"/>
                <a:gd name="connsiteY80" fmla="*/ 1382817 h 1456508"/>
                <a:gd name="connsiteX81" fmla="*/ 524517 w 1508527"/>
                <a:gd name="connsiteY81" fmla="*/ 1413160 h 1456508"/>
                <a:gd name="connsiteX82" fmla="*/ 546191 w 1508527"/>
                <a:gd name="connsiteY82" fmla="*/ 1400156 h 1456508"/>
                <a:gd name="connsiteX83" fmla="*/ 576535 w 1508527"/>
                <a:gd name="connsiteY83" fmla="*/ 1393654 h 1456508"/>
                <a:gd name="connsiteX84" fmla="*/ 578702 w 1508527"/>
                <a:gd name="connsiteY84" fmla="*/ 1393654 h 1456508"/>
                <a:gd name="connsiteX85" fmla="*/ 578702 w 1508527"/>
                <a:gd name="connsiteY85" fmla="*/ 1393654 h 1456508"/>
                <a:gd name="connsiteX86" fmla="*/ 548359 w 1508527"/>
                <a:gd name="connsiteY86" fmla="*/ 1402323 h 1456508"/>
                <a:gd name="connsiteX87" fmla="*/ 518015 w 1508527"/>
                <a:gd name="connsiteY87" fmla="*/ 1423998 h 1456508"/>
                <a:gd name="connsiteX88" fmla="*/ 509345 w 1508527"/>
                <a:gd name="connsiteY88" fmla="*/ 1432667 h 1456508"/>
                <a:gd name="connsiteX89" fmla="*/ 563530 w 1508527"/>
                <a:gd name="connsiteY89" fmla="*/ 1415328 h 1456508"/>
                <a:gd name="connsiteX90" fmla="*/ 611214 w 1508527"/>
                <a:gd name="connsiteY90" fmla="*/ 1391486 h 1456508"/>
                <a:gd name="connsiteX91" fmla="*/ 611214 w 1508527"/>
                <a:gd name="connsiteY91" fmla="*/ 1391486 h 1456508"/>
                <a:gd name="connsiteX92" fmla="*/ 615549 w 1508527"/>
                <a:gd name="connsiteY92" fmla="*/ 1374147 h 1456508"/>
                <a:gd name="connsiteX93" fmla="*/ 615549 w 1508527"/>
                <a:gd name="connsiteY93" fmla="*/ 1374147 h 1456508"/>
                <a:gd name="connsiteX94" fmla="*/ 580870 w 1508527"/>
                <a:gd name="connsiteY94" fmla="*/ 1332966 h 1456508"/>
                <a:gd name="connsiteX95" fmla="*/ 535354 w 1508527"/>
                <a:gd name="connsiteY95" fmla="*/ 1296120 h 1456508"/>
                <a:gd name="connsiteX96" fmla="*/ 539689 w 1508527"/>
                <a:gd name="connsiteY96" fmla="*/ 1306957 h 1456508"/>
                <a:gd name="connsiteX97" fmla="*/ 559196 w 1508527"/>
                <a:gd name="connsiteY97" fmla="*/ 1339468 h 1456508"/>
                <a:gd name="connsiteX98" fmla="*/ 585205 w 1508527"/>
                <a:gd name="connsiteY98" fmla="*/ 1358975 h 1456508"/>
                <a:gd name="connsiteX99" fmla="*/ 585205 w 1508527"/>
                <a:gd name="connsiteY99" fmla="*/ 1358975 h 1456508"/>
                <a:gd name="connsiteX100" fmla="*/ 585205 w 1508527"/>
                <a:gd name="connsiteY100" fmla="*/ 1358975 h 1456508"/>
                <a:gd name="connsiteX101" fmla="*/ 559196 w 1508527"/>
                <a:gd name="connsiteY101" fmla="*/ 1341635 h 1456508"/>
                <a:gd name="connsiteX102" fmla="*/ 541856 w 1508527"/>
                <a:gd name="connsiteY102" fmla="*/ 1322129 h 1456508"/>
                <a:gd name="connsiteX103" fmla="*/ 565698 w 1508527"/>
                <a:gd name="connsiteY103" fmla="*/ 1365477 h 1456508"/>
                <a:gd name="connsiteX104" fmla="*/ 615549 w 1508527"/>
                <a:gd name="connsiteY104" fmla="*/ 1374147 h 1456508"/>
                <a:gd name="connsiteX105" fmla="*/ 615549 w 1508527"/>
                <a:gd name="connsiteY105" fmla="*/ 1374147 h 1456508"/>
                <a:gd name="connsiteX106" fmla="*/ 544024 w 1508527"/>
                <a:gd name="connsiteY106" fmla="*/ 1371979 h 1456508"/>
                <a:gd name="connsiteX107" fmla="*/ 544024 w 1508527"/>
                <a:gd name="connsiteY107" fmla="*/ 1371979 h 1456508"/>
                <a:gd name="connsiteX108" fmla="*/ 494173 w 1508527"/>
                <a:gd name="connsiteY108" fmla="*/ 1391486 h 1456508"/>
                <a:gd name="connsiteX109" fmla="*/ 437820 w 1508527"/>
                <a:gd name="connsiteY109" fmla="*/ 1402323 h 1456508"/>
                <a:gd name="connsiteX110" fmla="*/ 446490 w 1508527"/>
                <a:gd name="connsiteY110" fmla="*/ 1395821 h 1456508"/>
                <a:gd name="connsiteX111" fmla="*/ 479001 w 1508527"/>
                <a:gd name="connsiteY111" fmla="*/ 1376314 h 1456508"/>
                <a:gd name="connsiteX112" fmla="*/ 509345 w 1508527"/>
                <a:gd name="connsiteY112" fmla="*/ 1371979 h 1456508"/>
                <a:gd name="connsiteX113" fmla="*/ 509345 w 1508527"/>
                <a:gd name="connsiteY113" fmla="*/ 1371979 h 1456508"/>
                <a:gd name="connsiteX114" fmla="*/ 507177 w 1508527"/>
                <a:gd name="connsiteY114" fmla="*/ 1371979 h 1456508"/>
                <a:gd name="connsiteX115" fmla="*/ 476833 w 1508527"/>
                <a:gd name="connsiteY115" fmla="*/ 1376314 h 1456508"/>
                <a:gd name="connsiteX116" fmla="*/ 452992 w 1508527"/>
                <a:gd name="connsiteY116" fmla="*/ 1387151 h 1456508"/>
                <a:gd name="connsiteX117" fmla="*/ 492005 w 1508527"/>
                <a:gd name="connsiteY117" fmla="*/ 1358975 h 1456508"/>
                <a:gd name="connsiteX118" fmla="*/ 544024 w 1508527"/>
                <a:gd name="connsiteY118" fmla="*/ 1371979 h 1456508"/>
                <a:gd name="connsiteX119" fmla="*/ 544024 w 1508527"/>
                <a:gd name="connsiteY119" fmla="*/ 1371979 h 1456508"/>
                <a:gd name="connsiteX120" fmla="*/ 548359 w 1508527"/>
                <a:gd name="connsiteY120" fmla="*/ 1356807 h 1456508"/>
                <a:gd name="connsiteX121" fmla="*/ 548359 w 1508527"/>
                <a:gd name="connsiteY121" fmla="*/ 1356807 h 1456508"/>
                <a:gd name="connsiteX122" fmla="*/ 500675 w 1508527"/>
                <a:gd name="connsiteY122" fmla="*/ 1341635 h 1456508"/>
                <a:gd name="connsiteX123" fmla="*/ 483336 w 1508527"/>
                <a:gd name="connsiteY123" fmla="*/ 1296120 h 1456508"/>
                <a:gd name="connsiteX124" fmla="*/ 498508 w 1508527"/>
                <a:gd name="connsiteY124" fmla="*/ 1317794 h 1456508"/>
                <a:gd name="connsiteX125" fmla="*/ 522349 w 1508527"/>
                <a:gd name="connsiteY125" fmla="*/ 1337301 h 1456508"/>
                <a:gd name="connsiteX126" fmla="*/ 522349 w 1508527"/>
                <a:gd name="connsiteY126" fmla="*/ 1337301 h 1456508"/>
                <a:gd name="connsiteX127" fmla="*/ 522349 w 1508527"/>
                <a:gd name="connsiteY127" fmla="*/ 1337301 h 1456508"/>
                <a:gd name="connsiteX128" fmla="*/ 498508 w 1508527"/>
                <a:gd name="connsiteY128" fmla="*/ 1315626 h 1456508"/>
                <a:gd name="connsiteX129" fmla="*/ 481168 w 1508527"/>
                <a:gd name="connsiteY129" fmla="*/ 1283115 h 1456508"/>
                <a:gd name="connsiteX130" fmla="*/ 476833 w 1508527"/>
                <a:gd name="connsiteY130" fmla="*/ 1272278 h 1456508"/>
                <a:gd name="connsiteX131" fmla="*/ 518015 w 1508527"/>
                <a:gd name="connsiteY131" fmla="*/ 1313459 h 1456508"/>
                <a:gd name="connsiteX132" fmla="*/ 548359 w 1508527"/>
                <a:gd name="connsiteY132" fmla="*/ 1356807 h 1456508"/>
                <a:gd name="connsiteX133" fmla="*/ 548359 w 1508527"/>
                <a:gd name="connsiteY133" fmla="*/ 1356807 h 1456508"/>
                <a:gd name="connsiteX134" fmla="*/ 476833 w 1508527"/>
                <a:gd name="connsiteY134" fmla="*/ 1348138 h 1456508"/>
                <a:gd name="connsiteX135" fmla="*/ 476833 w 1508527"/>
                <a:gd name="connsiteY135" fmla="*/ 1348138 h 1456508"/>
                <a:gd name="connsiteX136" fmla="*/ 429150 w 1508527"/>
                <a:gd name="connsiteY136" fmla="*/ 1328631 h 1456508"/>
                <a:gd name="connsiteX137" fmla="*/ 385802 w 1508527"/>
                <a:gd name="connsiteY137" fmla="*/ 1352473 h 1456508"/>
                <a:gd name="connsiteX138" fmla="*/ 409643 w 1508527"/>
                <a:gd name="connsiteY138" fmla="*/ 1343803 h 1456508"/>
                <a:gd name="connsiteX139" fmla="*/ 439987 w 1508527"/>
                <a:gd name="connsiteY139" fmla="*/ 1343803 h 1456508"/>
                <a:gd name="connsiteX140" fmla="*/ 442155 w 1508527"/>
                <a:gd name="connsiteY140" fmla="*/ 1343803 h 1456508"/>
                <a:gd name="connsiteX141" fmla="*/ 442155 w 1508527"/>
                <a:gd name="connsiteY141" fmla="*/ 1343803 h 1456508"/>
                <a:gd name="connsiteX142" fmla="*/ 411811 w 1508527"/>
                <a:gd name="connsiteY142" fmla="*/ 1345970 h 1456508"/>
                <a:gd name="connsiteX143" fmla="*/ 377132 w 1508527"/>
                <a:gd name="connsiteY143" fmla="*/ 1361142 h 1456508"/>
                <a:gd name="connsiteX144" fmla="*/ 366295 w 1508527"/>
                <a:gd name="connsiteY144" fmla="*/ 1367645 h 1456508"/>
                <a:gd name="connsiteX145" fmla="*/ 422648 w 1508527"/>
                <a:gd name="connsiteY145" fmla="*/ 1361142 h 1456508"/>
                <a:gd name="connsiteX146" fmla="*/ 476833 w 1508527"/>
                <a:gd name="connsiteY146" fmla="*/ 1348138 h 1456508"/>
                <a:gd name="connsiteX147" fmla="*/ 476833 w 1508527"/>
                <a:gd name="connsiteY147" fmla="*/ 1348138 h 1456508"/>
                <a:gd name="connsiteX148" fmla="*/ 483336 w 1508527"/>
                <a:gd name="connsiteY148" fmla="*/ 1330798 h 1456508"/>
                <a:gd name="connsiteX149" fmla="*/ 483336 w 1508527"/>
                <a:gd name="connsiteY149" fmla="*/ 1330798 h 1456508"/>
                <a:gd name="connsiteX150" fmla="*/ 457327 w 1508527"/>
                <a:gd name="connsiteY150" fmla="*/ 1283115 h 1456508"/>
                <a:gd name="connsiteX151" fmla="*/ 420480 w 1508527"/>
                <a:gd name="connsiteY151" fmla="*/ 1239767 h 1456508"/>
                <a:gd name="connsiteX152" fmla="*/ 422648 w 1508527"/>
                <a:gd name="connsiteY152" fmla="*/ 1250604 h 1456508"/>
                <a:gd name="connsiteX153" fmla="*/ 435652 w 1508527"/>
                <a:gd name="connsiteY153" fmla="*/ 1285282 h 1456508"/>
                <a:gd name="connsiteX154" fmla="*/ 455159 w 1508527"/>
                <a:gd name="connsiteY154" fmla="*/ 1309124 h 1456508"/>
                <a:gd name="connsiteX155" fmla="*/ 455159 w 1508527"/>
                <a:gd name="connsiteY155" fmla="*/ 1309124 h 1456508"/>
                <a:gd name="connsiteX156" fmla="*/ 455159 w 1508527"/>
                <a:gd name="connsiteY156" fmla="*/ 1309124 h 1456508"/>
                <a:gd name="connsiteX157" fmla="*/ 433485 w 1508527"/>
                <a:gd name="connsiteY157" fmla="*/ 1287450 h 1456508"/>
                <a:gd name="connsiteX158" fmla="*/ 422648 w 1508527"/>
                <a:gd name="connsiteY158" fmla="*/ 1263608 h 1456508"/>
                <a:gd name="connsiteX159" fmla="*/ 435652 w 1508527"/>
                <a:gd name="connsiteY159" fmla="*/ 1309124 h 1456508"/>
                <a:gd name="connsiteX160" fmla="*/ 483336 w 1508527"/>
                <a:gd name="connsiteY160" fmla="*/ 1330798 h 1456508"/>
                <a:gd name="connsiteX161" fmla="*/ 483336 w 1508527"/>
                <a:gd name="connsiteY161" fmla="*/ 1330798 h 1456508"/>
                <a:gd name="connsiteX162" fmla="*/ 411811 w 1508527"/>
                <a:gd name="connsiteY162" fmla="*/ 1315626 h 1456508"/>
                <a:gd name="connsiteX163" fmla="*/ 411811 w 1508527"/>
                <a:gd name="connsiteY163" fmla="*/ 1315626 h 1456508"/>
                <a:gd name="connsiteX164" fmla="*/ 357625 w 1508527"/>
                <a:gd name="connsiteY164" fmla="*/ 1324296 h 1456508"/>
                <a:gd name="connsiteX165" fmla="*/ 301272 w 1508527"/>
                <a:gd name="connsiteY165" fmla="*/ 1324296 h 1456508"/>
                <a:gd name="connsiteX166" fmla="*/ 312109 w 1508527"/>
                <a:gd name="connsiteY166" fmla="*/ 1319961 h 1456508"/>
                <a:gd name="connsiteX167" fmla="*/ 346788 w 1508527"/>
                <a:gd name="connsiteY167" fmla="*/ 1309124 h 1456508"/>
                <a:gd name="connsiteX168" fmla="*/ 377132 w 1508527"/>
                <a:gd name="connsiteY168" fmla="*/ 1311292 h 1456508"/>
                <a:gd name="connsiteX169" fmla="*/ 377132 w 1508527"/>
                <a:gd name="connsiteY169" fmla="*/ 1311292 h 1456508"/>
                <a:gd name="connsiteX170" fmla="*/ 377132 w 1508527"/>
                <a:gd name="connsiteY170" fmla="*/ 1311292 h 1456508"/>
                <a:gd name="connsiteX171" fmla="*/ 346788 w 1508527"/>
                <a:gd name="connsiteY171" fmla="*/ 1309124 h 1456508"/>
                <a:gd name="connsiteX172" fmla="*/ 320779 w 1508527"/>
                <a:gd name="connsiteY172" fmla="*/ 1313459 h 1456508"/>
                <a:gd name="connsiteX173" fmla="*/ 366295 w 1508527"/>
                <a:gd name="connsiteY173" fmla="*/ 1296120 h 1456508"/>
                <a:gd name="connsiteX174" fmla="*/ 411811 w 1508527"/>
                <a:gd name="connsiteY174" fmla="*/ 1315626 h 1456508"/>
                <a:gd name="connsiteX175" fmla="*/ 411811 w 1508527"/>
                <a:gd name="connsiteY175" fmla="*/ 1315626 h 1456508"/>
                <a:gd name="connsiteX176" fmla="*/ 420480 w 1508527"/>
                <a:gd name="connsiteY176" fmla="*/ 1300455 h 1456508"/>
                <a:gd name="connsiteX177" fmla="*/ 420480 w 1508527"/>
                <a:gd name="connsiteY177" fmla="*/ 1300455 h 1456508"/>
                <a:gd name="connsiteX178" fmla="*/ 398806 w 1508527"/>
                <a:gd name="connsiteY178" fmla="*/ 1250604 h 1456508"/>
                <a:gd name="connsiteX179" fmla="*/ 368462 w 1508527"/>
                <a:gd name="connsiteY179" fmla="*/ 1202920 h 1456508"/>
                <a:gd name="connsiteX180" fmla="*/ 370630 w 1508527"/>
                <a:gd name="connsiteY180" fmla="*/ 1215925 h 1456508"/>
                <a:gd name="connsiteX181" fmla="*/ 379299 w 1508527"/>
                <a:gd name="connsiteY181" fmla="*/ 1252771 h 1456508"/>
                <a:gd name="connsiteX182" fmla="*/ 396639 w 1508527"/>
                <a:gd name="connsiteY182" fmla="*/ 1278780 h 1456508"/>
                <a:gd name="connsiteX183" fmla="*/ 396639 w 1508527"/>
                <a:gd name="connsiteY183" fmla="*/ 1278780 h 1456508"/>
                <a:gd name="connsiteX184" fmla="*/ 396639 w 1508527"/>
                <a:gd name="connsiteY184" fmla="*/ 1278780 h 1456508"/>
                <a:gd name="connsiteX185" fmla="*/ 377132 w 1508527"/>
                <a:gd name="connsiteY185" fmla="*/ 1254938 h 1456508"/>
                <a:gd name="connsiteX186" fmla="*/ 368462 w 1508527"/>
                <a:gd name="connsiteY186" fmla="*/ 1231097 h 1456508"/>
                <a:gd name="connsiteX187" fmla="*/ 377132 w 1508527"/>
                <a:gd name="connsiteY187" fmla="*/ 1278780 h 1456508"/>
                <a:gd name="connsiteX188" fmla="*/ 420480 w 1508527"/>
                <a:gd name="connsiteY188" fmla="*/ 1300455 h 1456508"/>
                <a:gd name="connsiteX189" fmla="*/ 420480 w 1508527"/>
                <a:gd name="connsiteY189" fmla="*/ 1300455 h 1456508"/>
                <a:gd name="connsiteX190" fmla="*/ 351123 w 1508527"/>
                <a:gd name="connsiteY190" fmla="*/ 1276613 h 1456508"/>
                <a:gd name="connsiteX191" fmla="*/ 351123 w 1508527"/>
                <a:gd name="connsiteY191" fmla="*/ 1276613 h 1456508"/>
                <a:gd name="connsiteX192" fmla="*/ 296937 w 1508527"/>
                <a:gd name="connsiteY192" fmla="*/ 1280948 h 1456508"/>
                <a:gd name="connsiteX193" fmla="*/ 240584 w 1508527"/>
                <a:gd name="connsiteY193" fmla="*/ 1274445 h 1456508"/>
                <a:gd name="connsiteX194" fmla="*/ 251421 w 1508527"/>
                <a:gd name="connsiteY194" fmla="*/ 1270111 h 1456508"/>
                <a:gd name="connsiteX195" fmla="*/ 288268 w 1508527"/>
                <a:gd name="connsiteY195" fmla="*/ 1261441 h 1456508"/>
                <a:gd name="connsiteX196" fmla="*/ 318611 w 1508527"/>
                <a:gd name="connsiteY196" fmla="*/ 1265776 h 1456508"/>
                <a:gd name="connsiteX197" fmla="*/ 318611 w 1508527"/>
                <a:gd name="connsiteY197" fmla="*/ 1265776 h 1456508"/>
                <a:gd name="connsiteX198" fmla="*/ 318611 w 1508527"/>
                <a:gd name="connsiteY198" fmla="*/ 1265776 h 1456508"/>
                <a:gd name="connsiteX199" fmla="*/ 288268 w 1508527"/>
                <a:gd name="connsiteY199" fmla="*/ 1259273 h 1456508"/>
                <a:gd name="connsiteX200" fmla="*/ 262258 w 1508527"/>
                <a:gd name="connsiteY200" fmla="*/ 1261441 h 1456508"/>
                <a:gd name="connsiteX201" fmla="*/ 307774 w 1508527"/>
                <a:gd name="connsiteY201" fmla="*/ 1248436 h 1456508"/>
                <a:gd name="connsiteX202" fmla="*/ 351123 w 1508527"/>
                <a:gd name="connsiteY202" fmla="*/ 1276613 h 1456508"/>
                <a:gd name="connsiteX203" fmla="*/ 351123 w 1508527"/>
                <a:gd name="connsiteY203" fmla="*/ 1276613 h 1456508"/>
                <a:gd name="connsiteX204" fmla="*/ 361960 w 1508527"/>
                <a:gd name="connsiteY204" fmla="*/ 1261441 h 1456508"/>
                <a:gd name="connsiteX205" fmla="*/ 361960 w 1508527"/>
                <a:gd name="connsiteY205" fmla="*/ 1261441 h 1456508"/>
                <a:gd name="connsiteX206" fmla="*/ 346788 w 1508527"/>
                <a:gd name="connsiteY206" fmla="*/ 1209423 h 1456508"/>
                <a:gd name="connsiteX207" fmla="*/ 320779 w 1508527"/>
                <a:gd name="connsiteY207" fmla="*/ 1157404 h 1456508"/>
                <a:gd name="connsiteX208" fmla="*/ 320779 w 1508527"/>
                <a:gd name="connsiteY208" fmla="*/ 1170409 h 1456508"/>
                <a:gd name="connsiteX209" fmla="*/ 325114 w 1508527"/>
                <a:gd name="connsiteY209" fmla="*/ 1207255 h 1456508"/>
                <a:gd name="connsiteX210" fmla="*/ 340286 w 1508527"/>
                <a:gd name="connsiteY210" fmla="*/ 1235432 h 1456508"/>
                <a:gd name="connsiteX211" fmla="*/ 340286 w 1508527"/>
                <a:gd name="connsiteY211" fmla="*/ 1235432 h 1456508"/>
                <a:gd name="connsiteX212" fmla="*/ 340286 w 1508527"/>
                <a:gd name="connsiteY212" fmla="*/ 1235432 h 1456508"/>
                <a:gd name="connsiteX213" fmla="*/ 325114 w 1508527"/>
                <a:gd name="connsiteY213" fmla="*/ 1209423 h 1456508"/>
                <a:gd name="connsiteX214" fmla="*/ 318611 w 1508527"/>
                <a:gd name="connsiteY214" fmla="*/ 1185581 h 1456508"/>
                <a:gd name="connsiteX215" fmla="*/ 322946 w 1508527"/>
                <a:gd name="connsiteY215" fmla="*/ 1233264 h 1456508"/>
                <a:gd name="connsiteX216" fmla="*/ 361960 w 1508527"/>
                <a:gd name="connsiteY216" fmla="*/ 1261441 h 1456508"/>
                <a:gd name="connsiteX217" fmla="*/ 361960 w 1508527"/>
                <a:gd name="connsiteY217" fmla="*/ 1261441 h 1456508"/>
                <a:gd name="connsiteX218" fmla="*/ 296937 w 1508527"/>
                <a:gd name="connsiteY218" fmla="*/ 1231097 h 1456508"/>
                <a:gd name="connsiteX219" fmla="*/ 296937 w 1508527"/>
                <a:gd name="connsiteY219" fmla="*/ 1231097 h 1456508"/>
                <a:gd name="connsiteX220" fmla="*/ 242752 w 1508527"/>
                <a:gd name="connsiteY220" fmla="*/ 1228929 h 1456508"/>
                <a:gd name="connsiteX221" fmla="*/ 186399 w 1508527"/>
                <a:gd name="connsiteY221" fmla="*/ 1215925 h 1456508"/>
                <a:gd name="connsiteX222" fmla="*/ 197236 w 1508527"/>
                <a:gd name="connsiteY222" fmla="*/ 1213758 h 1456508"/>
                <a:gd name="connsiteX223" fmla="*/ 234082 w 1508527"/>
                <a:gd name="connsiteY223" fmla="*/ 1209423 h 1456508"/>
                <a:gd name="connsiteX224" fmla="*/ 264426 w 1508527"/>
                <a:gd name="connsiteY224" fmla="*/ 1218092 h 1456508"/>
                <a:gd name="connsiteX225" fmla="*/ 264426 w 1508527"/>
                <a:gd name="connsiteY225" fmla="*/ 1218092 h 1456508"/>
                <a:gd name="connsiteX226" fmla="*/ 264426 w 1508527"/>
                <a:gd name="connsiteY226" fmla="*/ 1218092 h 1456508"/>
                <a:gd name="connsiteX227" fmla="*/ 234082 w 1508527"/>
                <a:gd name="connsiteY227" fmla="*/ 1209423 h 1456508"/>
                <a:gd name="connsiteX228" fmla="*/ 208073 w 1508527"/>
                <a:gd name="connsiteY228" fmla="*/ 1209423 h 1456508"/>
                <a:gd name="connsiteX229" fmla="*/ 255756 w 1508527"/>
                <a:gd name="connsiteY229" fmla="*/ 1200753 h 1456508"/>
                <a:gd name="connsiteX230" fmla="*/ 296937 w 1508527"/>
                <a:gd name="connsiteY230" fmla="*/ 1231097 h 1456508"/>
                <a:gd name="connsiteX231" fmla="*/ 296937 w 1508527"/>
                <a:gd name="connsiteY231" fmla="*/ 1231097 h 1456508"/>
                <a:gd name="connsiteX232" fmla="*/ 307774 w 1508527"/>
                <a:gd name="connsiteY232" fmla="*/ 1218092 h 1456508"/>
                <a:gd name="connsiteX233" fmla="*/ 307774 w 1508527"/>
                <a:gd name="connsiteY233" fmla="*/ 1218092 h 1456508"/>
                <a:gd name="connsiteX234" fmla="*/ 296937 w 1508527"/>
                <a:gd name="connsiteY234" fmla="*/ 1163907 h 1456508"/>
                <a:gd name="connsiteX235" fmla="*/ 277430 w 1508527"/>
                <a:gd name="connsiteY235" fmla="*/ 1109721 h 1456508"/>
                <a:gd name="connsiteX236" fmla="*/ 275263 w 1508527"/>
                <a:gd name="connsiteY236" fmla="*/ 1122726 h 1456508"/>
                <a:gd name="connsiteX237" fmla="*/ 277430 w 1508527"/>
                <a:gd name="connsiteY237" fmla="*/ 1159572 h 1456508"/>
                <a:gd name="connsiteX238" fmla="*/ 290435 w 1508527"/>
                <a:gd name="connsiteY238" fmla="*/ 1187748 h 1456508"/>
                <a:gd name="connsiteX239" fmla="*/ 290435 w 1508527"/>
                <a:gd name="connsiteY239" fmla="*/ 1187748 h 1456508"/>
                <a:gd name="connsiteX240" fmla="*/ 290435 w 1508527"/>
                <a:gd name="connsiteY240" fmla="*/ 1187748 h 1456508"/>
                <a:gd name="connsiteX241" fmla="*/ 277430 w 1508527"/>
                <a:gd name="connsiteY241" fmla="*/ 1159572 h 1456508"/>
                <a:gd name="connsiteX242" fmla="*/ 273096 w 1508527"/>
                <a:gd name="connsiteY242" fmla="*/ 1133563 h 1456508"/>
                <a:gd name="connsiteX243" fmla="*/ 270928 w 1508527"/>
                <a:gd name="connsiteY243" fmla="*/ 1181246 h 1456508"/>
                <a:gd name="connsiteX244" fmla="*/ 307774 w 1508527"/>
                <a:gd name="connsiteY244" fmla="*/ 1218092 h 1456508"/>
                <a:gd name="connsiteX245" fmla="*/ 307774 w 1508527"/>
                <a:gd name="connsiteY245" fmla="*/ 1218092 h 1456508"/>
                <a:gd name="connsiteX246" fmla="*/ 244919 w 1508527"/>
                <a:gd name="connsiteY246" fmla="*/ 1179079 h 1456508"/>
                <a:gd name="connsiteX247" fmla="*/ 244919 w 1508527"/>
                <a:gd name="connsiteY247" fmla="*/ 1179079 h 1456508"/>
                <a:gd name="connsiteX248" fmla="*/ 190733 w 1508527"/>
                <a:gd name="connsiteY248" fmla="*/ 1170409 h 1456508"/>
                <a:gd name="connsiteX249" fmla="*/ 136548 w 1508527"/>
                <a:gd name="connsiteY249" fmla="*/ 1153070 h 1456508"/>
                <a:gd name="connsiteX250" fmla="*/ 149552 w 1508527"/>
                <a:gd name="connsiteY250" fmla="*/ 1150902 h 1456508"/>
                <a:gd name="connsiteX251" fmla="*/ 186399 w 1508527"/>
                <a:gd name="connsiteY251" fmla="*/ 1150902 h 1456508"/>
                <a:gd name="connsiteX252" fmla="*/ 216742 w 1508527"/>
                <a:gd name="connsiteY252" fmla="*/ 1161739 h 1456508"/>
                <a:gd name="connsiteX253" fmla="*/ 216742 w 1508527"/>
                <a:gd name="connsiteY253" fmla="*/ 1161739 h 1456508"/>
                <a:gd name="connsiteX254" fmla="*/ 216742 w 1508527"/>
                <a:gd name="connsiteY254" fmla="*/ 1161739 h 1456508"/>
                <a:gd name="connsiteX255" fmla="*/ 188566 w 1508527"/>
                <a:gd name="connsiteY255" fmla="*/ 1150902 h 1456508"/>
                <a:gd name="connsiteX256" fmla="*/ 162557 w 1508527"/>
                <a:gd name="connsiteY256" fmla="*/ 1148735 h 1456508"/>
                <a:gd name="connsiteX257" fmla="*/ 210240 w 1508527"/>
                <a:gd name="connsiteY257" fmla="*/ 1144400 h 1456508"/>
                <a:gd name="connsiteX258" fmla="*/ 244919 w 1508527"/>
                <a:gd name="connsiteY258" fmla="*/ 1179079 h 1456508"/>
                <a:gd name="connsiteX259" fmla="*/ 244919 w 1508527"/>
                <a:gd name="connsiteY259" fmla="*/ 1179079 h 1456508"/>
                <a:gd name="connsiteX260" fmla="*/ 257924 w 1508527"/>
                <a:gd name="connsiteY260" fmla="*/ 1168242 h 1456508"/>
                <a:gd name="connsiteX261" fmla="*/ 257924 w 1508527"/>
                <a:gd name="connsiteY261" fmla="*/ 1168242 h 1456508"/>
                <a:gd name="connsiteX262" fmla="*/ 253589 w 1508527"/>
                <a:gd name="connsiteY262" fmla="*/ 1114056 h 1456508"/>
                <a:gd name="connsiteX263" fmla="*/ 238417 w 1508527"/>
                <a:gd name="connsiteY263" fmla="*/ 1059870 h 1456508"/>
                <a:gd name="connsiteX264" fmla="*/ 236249 w 1508527"/>
                <a:gd name="connsiteY264" fmla="*/ 1070707 h 1456508"/>
                <a:gd name="connsiteX265" fmla="*/ 234082 w 1508527"/>
                <a:gd name="connsiteY265" fmla="*/ 1107554 h 1456508"/>
                <a:gd name="connsiteX266" fmla="*/ 242752 w 1508527"/>
                <a:gd name="connsiteY266" fmla="*/ 1137898 h 1456508"/>
                <a:gd name="connsiteX267" fmla="*/ 242752 w 1508527"/>
                <a:gd name="connsiteY267" fmla="*/ 1137898 h 1456508"/>
                <a:gd name="connsiteX268" fmla="*/ 242752 w 1508527"/>
                <a:gd name="connsiteY268" fmla="*/ 1137898 h 1456508"/>
                <a:gd name="connsiteX269" fmla="*/ 231914 w 1508527"/>
                <a:gd name="connsiteY269" fmla="*/ 1109721 h 1456508"/>
                <a:gd name="connsiteX270" fmla="*/ 229747 w 1508527"/>
                <a:gd name="connsiteY270" fmla="*/ 1083712 h 1456508"/>
                <a:gd name="connsiteX271" fmla="*/ 223245 w 1508527"/>
                <a:gd name="connsiteY271" fmla="*/ 1131395 h 1456508"/>
                <a:gd name="connsiteX272" fmla="*/ 257924 w 1508527"/>
                <a:gd name="connsiteY272" fmla="*/ 1168242 h 1456508"/>
                <a:gd name="connsiteX273" fmla="*/ 257924 w 1508527"/>
                <a:gd name="connsiteY273" fmla="*/ 1168242 h 1456508"/>
                <a:gd name="connsiteX274" fmla="*/ 199403 w 1508527"/>
                <a:gd name="connsiteY274" fmla="*/ 1124893 h 1456508"/>
                <a:gd name="connsiteX275" fmla="*/ 199403 w 1508527"/>
                <a:gd name="connsiteY275" fmla="*/ 1124893 h 1456508"/>
                <a:gd name="connsiteX276" fmla="*/ 147385 w 1508527"/>
                <a:gd name="connsiteY276" fmla="*/ 1111889 h 1456508"/>
                <a:gd name="connsiteX277" fmla="*/ 95367 w 1508527"/>
                <a:gd name="connsiteY277" fmla="*/ 1088047 h 1456508"/>
                <a:gd name="connsiteX278" fmla="*/ 108371 w 1508527"/>
                <a:gd name="connsiteY278" fmla="*/ 1088047 h 1456508"/>
                <a:gd name="connsiteX279" fmla="*/ 145217 w 1508527"/>
                <a:gd name="connsiteY279" fmla="*/ 1092382 h 1456508"/>
                <a:gd name="connsiteX280" fmla="*/ 173394 w 1508527"/>
                <a:gd name="connsiteY280" fmla="*/ 1105386 h 1456508"/>
                <a:gd name="connsiteX281" fmla="*/ 173394 w 1508527"/>
                <a:gd name="connsiteY281" fmla="*/ 1105386 h 1456508"/>
                <a:gd name="connsiteX282" fmla="*/ 173394 w 1508527"/>
                <a:gd name="connsiteY282" fmla="*/ 1105386 h 1456508"/>
                <a:gd name="connsiteX283" fmla="*/ 147385 w 1508527"/>
                <a:gd name="connsiteY283" fmla="*/ 1090214 h 1456508"/>
                <a:gd name="connsiteX284" fmla="*/ 121376 w 1508527"/>
                <a:gd name="connsiteY284" fmla="*/ 1083712 h 1456508"/>
                <a:gd name="connsiteX285" fmla="*/ 169059 w 1508527"/>
                <a:gd name="connsiteY285" fmla="*/ 1085880 h 1456508"/>
                <a:gd name="connsiteX286" fmla="*/ 199403 w 1508527"/>
                <a:gd name="connsiteY286" fmla="*/ 1124893 h 1456508"/>
                <a:gd name="connsiteX287" fmla="*/ 199403 w 1508527"/>
                <a:gd name="connsiteY287" fmla="*/ 1124893 h 1456508"/>
                <a:gd name="connsiteX288" fmla="*/ 212408 w 1508527"/>
                <a:gd name="connsiteY288" fmla="*/ 1114056 h 1456508"/>
                <a:gd name="connsiteX289" fmla="*/ 212408 w 1508527"/>
                <a:gd name="connsiteY289" fmla="*/ 1114056 h 1456508"/>
                <a:gd name="connsiteX290" fmla="*/ 212408 w 1508527"/>
                <a:gd name="connsiteY290" fmla="*/ 1059870 h 1456508"/>
                <a:gd name="connsiteX291" fmla="*/ 203738 w 1508527"/>
                <a:gd name="connsiteY291" fmla="*/ 1003517 h 1456508"/>
                <a:gd name="connsiteX292" fmla="*/ 199403 w 1508527"/>
                <a:gd name="connsiteY292" fmla="*/ 1014354 h 1456508"/>
                <a:gd name="connsiteX293" fmla="*/ 192901 w 1508527"/>
                <a:gd name="connsiteY293" fmla="*/ 1051201 h 1456508"/>
                <a:gd name="connsiteX294" fmla="*/ 199403 w 1508527"/>
                <a:gd name="connsiteY294" fmla="*/ 1081545 h 1456508"/>
                <a:gd name="connsiteX295" fmla="*/ 199403 w 1508527"/>
                <a:gd name="connsiteY295" fmla="*/ 1081545 h 1456508"/>
                <a:gd name="connsiteX296" fmla="*/ 199403 w 1508527"/>
                <a:gd name="connsiteY296" fmla="*/ 1081545 h 1456508"/>
                <a:gd name="connsiteX297" fmla="*/ 192901 w 1508527"/>
                <a:gd name="connsiteY297" fmla="*/ 1051201 h 1456508"/>
                <a:gd name="connsiteX298" fmla="*/ 195068 w 1508527"/>
                <a:gd name="connsiteY298" fmla="*/ 1025192 h 1456508"/>
                <a:gd name="connsiteX299" fmla="*/ 184231 w 1508527"/>
                <a:gd name="connsiteY299" fmla="*/ 1072875 h 1456508"/>
                <a:gd name="connsiteX300" fmla="*/ 212408 w 1508527"/>
                <a:gd name="connsiteY300" fmla="*/ 1114056 h 1456508"/>
                <a:gd name="connsiteX301" fmla="*/ 212408 w 1508527"/>
                <a:gd name="connsiteY301" fmla="*/ 1114056 h 1456508"/>
                <a:gd name="connsiteX302" fmla="*/ 160389 w 1508527"/>
                <a:gd name="connsiteY302" fmla="*/ 1064205 h 1456508"/>
                <a:gd name="connsiteX303" fmla="*/ 160389 w 1508527"/>
                <a:gd name="connsiteY303" fmla="*/ 1064205 h 1456508"/>
                <a:gd name="connsiteX304" fmla="*/ 110539 w 1508527"/>
                <a:gd name="connsiteY304" fmla="*/ 1044698 h 1456508"/>
                <a:gd name="connsiteX305" fmla="*/ 60688 w 1508527"/>
                <a:gd name="connsiteY305" fmla="*/ 1016522 h 1456508"/>
                <a:gd name="connsiteX306" fmla="*/ 73692 w 1508527"/>
                <a:gd name="connsiteY306" fmla="*/ 1016522 h 1456508"/>
                <a:gd name="connsiteX307" fmla="*/ 110539 w 1508527"/>
                <a:gd name="connsiteY307" fmla="*/ 1025192 h 1456508"/>
                <a:gd name="connsiteX308" fmla="*/ 136548 w 1508527"/>
                <a:gd name="connsiteY308" fmla="*/ 1042531 h 1456508"/>
                <a:gd name="connsiteX309" fmla="*/ 136548 w 1508527"/>
                <a:gd name="connsiteY309" fmla="*/ 1042531 h 1456508"/>
                <a:gd name="connsiteX310" fmla="*/ 136548 w 1508527"/>
                <a:gd name="connsiteY310" fmla="*/ 1042531 h 1456508"/>
                <a:gd name="connsiteX311" fmla="*/ 110539 w 1508527"/>
                <a:gd name="connsiteY311" fmla="*/ 1025192 h 1456508"/>
                <a:gd name="connsiteX312" fmla="*/ 86697 w 1508527"/>
                <a:gd name="connsiteY312" fmla="*/ 1016522 h 1456508"/>
                <a:gd name="connsiteX313" fmla="*/ 134380 w 1508527"/>
                <a:gd name="connsiteY313" fmla="*/ 1023024 h 1456508"/>
                <a:gd name="connsiteX314" fmla="*/ 160389 w 1508527"/>
                <a:gd name="connsiteY314" fmla="*/ 1064205 h 1456508"/>
                <a:gd name="connsiteX315" fmla="*/ 160389 w 1508527"/>
                <a:gd name="connsiteY315" fmla="*/ 1064205 h 1456508"/>
                <a:gd name="connsiteX316" fmla="*/ 175561 w 1508527"/>
                <a:gd name="connsiteY316" fmla="*/ 1055536 h 1456508"/>
                <a:gd name="connsiteX317" fmla="*/ 175561 w 1508527"/>
                <a:gd name="connsiteY317" fmla="*/ 1055536 h 1456508"/>
                <a:gd name="connsiteX318" fmla="*/ 182064 w 1508527"/>
                <a:gd name="connsiteY318" fmla="*/ 1001350 h 1456508"/>
                <a:gd name="connsiteX319" fmla="*/ 179896 w 1508527"/>
                <a:gd name="connsiteY319" fmla="*/ 944997 h 1456508"/>
                <a:gd name="connsiteX320" fmla="*/ 175561 w 1508527"/>
                <a:gd name="connsiteY320" fmla="*/ 955834 h 1456508"/>
                <a:gd name="connsiteX321" fmla="*/ 164724 w 1508527"/>
                <a:gd name="connsiteY321" fmla="*/ 992680 h 1456508"/>
                <a:gd name="connsiteX322" fmla="*/ 166892 w 1508527"/>
                <a:gd name="connsiteY322" fmla="*/ 1023024 h 1456508"/>
                <a:gd name="connsiteX323" fmla="*/ 166892 w 1508527"/>
                <a:gd name="connsiteY323" fmla="*/ 1023024 h 1456508"/>
                <a:gd name="connsiteX324" fmla="*/ 166892 w 1508527"/>
                <a:gd name="connsiteY324" fmla="*/ 1023024 h 1456508"/>
                <a:gd name="connsiteX325" fmla="*/ 162557 w 1508527"/>
                <a:gd name="connsiteY325" fmla="*/ 992680 h 1456508"/>
                <a:gd name="connsiteX326" fmla="*/ 166892 w 1508527"/>
                <a:gd name="connsiteY326" fmla="*/ 966671 h 1456508"/>
                <a:gd name="connsiteX327" fmla="*/ 151720 w 1508527"/>
                <a:gd name="connsiteY327" fmla="*/ 1012187 h 1456508"/>
                <a:gd name="connsiteX328" fmla="*/ 175561 w 1508527"/>
                <a:gd name="connsiteY328" fmla="*/ 1055536 h 1456508"/>
                <a:gd name="connsiteX329" fmla="*/ 175561 w 1508527"/>
                <a:gd name="connsiteY329" fmla="*/ 1055536 h 1456508"/>
                <a:gd name="connsiteX330" fmla="*/ 127878 w 1508527"/>
                <a:gd name="connsiteY330" fmla="*/ 999183 h 1456508"/>
                <a:gd name="connsiteX331" fmla="*/ 127878 w 1508527"/>
                <a:gd name="connsiteY331" fmla="*/ 999183 h 1456508"/>
                <a:gd name="connsiteX332" fmla="*/ 80195 w 1508527"/>
                <a:gd name="connsiteY332" fmla="*/ 975341 h 1456508"/>
                <a:gd name="connsiteX333" fmla="*/ 34679 w 1508527"/>
                <a:gd name="connsiteY333" fmla="*/ 940662 h 1456508"/>
                <a:gd name="connsiteX334" fmla="*/ 47683 w 1508527"/>
                <a:gd name="connsiteY334" fmla="*/ 942830 h 1456508"/>
                <a:gd name="connsiteX335" fmla="*/ 82362 w 1508527"/>
                <a:gd name="connsiteY335" fmla="*/ 953667 h 1456508"/>
                <a:gd name="connsiteX336" fmla="*/ 106204 w 1508527"/>
                <a:gd name="connsiteY336" fmla="*/ 973173 h 1456508"/>
                <a:gd name="connsiteX337" fmla="*/ 106204 w 1508527"/>
                <a:gd name="connsiteY337" fmla="*/ 973173 h 1456508"/>
                <a:gd name="connsiteX338" fmla="*/ 106204 w 1508527"/>
                <a:gd name="connsiteY338" fmla="*/ 973173 h 1456508"/>
                <a:gd name="connsiteX339" fmla="*/ 82362 w 1508527"/>
                <a:gd name="connsiteY339" fmla="*/ 953667 h 1456508"/>
                <a:gd name="connsiteX340" fmla="*/ 58520 w 1508527"/>
                <a:gd name="connsiteY340" fmla="*/ 942830 h 1456508"/>
                <a:gd name="connsiteX341" fmla="*/ 106204 w 1508527"/>
                <a:gd name="connsiteY341" fmla="*/ 953667 h 1456508"/>
                <a:gd name="connsiteX342" fmla="*/ 127878 w 1508527"/>
                <a:gd name="connsiteY342" fmla="*/ 999183 h 1456508"/>
                <a:gd name="connsiteX343" fmla="*/ 127878 w 1508527"/>
                <a:gd name="connsiteY343" fmla="*/ 999183 h 1456508"/>
                <a:gd name="connsiteX344" fmla="*/ 143050 w 1508527"/>
                <a:gd name="connsiteY344" fmla="*/ 992680 h 1456508"/>
                <a:gd name="connsiteX345" fmla="*/ 143050 w 1508527"/>
                <a:gd name="connsiteY345" fmla="*/ 992680 h 1456508"/>
                <a:gd name="connsiteX346" fmla="*/ 121376 w 1508527"/>
                <a:gd name="connsiteY346" fmla="*/ 944997 h 1456508"/>
                <a:gd name="connsiteX347" fmla="*/ 143050 w 1508527"/>
                <a:gd name="connsiteY347" fmla="*/ 901648 h 1456508"/>
                <a:gd name="connsiteX348" fmla="*/ 136548 w 1508527"/>
                <a:gd name="connsiteY348" fmla="*/ 927657 h 1456508"/>
                <a:gd name="connsiteX349" fmla="*/ 136548 w 1508527"/>
                <a:gd name="connsiteY349" fmla="*/ 958001 h 1456508"/>
                <a:gd name="connsiteX350" fmla="*/ 136548 w 1508527"/>
                <a:gd name="connsiteY350" fmla="*/ 958001 h 1456508"/>
                <a:gd name="connsiteX351" fmla="*/ 136548 w 1508527"/>
                <a:gd name="connsiteY351" fmla="*/ 958001 h 1456508"/>
                <a:gd name="connsiteX352" fmla="*/ 136548 w 1508527"/>
                <a:gd name="connsiteY352" fmla="*/ 927657 h 1456508"/>
                <a:gd name="connsiteX353" fmla="*/ 149552 w 1508527"/>
                <a:gd name="connsiteY353" fmla="*/ 892979 h 1456508"/>
                <a:gd name="connsiteX354" fmla="*/ 156055 w 1508527"/>
                <a:gd name="connsiteY354" fmla="*/ 882142 h 1456508"/>
                <a:gd name="connsiteX355" fmla="*/ 153887 w 1508527"/>
                <a:gd name="connsiteY355" fmla="*/ 938495 h 1456508"/>
                <a:gd name="connsiteX356" fmla="*/ 143050 w 1508527"/>
                <a:gd name="connsiteY356" fmla="*/ 992680 h 1456508"/>
                <a:gd name="connsiteX357" fmla="*/ 143050 w 1508527"/>
                <a:gd name="connsiteY357" fmla="*/ 992680 h 1456508"/>
                <a:gd name="connsiteX358" fmla="*/ 101869 w 1508527"/>
                <a:gd name="connsiteY358" fmla="*/ 934160 h 1456508"/>
                <a:gd name="connsiteX359" fmla="*/ 101869 w 1508527"/>
                <a:gd name="connsiteY359" fmla="*/ 934160 h 1456508"/>
                <a:gd name="connsiteX360" fmla="*/ 56353 w 1508527"/>
                <a:gd name="connsiteY360" fmla="*/ 905983 h 1456508"/>
                <a:gd name="connsiteX361" fmla="*/ 15172 w 1508527"/>
                <a:gd name="connsiteY361" fmla="*/ 866970 h 1456508"/>
                <a:gd name="connsiteX362" fmla="*/ 26009 w 1508527"/>
                <a:gd name="connsiteY362" fmla="*/ 871304 h 1456508"/>
                <a:gd name="connsiteX363" fmla="*/ 60688 w 1508527"/>
                <a:gd name="connsiteY363" fmla="*/ 886476 h 1456508"/>
                <a:gd name="connsiteX364" fmla="*/ 82362 w 1508527"/>
                <a:gd name="connsiteY364" fmla="*/ 908151 h 1456508"/>
                <a:gd name="connsiteX365" fmla="*/ 82362 w 1508527"/>
                <a:gd name="connsiteY365" fmla="*/ 908151 h 1456508"/>
                <a:gd name="connsiteX366" fmla="*/ 82362 w 1508527"/>
                <a:gd name="connsiteY366" fmla="*/ 908151 h 1456508"/>
                <a:gd name="connsiteX367" fmla="*/ 60688 w 1508527"/>
                <a:gd name="connsiteY367" fmla="*/ 886476 h 1456508"/>
                <a:gd name="connsiteX368" fmla="*/ 39014 w 1508527"/>
                <a:gd name="connsiteY368" fmla="*/ 873472 h 1456508"/>
                <a:gd name="connsiteX369" fmla="*/ 84530 w 1508527"/>
                <a:gd name="connsiteY369" fmla="*/ 890811 h 1456508"/>
                <a:gd name="connsiteX370" fmla="*/ 101869 w 1508527"/>
                <a:gd name="connsiteY370" fmla="*/ 934160 h 1456508"/>
                <a:gd name="connsiteX371" fmla="*/ 101869 w 1508527"/>
                <a:gd name="connsiteY371" fmla="*/ 934160 h 1456508"/>
                <a:gd name="connsiteX372" fmla="*/ 119208 w 1508527"/>
                <a:gd name="connsiteY372" fmla="*/ 927657 h 1456508"/>
                <a:gd name="connsiteX373" fmla="*/ 119208 w 1508527"/>
                <a:gd name="connsiteY373" fmla="*/ 927657 h 1456508"/>
                <a:gd name="connsiteX374" fmla="*/ 136548 w 1508527"/>
                <a:gd name="connsiteY374" fmla="*/ 875639 h 1456508"/>
                <a:gd name="connsiteX375" fmla="*/ 145217 w 1508527"/>
                <a:gd name="connsiteY375" fmla="*/ 819286 h 1456508"/>
                <a:gd name="connsiteX376" fmla="*/ 138715 w 1508527"/>
                <a:gd name="connsiteY376" fmla="*/ 830123 h 1456508"/>
                <a:gd name="connsiteX377" fmla="*/ 121376 w 1508527"/>
                <a:gd name="connsiteY377" fmla="*/ 862635 h 1456508"/>
                <a:gd name="connsiteX378" fmla="*/ 117041 w 1508527"/>
                <a:gd name="connsiteY378" fmla="*/ 892979 h 1456508"/>
                <a:gd name="connsiteX379" fmla="*/ 117041 w 1508527"/>
                <a:gd name="connsiteY379" fmla="*/ 892979 h 1456508"/>
                <a:gd name="connsiteX380" fmla="*/ 117041 w 1508527"/>
                <a:gd name="connsiteY380" fmla="*/ 892979 h 1456508"/>
                <a:gd name="connsiteX381" fmla="*/ 119208 w 1508527"/>
                <a:gd name="connsiteY381" fmla="*/ 862635 h 1456508"/>
                <a:gd name="connsiteX382" fmla="*/ 127878 w 1508527"/>
                <a:gd name="connsiteY382" fmla="*/ 838793 h 1456508"/>
                <a:gd name="connsiteX383" fmla="*/ 101869 w 1508527"/>
                <a:gd name="connsiteY383" fmla="*/ 879974 h 1456508"/>
                <a:gd name="connsiteX384" fmla="*/ 119208 w 1508527"/>
                <a:gd name="connsiteY384" fmla="*/ 927657 h 1456508"/>
                <a:gd name="connsiteX385" fmla="*/ 119208 w 1508527"/>
                <a:gd name="connsiteY385" fmla="*/ 927657 h 1456508"/>
                <a:gd name="connsiteX386" fmla="*/ 84530 w 1508527"/>
                <a:gd name="connsiteY386" fmla="*/ 864802 h 1456508"/>
                <a:gd name="connsiteX387" fmla="*/ 84530 w 1508527"/>
                <a:gd name="connsiteY387" fmla="*/ 864802 h 1456508"/>
                <a:gd name="connsiteX388" fmla="*/ 41181 w 1508527"/>
                <a:gd name="connsiteY388" fmla="*/ 830123 h 1456508"/>
                <a:gd name="connsiteX389" fmla="*/ 4335 w 1508527"/>
                <a:gd name="connsiteY389" fmla="*/ 786775 h 1456508"/>
                <a:gd name="connsiteX390" fmla="*/ 15172 w 1508527"/>
                <a:gd name="connsiteY390" fmla="*/ 791110 h 1456508"/>
                <a:gd name="connsiteX391" fmla="*/ 47683 w 1508527"/>
                <a:gd name="connsiteY391" fmla="*/ 810617 h 1456508"/>
                <a:gd name="connsiteX392" fmla="*/ 67190 w 1508527"/>
                <a:gd name="connsiteY392" fmla="*/ 834458 h 1456508"/>
                <a:gd name="connsiteX393" fmla="*/ 67190 w 1508527"/>
                <a:gd name="connsiteY393" fmla="*/ 834458 h 1456508"/>
                <a:gd name="connsiteX394" fmla="*/ 67190 w 1508527"/>
                <a:gd name="connsiteY394" fmla="*/ 834458 h 1456508"/>
                <a:gd name="connsiteX395" fmla="*/ 47683 w 1508527"/>
                <a:gd name="connsiteY395" fmla="*/ 810617 h 1456508"/>
                <a:gd name="connsiteX396" fmla="*/ 26009 w 1508527"/>
                <a:gd name="connsiteY396" fmla="*/ 795445 h 1456508"/>
                <a:gd name="connsiteX397" fmla="*/ 69358 w 1508527"/>
                <a:gd name="connsiteY397" fmla="*/ 817119 h 1456508"/>
                <a:gd name="connsiteX398" fmla="*/ 84530 w 1508527"/>
                <a:gd name="connsiteY398" fmla="*/ 864802 h 1456508"/>
                <a:gd name="connsiteX399" fmla="*/ 84530 w 1508527"/>
                <a:gd name="connsiteY399" fmla="*/ 864802 h 1456508"/>
                <a:gd name="connsiteX400" fmla="*/ 99702 w 1508527"/>
                <a:gd name="connsiteY400" fmla="*/ 860467 h 1456508"/>
                <a:gd name="connsiteX401" fmla="*/ 99702 w 1508527"/>
                <a:gd name="connsiteY401" fmla="*/ 860467 h 1456508"/>
                <a:gd name="connsiteX402" fmla="*/ 88864 w 1508527"/>
                <a:gd name="connsiteY402" fmla="*/ 810617 h 1456508"/>
                <a:gd name="connsiteX403" fmla="*/ 119208 w 1508527"/>
                <a:gd name="connsiteY403" fmla="*/ 771603 h 1456508"/>
                <a:gd name="connsiteX404" fmla="*/ 108371 w 1508527"/>
                <a:gd name="connsiteY404" fmla="*/ 795445 h 1456508"/>
                <a:gd name="connsiteX405" fmla="*/ 101869 w 1508527"/>
                <a:gd name="connsiteY405" fmla="*/ 825789 h 1456508"/>
                <a:gd name="connsiteX406" fmla="*/ 101869 w 1508527"/>
                <a:gd name="connsiteY406" fmla="*/ 827956 h 1456508"/>
                <a:gd name="connsiteX407" fmla="*/ 101869 w 1508527"/>
                <a:gd name="connsiteY407" fmla="*/ 827956 h 1456508"/>
                <a:gd name="connsiteX408" fmla="*/ 108371 w 1508527"/>
                <a:gd name="connsiteY408" fmla="*/ 797612 h 1456508"/>
                <a:gd name="connsiteX409" fmla="*/ 130045 w 1508527"/>
                <a:gd name="connsiteY409" fmla="*/ 767268 h 1456508"/>
                <a:gd name="connsiteX410" fmla="*/ 138715 w 1508527"/>
                <a:gd name="connsiteY410" fmla="*/ 758598 h 1456508"/>
                <a:gd name="connsiteX411" fmla="*/ 123543 w 1508527"/>
                <a:gd name="connsiteY411" fmla="*/ 812784 h 1456508"/>
                <a:gd name="connsiteX412" fmla="*/ 99702 w 1508527"/>
                <a:gd name="connsiteY412" fmla="*/ 860467 h 1456508"/>
                <a:gd name="connsiteX413" fmla="*/ 99702 w 1508527"/>
                <a:gd name="connsiteY413" fmla="*/ 860467 h 1456508"/>
                <a:gd name="connsiteX414" fmla="*/ 73692 w 1508527"/>
                <a:gd name="connsiteY414" fmla="*/ 793277 h 1456508"/>
                <a:gd name="connsiteX415" fmla="*/ 73692 w 1508527"/>
                <a:gd name="connsiteY415" fmla="*/ 793277 h 1456508"/>
                <a:gd name="connsiteX416" fmla="*/ 65023 w 1508527"/>
                <a:gd name="connsiteY416" fmla="*/ 743426 h 1456508"/>
                <a:gd name="connsiteX417" fmla="*/ 23842 w 1508527"/>
                <a:gd name="connsiteY417" fmla="*/ 717417 h 1456508"/>
                <a:gd name="connsiteX418" fmla="*/ 43348 w 1508527"/>
                <a:gd name="connsiteY418" fmla="*/ 734757 h 1456508"/>
                <a:gd name="connsiteX419" fmla="*/ 58520 w 1508527"/>
                <a:gd name="connsiteY419" fmla="*/ 760766 h 1456508"/>
                <a:gd name="connsiteX420" fmla="*/ 58520 w 1508527"/>
                <a:gd name="connsiteY420" fmla="*/ 760766 h 1456508"/>
                <a:gd name="connsiteX421" fmla="*/ 58520 w 1508527"/>
                <a:gd name="connsiteY421" fmla="*/ 760766 h 1456508"/>
                <a:gd name="connsiteX422" fmla="*/ 41181 w 1508527"/>
                <a:gd name="connsiteY422" fmla="*/ 734757 h 1456508"/>
                <a:gd name="connsiteX423" fmla="*/ 10837 w 1508527"/>
                <a:gd name="connsiteY423" fmla="*/ 713083 h 1456508"/>
                <a:gd name="connsiteX424" fmla="*/ 0 w 1508527"/>
                <a:gd name="connsiteY424" fmla="*/ 706580 h 1456508"/>
                <a:gd name="connsiteX425" fmla="*/ 32511 w 1508527"/>
                <a:gd name="connsiteY425" fmla="*/ 754264 h 1456508"/>
                <a:gd name="connsiteX426" fmla="*/ 73692 w 1508527"/>
                <a:gd name="connsiteY426" fmla="*/ 793277 h 1456508"/>
                <a:gd name="connsiteX427" fmla="*/ 73692 w 1508527"/>
                <a:gd name="connsiteY427" fmla="*/ 793277 h 1456508"/>
                <a:gd name="connsiteX428" fmla="*/ 88864 w 1508527"/>
                <a:gd name="connsiteY428" fmla="*/ 791110 h 1456508"/>
                <a:gd name="connsiteX429" fmla="*/ 88864 w 1508527"/>
                <a:gd name="connsiteY429" fmla="*/ 791110 h 1456508"/>
                <a:gd name="connsiteX430" fmla="*/ 117041 w 1508527"/>
                <a:gd name="connsiteY430" fmla="*/ 745594 h 1456508"/>
                <a:gd name="connsiteX431" fmla="*/ 136548 w 1508527"/>
                <a:gd name="connsiteY431" fmla="*/ 691408 h 1456508"/>
                <a:gd name="connsiteX432" fmla="*/ 127878 w 1508527"/>
                <a:gd name="connsiteY432" fmla="*/ 700078 h 1456508"/>
                <a:gd name="connsiteX433" fmla="*/ 104036 w 1508527"/>
                <a:gd name="connsiteY433" fmla="*/ 728255 h 1456508"/>
                <a:gd name="connsiteX434" fmla="*/ 93199 w 1508527"/>
                <a:gd name="connsiteY434" fmla="*/ 758598 h 1456508"/>
                <a:gd name="connsiteX435" fmla="*/ 93199 w 1508527"/>
                <a:gd name="connsiteY435" fmla="*/ 758598 h 1456508"/>
                <a:gd name="connsiteX436" fmla="*/ 93199 w 1508527"/>
                <a:gd name="connsiteY436" fmla="*/ 756431 h 1456508"/>
                <a:gd name="connsiteX437" fmla="*/ 101869 w 1508527"/>
                <a:gd name="connsiteY437" fmla="*/ 726087 h 1456508"/>
                <a:gd name="connsiteX438" fmla="*/ 114874 w 1508527"/>
                <a:gd name="connsiteY438" fmla="*/ 704413 h 1456508"/>
                <a:gd name="connsiteX439" fmla="*/ 82362 w 1508527"/>
                <a:gd name="connsiteY439" fmla="*/ 739092 h 1456508"/>
                <a:gd name="connsiteX440" fmla="*/ 88864 w 1508527"/>
                <a:gd name="connsiteY440" fmla="*/ 791110 h 1456508"/>
                <a:gd name="connsiteX441" fmla="*/ 88864 w 1508527"/>
                <a:gd name="connsiteY441" fmla="*/ 791110 h 1456508"/>
                <a:gd name="connsiteX442" fmla="*/ 69358 w 1508527"/>
                <a:gd name="connsiteY442" fmla="*/ 721752 h 1456508"/>
                <a:gd name="connsiteX443" fmla="*/ 69358 w 1508527"/>
                <a:gd name="connsiteY443" fmla="*/ 721752 h 1456508"/>
                <a:gd name="connsiteX444" fmla="*/ 34679 w 1508527"/>
                <a:gd name="connsiteY444" fmla="*/ 680571 h 1456508"/>
                <a:gd name="connsiteX445" fmla="*/ 6502 w 1508527"/>
                <a:gd name="connsiteY445" fmla="*/ 630720 h 1456508"/>
                <a:gd name="connsiteX446" fmla="*/ 17339 w 1508527"/>
                <a:gd name="connsiteY446" fmla="*/ 637223 h 1456508"/>
                <a:gd name="connsiteX447" fmla="*/ 45516 w 1508527"/>
                <a:gd name="connsiteY447" fmla="*/ 661064 h 1456508"/>
                <a:gd name="connsiteX448" fmla="*/ 60688 w 1508527"/>
                <a:gd name="connsiteY448" fmla="*/ 689241 h 1456508"/>
                <a:gd name="connsiteX449" fmla="*/ 60688 w 1508527"/>
                <a:gd name="connsiteY449" fmla="*/ 689241 h 1456508"/>
                <a:gd name="connsiteX450" fmla="*/ 60688 w 1508527"/>
                <a:gd name="connsiteY450" fmla="*/ 687073 h 1456508"/>
                <a:gd name="connsiteX451" fmla="*/ 47683 w 1508527"/>
                <a:gd name="connsiteY451" fmla="*/ 658897 h 1456508"/>
                <a:gd name="connsiteX452" fmla="*/ 30344 w 1508527"/>
                <a:gd name="connsiteY452" fmla="*/ 639390 h 1456508"/>
                <a:gd name="connsiteX453" fmla="*/ 69358 w 1508527"/>
                <a:gd name="connsiteY453" fmla="*/ 669734 h 1456508"/>
                <a:gd name="connsiteX454" fmla="*/ 69358 w 1508527"/>
                <a:gd name="connsiteY454" fmla="*/ 721752 h 1456508"/>
                <a:gd name="connsiteX455" fmla="*/ 69358 w 1508527"/>
                <a:gd name="connsiteY455" fmla="*/ 721752 h 1456508"/>
                <a:gd name="connsiteX456" fmla="*/ 84530 w 1508527"/>
                <a:gd name="connsiteY456" fmla="*/ 721752 h 1456508"/>
                <a:gd name="connsiteX457" fmla="*/ 84530 w 1508527"/>
                <a:gd name="connsiteY457" fmla="*/ 721752 h 1456508"/>
                <a:gd name="connsiteX458" fmla="*/ 84530 w 1508527"/>
                <a:gd name="connsiteY458" fmla="*/ 669734 h 1456508"/>
                <a:gd name="connsiteX459" fmla="*/ 121376 w 1508527"/>
                <a:gd name="connsiteY459" fmla="*/ 639390 h 1456508"/>
                <a:gd name="connsiteX460" fmla="*/ 106204 w 1508527"/>
                <a:gd name="connsiteY460" fmla="*/ 658897 h 1456508"/>
                <a:gd name="connsiteX461" fmla="*/ 93199 w 1508527"/>
                <a:gd name="connsiteY461" fmla="*/ 687073 h 1456508"/>
                <a:gd name="connsiteX462" fmla="*/ 93199 w 1508527"/>
                <a:gd name="connsiteY462" fmla="*/ 689241 h 1456508"/>
                <a:gd name="connsiteX463" fmla="*/ 93199 w 1508527"/>
                <a:gd name="connsiteY463" fmla="*/ 689241 h 1456508"/>
                <a:gd name="connsiteX464" fmla="*/ 106204 w 1508527"/>
                <a:gd name="connsiteY464" fmla="*/ 661064 h 1456508"/>
                <a:gd name="connsiteX465" fmla="*/ 132213 w 1508527"/>
                <a:gd name="connsiteY465" fmla="*/ 635055 h 1456508"/>
                <a:gd name="connsiteX466" fmla="*/ 143050 w 1508527"/>
                <a:gd name="connsiteY466" fmla="*/ 628553 h 1456508"/>
                <a:gd name="connsiteX467" fmla="*/ 117041 w 1508527"/>
                <a:gd name="connsiteY467" fmla="*/ 680571 h 1456508"/>
                <a:gd name="connsiteX468" fmla="*/ 84530 w 1508527"/>
                <a:gd name="connsiteY468" fmla="*/ 721752 h 1456508"/>
                <a:gd name="connsiteX469" fmla="*/ 84530 w 1508527"/>
                <a:gd name="connsiteY469" fmla="*/ 721752 h 1456508"/>
                <a:gd name="connsiteX470" fmla="*/ 71525 w 1508527"/>
                <a:gd name="connsiteY470" fmla="*/ 650227 h 1456508"/>
                <a:gd name="connsiteX471" fmla="*/ 71525 w 1508527"/>
                <a:gd name="connsiteY471" fmla="*/ 650227 h 1456508"/>
                <a:gd name="connsiteX472" fmla="*/ 73692 w 1508527"/>
                <a:gd name="connsiteY472" fmla="*/ 600376 h 1456508"/>
                <a:gd name="connsiteX473" fmla="*/ 39014 w 1508527"/>
                <a:gd name="connsiteY473" fmla="*/ 567865 h 1456508"/>
                <a:gd name="connsiteX474" fmla="*/ 54186 w 1508527"/>
                <a:gd name="connsiteY474" fmla="*/ 589539 h 1456508"/>
                <a:gd name="connsiteX475" fmla="*/ 65023 w 1508527"/>
                <a:gd name="connsiteY475" fmla="*/ 617716 h 1456508"/>
                <a:gd name="connsiteX476" fmla="*/ 65023 w 1508527"/>
                <a:gd name="connsiteY476" fmla="*/ 619883 h 1456508"/>
                <a:gd name="connsiteX477" fmla="*/ 65023 w 1508527"/>
                <a:gd name="connsiteY477" fmla="*/ 619883 h 1456508"/>
                <a:gd name="connsiteX478" fmla="*/ 54186 w 1508527"/>
                <a:gd name="connsiteY478" fmla="*/ 591707 h 1456508"/>
                <a:gd name="connsiteX479" fmla="*/ 28177 w 1508527"/>
                <a:gd name="connsiteY479" fmla="*/ 563530 h 1456508"/>
                <a:gd name="connsiteX480" fmla="*/ 19507 w 1508527"/>
                <a:gd name="connsiteY480" fmla="*/ 554861 h 1456508"/>
                <a:gd name="connsiteX481" fmla="*/ 41181 w 1508527"/>
                <a:gd name="connsiteY481" fmla="*/ 606879 h 1456508"/>
                <a:gd name="connsiteX482" fmla="*/ 71525 w 1508527"/>
                <a:gd name="connsiteY482" fmla="*/ 650227 h 1456508"/>
                <a:gd name="connsiteX483" fmla="*/ 71525 w 1508527"/>
                <a:gd name="connsiteY483" fmla="*/ 650227 h 1456508"/>
                <a:gd name="connsiteX484" fmla="*/ 88864 w 1508527"/>
                <a:gd name="connsiteY484" fmla="*/ 650227 h 1456508"/>
                <a:gd name="connsiteX485" fmla="*/ 88864 w 1508527"/>
                <a:gd name="connsiteY485" fmla="*/ 650227 h 1456508"/>
                <a:gd name="connsiteX486" fmla="*/ 125711 w 1508527"/>
                <a:gd name="connsiteY486" fmla="*/ 611214 h 1456508"/>
                <a:gd name="connsiteX487" fmla="*/ 156055 w 1508527"/>
                <a:gd name="connsiteY487" fmla="*/ 563530 h 1456508"/>
                <a:gd name="connsiteX488" fmla="*/ 145217 w 1508527"/>
                <a:gd name="connsiteY488" fmla="*/ 570033 h 1456508"/>
                <a:gd name="connsiteX489" fmla="*/ 114874 w 1508527"/>
                <a:gd name="connsiteY489" fmla="*/ 593874 h 1456508"/>
                <a:gd name="connsiteX490" fmla="*/ 99702 w 1508527"/>
                <a:gd name="connsiteY490" fmla="*/ 619883 h 1456508"/>
                <a:gd name="connsiteX491" fmla="*/ 99702 w 1508527"/>
                <a:gd name="connsiteY491" fmla="*/ 619883 h 1456508"/>
                <a:gd name="connsiteX492" fmla="*/ 99702 w 1508527"/>
                <a:gd name="connsiteY492" fmla="*/ 619883 h 1456508"/>
                <a:gd name="connsiteX493" fmla="*/ 114874 w 1508527"/>
                <a:gd name="connsiteY493" fmla="*/ 593874 h 1456508"/>
                <a:gd name="connsiteX494" fmla="*/ 132213 w 1508527"/>
                <a:gd name="connsiteY494" fmla="*/ 576535 h 1456508"/>
                <a:gd name="connsiteX495" fmla="*/ 93199 w 1508527"/>
                <a:gd name="connsiteY495" fmla="*/ 604711 h 1456508"/>
                <a:gd name="connsiteX496" fmla="*/ 88864 w 1508527"/>
                <a:gd name="connsiteY496" fmla="*/ 650227 h 1456508"/>
                <a:gd name="connsiteX497" fmla="*/ 88864 w 1508527"/>
                <a:gd name="connsiteY497" fmla="*/ 650227 h 1456508"/>
                <a:gd name="connsiteX498" fmla="*/ 84530 w 1508527"/>
                <a:gd name="connsiteY498" fmla="*/ 578702 h 1456508"/>
                <a:gd name="connsiteX499" fmla="*/ 84530 w 1508527"/>
                <a:gd name="connsiteY499" fmla="*/ 578702 h 1456508"/>
                <a:gd name="connsiteX500" fmla="*/ 58520 w 1508527"/>
                <a:gd name="connsiteY500" fmla="*/ 531019 h 1456508"/>
                <a:gd name="connsiteX501" fmla="*/ 41181 w 1508527"/>
                <a:gd name="connsiteY501" fmla="*/ 476833 h 1456508"/>
                <a:gd name="connsiteX502" fmla="*/ 49851 w 1508527"/>
                <a:gd name="connsiteY502" fmla="*/ 485503 h 1456508"/>
                <a:gd name="connsiteX503" fmla="*/ 71525 w 1508527"/>
                <a:gd name="connsiteY503" fmla="*/ 515847 h 1456508"/>
                <a:gd name="connsiteX504" fmla="*/ 80195 w 1508527"/>
                <a:gd name="connsiteY504" fmla="*/ 546191 h 1456508"/>
                <a:gd name="connsiteX505" fmla="*/ 80195 w 1508527"/>
                <a:gd name="connsiteY505" fmla="*/ 546191 h 1456508"/>
                <a:gd name="connsiteX506" fmla="*/ 80195 w 1508527"/>
                <a:gd name="connsiteY506" fmla="*/ 544023 h 1456508"/>
                <a:gd name="connsiteX507" fmla="*/ 73692 w 1508527"/>
                <a:gd name="connsiteY507" fmla="*/ 513680 h 1456508"/>
                <a:gd name="connsiteX508" fmla="*/ 60688 w 1508527"/>
                <a:gd name="connsiteY508" fmla="*/ 492005 h 1456508"/>
                <a:gd name="connsiteX509" fmla="*/ 91032 w 1508527"/>
                <a:gd name="connsiteY509" fmla="*/ 528852 h 1456508"/>
                <a:gd name="connsiteX510" fmla="*/ 84530 w 1508527"/>
                <a:gd name="connsiteY510" fmla="*/ 578702 h 1456508"/>
                <a:gd name="connsiteX511" fmla="*/ 84530 w 1508527"/>
                <a:gd name="connsiteY511" fmla="*/ 578702 h 1456508"/>
                <a:gd name="connsiteX512" fmla="*/ 99702 w 1508527"/>
                <a:gd name="connsiteY512" fmla="*/ 583037 h 1456508"/>
                <a:gd name="connsiteX513" fmla="*/ 99702 w 1508527"/>
                <a:gd name="connsiteY513" fmla="*/ 583037 h 1456508"/>
                <a:gd name="connsiteX514" fmla="*/ 110539 w 1508527"/>
                <a:gd name="connsiteY514" fmla="*/ 533186 h 1456508"/>
                <a:gd name="connsiteX515" fmla="*/ 153887 w 1508527"/>
                <a:gd name="connsiteY515" fmla="*/ 509345 h 1456508"/>
                <a:gd name="connsiteX516" fmla="*/ 134380 w 1508527"/>
                <a:gd name="connsiteY516" fmla="*/ 526684 h 1456508"/>
                <a:gd name="connsiteX517" fmla="*/ 117041 w 1508527"/>
                <a:gd name="connsiteY517" fmla="*/ 552693 h 1456508"/>
                <a:gd name="connsiteX518" fmla="*/ 117041 w 1508527"/>
                <a:gd name="connsiteY518" fmla="*/ 552693 h 1456508"/>
                <a:gd name="connsiteX519" fmla="*/ 117041 w 1508527"/>
                <a:gd name="connsiteY519" fmla="*/ 552693 h 1456508"/>
                <a:gd name="connsiteX520" fmla="*/ 136548 w 1508527"/>
                <a:gd name="connsiteY520" fmla="*/ 526684 h 1456508"/>
                <a:gd name="connsiteX521" fmla="*/ 169059 w 1508527"/>
                <a:gd name="connsiteY521" fmla="*/ 507177 h 1456508"/>
                <a:gd name="connsiteX522" fmla="*/ 179896 w 1508527"/>
                <a:gd name="connsiteY522" fmla="*/ 502842 h 1456508"/>
                <a:gd name="connsiteX523" fmla="*/ 143050 w 1508527"/>
                <a:gd name="connsiteY523" fmla="*/ 548358 h 1456508"/>
                <a:gd name="connsiteX524" fmla="*/ 99702 w 1508527"/>
                <a:gd name="connsiteY524" fmla="*/ 583037 h 1456508"/>
                <a:gd name="connsiteX525" fmla="*/ 99702 w 1508527"/>
                <a:gd name="connsiteY525" fmla="*/ 583037 h 1456508"/>
                <a:gd name="connsiteX526" fmla="*/ 101869 w 1508527"/>
                <a:gd name="connsiteY526" fmla="*/ 509345 h 1456508"/>
                <a:gd name="connsiteX527" fmla="*/ 101869 w 1508527"/>
                <a:gd name="connsiteY527" fmla="*/ 509345 h 1456508"/>
                <a:gd name="connsiteX528" fmla="*/ 114874 w 1508527"/>
                <a:gd name="connsiteY528" fmla="*/ 459494 h 1456508"/>
                <a:gd name="connsiteX529" fmla="*/ 88864 w 1508527"/>
                <a:gd name="connsiteY529" fmla="*/ 420480 h 1456508"/>
                <a:gd name="connsiteX530" fmla="*/ 99702 w 1508527"/>
                <a:gd name="connsiteY530" fmla="*/ 444322 h 1456508"/>
                <a:gd name="connsiteX531" fmla="*/ 104036 w 1508527"/>
                <a:gd name="connsiteY531" fmla="*/ 474666 h 1456508"/>
                <a:gd name="connsiteX532" fmla="*/ 104036 w 1508527"/>
                <a:gd name="connsiteY532" fmla="*/ 476833 h 1456508"/>
                <a:gd name="connsiteX533" fmla="*/ 104036 w 1508527"/>
                <a:gd name="connsiteY533" fmla="*/ 476833 h 1456508"/>
                <a:gd name="connsiteX534" fmla="*/ 99702 w 1508527"/>
                <a:gd name="connsiteY534" fmla="*/ 446489 h 1456508"/>
                <a:gd name="connsiteX535" fmla="*/ 80195 w 1508527"/>
                <a:gd name="connsiteY535" fmla="*/ 413978 h 1456508"/>
                <a:gd name="connsiteX536" fmla="*/ 73692 w 1508527"/>
                <a:gd name="connsiteY536" fmla="*/ 405308 h 1456508"/>
                <a:gd name="connsiteX537" fmla="*/ 84530 w 1508527"/>
                <a:gd name="connsiteY537" fmla="*/ 461661 h 1456508"/>
                <a:gd name="connsiteX538" fmla="*/ 101869 w 1508527"/>
                <a:gd name="connsiteY538" fmla="*/ 509345 h 1456508"/>
                <a:gd name="connsiteX539" fmla="*/ 101869 w 1508527"/>
                <a:gd name="connsiteY539" fmla="*/ 509345 h 1456508"/>
                <a:gd name="connsiteX540" fmla="*/ 119208 w 1508527"/>
                <a:gd name="connsiteY540" fmla="*/ 513680 h 1456508"/>
                <a:gd name="connsiteX541" fmla="*/ 119208 w 1508527"/>
                <a:gd name="connsiteY541" fmla="*/ 513680 h 1456508"/>
                <a:gd name="connsiteX542" fmla="*/ 162557 w 1508527"/>
                <a:gd name="connsiteY542" fmla="*/ 483336 h 1456508"/>
                <a:gd name="connsiteX543" fmla="*/ 203738 w 1508527"/>
                <a:gd name="connsiteY543" fmla="*/ 442155 h 1456508"/>
                <a:gd name="connsiteX544" fmla="*/ 192901 w 1508527"/>
                <a:gd name="connsiteY544" fmla="*/ 446489 h 1456508"/>
                <a:gd name="connsiteX545" fmla="*/ 160389 w 1508527"/>
                <a:gd name="connsiteY545" fmla="*/ 463829 h 1456508"/>
                <a:gd name="connsiteX546" fmla="*/ 138715 w 1508527"/>
                <a:gd name="connsiteY546" fmla="*/ 487670 h 1456508"/>
                <a:gd name="connsiteX547" fmla="*/ 138715 w 1508527"/>
                <a:gd name="connsiteY547" fmla="*/ 487670 h 1456508"/>
                <a:gd name="connsiteX548" fmla="*/ 138715 w 1508527"/>
                <a:gd name="connsiteY548" fmla="*/ 487670 h 1456508"/>
                <a:gd name="connsiteX549" fmla="*/ 158222 w 1508527"/>
                <a:gd name="connsiteY549" fmla="*/ 463829 h 1456508"/>
                <a:gd name="connsiteX550" fmla="*/ 179896 w 1508527"/>
                <a:gd name="connsiteY550" fmla="*/ 450824 h 1456508"/>
                <a:gd name="connsiteX551" fmla="*/ 134380 w 1508527"/>
                <a:gd name="connsiteY551" fmla="*/ 468164 h 1456508"/>
                <a:gd name="connsiteX552" fmla="*/ 119208 w 1508527"/>
                <a:gd name="connsiteY552" fmla="*/ 513680 h 1456508"/>
                <a:gd name="connsiteX553" fmla="*/ 119208 w 1508527"/>
                <a:gd name="connsiteY553" fmla="*/ 513680 h 1456508"/>
                <a:gd name="connsiteX554" fmla="*/ 127878 w 1508527"/>
                <a:gd name="connsiteY554" fmla="*/ 442155 h 1456508"/>
                <a:gd name="connsiteX555" fmla="*/ 127878 w 1508527"/>
                <a:gd name="connsiteY555" fmla="*/ 442155 h 1456508"/>
                <a:gd name="connsiteX556" fmla="*/ 112706 w 1508527"/>
                <a:gd name="connsiteY556" fmla="*/ 390136 h 1456508"/>
                <a:gd name="connsiteX557" fmla="*/ 108371 w 1508527"/>
                <a:gd name="connsiteY557" fmla="*/ 333783 h 1456508"/>
                <a:gd name="connsiteX558" fmla="*/ 114874 w 1508527"/>
                <a:gd name="connsiteY558" fmla="*/ 344620 h 1456508"/>
                <a:gd name="connsiteX559" fmla="*/ 130045 w 1508527"/>
                <a:gd name="connsiteY559" fmla="*/ 379299 h 1456508"/>
                <a:gd name="connsiteX560" fmla="*/ 132213 w 1508527"/>
                <a:gd name="connsiteY560" fmla="*/ 409643 h 1456508"/>
                <a:gd name="connsiteX561" fmla="*/ 132213 w 1508527"/>
                <a:gd name="connsiteY561" fmla="*/ 409643 h 1456508"/>
                <a:gd name="connsiteX562" fmla="*/ 132213 w 1508527"/>
                <a:gd name="connsiteY562" fmla="*/ 409643 h 1456508"/>
                <a:gd name="connsiteX563" fmla="*/ 132213 w 1508527"/>
                <a:gd name="connsiteY563" fmla="*/ 379299 h 1456508"/>
                <a:gd name="connsiteX564" fmla="*/ 123543 w 1508527"/>
                <a:gd name="connsiteY564" fmla="*/ 355458 h 1456508"/>
                <a:gd name="connsiteX565" fmla="*/ 145217 w 1508527"/>
                <a:gd name="connsiteY565" fmla="*/ 398806 h 1456508"/>
                <a:gd name="connsiteX566" fmla="*/ 127878 w 1508527"/>
                <a:gd name="connsiteY566" fmla="*/ 442155 h 1456508"/>
                <a:gd name="connsiteX567" fmla="*/ 127878 w 1508527"/>
                <a:gd name="connsiteY567" fmla="*/ 442155 h 1456508"/>
                <a:gd name="connsiteX568" fmla="*/ 143050 w 1508527"/>
                <a:gd name="connsiteY568" fmla="*/ 448657 h 1456508"/>
                <a:gd name="connsiteX569" fmla="*/ 143050 w 1508527"/>
                <a:gd name="connsiteY569" fmla="*/ 448657 h 1456508"/>
                <a:gd name="connsiteX570" fmla="*/ 164724 w 1508527"/>
                <a:gd name="connsiteY570" fmla="*/ 403141 h 1456508"/>
                <a:gd name="connsiteX571" fmla="*/ 210240 w 1508527"/>
                <a:gd name="connsiteY571" fmla="*/ 390136 h 1456508"/>
                <a:gd name="connsiteX572" fmla="*/ 186399 w 1508527"/>
                <a:gd name="connsiteY572" fmla="*/ 400973 h 1456508"/>
                <a:gd name="connsiteX573" fmla="*/ 164724 w 1508527"/>
                <a:gd name="connsiteY573" fmla="*/ 422648 h 1456508"/>
                <a:gd name="connsiteX574" fmla="*/ 164724 w 1508527"/>
                <a:gd name="connsiteY574" fmla="*/ 422648 h 1456508"/>
                <a:gd name="connsiteX575" fmla="*/ 164724 w 1508527"/>
                <a:gd name="connsiteY575" fmla="*/ 422648 h 1456508"/>
                <a:gd name="connsiteX576" fmla="*/ 188566 w 1508527"/>
                <a:gd name="connsiteY576" fmla="*/ 403141 h 1456508"/>
                <a:gd name="connsiteX577" fmla="*/ 223245 w 1508527"/>
                <a:gd name="connsiteY577" fmla="*/ 390136 h 1456508"/>
                <a:gd name="connsiteX578" fmla="*/ 234082 w 1508527"/>
                <a:gd name="connsiteY578" fmla="*/ 387969 h 1456508"/>
                <a:gd name="connsiteX579" fmla="*/ 188566 w 1508527"/>
                <a:gd name="connsiteY579" fmla="*/ 424815 h 1456508"/>
                <a:gd name="connsiteX580" fmla="*/ 143050 w 1508527"/>
                <a:gd name="connsiteY580" fmla="*/ 448657 h 1456508"/>
                <a:gd name="connsiteX581" fmla="*/ 143050 w 1508527"/>
                <a:gd name="connsiteY581" fmla="*/ 448657 h 1456508"/>
                <a:gd name="connsiteX582" fmla="*/ 160389 w 1508527"/>
                <a:gd name="connsiteY582" fmla="*/ 379299 h 1456508"/>
                <a:gd name="connsiteX583" fmla="*/ 160389 w 1508527"/>
                <a:gd name="connsiteY583" fmla="*/ 379299 h 1456508"/>
                <a:gd name="connsiteX584" fmla="*/ 151720 w 1508527"/>
                <a:gd name="connsiteY584" fmla="*/ 325114 h 1456508"/>
                <a:gd name="connsiteX585" fmla="*/ 151720 w 1508527"/>
                <a:gd name="connsiteY585" fmla="*/ 268761 h 1456508"/>
                <a:gd name="connsiteX586" fmla="*/ 156055 w 1508527"/>
                <a:gd name="connsiteY586" fmla="*/ 279598 h 1456508"/>
                <a:gd name="connsiteX587" fmla="*/ 166892 w 1508527"/>
                <a:gd name="connsiteY587" fmla="*/ 314276 h 1456508"/>
                <a:gd name="connsiteX588" fmla="*/ 164724 w 1508527"/>
                <a:gd name="connsiteY588" fmla="*/ 344620 h 1456508"/>
                <a:gd name="connsiteX589" fmla="*/ 164724 w 1508527"/>
                <a:gd name="connsiteY589" fmla="*/ 344620 h 1456508"/>
                <a:gd name="connsiteX590" fmla="*/ 164724 w 1508527"/>
                <a:gd name="connsiteY590" fmla="*/ 344620 h 1456508"/>
                <a:gd name="connsiteX591" fmla="*/ 166892 w 1508527"/>
                <a:gd name="connsiteY591" fmla="*/ 314276 h 1456508"/>
                <a:gd name="connsiteX592" fmla="*/ 162557 w 1508527"/>
                <a:gd name="connsiteY592" fmla="*/ 288267 h 1456508"/>
                <a:gd name="connsiteX593" fmla="*/ 179896 w 1508527"/>
                <a:gd name="connsiteY593" fmla="*/ 333783 h 1456508"/>
                <a:gd name="connsiteX594" fmla="*/ 160389 w 1508527"/>
                <a:gd name="connsiteY594" fmla="*/ 379299 h 1456508"/>
                <a:gd name="connsiteX595" fmla="*/ 160389 w 1508527"/>
                <a:gd name="connsiteY595" fmla="*/ 379299 h 1456508"/>
                <a:gd name="connsiteX596" fmla="*/ 175561 w 1508527"/>
                <a:gd name="connsiteY596" fmla="*/ 385801 h 1456508"/>
                <a:gd name="connsiteX597" fmla="*/ 175561 w 1508527"/>
                <a:gd name="connsiteY597" fmla="*/ 385801 h 1456508"/>
                <a:gd name="connsiteX598" fmla="*/ 225412 w 1508527"/>
                <a:gd name="connsiteY598" fmla="*/ 364127 h 1456508"/>
                <a:gd name="connsiteX599" fmla="*/ 273096 w 1508527"/>
                <a:gd name="connsiteY599" fmla="*/ 333783 h 1456508"/>
                <a:gd name="connsiteX600" fmla="*/ 260091 w 1508527"/>
                <a:gd name="connsiteY600" fmla="*/ 335951 h 1456508"/>
                <a:gd name="connsiteX601" fmla="*/ 223245 w 1508527"/>
                <a:gd name="connsiteY601" fmla="*/ 344620 h 1456508"/>
                <a:gd name="connsiteX602" fmla="*/ 197236 w 1508527"/>
                <a:gd name="connsiteY602" fmla="*/ 361960 h 1456508"/>
                <a:gd name="connsiteX603" fmla="*/ 197236 w 1508527"/>
                <a:gd name="connsiteY603" fmla="*/ 361960 h 1456508"/>
                <a:gd name="connsiteX604" fmla="*/ 197236 w 1508527"/>
                <a:gd name="connsiteY604" fmla="*/ 361960 h 1456508"/>
                <a:gd name="connsiteX605" fmla="*/ 221077 w 1508527"/>
                <a:gd name="connsiteY605" fmla="*/ 342453 h 1456508"/>
                <a:gd name="connsiteX606" fmla="*/ 244919 w 1508527"/>
                <a:gd name="connsiteY606" fmla="*/ 333783 h 1456508"/>
                <a:gd name="connsiteX607" fmla="*/ 197236 w 1508527"/>
                <a:gd name="connsiteY607" fmla="*/ 342453 h 1456508"/>
                <a:gd name="connsiteX608" fmla="*/ 175561 w 1508527"/>
                <a:gd name="connsiteY608" fmla="*/ 385801 h 1456508"/>
                <a:gd name="connsiteX609" fmla="*/ 175561 w 1508527"/>
                <a:gd name="connsiteY609" fmla="*/ 385801 h 1456508"/>
                <a:gd name="connsiteX610" fmla="*/ 199403 w 1508527"/>
                <a:gd name="connsiteY610" fmla="*/ 318611 h 1456508"/>
                <a:gd name="connsiteX611" fmla="*/ 199403 w 1508527"/>
                <a:gd name="connsiteY611" fmla="*/ 318611 h 1456508"/>
                <a:gd name="connsiteX612" fmla="*/ 195068 w 1508527"/>
                <a:gd name="connsiteY612" fmla="*/ 264426 h 1456508"/>
                <a:gd name="connsiteX613" fmla="*/ 201570 w 1508527"/>
                <a:gd name="connsiteY613" fmla="*/ 208073 h 1456508"/>
                <a:gd name="connsiteX614" fmla="*/ 205905 w 1508527"/>
                <a:gd name="connsiteY614" fmla="*/ 218910 h 1456508"/>
                <a:gd name="connsiteX615" fmla="*/ 214575 w 1508527"/>
                <a:gd name="connsiteY615" fmla="*/ 255756 h 1456508"/>
                <a:gd name="connsiteX616" fmla="*/ 210240 w 1508527"/>
                <a:gd name="connsiteY616" fmla="*/ 286100 h 1456508"/>
                <a:gd name="connsiteX617" fmla="*/ 210240 w 1508527"/>
                <a:gd name="connsiteY617" fmla="*/ 286100 h 1456508"/>
                <a:gd name="connsiteX618" fmla="*/ 210240 w 1508527"/>
                <a:gd name="connsiteY618" fmla="*/ 286100 h 1456508"/>
                <a:gd name="connsiteX619" fmla="*/ 216742 w 1508527"/>
                <a:gd name="connsiteY619" fmla="*/ 255756 h 1456508"/>
                <a:gd name="connsiteX620" fmla="*/ 214575 w 1508527"/>
                <a:gd name="connsiteY620" fmla="*/ 229747 h 1456508"/>
                <a:gd name="connsiteX621" fmla="*/ 227580 w 1508527"/>
                <a:gd name="connsiteY621" fmla="*/ 275263 h 1456508"/>
                <a:gd name="connsiteX622" fmla="*/ 199403 w 1508527"/>
                <a:gd name="connsiteY622" fmla="*/ 318611 h 1456508"/>
                <a:gd name="connsiteX623" fmla="*/ 199403 w 1508527"/>
                <a:gd name="connsiteY623" fmla="*/ 318611 h 1456508"/>
                <a:gd name="connsiteX624" fmla="*/ 212408 w 1508527"/>
                <a:gd name="connsiteY624" fmla="*/ 327281 h 1456508"/>
                <a:gd name="connsiteX625" fmla="*/ 212408 w 1508527"/>
                <a:gd name="connsiteY625" fmla="*/ 327281 h 1456508"/>
                <a:gd name="connsiteX626" fmla="*/ 264426 w 1508527"/>
                <a:gd name="connsiteY626" fmla="*/ 312109 h 1456508"/>
                <a:gd name="connsiteX627" fmla="*/ 316444 w 1508527"/>
                <a:gd name="connsiteY627" fmla="*/ 286100 h 1456508"/>
                <a:gd name="connsiteX628" fmla="*/ 303439 w 1508527"/>
                <a:gd name="connsiteY628" fmla="*/ 286100 h 1456508"/>
                <a:gd name="connsiteX629" fmla="*/ 266593 w 1508527"/>
                <a:gd name="connsiteY629" fmla="*/ 290435 h 1456508"/>
                <a:gd name="connsiteX630" fmla="*/ 238417 w 1508527"/>
                <a:gd name="connsiteY630" fmla="*/ 305607 h 1456508"/>
                <a:gd name="connsiteX631" fmla="*/ 238417 w 1508527"/>
                <a:gd name="connsiteY631" fmla="*/ 305607 h 1456508"/>
                <a:gd name="connsiteX632" fmla="*/ 238417 w 1508527"/>
                <a:gd name="connsiteY632" fmla="*/ 305607 h 1456508"/>
                <a:gd name="connsiteX633" fmla="*/ 264426 w 1508527"/>
                <a:gd name="connsiteY633" fmla="*/ 290435 h 1456508"/>
                <a:gd name="connsiteX634" fmla="*/ 288268 w 1508527"/>
                <a:gd name="connsiteY634" fmla="*/ 283933 h 1456508"/>
                <a:gd name="connsiteX635" fmla="*/ 240584 w 1508527"/>
                <a:gd name="connsiteY635" fmla="*/ 288267 h 1456508"/>
                <a:gd name="connsiteX636" fmla="*/ 212408 w 1508527"/>
                <a:gd name="connsiteY636" fmla="*/ 327281 h 1456508"/>
                <a:gd name="connsiteX637" fmla="*/ 212408 w 1508527"/>
                <a:gd name="connsiteY637" fmla="*/ 327281 h 1456508"/>
                <a:gd name="connsiteX638" fmla="*/ 244919 w 1508527"/>
                <a:gd name="connsiteY638" fmla="*/ 262258 h 1456508"/>
                <a:gd name="connsiteX639" fmla="*/ 244919 w 1508527"/>
                <a:gd name="connsiteY639" fmla="*/ 262258 h 1456508"/>
                <a:gd name="connsiteX640" fmla="*/ 247086 w 1508527"/>
                <a:gd name="connsiteY640" fmla="*/ 208073 h 1456508"/>
                <a:gd name="connsiteX641" fmla="*/ 260091 w 1508527"/>
                <a:gd name="connsiteY641" fmla="*/ 151720 h 1456508"/>
                <a:gd name="connsiteX642" fmla="*/ 262258 w 1508527"/>
                <a:gd name="connsiteY642" fmla="*/ 162557 h 1456508"/>
                <a:gd name="connsiteX643" fmla="*/ 266593 w 1508527"/>
                <a:gd name="connsiteY643" fmla="*/ 199403 h 1456508"/>
                <a:gd name="connsiteX644" fmla="*/ 257924 w 1508527"/>
                <a:gd name="connsiteY644" fmla="*/ 229747 h 1456508"/>
                <a:gd name="connsiteX645" fmla="*/ 257924 w 1508527"/>
                <a:gd name="connsiteY645" fmla="*/ 229747 h 1456508"/>
                <a:gd name="connsiteX646" fmla="*/ 257924 w 1508527"/>
                <a:gd name="connsiteY646" fmla="*/ 229747 h 1456508"/>
                <a:gd name="connsiteX647" fmla="*/ 266593 w 1508527"/>
                <a:gd name="connsiteY647" fmla="*/ 199403 h 1456508"/>
                <a:gd name="connsiteX648" fmla="*/ 266593 w 1508527"/>
                <a:gd name="connsiteY648" fmla="*/ 173394 h 1456508"/>
                <a:gd name="connsiteX649" fmla="*/ 275263 w 1508527"/>
                <a:gd name="connsiteY649" fmla="*/ 221077 h 1456508"/>
                <a:gd name="connsiteX650" fmla="*/ 244919 w 1508527"/>
                <a:gd name="connsiteY650" fmla="*/ 262258 h 1456508"/>
                <a:gd name="connsiteX651" fmla="*/ 244919 w 1508527"/>
                <a:gd name="connsiteY651" fmla="*/ 262258 h 1456508"/>
                <a:gd name="connsiteX652" fmla="*/ 257924 w 1508527"/>
                <a:gd name="connsiteY652" fmla="*/ 273095 h 1456508"/>
                <a:gd name="connsiteX653" fmla="*/ 257924 w 1508527"/>
                <a:gd name="connsiteY653" fmla="*/ 273095 h 1456508"/>
                <a:gd name="connsiteX654" fmla="*/ 312109 w 1508527"/>
                <a:gd name="connsiteY654" fmla="*/ 262258 h 1456508"/>
                <a:gd name="connsiteX655" fmla="*/ 366295 w 1508527"/>
                <a:gd name="connsiteY655" fmla="*/ 242752 h 1456508"/>
                <a:gd name="connsiteX656" fmla="*/ 353290 w 1508527"/>
                <a:gd name="connsiteY656" fmla="*/ 240584 h 1456508"/>
                <a:gd name="connsiteX657" fmla="*/ 316444 w 1508527"/>
                <a:gd name="connsiteY657" fmla="*/ 242752 h 1456508"/>
                <a:gd name="connsiteX658" fmla="*/ 288268 w 1508527"/>
                <a:gd name="connsiteY658" fmla="*/ 255756 h 1456508"/>
                <a:gd name="connsiteX659" fmla="*/ 288268 w 1508527"/>
                <a:gd name="connsiteY659" fmla="*/ 255756 h 1456508"/>
                <a:gd name="connsiteX660" fmla="*/ 288268 w 1508527"/>
                <a:gd name="connsiteY660" fmla="*/ 255756 h 1456508"/>
                <a:gd name="connsiteX661" fmla="*/ 316444 w 1508527"/>
                <a:gd name="connsiteY661" fmla="*/ 242752 h 1456508"/>
                <a:gd name="connsiteX662" fmla="*/ 342453 w 1508527"/>
                <a:gd name="connsiteY662" fmla="*/ 238417 h 1456508"/>
                <a:gd name="connsiteX663" fmla="*/ 294770 w 1508527"/>
                <a:gd name="connsiteY663" fmla="*/ 236249 h 1456508"/>
                <a:gd name="connsiteX664" fmla="*/ 257924 w 1508527"/>
                <a:gd name="connsiteY664" fmla="*/ 273095 h 1456508"/>
                <a:gd name="connsiteX665" fmla="*/ 257924 w 1508527"/>
                <a:gd name="connsiteY665" fmla="*/ 273095 h 1456508"/>
                <a:gd name="connsiteX666" fmla="*/ 294770 w 1508527"/>
                <a:gd name="connsiteY666" fmla="*/ 212408 h 1456508"/>
                <a:gd name="connsiteX667" fmla="*/ 294770 w 1508527"/>
                <a:gd name="connsiteY667" fmla="*/ 212408 h 1456508"/>
                <a:gd name="connsiteX668" fmla="*/ 303439 w 1508527"/>
                <a:gd name="connsiteY668" fmla="*/ 158222 h 1456508"/>
                <a:gd name="connsiteX669" fmla="*/ 320779 w 1508527"/>
                <a:gd name="connsiteY669" fmla="*/ 104036 h 1456508"/>
                <a:gd name="connsiteX670" fmla="*/ 322946 w 1508527"/>
                <a:gd name="connsiteY670" fmla="*/ 117041 h 1456508"/>
                <a:gd name="connsiteX671" fmla="*/ 322946 w 1508527"/>
                <a:gd name="connsiteY671" fmla="*/ 153887 h 1456508"/>
                <a:gd name="connsiteX672" fmla="*/ 312109 w 1508527"/>
                <a:gd name="connsiteY672" fmla="*/ 184231 h 1456508"/>
                <a:gd name="connsiteX673" fmla="*/ 312109 w 1508527"/>
                <a:gd name="connsiteY673" fmla="*/ 184231 h 1456508"/>
                <a:gd name="connsiteX674" fmla="*/ 312109 w 1508527"/>
                <a:gd name="connsiteY674" fmla="*/ 184231 h 1456508"/>
                <a:gd name="connsiteX675" fmla="*/ 322946 w 1508527"/>
                <a:gd name="connsiteY675" fmla="*/ 156055 h 1456508"/>
                <a:gd name="connsiteX676" fmla="*/ 325114 w 1508527"/>
                <a:gd name="connsiteY676" fmla="*/ 130045 h 1456508"/>
                <a:gd name="connsiteX677" fmla="*/ 329449 w 1508527"/>
                <a:gd name="connsiteY677" fmla="*/ 177729 h 1456508"/>
                <a:gd name="connsiteX678" fmla="*/ 294770 w 1508527"/>
                <a:gd name="connsiteY678" fmla="*/ 212408 h 1456508"/>
                <a:gd name="connsiteX679" fmla="*/ 294770 w 1508527"/>
                <a:gd name="connsiteY679" fmla="*/ 212408 h 1456508"/>
                <a:gd name="connsiteX680" fmla="*/ 307774 w 1508527"/>
                <a:gd name="connsiteY680" fmla="*/ 223245 h 1456508"/>
                <a:gd name="connsiteX681" fmla="*/ 307774 w 1508527"/>
                <a:gd name="connsiteY681" fmla="*/ 223245 h 1456508"/>
                <a:gd name="connsiteX682" fmla="*/ 361960 w 1508527"/>
                <a:gd name="connsiteY682" fmla="*/ 218910 h 1456508"/>
                <a:gd name="connsiteX683" fmla="*/ 416146 w 1508527"/>
                <a:gd name="connsiteY683" fmla="*/ 203738 h 1456508"/>
                <a:gd name="connsiteX684" fmla="*/ 405308 w 1508527"/>
                <a:gd name="connsiteY684" fmla="*/ 201570 h 1456508"/>
                <a:gd name="connsiteX685" fmla="*/ 366295 w 1508527"/>
                <a:gd name="connsiteY685" fmla="*/ 199403 h 1456508"/>
                <a:gd name="connsiteX686" fmla="*/ 335951 w 1508527"/>
                <a:gd name="connsiteY686" fmla="*/ 208073 h 1456508"/>
                <a:gd name="connsiteX687" fmla="*/ 335951 w 1508527"/>
                <a:gd name="connsiteY687" fmla="*/ 208073 h 1456508"/>
                <a:gd name="connsiteX688" fmla="*/ 335951 w 1508527"/>
                <a:gd name="connsiteY688" fmla="*/ 208073 h 1456508"/>
                <a:gd name="connsiteX689" fmla="*/ 364127 w 1508527"/>
                <a:gd name="connsiteY689" fmla="*/ 197236 h 1456508"/>
                <a:gd name="connsiteX690" fmla="*/ 390136 w 1508527"/>
                <a:gd name="connsiteY690" fmla="*/ 195068 h 1456508"/>
                <a:gd name="connsiteX691" fmla="*/ 342453 w 1508527"/>
                <a:gd name="connsiteY691" fmla="*/ 188566 h 1456508"/>
                <a:gd name="connsiteX692" fmla="*/ 307774 w 1508527"/>
                <a:gd name="connsiteY692" fmla="*/ 223245 h 1456508"/>
                <a:gd name="connsiteX693" fmla="*/ 307774 w 1508527"/>
                <a:gd name="connsiteY693" fmla="*/ 223245 h 1456508"/>
                <a:gd name="connsiteX694" fmla="*/ 351123 w 1508527"/>
                <a:gd name="connsiteY694" fmla="*/ 166892 h 1456508"/>
                <a:gd name="connsiteX695" fmla="*/ 351123 w 1508527"/>
                <a:gd name="connsiteY695" fmla="*/ 166892 h 1456508"/>
                <a:gd name="connsiteX696" fmla="*/ 364127 w 1508527"/>
                <a:gd name="connsiteY696" fmla="*/ 114873 h 1456508"/>
                <a:gd name="connsiteX697" fmla="*/ 387969 w 1508527"/>
                <a:gd name="connsiteY697" fmla="*/ 62855 h 1456508"/>
                <a:gd name="connsiteX698" fmla="*/ 387969 w 1508527"/>
                <a:gd name="connsiteY698" fmla="*/ 75860 h 1456508"/>
                <a:gd name="connsiteX699" fmla="*/ 383634 w 1508527"/>
                <a:gd name="connsiteY699" fmla="*/ 112706 h 1456508"/>
                <a:gd name="connsiteX700" fmla="*/ 370630 w 1508527"/>
                <a:gd name="connsiteY700" fmla="*/ 140883 h 1456508"/>
                <a:gd name="connsiteX701" fmla="*/ 370630 w 1508527"/>
                <a:gd name="connsiteY701" fmla="*/ 140883 h 1456508"/>
                <a:gd name="connsiteX702" fmla="*/ 370630 w 1508527"/>
                <a:gd name="connsiteY702" fmla="*/ 140883 h 1456508"/>
                <a:gd name="connsiteX703" fmla="*/ 385802 w 1508527"/>
                <a:gd name="connsiteY703" fmla="*/ 114873 h 1456508"/>
                <a:gd name="connsiteX704" fmla="*/ 392304 w 1508527"/>
                <a:gd name="connsiteY704" fmla="*/ 88864 h 1456508"/>
                <a:gd name="connsiteX705" fmla="*/ 390136 w 1508527"/>
                <a:gd name="connsiteY705" fmla="*/ 136548 h 1456508"/>
                <a:gd name="connsiteX706" fmla="*/ 351123 w 1508527"/>
                <a:gd name="connsiteY706" fmla="*/ 166892 h 1456508"/>
                <a:gd name="connsiteX707" fmla="*/ 351123 w 1508527"/>
                <a:gd name="connsiteY707" fmla="*/ 166892 h 1456508"/>
                <a:gd name="connsiteX708" fmla="*/ 361960 w 1508527"/>
                <a:gd name="connsiteY708" fmla="*/ 179896 h 1456508"/>
                <a:gd name="connsiteX709" fmla="*/ 361960 w 1508527"/>
                <a:gd name="connsiteY709" fmla="*/ 179896 h 1456508"/>
                <a:gd name="connsiteX710" fmla="*/ 416146 w 1508527"/>
                <a:gd name="connsiteY710" fmla="*/ 179896 h 1456508"/>
                <a:gd name="connsiteX711" fmla="*/ 472499 w 1508527"/>
                <a:gd name="connsiteY711" fmla="*/ 171227 h 1456508"/>
                <a:gd name="connsiteX712" fmla="*/ 461662 w 1508527"/>
                <a:gd name="connsiteY712" fmla="*/ 166892 h 1456508"/>
                <a:gd name="connsiteX713" fmla="*/ 424815 w 1508527"/>
                <a:gd name="connsiteY713" fmla="*/ 160389 h 1456508"/>
                <a:gd name="connsiteX714" fmla="*/ 394471 w 1508527"/>
                <a:gd name="connsiteY714" fmla="*/ 166892 h 1456508"/>
                <a:gd name="connsiteX715" fmla="*/ 394471 w 1508527"/>
                <a:gd name="connsiteY715" fmla="*/ 166892 h 1456508"/>
                <a:gd name="connsiteX716" fmla="*/ 394471 w 1508527"/>
                <a:gd name="connsiteY716" fmla="*/ 166892 h 1456508"/>
                <a:gd name="connsiteX717" fmla="*/ 424815 w 1508527"/>
                <a:gd name="connsiteY717" fmla="*/ 160389 h 1456508"/>
                <a:gd name="connsiteX718" fmla="*/ 450824 w 1508527"/>
                <a:gd name="connsiteY718" fmla="*/ 162557 h 1456508"/>
                <a:gd name="connsiteX719" fmla="*/ 403141 w 1508527"/>
                <a:gd name="connsiteY719" fmla="*/ 151720 h 1456508"/>
                <a:gd name="connsiteX720" fmla="*/ 361960 w 1508527"/>
                <a:gd name="connsiteY720" fmla="*/ 179896 h 1456508"/>
                <a:gd name="connsiteX721" fmla="*/ 361960 w 1508527"/>
                <a:gd name="connsiteY721" fmla="*/ 179896 h 1456508"/>
                <a:gd name="connsiteX722" fmla="*/ 411811 w 1508527"/>
                <a:gd name="connsiteY722" fmla="*/ 127878 h 1456508"/>
                <a:gd name="connsiteX723" fmla="*/ 411811 w 1508527"/>
                <a:gd name="connsiteY723" fmla="*/ 127878 h 1456508"/>
                <a:gd name="connsiteX724" fmla="*/ 431318 w 1508527"/>
                <a:gd name="connsiteY724" fmla="*/ 78027 h 1456508"/>
                <a:gd name="connsiteX725" fmla="*/ 459494 w 1508527"/>
                <a:gd name="connsiteY725" fmla="*/ 28177 h 1456508"/>
                <a:gd name="connsiteX726" fmla="*/ 459494 w 1508527"/>
                <a:gd name="connsiteY726" fmla="*/ 41181 h 1456508"/>
                <a:gd name="connsiteX727" fmla="*/ 450824 w 1508527"/>
                <a:gd name="connsiteY727" fmla="*/ 78027 h 1456508"/>
                <a:gd name="connsiteX728" fmla="*/ 433485 w 1508527"/>
                <a:gd name="connsiteY728" fmla="*/ 104036 h 1456508"/>
                <a:gd name="connsiteX729" fmla="*/ 433485 w 1508527"/>
                <a:gd name="connsiteY729" fmla="*/ 104036 h 1456508"/>
                <a:gd name="connsiteX730" fmla="*/ 433485 w 1508527"/>
                <a:gd name="connsiteY730" fmla="*/ 104036 h 1456508"/>
                <a:gd name="connsiteX731" fmla="*/ 450824 w 1508527"/>
                <a:gd name="connsiteY731" fmla="*/ 78027 h 1456508"/>
                <a:gd name="connsiteX732" fmla="*/ 459494 w 1508527"/>
                <a:gd name="connsiteY732" fmla="*/ 54186 h 1456508"/>
                <a:gd name="connsiteX733" fmla="*/ 452992 w 1508527"/>
                <a:gd name="connsiteY733" fmla="*/ 101869 h 1456508"/>
                <a:gd name="connsiteX734" fmla="*/ 411811 w 1508527"/>
                <a:gd name="connsiteY734" fmla="*/ 127878 h 1456508"/>
                <a:gd name="connsiteX735" fmla="*/ 411811 w 1508527"/>
                <a:gd name="connsiteY735" fmla="*/ 127878 h 1456508"/>
                <a:gd name="connsiteX736" fmla="*/ 420480 w 1508527"/>
                <a:gd name="connsiteY736" fmla="*/ 143050 h 1456508"/>
                <a:gd name="connsiteX737" fmla="*/ 420480 w 1508527"/>
                <a:gd name="connsiteY737" fmla="*/ 143050 h 1456508"/>
                <a:gd name="connsiteX738" fmla="*/ 474666 w 1508527"/>
                <a:gd name="connsiteY738" fmla="*/ 149552 h 1456508"/>
                <a:gd name="connsiteX739" fmla="*/ 531019 w 1508527"/>
                <a:gd name="connsiteY739" fmla="*/ 147385 h 1456508"/>
                <a:gd name="connsiteX740" fmla="*/ 520182 w 1508527"/>
                <a:gd name="connsiteY740" fmla="*/ 143050 h 1456508"/>
                <a:gd name="connsiteX741" fmla="*/ 483336 w 1508527"/>
                <a:gd name="connsiteY741" fmla="*/ 132213 h 1456508"/>
                <a:gd name="connsiteX742" fmla="*/ 452992 w 1508527"/>
                <a:gd name="connsiteY742" fmla="*/ 134380 h 1456508"/>
                <a:gd name="connsiteX743" fmla="*/ 452992 w 1508527"/>
                <a:gd name="connsiteY743" fmla="*/ 134380 h 1456508"/>
                <a:gd name="connsiteX744" fmla="*/ 452992 w 1508527"/>
                <a:gd name="connsiteY744" fmla="*/ 134380 h 1456508"/>
                <a:gd name="connsiteX745" fmla="*/ 483336 w 1508527"/>
                <a:gd name="connsiteY745" fmla="*/ 130045 h 1456508"/>
                <a:gd name="connsiteX746" fmla="*/ 509345 w 1508527"/>
                <a:gd name="connsiteY746" fmla="*/ 134380 h 1456508"/>
                <a:gd name="connsiteX747" fmla="*/ 463829 w 1508527"/>
                <a:gd name="connsiteY747" fmla="*/ 117041 h 1456508"/>
                <a:gd name="connsiteX748" fmla="*/ 420480 w 1508527"/>
                <a:gd name="connsiteY748" fmla="*/ 143050 h 1456508"/>
                <a:gd name="connsiteX749" fmla="*/ 420480 w 1508527"/>
                <a:gd name="connsiteY749" fmla="*/ 143050 h 1456508"/>
                <a:gd name="connsiteX750" fmla="*/ 474666 w 1508527"/>
                <a:gd name="connsiteY750" fmla="*/ 95367 h 1456508"/>
                <a:gd name="connsiteX751" fmla="*/ 474666 w 1508527"/>
                <a:gd name="connsiteY751" fmla="*/ 95367 h 1456508"/>
                <a:gd name="connsiteX752" fmla="*/ 520182 w 1508527"/>
                <a:gd name="connsiteY752" fmla="*/ 71525 h 1456508"/>
                <a:gd name="connsiteX753" fmla="*/ 531019 w 1508527"/>
                <a:gd name="connsiteY753" fmla="*/ 23842 h 1456508"/>
                <a:gd name="connsiteX754" fmla="*/ 520182 w 1508527"/>
                <a:gd name="connsiteY754" fmla="*/ 47683 h 1456508"/>
                <a:gd name="connsiteX755" fmla="*/ 500675 w 1508527"/>
                <a:gd name="connsiteY755" fmla="*/ 71525 h 1456508"/>
                <a:gd name="connsiteX756" fmla="*/ 500675 w 1508527"/>
                <a:gd name="connsiteY756" fmla="*/ 71525 h 1456508"/>
                <a:gd name="connsiteX757" fmla="*/ 500675 w 1508527"/>
                <a:gd name="connsiteY757" fmla="*/ 71525 h 1456508"/>
                <a:gd name="connsiteX758" fmla="*/ 520182 w 1508527"/>
                <a:gd name="connsiteY758" fmla="*/ 47683 h 1456508"/>
                <a:gd name="connsiteX759" fmla="*/ 531019 w 1508527"/>
                <a:gd name="connsiteY759" fmla="*/ 13005 h 1456508"/>
                <a:gd name="connsiteX760" fmla="*/ 533187 w 1508527"/>
                <a:gd name="connsiteY760" fmla="*/ 0 h 1456508"/>
                <a:gd name="connsiteX761" fmla="*/ 498508 w 1508527"/>
                <a:gd name="connsiteY761" fmla="*/ 45516 h 1456508"/>
                <a:gd name="connsiteX762" fmla="*/ 474666 w 1508527"/>
                <a:gd name="connsiteY762" fmla="*/ 95367 h 1456508"/>
                <a:gd name="connsiteX763" fmla="*/ 474666 w 1508527"/>
                <a:gd name="connsiteY763" fmla="*/ 95367 h 1456508"/>
                <a:gd name="connsiteX764" fmla="*/ 481168 w 1508527"/>
                <a:gd name="connsiteY764" fmla="*/ 110539 h 1456508"/>
                <a:gd name="connsiteX765" fmla="*/ 481168 w 1508527"/>
                <a:gd name="connsiteY765" fmla="*/ 110539 h 1456508"/>
                <a:gd name="connsiteX766" fmla="*/ 533187 w 1508527"/>
                <a:gd name="connsiteY766" fmla="*/ 123543 h 1456508"/>
                <a:gd name="connsiteX767" fmla="*/ 589540 w 1508527"/>
                <a:gd name="connsiteY767" fmla="*/ 125711 h 1456508"/>
                <a:gd name="connsiteX768" fmla="*/ 578702 w 1508527"/>
                <a:gd name="connsiteY768" fmla="*/ 119208 h 1456508"/>
                <a:gd name="connsiteX769" fmla="*/ 544024 w 1508527"/>
                <a:gd name="connsiteY769" fmla="*/ 106204 h 1456508"/>
                <a:gd name="connsiteX770" fmla="*/ 513680 w 1508527"/>
                <a:gd name="connsiteY770" fmla="*/ 106204 h 1456508"/>
                <a:gd name="connsiteX771" fmla="*/ 513680 w 1508527"/>
                <a:gd name="connsiteY771" fmla="*/ 106204 h 1456508"/>
                <a:gd name="connsiteX772" fmla="*/ 513680 w 1508527"/>
                <a:gd name="connsiteY772" fmla="*/ 106204 h 1456508"/>
                <a:gd name="connsiteX773" fmla="*/ 544024 w 1508527"/>
                <a:gd name="connsiteY773" fmla="*/ 106204 h 1456508"/>
                <a:gd name="connsiteX774" fmla="*/ 570033 w 1508527"/>
                <a:gd name="connsiteY774" fmla="*/ 112706 h 1456508"/>
                <a:gd name="connsiteX775" fmla="*/ 526684 w 1508527"/>
                <a:gd name="connsiteY775" fmla="*/ 91032 h 1456508"/>
                <a:gd name="connsiteX776" fmla="*/ 481168 w 1508527"/>
                <a:gd name="connsiteY776" fmla="*/ 110539 h 1456508"/>
                <a:gd name="connsiteX777" fmla="*/ 481168 w 1508527"/>
                <a:gd name="connsiteY777" fmla="*/ 110539 h 1456508"/>
                <a:gd name="connsiteX778" fmla="*/ 825789 w 1508527"/>
                <a:gd name="connsiteY778" fmla="*/ 1402323 h 1456508"/>
                <a:gd name="connsiteX779" fmla="*/ 825789 w 1508527"/>
                <a:gd name="connsiteY779" fmla="*/ 1402323 h 1456508"/>
                <a:gd name="connsiteX780" fmla="*/ 871305 w 1508527"/>
                <a:gd name="connsiteY780" fmla="*/ 1432667 h 1456508"/>
                <a:gd name="connsiteX781" fmla="*/ 923323 w 1508527"/>
                <a:gd name="connsiteY781" fmla="*/ 1456509 h 1456508"/>
                <a:gd name="connsiteX782" fmla="*/ 914653 w 1508527"/>
                <a:gd name="connsiteY782" fmla="*/ 1447839 h 1456508"/>
                <a:gd name="connsiteX783" fmla="*/ 886477 w 1508527"/>
                <a:gd name="connsiteY783" fmla="*/ 1421830 h 1456508"/>
                <a:gd name="connsiteX784" fmla="*/ 858300 w 1508527"/>
                <a:gd name="connsiteY784" fmla="*/ 1410993 h 1456508"/>
                <a:gd name="connsiteX785" fmla="*/ 858300 w 1508527"/>
                <a:gd name="connsiteY785" fmla="*/ 1410993 h 1456508"/>
                <a:gd name="connsiteX786" fmla="*/ 860468 w 1508527"/>
                <a:gd name="connsiteY786" fmla="*/ 1410993 h 1456508"/>
                <a:gd name="connsiteX787" fmla="*/ 888644 w 1508527"/>
                <a:gd name="connsiteY787" fmla="*/ 1421830 h 1456508"/>
                <a:gd name="connsiteX788" fmla="*/ 910318 w 1508527"/>
                <a:gd name="connsiteY788" fmla="*/ 1437002 h 1456508"/>
                <a:gd name="connsiteX789" fmla="*/ 877807 w 1508527"/>
                <a:gd name="connsiteY789" fmla="*/ 1402323 h 1456508"/>
                <a:gd name="connsiteX790" fmla="*/ 825789 w 1508527"/>
                <a:gd name="connsiteY790" fmla="*/ 1402323 h 1456508"/>
                <a:gd name="connsiteX791" fmla="*/ 825789 w 1508527"/>
                <a:gd name="connsiteY791" fmla="*/ 1402323 h 1456508"/>
                <a:gd name="connsiteX792" fmla="*/ 823621 w 1508527"/>
                <a:gd name="connsiteY792" fmla="*/ 1384984 h 1456508"/>
                <a:gd name="connsiteX793" fmla="*/ 823621 w 1508527"/>
                <a:gd name="connsiteY793" fmla="*/ 1384984 h 1456508"/>
                <a:gd name="connsiteX794" fmla="*/ 862635 w 1508527"/>
                <a:gd name="connsiteY794" fmla="*/ 1348138 h 1456508"/>
                <a:gd name="connsiteX795" fmla="*/ 910318 w 1508527"/>
                <a:gd name="connsiteY795" fmla="*/ 1317794 h 1456508"/>
                <a:gd name="connsiteX796" fmla="*/ 903816 w 1508527"/>
                <a:gd name="connsiteY796" fmla="*/ 1328631 h 1456508"/>
                <a:gd name="connsiteX797" fmla="*/ 879974 w 1508527"/>
                <a:gd name="connsiteY797" fmla="*/ 1356807 h 1456508"/>
                <a:gd name="connsiteX798" fmla="*/ 853965 w 1508527"/>
                <a:gd name="connsiteY798" fmla="*/ 1371979 h 1456508"/>
                <a:gd name="connsiteX799" fmla="*/ 853965 w 1508527"/>
                <a:gd name="connsiteY799" fmla="*/ 1371979 h 1456508"/>
                <a:gd name="connsiteX800" fmla="*/ 853965 w 1508527"/>
                <a:gd name="connsiteY800" fmla="*/ 1371979 h 1456508"/>
                <a:gd name="connsiteX801" fmla="*/ 879974 w 1508527"/>
                <a:gd name="connsiteY801" fmla="*/ 1356807 h 1456508"/>
                <a:gd name="connsiteX802" fmla="*/ 897314 w 1508527"/>
                <a:gd name="connsiteY802" fmla="*/ 1339468 h 1456508"/>
                <a:gd name="connsiteX803" fmla="*/ 869137 w 1508527"/>
                <a:gd name="connsiteY803" fmla="*/ 1378482 h 1456508"/>
                <a:gd name="connsiteX804" fmla="*/ 823621 w 1508527"/>
                <a:gd name="connsiteY804" fmla="*/ 1384984 h 1456508"/>
                <a:gd name="connsiteX805" fmla="*/ 823621 w 1508527"/>
                <a:gd name="connsiteY805" fmla="*/ 1384984 h 1456508"/>
                <a:gd name="connsiteX806" fmla="*/ 895146 w 1508527"/>
                <a:gd name="connsiteY806" fmla="*/ 1391486 h 1456508"/>
                <a:gd name="connsiteX807" fmla="*/ 895146 w 1508527"/>
                <a:gd name="connsiteY807" fmla="*/ 1391486 h 1456508"/>
                <a:gd name="connsiteX808" fmla="*/ 944997 w 1508527"/>
                <a:gd name="connsiteY808" fmla="*/ 1382817 h 1456508"/>
                <a:gd name="connsiteX809" fmla="*/ 981843 w 1508527"/>
                <a:gd name="connsiteY809" fmla="*/ 1413160 h 1456508"/>
                <a:gd name="connsiteX810" fmla="*/ 960169 w 1508527"/>
                <a:gd name="connsiteY810" fmla="*/ 1400156 h 1456508"/>
                <a:gd name="connsiteX811" fmla="*/ 929825 w 1508527"/>
                <a:gd name="connsiteY811" fmla="*/ 1393654 h 1456508"/>
                <a:gd name="connsiteX812" fmla="*/ 927658 w 1508527"/>
                <a:gd name="connsiteY812" fmla="*/ 1393654 h 1456508"/>
                <a:gd name="connsiteX813" fmla="*/ 927658 w 1508527"/>
                <a:gd name="connsiteY813" fmla="*/ 1393654 h 1456508"/>
                <a:gd name="connsiteX814" fmla="*/ 958002 w 1508527"/>
                <a:gd name="connsiteY814" fmla="*/ 1402323 h 1456508"/>
                <a:gd name="connsiteX815" fmla="*/ 988346 w 1508527"/>
                <a:gd name="connsiteY815" fmla="*/ 1423998 h 1456508"/>
                <a:gd name="connsiteX816" fmla="*/ 997015 w 1508527"/>
                <a:gd name="connsiteY816" fmla="*/ 1432667 h 1456508"/>
                <a:gd name="connsiteX817" fmla="*/ 942830 w 1508527"/>
                <a:gd name="connsiteY817" fmla="*/ 1415328 h 1456508"/>
                <a:gd name="connsiteX818" fmla="*/ 895146 w 1508527"/>
                <a:gd name="connsiteY818" fmla="*/ 1391486 h 1456508"/>
                <a:gd name="connsiteX819" fmla="*/ 895146 w 1508527"/>
                <a:gd name="connsiteY819" fmla="*/ 1391486 h 1456508"/>
                <a:gd name="connsiteX820" fmla="*/ 892979 w 1508527"/>
                <a:gd name="connsiteY820" fmla="*/ 1374147 h 1456508"/>
                <a:gd name="connsiteX821" fmla="*/ 892979 w 1508527"/>
                <a:gd name="connsiteY821" fmla="*/ 1374147 h 1456508"/>
                <a:gd name="connsiteX822" fmla="*/ 927658 w 1508527"/>
                <a:gd name="connsiteY822" fmla="*/ 1332966 h 1456508"/>
                <a:gd name="connsiteX823" fmla="*/ 973174 w 1508527"/>
                <a:gd name="connsiteY823" fmla="*/ 1296120 h 1456508"/>
                <a:gd name="connsiteX824" fmla="*/ 968839 w 1508527"/>
                <a:gd name="connsiteY824" fmla="*/ 1306957 h 1456508"/>
                <a:gd name="connsiteX825" fmla="*/ 949332 w 1508527"/>
                <a:gd name="connsiteY825" fmla="*/ 1339468 h 1456508"/>
                <a:gd name="connsiteX826" fmla="*/ 923323 w 1508527"/>
                <a:gd name="connsiteY826" fmla="*/ 1358975 h 1456508"/>
                <a:gd name="connsiteX827" fmla="*/ 923323 w 1508527"/>
                <a:gd name="connsiteY827" fmla="*/ 1358975 h 1456508"/>
                <a:gd name="connsiteX828" fmla="*/ 923323 w 1508527"/>
                <a:gd name="connsiteY828" fmla="*/ 1358975 h 1456508"/>
                <a:gd name="connsiteX829" fmla="*/ 949332 w 1508527"/>
                <a:gd name="connsiteY829" fmla="*/ 1341635 h 1456508"/>
                <a:gd name="connsiteX830" fmla="*/ 966671 w 1508527"/>
                <a:gd name="connsiteY830" fmla="*/ 1322129 h 1456508"/>
                <a:gd name="connsiteX831" fmla="*/ 942830 w 1508527"/>
                <a:gd name="connsiteY831" fmla="*/ 1365477 h 1456508"/>
                <a:gd name="connsiteX832" fmla="*/ 892979 w 1508527"/>
                <a:gd name="connsiteY832" fmla="*/ 1374147 h 1456508"/>
                <a:gd name="connsiteX833" fmla="*/ 892979 w 1508527"/>
                <a:gd name="connsiteY833" fmla="*/ 1374147 h 1456508"/>
                <a:gd name="connsiteX834" fmla="*/ 964504 w 1508527"/>
                <a:gd name="connsiteY834" fmla="*/ 1371979 h 1456508"/>
                <a:gd name="connsiteX835" fmla="*/ 964504 w 1508527"/>
                <a:gd name="connsiteY835" fmla="*/ 1371979 h 1456508"/>
                <a:gd name="connsiteX836" fmla="*/ 1014355 w 1508527"/>
                <a:gd name="connsiteY836" fmla="*/ 1391486 h 1456508"/>
                <a:gd name="connsiteX837" fmla="*/ 1070708 w 1508527"/>
                <a:gd name="connsiteY837" fmla="*/ 1402323 h 1456508"/>
                <a:gd name="connsiteX838" fmla="*/ 1062038 w 1508527"/>
                <a:gd name="connsiteY838" fmla="*/ 1395821 h 1456508"/>
                <a:gd name="connsiteX839" fmla="*/ 1029527 w 1508527"/>
                <a:gd name="connsiteY839" fmla="*/ 1376314 h 1456508"/>
                <a:gd name="connsiteX840" fmla="*/ 999183 w 1508527"/>
                <a:gd name="connsiteY840" fmla="*/ 1371979 h 1456508"/>
                <a:gd name="connsiteX841" fmla="*/ 999183 w 1508527"/>
                <a:gd name="connsiteY841" fmla="*/ 1371979 h 1456508"/>
                <a:gd name="connsiteX842" fmla="*/ 1001350 w 1508527"/>
                <a:gd name="connsiteY842" fmla="*/ 1371979 h 1456508"/>
                <a:gd name="connsiteX843" fmla="*/ 1031694 w 1508527"/>
                <a:gd name="connsiteY843" fmla="*/ 1376314 h 1456508"/>
                <a:gd name="connsiteX844" fmla="*/ 1055536 w 1508527"/>
                <a:gd name="connsiteY844" fmla="*/ 1387151 h 1456508"/>
                <a:gd name="connsiteX845" fmla="*/ 1016522 w 1508527"/>
                <a:gd name="connsiteY845" fmla="*/ 1358975 h 1456508"/>
                <a:gd name="connsiteX846" fmla="*/ 964504 w 1508527"/>
                <a:gd name="connsiteY846" fmla="*/ 1371979 h 1456508"/>
                <a:gd name="connsiteX847" fmla="*/ 964504 w 1508527"/>
                <a:gd name="connsiteY847" fmla="*/ 1371979 h 1456508"/>
                <a:gd name="connsiteX848" fmla="*/ 960169 w 1508527"/>
                <a:gd name="connsiteY848" fmla="*/ 1356807 h 1456508"/>
                <a:gd name="connsiteX849" fmla="*/ 960169 w 1508527"/>
                <a:gd name="connsiteY849" fmla="*/ 1356807 h 1456508"/>
                <a:gd name="connsiteX850" fmla="*/ 1007853 w 1508527"/>
                <a:gd name="connsiteY850" fmla="*/ 1341635 h 1456508"/>
                <a:gd name="connsiteX851" fmla="*/ 1025192 w 1508527"/>
                <a:gd name="connsiteY851" fmla="*/ 1296120 h 1456508"/>
                <a:gd name="connsiteX852" fmla="*/ 1010020 w 1508527"/>
                <a:gd name="connsiteY852" fmla="*/ 1317794 h 1456508"/>
                <a:gd name="connsiteX853" fmla="*/ 986178 w 1508527"/>
                <a:gd name="connsiteY853" fmla="*/ 1337301 h 1456508"/>
                <a:gd name="connsiteX854" fmla="*/ 986178 w 1508527"/>
                <a:gd name="connsiteY854" fmla="*/ 1337301 h 1456508"/>
                <a:gd name="connsiteX855" fmla="*/ 986178 w 1508527"/>
                <a:gd name="connsiteY855" fmla="*/ 1337301 h 1456508"/>
                <a:gd name="connsiteX856" fmla="*/ 1010020 w 1508527"/>
                <a:gd name="connsiteY856" fmla="*/ 1315626 h 1456508"/>
                <a:gd name="connsiteX857" fmla="*/ 1027359 w 1508527"/>
                <a:gd name="connsiteY857" fmla="*/ 1283115 h 1456508"/>
                <a:gd name="connsiteX858" fmla="*/ 1031694 w 1508527"/>
                <a:gd name="connsiteY858" fmla="*/ 1272278 h 1456508"/>
                <a:gd name="connsiteX859" fmla="*/ 990513 w 1508527"/>
                <a:gd name="connsiteY859" fmla="*/ 1313459 h 1456508"/>
                <a:gd name="connsiteX860" fmla="*/ 960169 w 1508527"/>
                <a:gd name="connsiteY860" fmla="*/ 1356807 h 1456508"/>
                <a:gd name="connsiteX861" fmla="*/ 960169 w 1508527"/>
                <a:gd name="connsiteY861" fmla="*/ 1356807 h 1456508"/>
                <a:gd name="connsiteX862" fmla="*/ 1031694 w 1508527"/>
                <a:gd name="connsiteY862" fmla="*/ 1348138 h 1456508"/>
                <a:gd name="connsiteX863" fmla="*/ 1031694 w 1508527"/>
                <a:gd name="connsiteY863" fmla="*/ 1348138 h 1456508"/>
                <a:gd name="connsiteX864" fmla="*/ 1079378 w 1508527"/>
                <a:gd name="connsiteY864" fmla="*/ 1328631 h 1456508"/>
                <a:gd name="connsiteX865" fmla="*/ 1122726 w 1508527"/>
                <a:gd name="connsiteY865" fmla="*/ 1352473 h 1456508"/>
                <a:gd name="connsiteX866" fmla="*/ 1098884 w 1508527"/>
                <a:gd name="connsiteY866" fmla="*/ 1343803 h 1456508"/>
                <a:gd name="connsiteX867" fmla="*/ 1068541 w 1508527"/>
                <a:gd name="connsiteY867" fmla="*/ 1343803 h 1456508"/>
                <a:gd name="connsiteX868" fmla="*/ 1068541 w 1508527"/>
                <a:gd name="connsiteY868" fmla="*/ 1343803 h 1456508"/>
                <a:gd name="connsiteX869" fmla="*/ 1068541 w 1508527"/>
                <a:gd name="connsiteY869" fmla="*/ 1343803 h 1456508"/>
                <a:gd name="connsiteX870" fmla="*/ 1098884 w 1508527"/>
                <a:gd name="connsiteY870" fmla="*/ 1345970 h 1456508"/>
                <a:gd name="connsiteX871" fmla="*/ 1133563 w 1508527"/>
                <a:gd name="connsiteY871" fmla="*/ 1361142 h 1456508"/>
                <a:gd name="connsiteX872" fmla="*/ 1144400 w 1508527"/>
                <a:gd name="connsiteY872" fmla="*/ 1367645 h 1456508"/>
                <a:gd name="connsiteX873" fmla="*/ 1088047 w 1508527"/>
                <a:gd name="connsiteY873" fmla="*/ 1361142 h 1456508"/>
                <a:gd name="connsiteX874" fmla="*/ 1031694 w 1508527"/>
                <a:gd name="connsiteY874" fmla="*/ 1348138 h 1456508"/>
                <a:gd name="connsiteX875" fmla="*/ 1031694 w 1508527"/>
                <a:gd name="connsiteY875" fmla="*/ 1348138 h 1456508"/>
                <a:gd name="connsiteX876" fmla="*/ 1025192 w 1508527"/>
                <a:gd name="connsiteY876" fmla="*/ 1330798 h 1456508"/>
                <a:gd name="connsiteX877" fmla="*/ 1025192 w 1508527"/>
                <a:gd name="connsiteY877" fmla="*/ 1330798 h 1456508"/>
                <a:gd name="connsiteX878" fmla="*/ 1051201 w 1508527"/>
                <a:gd name="connsiteY878" fmla="*/ 1283115 h 1456508"/>
                <a:gd name="connsiteX879" fmla="*/ 1088047 w 1508527"/>
                <a:gd name="connsiteY879" fmla="*/ 1239767 h 1456508"/>
                <a:gd name="connsiteX880" fmla="*/ 1085880 w 1508527"/>
                <a:gd name="connsiteY880" fmla="*/ 1250604 h 1456508"/>
                <a:gd name="connsiteX881" fmla="*/ 1072875 w 1508527"/>
                <a:gd name="connsiteY881" fmla="*/ 1285282 h 1456508"/>
                <a:gd name="connsiteX882" fmla="*/ 1053368 w 1508527"/>
                <a:gd name="connsiteY882" fmla="*/ 1309124 h 1456508"/>
                <a:gd name="connsiteX883" fmla="*/ 1053368 w 1508527"/>
                <a:gd name="connsiteY883" fmla="*/ 1309124 h 1456508"/>
                <a:gd name="connsiteX884" fmla="*/ 1053368 w 1508527"/>
                <a:gd name="connsiteY884" fmla="*/ 1309124 h 1456508"/>
                <a:gd name="connsiteX885" fmla="*/ 1075043 w 1508527"/>
                <a:gd name="connsiteY885" fmla="*/ 1287450 h 1456508"/>
                <a:gd name="connsiteX886" fmla="*/ 1085880 w 1508527"/>
                <a:gd name="connsiteY886" fmla="*/ 1263608 h 1456508"/>
                <a:gd name="connsiteX887" fmla="*/ 1072875 w 1508527"/>
                <a:gd name="connsiteY887" fmla="*/ 1309124 h 1456508"/>
                <a:gd name="connsiteX888" fmla="*/ 1025192 w 1508527"/>
                <a:gd name="connsiteY888" fmla="*/ 1330798 h 1456508"/>
                <a:gd name="connsiteX889" fmla="*/ 1025192 w 1508527"/>
                <a:gd name="connsiteY889" fmla="*/ 1330798 h 1456508"/>
                <a:gd name="connsiteX890" fmla="*/ 1096717 w 1508527"/>
                <a:gd name="connsiteY890" fmla="*/ 1315626 h 1456508"/>
                <a:gd name="connsiteX891" fmla="*/ 1096717 w 1508527"/>
                <a:gd name="connsiteY891" fmla="*/ 1315626 h 1456508"/>
                <a:gd name="connsiteX892" fmla="*/ 1150903 w 1508527"/>
                <a:gd name="connsiteY892" fmla="*/ 1324296 h 1456508"/>
                <a:gd name="connsiteX893" fmla="*/ 1207256 w 1508527"/>
                <a:gd name="connsiteY893" fmla="*/ 1324296 h 1456508"/>
                <a:gd name="connsiteX894" fmla="*/ 1196419 w 1508527"/>
                <a:gd name="connsiteY894" fmla="*/ 1319961 h 1456508"/>
                <a:gd name="connsiteX895" fmla="*/ 1161740 w 1508527"/>
                <a:gd name="connsiteY895" fmla="*/ 1309124 h 1456508"/>
                <a:gd name="connsiteX896" fmla="*/ 1131396 w 1508527"/>
                <a:gd name="connsiteY896" fmla="*/ 1311292 h 1456508"/>
                <a:gd name="connsiteX897" fmla="*/ 1131396 w 1508527"/>
                <a:gd name="connsiteY897" fmla="*/ 1311292 h 1456508"/>
                <a:gd name="connsiteX898" fmla="*/ 1131396 w 1508527"/>
                <a:gd name="connsiteY898" fmla="*/ 1311292 h 1456508"/>
                <a:gd name="connsiteX899" fmla="*/ 1161740 w 1508527"/>
                <a:gd name="connsiteY899" fmla="*/ 1309124 h 1456508"/>
                <a:gd name="connsiteX900" fmla="*/ 1187749 w 1508527"/>
                <a:gd name="connsiteY900" fmla="*/ 1313459 h 1456508"/>
                <a:gd name="connsiteX901" fmla="*/ 1142233 w 1508527"/>
                <a:gd name="connsiteY901" fmla="*/ 1296120 h 1456508"/>
                <a:gd name="connsiteX902" fmla="*/ 1096717 w 1508527"/>
                <a:gd name="connsiteY902" fmla="*/ 1315626 h 1456508"/>
                <a:gd name="connsiteX903" fmla="*/ 1096717 w 1508527"/>
                <a:gd name="connsiteY903" fmla="*/ 1315626 h 1456508"/>
                <a:gd name="connsiteX904" fmla="*/ 1088047 w 1508527"/>
                <a:gd name="connsiteY904" fmla="*/ 1300455 h 1456508"/>
                <a:gd name="connsiteX905" fmla="*/ 1088047 w 1508527"/>
                <a:gd name="connsiteY905" fmla="*/ 1300455 h 1456508"/>
                <a:gd name="connsiteX906" fmla="*/ 1109722 w 1508527"/>
                <a:gd name="connsiteY906" fmla="*/ 1250604 h 1456508"/>
                <a:gd name="connsiteX907" fmla="*/ 1140065 w 1508527"/>
                <a:gd name="connsiteY907" fmla="*/ 1202920 h 1456508"/>
                <a:gd name="connsiteX908" fmla="*/ 1137898 w 1508527"/>
                <a:gd name="connsiteY908" fmla="*/ 1215925 h 1456508"/>
                <a:gd name="connsiteX909" fmla="*/ 1129228 w 1508527"/>
                <a:gd name="connsiteY909" fmla="*/ 1252771 h 1456508"/>
                <a:gd name="connsiteX910" fmla="*/ 1111889 w 1508527"/>
                <a:gd name="connsiteY910" fmla="*/ 1278780 h 1456508"/>
                <a:gd name="connsiteX911" fmla="*/ 1111889 w 1508527"/>
                <a:gd name="connsiteY911" fmla="*/ 1278780 h 1456508"/>
                <a:gd name="connsiteX912" fmla="*/ 1111889 w 1508527"/>
                <a:gd name="connsiteY912" fmla="*/ 1278780 h 1456508"/>
                <a:gd name="connsiteX913" fmla="*/ 1131396 w 1508527"/>
                <a:gd name="connsiteY913" fmla="*/ 1254938 h 1456508"/>
                <a:gd name="connsiteX914" fmla="*/ 1140065 w 1508527"/>
                <a:gd name="connsiteY914" fmla="*/ 1231097 h 1456508"/>
                <a:gd name="connsiteX915" fmla="*/ 1131396 w 1508527"/>
                <a:gd name="connsiteY915" fmla="*/ 1278780 h 1456508"/>
                <a:gd name="connsiteX916" fmla="*/ 1088047 w 1508527"/>
                <a:gd name="connsiteY916" fmla="*/ 1300455 h 1456508"/>
                <a:gd name="connsiteX917" fmla="*/ 1088047 w 1508527"/>
                <a:gd name="connsiteY917" fmla="*/ 1300455 h 1456508"/>
                <a:gd name="connsiteX918" fmla="*/ 1155237 w 1508527"/>
                <a:gd name="connsiteY918" fmla="*/ 1276613 h 1456508"/>
                <a:gd name="connsiteX919" fmla="*/ 1155237 w 1508527"/>
                <a:gd name="connsiteY919" fmla="*/ 1276613 h 1456508"/>
                <a:gd name="connsiteX920" fmla="*/ 1209423 w 1508527"/>
                <a:gd name="connsiteY920" fmla="*/ 1280948 h 1456508"/>
                <a:gd name="connsiteX921" fmla="*/ 1265776 w 1508527"/>
                <a:gd name="connsiteY921" fmla="*/ 1274445 h 1456508"/>
                <a:gd name="connsiteX922" fmla="*/ 1254939 w 1508527"/>
                <a:gd name="connsiteY922" fmla="*/ 1270111 h 1456508"/>
                <a:gd name="connsiteX923" fmla="*/ 1218093 w 1508527"/>
                <a:gd name="connsiteY923" fmla="*/ 1261441 h 1456508"/>
                <a:gd name="connsiteX924" fmla="*/ 1187749 w 1508527"/>
                <a:gd name="connsiteY924" fmla="*/ 1265776 h 1456508"/>
                <a:gd name="connsiteX925" fmla="*/ 1187749 w 1508527"/>
                <a:gd name="connsiteY925" fmla="*/ 1265776 h 1456508"/>
                <a:gd name="connsiteX926" fmla="*/ 1187749 w 1508527"/>
                <a:gd name="connsiteY926" fmla="*/ 1265776 h 1456508"/>
                <a:gd name="connsiteX927" fmla="*/ 1218093 w 1508527"/>
                <a:gd name="connsiteY927" fmla="*/ 1259273 h 1456508"/>
                <a:gd name="connsiteX928" fmla="*/ 1244102 w 1508527"/>
                <a:gd name="connsiteY928" fmla="*/ 1261441 h 1456508"/>
                <a:gd name="connsiteX929" fmla="*/ 1198586 w 1508527"/>
                <a:gd name="connsiteY929" fmla="*/ 1248436 h 1456508"/>
                <a:gd name="connsiteX930" fmla="*/ 1155237 w 1508527"/>
                <a:gd name="connsiteY930" fmla="*/ 1276613 h 1456508"/>
                <a:gd name="connsiteX931" fmla="*/ 1155237 w 1508527"/>
                <a:gd name="connsiteY931" fmla="*/ 1276613 h 1456508"/>
                <a:gd name="connsiteX932" fmla="*/ 1146568 w 1508527"/>
                <a:gd name="connsiteY932" fmla="*/ 1261441 h 1456508"/>
                <a:gd name="connsiteX933" fmla="*/ 1146568 w 1508527"/>
                <a:gd name="connsiteY933" fmla="*/ 1261441 h 1456508"/>
                <a:gd name="connsiteX934" fmla="*/ 1161740 w 1508527"/>
                <a:gd name="connsiteY934" fmla="*/ 1209423 h 1456508"/>
                <a:gd name="connsiteX935" fmla="*/ 1187749 w 1508527"/>
                <a:gd name="connsiteY935" fmla="*/ 1157404 h 1456508"/>
                <a:gd name="connsiteX936" fmla="*/ 1187749 w 1508527"/>
                <a:gd name="connsiteY936" fmla="*/ 1170409 h 1456508"/>
                <a:gd name="connsiteX937" fmla="*/ 1183414 w 1508527"/>
                <a:gd name="connsiteY937" fmla="*/ 1207255 h 1456508"/>
                <a:gd name="connsiteX938" fmla="*/ 1168242 w 1508527"/>
                <a:gd name="connsiteY938" fmla="*/ 1235432 h 1456508"/>
                <a:gd name="connsiteX939" fmla="*/ 1168242 w 1508527"/>
                <a:gd name="connsiteY939" fmla="*/ 1235432 h 1456508"/>
                <a:gd name="connsiteX940" fmla="*/ 1168242 w 1508527"/>
                <a:gd name="connsiteY940" fmla="*/ 1235432 h 1456508"/>
                <a:gd name="connsiteX941" fmla="*/ 1183414 w 1508527"/>
                <a:gd name="connsiteY941" fmla="*/ 1209423 h 1456508"/>
                <a:gd name="connsiteX942" fmla="*/ 1189916 w 1508527"/>
                <a:gd name="connsiteY942" fmla="*/ 1185581 h 1456508"/>
                <a:gd name="connsiteX943" fmla="*/ 1185581 w 1508527"/>
                <a:gd name="connsiteY943" fmla="*/ 1233264 h 1456508"/>
                <a:gd name="connsiteX944" fmla="*/ 1146568 w 1508527"/>
                <a:gd name="connsiteY944" fmla="*/ 1261441 h 1456508"/>
                <a:gd name="connsiteX945" fmla="*/ 1146568 w 1508527"/>
                <a:gd name="connsiteY945" fmla="*/ 1261441 h 1456508"/>
                <a:gd name="connsiteX946" fmla="*/ 1211591 w 1508527"/>
                <a:gd name="connsiteY946" fmla="*/ 1231097 h 1456508"/>
                <a:gd name="connsiteX947" fmla="*/ 1211591 w 1508527"/>
                <a:gd name="connsiteY947" fmla="*/ 1231097 h 1456508"/>
                <a:gd name="connsiteX948" fmla="*/ 1265776 w 1508527"/>
                <a:gd name="connsiteY948" fmla="*/ 1228929 h 1456508"/>
                <a:gd name="connsiteX949" fmla="*/ 1322129 w 1508527"/>
                <a:gd name="connsiteY949" fmla="*/ 1215925 h 1456508"/>
                <a:gd name="connsiteX950" fmla="*/ 1311292 w 1508527"/>
                <a:gd name="connsiteY950" fmla="*/ 1213758 h 1456508"/>
                <a:gd name="connsiteX951" fmla="*/ 1274446 w 1508527"/>
                <a:gd name="connsiteY951" fmla="*/ 1209423 h 1456508"/>
                <a:gd name="connsiteX952" fmla="*/ 1244102 w 1508527"/>
                <a:gd name="connsiteY952" fmla="*/ 1218092 h 1456508"/>
                <a:gd name="connsiteX953" fmla="*/ 1244102 w 1508527"/>
                <a:gd name="connsiteY953" fmla="*/ 1218092 h 1456508"/>
                <a:gd name="connsiteX954" fmla="*/ 1244102 w 1508527"/>
                <a:gd name="connsiteY954" fmla="*/ 1218092 h 1456508"/>
                <a:gd name="connsiteX955" fmla="*/ 1274446 w 1508527"/>
                <a:gd name="connsiteY955" fmla="*/ 1209423 h 1456508"/>
                <a:gd name="connsiteX956" fmla="*/ 1300455 w 1508527"/>
                <a:gd name="connsiteY956" fmla="*/ 1209423 h 1456508"/>
                <a:gd name="connsiteX957" fmla="*/ 1252772 w 1508527"/>
                <a:gd name="connsiteY957" fmla="*/ 1200753 h 1456508"/>
                <a:gd name="connsiteX958" fmla="*/ 1211591 w 1508527"/>
                <a:gd name="connsiteY958" fmla="*/ 1231097 h 1456508"/>
                <a:gd name="connsiteX959" fmla="*/ 1211591 w 1508527"/>
                <a:gd name="connsiteY959" fmla="*/ 1231097 h 1456508"/>
                <a:gd name="connsiteX960" fmla="*/ 1200753 w 1508527"/>
                <a:gd name="connsiteY960" fmla="*/ 1218092 h 1456508"/>
                <a:gd name="connsiteX961" fmla="*/ 1200753 w 1508527"/>
                <a:gd name="connsiteY961" fmla="*/ 1218092 h 1456508"/>
                <a:gd name="connsiteX962" fmla="*/ 1211591 w 1508527"/>
                <a:gd name="connsiteY962" fmla="*/ 1163907 h 1456508"/>
                <a:gd name="connsiteX963" fmla="*/ 1231097 w 1508527"/>
                <a:gd name="connsiteY963" fmla="*/ 1109721 h 1456508"/>
                <a:gd name="connsiteX964" fmla="*/ 1233265 w 1508527"/>
                <a:gd name="connsiteY964" fmla="*/ 1122726 h 1456508"/>
                <a:gd name="connsiteX965" fmla="*/ 1231097 w 1508527"/>
                <a:gd name="connsiteY965" fmla="*/ 1159572 h 1456508"/>
                <a:gd name="connsiteX966" fmla="*/ 1218093 w 1508527"/>
                <a:gd name="connsiteY966" fmla="*/ 1187748 h 1456508"/>
                <a:gd name="connsiteX967" fmla="*/ 1218093 w 1508527"/>
                <a:gd name="connsiteY967" fmla="*/ 1187748 h 1456508"/>
                <a:gd name="connsiteX968" fmla="*/ 1218093 w 1508527"/>
                <a:gd name="connsiteY968" fmla="*/ 1187748 h 1456508"/>
                <a:gd name="connsiteX969" fmla="*/ 1231097 w 1508527"/>
                <a:gd name="connsiteY969" fmla="*/ 1159572 h 1456508"/>
                <a:gd name="connsiteX970" fmla="*/ 1235432 w 1508527"/>
                <a:gd name="connsiteY970" fmla="*/ 1133563 h 1456508"/>
                <a:gd name="connsiteX971" fmla="*/ 1237600 w 1508527"/>
                <a:gd name="connsiteY971" fmla="*/ 1181246 h 1456508"/>
                <a:gd name="connsiteX972" fmla="*/ 1200753 w 1508527"/>
                <a:gd name="connsiteY972" fmla="*/ 1218092 h 1456508"/>
                <a:gd name="connsiteX973" fmla="*/ 1200753 w 1508527"/>
                <a:gd name="connsiteY973" fmla="*/ 1218092 h 1456508"/>
                <a:gd name="connsiteX974" fmla="*/ 1263609 w 1508527"/>
                <a:gd name="connsiteY974" fmla="*/ 1179079 h 1456508"/>
                <a:gd name="connsiteX975" fmla="*/ 1263609 w 1508527"/>
                <a:gd name="connsiteY975" fmla="*/ 1179079 h 1456508"/>
                <a:gd name="connsiteX976" fmla="*/ 1317794 w 1508527"/>
                <a:gd name="connsiteY976" fmla="*/ 1170409 h 1456508"/>
                <a:gd name="connsiteX977" fmla="*/ 1371980 w 1508527"/>
                <a:gd name="connsiteY977" fmla="*/ 1153070 h 1456508"/>
                <a:gd name="connsiteX978" fmla="*/ 1358975 w 1508527"/>
                <a:gd name="connsiteY978" fmla="*/ 1150902 h 1456508"/>
                <a:gd name="connsiteX979" fmla="*/ 1322129 w 1508527"/>
                <a:gd name="connsiteY979" fmla="*/ 1150902 h 1456508"/>
                <a:gd name="connsiteX980" fmla="*/ 1291785 w 1508527"/>
                <a:gd name="connsiteY980" fmla="*/ 1161739 h 1456508"/>
                <a:gd name="connsiteX981" fmla="*/ 1291785 w 1508527"/>
                <a:gd name="connsiteY981" fmla="*/ 1161739 h 1456508"/>
                <a:gd name="connsiteX982" fmla="*/ 1291785 w 1508527"/>
                <a:gd name="connsiteY982" fmla="*/ 1161739 h 1456508"/>
                <a:gd name="connsiteX983" fmla="*/ 1319962 w 1508527"/>
                <a:gd name="connsiteY983" fmla="*/ 1150902 h 1456508"/>
                <a:gd name="connsiteX984" fmla="*/ 1345971 w 1508527"/>
                <a:gd name="connsiteY984" fmla="*/ 1148735 h 1456508"/>
                <a:gd name="connsiteX985" fmla="*/ 1298287 w 1508527"/>
                <a:gd name="connsiteY985" fmla="*/ 1144400 h 1456508"/>
                <a:gd name="connsiteX986" fmla="*/ 1263609 w 1508527"/>
                <a:gd name="connsiteY986" fmla="*/ 1179079 h 1456508"/>
                <a:gd name="connsiteX987" fmla="*/ 1263609 w 1508527"/>
                <a:gd name="connsiteY987" fmla="*/ 1179079 h 1456508"/>
                <a:gd name="connsiteX988" fmla="*/ 1250604 w 1508527"/>
                <a:gd name="connsiteY988" fmla="*/ 1168242 h 1456508"/>
                <a:gd name="connsiteX989" fmla="*/ 1250604 w 1508527"/>
                <a:gd name="connsiteY989" fmla="*/ 1168242 h 1456508"/>
                <a:gd name="connsiteX990" fmla="*/ 1254939 w 1508527"/>
                <a:gd name="connsiteY990" fmla="*/ 1114056 h 1456508"/>
                <a:gd name="connsiteX991" fmla="*/ 1270111 w 1508527"/>
                <a:gd name="connsiteY991" fmla="*/ 1059870 h 1456508"/>
                <a:gd name="connsiteX992" fmla="*/ 1272278 w 1508527"/>
                <a:gd name="connsiteY992" fmla="*/ 1070707 h 1456508"/>
                <a:gd name="connsiteX993" fmla="*/ 1274446 w 1508527"/>
                <a:gd name="connsiteY993" fmla="*/ 1107554 h 1456508"/>
                <a:gd name="connsiteX994" fmla="*/ 1265776 w 1508527"/>
                <a:gd name="connsiteY994" fmla="*/ 1137898 h 1456508"/>
                <a:gd name="connsiteX995" fmla="*/ 1265776 w 1508527"/>
                <a:gd name="connsiteY995" fmla="*/ 1137898 h 1456508"/>
                <a:gd name="connsiteX996" fmla="*/ 1265776 w 1508527"/>
                <a:gd name="connsiteY996" fmla="*/ 1137898 h 1456508"/>
                <a:gd name="connsiteX997" fmla="*/ 1276613 w 1508527"/>
                <a:gd name="connsiteY997" fmla="*/ 1109721 h 1456508"/>
                <a:gd name="connsiteX998" fmla="*/ 1278781 w 1508527"/>
                <a:gd name="connsiteY998" fmla="*/ 1083712 h 1456508"/>
                <a:gd name="connsiteX999" fmla="*/ 1285283 w 1508527"/>
                <a:gd name="connsiteY999" fmla="*/ 1131395 h 1456508"/>
                <a:gd name="connsiteX1000" fmla="*/ 1250604 w 1508527"/>
                <a:gd name="connsiteY1000" fmla="*/ 1168242 h 1456508"/>
                <a:gd name="connsiteX1001" fmla="*/ 1250604 w 1508527"/>
                <a:gd name="connsiteY1001" fmla="*/ 1168242 h 1456508"/>
                <a:gd name="connsiteX1002" fmla="*/ 1306957 w 1508527"/>
                <a:gd name="connsiteY1002" fmla="*/ 1124893 h 1456508"/>
                <a:gd name="connsiteX1003" fmla="*/ 1306957 w 1508527"/>
                <a:gd name="connsiteY1003" fmla="*/ 1124893 h 1456508"/>
                <a:gd name="connsiteX1004" fmla="*/ 1358975 w 1508527"/>
                <a:gd name="connsiteY1004" fmla="*/ 1111889 h 1456508"/>
                <a:gd name="connsiteX1005" fmla="*/ 1410994 w 1508527"/>
                <a:gd name="connsiteY1005" fmla="*/ 1088047 h 1456508"/>
                <a:gd name="connsiteX1006" fmla="*/ 1397989 w 1508527"/>
                <a:gd name="connsiteY1006" fmla="*/ 1088047 h 1456508"/>
                <a:gd name="connsiteX1007" fmla="*/ 1361143 w 1508527"/>
                <a:gd name="connsiteY1007" fmla="*/ 1092382 h 1456508"/>
                <a:gd name="connsiteX1008" fmla="*/ 1332966 w 1508527"/>
                <a:gd name="connsiteY1008" fmla="*/ 1105386 h 1456508"/>
                <a:gd name="connsiteX1009" fmla="*/ 1332966 w 1508527"/>
                <a:gd name="connsiteY1009" fmla="*/ 1105386 h 1456508"/>
                <a:gd name="connsiteX1010" fmla="*/ 1332966 w 1508527"/>
                <a:gd name="connsiteY1010" fmla="*/ 1105386 h 1456508"/>
                <a:gd name="connsiteX1011" fmla="*/ 1358975 w 1508527"/>
                <a:gd name="connsiteY1011" fmla="*/ 1090214 h 1456508"/>
                <a:gd name="connsiteX1012" fmla="*/ 1384984 w 1508527"/>
                <a:gd name="connsiteY1012" fmla="*/ 1083712 h 1456508"/>
                <a:gd name="connsiteX1013" fmla="*/ 1337301 w 1508527"/>
                <a:gd name="connsiteY1013" fmla="*/ 1085880 h 1456508"/>
                <a:gd name="connsiteX1014" fmla="*/ 1306957 w 1508527"/>
                <a:gd name="connsiteY1014" fmla="*/ 1124893 h 1456508"/>
                <a:gd name="connsiteX1015" fmla="*/ 1306957 w 1508527"/>
                <a:gd name="connsiteY1015" fmla="*/ 1124893 h 1456508"/>
                <a:gd name="connsiteX1016" fmla="*/ 1293953 w 1508527"/>
                <a:gd name="connsiteY1016" fmla="*/ 1114056 h 1456508"/>
                <a:gd name="connsiteX1017" fmla="*/ 1293953 w 1508527"/>
                <a:gd name="connsiteY1017" fmla="*/ 1114056 h 1456508"/>
                <a:gd name="connsiteX1018" fmla="*/ 1293953 w 1508527"/>
                <a:gd name="connsiteY1018" fmla="*/ 1059870 h 1456508"/>
                <a:gd name="connsiteX1019" fmla="*/ 1302622 w 1508527"/>
                <a:gd name="connsiteY1019" fmla="*/ 1003517 h 1456508"/>
                <a:gd name="connsiteX1020" fmla="*/ 1306957 w 1508527"/>
                <a:gd name="connsiteY1020" fmla="*/ 1014354 h 1456508"/>
                <a:gd name="connsiteX1021" fmla="*/ 1313459 w 1508527"/>
                <a:gd name="connsiteY1021" fmla="*/ 1051201 h 1456508"/>
                <a:gd name="connsiteX1022" fmla="*/ 1306957 w 1508527"/>
                <a:gd name="connsiteY1022" fmla="*/ 1081545 h 1456508"/>
                <a:gd name="connsiteX1023" fmla="*/ 1306957 w 1508527"/>
                <a:gd name="connsiteY1023" fmla="*/ 1081545 h 1456508"/>
                <a:gd name="connsiteX1024" fmla="*/ 1306957 w 1508527"/>
                <a:gd name="connsiteY1024" fmla="*/ 1081545 h 1456508"/>
                <a:gd name="connsiteX1025" fmla="*/ 1313459 w 1508527"/>
                <a:gd name="connsiteY1025" fmla="*/ 1051201 h 1456508"/>
                <a:gd name="connsiteX1026" fmla="*/ 1311292 w 1508527"/>
                <a:gd name="connsiteY1026" fmla="*/ 1025192 h 1456508"/>
                <a:gd name="connsiteX1027" fmla="*/ 1322129 w 1508527"/>
                <a:gd name="connsiteY1027" fmla="*/ 1072875 h 1456508"/>
                <a:gd name="connsiteX1028" fmla="*/ 1293953 w 1508527"/>
                <a:gd name="connsiteY1028" fmla="*/ 1114056 h 1456508"/>
                <a:gd name="connsiteX1029" fmla="*/ 1293953 w 1508527"/>
                <a:gd name="connsiteY1029" fmla="*/ 1114056 h 1456508"/>
                <a:gd name="connsiteX1030" fmla="*/ 1348138 w 1508527"/>
                <a:gd name="connsiteY1030" fmla="*/ 1064205 h 1456508"/>
                <a:gd name="connsiteX1031" fmla="*/ 1348138 w 1508527"/>
                <a:gd name="connsiteY1031" fmla="*/ 1064205 h 1456508"/>
                <a:gd name="connsiteX1032" fmla="*/ 1397989 w 1508527"/>
                <a:gd name="connsiteY1032" fmla="*/ 1044698 h 1456508"/>
                <a:gd name="connsiteX1033" fmla="*/ 1447840 w 1508527"/>
                <a:gd name="connsiteY1033" fmla="*/ 1016522 h 1456508"/>
                <a:gd name="connsiteX1034" fmla="*/ 1434835 w 1508527"/>
                <a:gd name="connsiteY1034" fmla="*/ 1016522 h 1456508"/>
                <a:gd name="connsiteX1035" fmla="*/ 1397989 w 1508527"/>
                <a:gd name="connsiteY1035" fmla="*/ 1025192 h 1456508"/>
                <a:gd name="connsiteX1036" fmla="*/ 1371980 w 1508527"/>
                <a:gd name="connsiteY1036" fmla="*/ 1042531 h 1456508"/>
                <a:gd name="connsiteX1037" fmla="*/ 1371980 w 1508527"/>
                <a:gd name="connsiteY1037" fmla="*/ 1042531 h 1456508"/>
                <a:gd name="connsiteX1038" fmla="*/ 1371980 w 1508527"/>
                <a:gd name="connsiteY1038" fmla="*/ 1042531 h 1456508"/>
                <a:gd name="connsiteX1039" fmla="*/ 1397989 w 1508527"/>
                <a:gd name="connsiteY1039" fmla="*/ 1025192 h 1456508"/>
                <a:gd name="connsiteX1040" fmla="*/ 1421831 w 1508527"/>
                <a:gd name="connsiteY1040" fmla="*/ 1016522 h 1456508"/>
                <a:gd name="connsiteX1041" fmla="*/ 1374147 w 1508527"/>
                <a:gd name="connsiteY1041" fmla="*/ 1023024 h 1456508"/>
                <a:gd name="connsiteX1042" fmla="*/ 1348138 w 1508527"/>
                <a:gd name="connsiteY1042" fmla="*/ 1064205 h 1456508"/>
                <a:gd name="connsiteX1043" fmla="*/ 1348138 w 1508527"/>
                <a:gd name="connsiteY1043" fmla="*/ 1064205 h 1456508"/>
                <a:gd name="connsiteX1044" fmla="*/ 1332966 w 1508527"/>
                <a:gd name="connsiteY1044" fmla="*/ 1055536 h 1456508"/>
                <a:gd name="connsiteX1045" fmla="*/ 1332966 w 1508527"/>
                <a:gd name="connsiteY1045" fmla="*/ 1055536 h 1456508"/>
                <a:gd name="connsiteX1046" fmla="*/ 1326464 w 1508527"/>
                <a:gd name="connsiteY1046" fmla="*/ 1001350 h 1456508"/>
                <a:gd name="connsiteX1047" fmla="*/ 1328631 w 1508527"/>
                <a:gd name="connsiteY1047" fmla="*/ 944997 h 1456508"/>
                <a:gd name="connsiteX1048" fmla="*/ 1332966 w 1508527"/>
                <a:gd name="connsiteY1048" fmla="*/ 955834 h 1456508"/>
                <a:gd name="connsiteX1049" fmla="*/ 1343803 w 1508527"/>
                <a:gd name="connsiteY1049" fmla="*/ 992680 h 1456508"/>
                <a:gd name="connsiteX1050" fmla="*/ 1341636 w 1508527"/>
                <a:gd name="connsiteY1050" fmla="*/ 1023024 h 1456508"/>
                <a:gd name="connsiteX1051" fmla="*/ 1341636 w 1508527"/>
                <a:gd name="connsiteY1051" fmla="*/ 1023024 h 1456508"/>
                <a:gd name="connsiteX1052" fmla="*/ 1341636 w 1508527"/>
                <a:gd name="connsiteY1052" fmla="*/ 1023024 h 1456508"/>
                <a:gd name="connsiteX1053" fmla="*/ 1345971 w 1508527"/>
                <a:gd name="connsiteY1053" fmla="*/ 992680 h 1456508"/>
                <a:gd name="connsiteX1054" fmla="*/ 1341636 w 1508527"/>
                <a:gd name="connsiteY1054" fmla="*/ 966671 h 1456508"/>
                <a:gd name="connsiteX1055" fmla="*/ 1356808 w 1508527"/>
                <a:gd name="connsiteY1055" fmla="*/ 1012187 h 1456508"/>
                <a:gd name="connsiteX1056" fmla="*/ 1332966 w 1508527"/>
                <a:gd name="connsiteY1056" fmla="*/ 1055536 h 1456508"/>
                <a:gd name="connsiteX1057" fmla="*/ 1332966 w 1508527"/>
                <a:gd name="connsiteY1057" fmla="*/ 1055536 h 1456508"/>
                <a:gd name="connsiteX1058" fmla="*/ 1380650 w 1508527"/>
                <a:gd name="connsiteY1058" fmla="*/ 999183 h 1456508"/>
                <a:gd name="connsiteX1059" fmla="*/ 1380650 w 1508527"/>
                <a:gd name="connsiteY1059" fmla="*/ 999183 h 1456508"/>
                <a:gd name="connsiteX1060" fmla="*/ 1428333 w 1508527"/>
                <a:gd name="connsiteY1060" fmla="*/ 975341 h 1456508"/>
                <a:gd name="connsiteX1061" fmla="*/ 1473849 w 1508527"/>
                <a:gd name="connsiteY1061" fmla="*/ 940662 h 1456508"/>
                <a:gd name="connsiteX1062" fmla="*/ 1460844 w 1508527"/>
                <a:gd name="connsiteY1062" fmla="*/ 942830 h 1456508"/>
                <a:gd name="connsiteX1063" fmla="*/ 1426166 w 1508527"/>
                <a:gd name="connsiteY1063" fmla="*/ 953667 h 1456508"/>
                <a:gd name="connsiteX1064" fmla="*/ 1402324 w 1508527"/>
                <a:gd name="connsiteY1064" fmla="*/ 973173 h 1456508"/>
                <a:gd name="connsiteX1065" fmla="*/ 1402324 w 1508527"/>
                <a:gd name="connsiteY1065" fmla="*/ 973173 h 1456508"/>
                <a:gd name="connsiteX1066" fmla="*/ 1402324 w 1508527"/>
                <a:gd name="connsiteY1066" fmla="*/ 973173 h 1456508"/>
                <a:gd name="connsiteX1067" fmla="*/ 1426166 w 1508527"/>
                <a:gd name="connsiteY1067" fmla="*/ 953667 h 1456508"/>
                <a:gd name="connsiteX1068" fmla="*/ 1450007 w 1508527"/>
                <a:gd name="connsiteY1068" fmla="*/ 942830 h 1456508"/>
                <a:gd name="connsiteX1069" fmla="*/ 1402324 w 1508527"/>
                <a:gd name="connsiteY1069" fmla="*/ 953667 h 1456508"/>
                <a:gd name="connsiteX1070" fmla="*/ 1380650 w 1508527"/>
                <a:gd name="connsiteY1070" fmla="*/ 999183 h 1456508"/>
                <a:gd name="connsiteX1071" fmla="*/ 1380650 w 1508527"/>
                <a:gd name="connsiteY1071" fmla="*/ 999183 h 1456508"/>
                <a:gd name="connsiteX1072" fmla="*/ 1365478 w 1508527"/>
                <a:gd name="connsiteY1072" fmla="*/ 992680 h 1456508"/>
                <a:gd name="connsiteX1073" fmla="*/ 1365478 w 1508527"/>
                <a:gd name="connsiteY1073" fmla="*/ 992680 h 1456508"/>
                <a:gd name="connsiteX1074" fmla="*/ 1387152 w 1508527"/>
                <a:gd name="connsiteY1074" fmla="*/ 944997 h 1456508"/>
                <a:gd name="connsiteX1075" fmla="*/ 1365478 w 1508527"/>
                <a:gd name="connsiteY1075" fmla="*/ 901648 h 1456508"/>
                <a:gd name="connsiteX1076" fmla="*/ 1371980 w 1508527"/>
                <a:gd name="connsiteY1076" fmla="*/ 927657 h 1456508"/>
                <a:gd name="connsiteX1077" fmla="*/ 1371980 w 1508527"/>
                <a:gd name="connsiteY1077" fmla="*/ 958001 h 1456508"/>
                <a:gd name="connsiteX1078" fmla="*/ 1371980 w 1508527"/>
                <a:gd name="connsiteY1078" fmla="*/ 958001 h 1456508"/>
                <a:gd name="connsiteX1079" fmla="*/ 1371980 w 1508527"/>
                <a:gd name="connsiteY1079" fmla="*/ 958001 h 1456508"/>
                <a:gd name="connsiteX1080" fmla="*/ 1371980 w 1508527"/>
                <a:gd name="connsiteY1080" fmla="*/ 927657 h 1456508"/>
                <a:gd name="connsiteX1081" fmla="*/ 1358975 w 1508527"/>
                <a:gd name="connsiteY1081" fmla="*/ 892979 h 1456508"/>
                <a:gd name="connsiteX1082" fmla="*/ 1352473 w 1508527"/>
                <a:gd name="connsiteY1082" fmla="*/ 882142 h 1456508"/>
                <a:gd name="connsiteX1083" fmla="*/ 1354641 w 1508527"/>
                <a:gd name="connsiteY1083" fmla="*/ 938495 h 1456508"/>
                <a:gd name="connsiteX1084" fmla="*/ 1365478 w 1508527"/>
                <a:gd name="connsiteY1084" fmla="*/ 992680 h 1456508"/>
                <a:gd name="connsiteX1085" fmla="*/ 1365478 w 1508527"/>
                <a:gd name="connsiteY1085" fmla="*/ 992680 h 1456508"/>
                <a:gd name="connsiteX1086" fmla="*/ 1404491 w 1508527"/>
                <a:gd name="connsiteY1086" fmla="*/ 934160 h 1456508"/>
                <a:gd name="connsiteX1087" fmla="*/ 1404491 w 1508527"/>
                <a:gd name="connsiteY1087" fmla="*/ 934160 h 1456508"/>
                <a:gd name="connsiteX1088" fmla="*/ 1450007 w 1508527"/>
                <a:gd name="connsiteY1088" fmla="*/ 905983 h 1456508"/>
                <a:gd name="connsiteX1089" fmla="*/ 1491188 w 1508527"/>
                <a:gd name="connsiteY1089" fmla="*/ 866970 h 1456508"/>
                <a:gd name="connsiteX1090" fmla="*/ 1480351 w 1508527"/>
                <a:gd name="connsiteY1090" fmla="*/ 871304 h 1456508"/>
                <a:gd name="connsiteX1091" fmla="*/ 1445672 w 1508527"/>
                <a:gd name="connsiteY1091" fmla="*/ 886476 h 1456508"/>
                <a:gd name="connsiteX1092" fmla="*/ 1423998 w 1508527"/>
                <a:gd name="connsiteY1092" fmla="*/ 908151 h 1456508"/>
                <a:gd name="connsiteX1093" fmla="*/ 1423998 w 1508527"/>
                <a:gd name="connsiteY1093" fmla="*/ 908151 h 1456508"/>
                <a:gd name="connsiteX1094" fmla="*/ 1423998 w 1508527"/>
                <a:gd name="connsiteY1094" fmla="*/ 908151 h 1456508"/>
                <a:gd name="connsiteX1095" fmla="*/ 1445672 w 1508527"/>
                <a:gd name="connsiteY1095" fmla="*/ 886476 h 1456508"/>
                <a:gd name="connsiteX1096" fmla="*/ 1467347 w 1508527"/>
                <a:gd name="connsiteY1096" fmla="*/ 873472 h 1456508"/>
                <a:gd name="connsiteX1097" fmla="*/ 1421831 w 1508527"/>
                <a:gd name="connsiteY1097" fmla="*/ 890811 h 1456508"/>
                <a:gd name="connsiteX1098" fmla="*/ 1404491 w 1508527"/>
                <a:gd name="connsiteY1098" fmla="*/ 934160 h 1456508"/>
                <a:gd name="connsiteX1099" fmla="*/ 1404491 w 1508527"/>
                <a:gd name="connsiteY1099" fmla="*/ 934160 h 1456508"/>
                <a:gd name="connsiteX1100" fmla="*/ 1389319 w 1508527"/>
                <a:gd name="connsiteY1100" fmla="*/ 927657 h 1456508"/>
                <a:gd name="connsiteX1101" fmla="*/ 1389319 w 1508527"/>
                <a:gd name="connsiteY1101" fmla="*/ 927657 h 1456508"/>
                <a:gd name="connsiteX1102" fmla="*/ 1371980 w 1508527"/>
                <a:gd name="connsiteY1102" fmla="*/ 875639 h 1456508"/>
                <a:gd name="connsiteX1103" fmla="*/ 1363310 w 1508527"/>
                <a:gd name="connsiteY1103" fmla="*/ 819286 h 1456508"/>
                <a:gd name="connsiteX1104" fmla="*/ 1369813 w 1508527"/>
                <a:gd name="connsiteY1104" fmla="*/ 830123 h 1456508"/>
                <a:gd name="connsiteX1105" fmla="*/ 1387152 w 1508527"/>
                <a:gd name="connsiteY1105" fmla="*/ 862635 h 1456508"/>
                <a:gd name="connsiteX1106" fmla="*/ 1391487 w 1508527"/>
                <a:gd name="connsiteY1106" fmla="*/ 892979 h 1456508"/>
                <a:gd name="connsiteX1107" fmla="*/ 1391487 w 1508527"/>
                <a:gd name="connsiteY1107" fmla="*/ 892979 h 1456508"/>
                <a:gd name="connsiteX1108" fmla="*/ 1391487 w 1508527"/>
                <a:gd name="connsiteY1108" fmla="*/ 892979 h 1456508"/>
                <a:gd name="connsiteX1109" fmla="*/ 1389319 w 1508527"/>
                <a:gd name="connsiteY1109" fmla="*/ 862635 h 1456508"/>
                <a:gd name="connsiteX1110" fmla="*/ 1380650 w 1508527"/>
                <a:gd name="connsiteY1110" fmla="*/ 838793 h 1456508"/>
                <a:gd name="connsiteX1111" fmla="*/ 1406659 w 1508527"/>
                <a:gd name="connsiteY1111" fmla="*/ 879974 h 1456508"/>
                <a:gd name="connsiteX1112" fmla="*/ 1389319 w 1508527"/>
                <a:gd name="connsiteY1112" fmla="*/ 927657 h 1456508"/>
                <a:gd name="connsiteX1113" fmla="*/ 1389319 w 1508527"/>
                <a:gd name="connsiteY1113" fmla="*/ 927657 h 1456508"/>
                <a:gd name="connsiteX1114" fmla="*/ 1423998 w 1508527"/>
                <a:gd name="connsiteY1114" fmla="*/ 864802 h 1456508"/>
                <a:gd name="connsiteX1115" fmla="*/ 1423998 w 1508527"/>
                <a:gd name="connsiteY1115" fmla="*/ 864802 h 1456508"/>
                <a:gd name="connsiteX1116" fmla="*/ 1467347 w 1508527"/>
                <a:gd name="connsiteY1116" fmla="*/ 830123 h 1456508"/>
                <a:gd name="connsiteX1117" fmla="*/ 1504193 w 1508527"/>
                <a:gd name="connsiteY1117" fmla="*/ 786775 h 1456508"/>
                <a:gd name="connsiteX1118" fmla="*/ 1493356 w 1508527"/>
                <a:gd name="connsiteY1118" fmla="*/ 791110 h 1456508"/>
                <a:gd name="connsiteX1119" fmla="*/ 1460844 w 1508527"/>
                <a:gd name="connsiteY1119" fmla="*/ 810617 h 1456508"/>
                <a:gd name="connsiteX1120" fmla="*/ 1441337 w 1508527"/>
                <a:gd name="connsiteY1120" fmla="*/ 834458 h 1456508"/>
                <a:gd name="connsiteX1121" fmla="*/ 1441337 w 1508527"/>
                <a:gd name="connsiteY1121" fmla="*/ 834458 h 1456508"/>
                <a:gd name="connsiteX1122" fmla="*/ 1441337 w 1508527"/>
                <a:gd name="connsiteY1122" fmla="*/ 834458 h 1456508"/>
                <a:gd name="connsiteX1123" fmla="*/ 1460844 w 1508527"/>
                <a:gd name="connsiteY1123" fmla="*/ 810617 h 1456508"/>
                <a:gd name="connsiteX1124" fmla="*/ 1482519 w 1508527"/>
                <a:gd name="connsiteY1124" fmla="*/ 795445 h 1456508"/>
                <a:gd name="connsiteX1125" fmla="*/ 1439170 w 1508527"/>
                <a:gd name="connsiteY1125" fmla="*/ 817119 h 1456508"/>
                <a:gd name="connsiteX1126" fmla="*/ 1423998 w 1508527"/>
                <a:gd name="connsiteY1126" fmla="*/ 864802 h 1456508"/>
                <a:gd name="connsiteX1127" fmla="*/ 1423998 w 1508527"/>
                <a:gd name="connsiteY1127" fmla="*/ 864802 h 1456508"/>
                <a:gd name="connsiteX1128" fmla="*/ 1408826 w 1508527"/>
                <a:gd name="connsiteY1128" fmla="*/ 860467 h 1456508"/>
                <a:gd name="connsiteX1129" fmla="*/ 1408826 w 1508527"/>
                <a:gd name="connsiteY1129" fmla="*/ 860467 h 1456508"/>
                <a:gd name="connsiteX1130" fmla="*/ 1419663 w 1508527"/>
                <a:gd name="connsiteY1130" fmla="*/ 810617 h 1456508"/>
                <a:gd name="connsiteX1131" fmla="*/ 1389319 w 1508527"/>
                <a:gd name="connsiteY1131" fmla="*/ 771603 h 1456508"/>
                <a:gd name="connsiteX1132" fmla="*/ 1400156 w 1508527"/>
                <a:gd name="connsiteY1132" fmla="*/ 795445 h 1456508"/>
                <a:gd name="connsiteX1133" fmla="*/ 1406659 w 1508527"/>
                <a:gd name="connsiteY1133" fmla="*/ 825789 h 1456508"/>
                <a:gd name="connsiteX1134" fmla="*/ 1406659 w 1508527"/>
                <a:gd name="connsiteY1134" fmla="*/ 827956 h 1456508"/>
                <a:gd name="connsiteX1135" fmla="*/ 1406659 w 1508527"/>
                <a:gd name="connsiteY1135" fmla="*/ 827956 h 1456508"/>
                <a:gd name="connsiteX1136" fmla="*/ 1400156 w 1508527"/>
                <a:gd name="connsiteY1136" fmla="*/ 797612 h 1456508"/>
                <a:gd name="connsiteX1137" fmla="*/ 1378482 w 1508527"/>
                <a:gd name="connsiteY1137" fmla="*/ 767268 h 1456508"/>
                <a:gd name="connsiteX1138" fmla="*/ 1369813 w 1508527"/>
                <a:gd name="connsiteY1138" fmla="*/ 758598 h 1456508"/>
                <a:gd name="connsiteX1139" fmla="*/ 1384984 w 1508527"/>
                <a:gd name="connsiteY1139" fmla="*/ 812784 h 1456508"/>
                <a:gd name="connsiteX1140" fmla="*/ 1408826 w 1508527"/>
                <a:gd name="connsiteY1140" fmla="*/ 860467 h 1456508"/>
                <a:gd name="connsiteX1141" fmla="*/ 1408826 w 1508527"/>
                <a:gd name="connsiteY1141" fmla="*/ 860467 h 1456508"/>
                <a:gd name="connsiteX1142" fmla="*/ 1434835 w 1508527"/>
                <a:gd name="connsiteY1142" fmla="*/ 793277 h 1456508"/>
                <a:gd name="connsiteX1143" fmla="*/ 1434835 w 1508527"/>
                <a:gd name="connsiteY1143" fmla="*/ 793277 h 1456508"/>
                <a:gd name="connsiteX1144" fmla="*/ 1443505 w 1508527"/>
                <a:gd name="connsiteY1144" fmla="*/ 743426 h 1456508"/>
                <a:gd name="connsiteX1145" fmla="*/ 1484686 w 1508527"/>
                <a:gd name="connsiteY1145" fmla="*/ 717417 h 1456508"/>
                <a:gd name="connsiteX1146" fmla="*/ 1465179 w 1508527"/>
                <a:gd name="connsiteY1146" fmla="*/ 734757 h 1456508"/>
                <a:gd name="connsiteX1147" fmla="*/ 1450007 w 1508527"/>
                <a:gd name="connsiteY1147" fmla="*/ 760766 h 1456508"/>
                <a:gd name="connsiteX1148" fmla="*/ 1450007 w 1508527"/>
                <a:gd name="connsiteY1148" fmla="*/ 760766 h 1456508"/>
                <a:gd name="connsiteX1149" fmla="*/ 1450007 w 1508527"/>
                <a:gd name="connsiteY1149" fmla="*/ 760766 h 1456508"/>
                <a:gd name="connsiteX1150" fmla="*/ 1467347 w 1508527"/>
                <a:gd name="connsiteY1150" fmla="*/ 734757 h 1456508"/>
                <a:gd name="connsiteX1151" fmla="*/ 1497691 w 1508527"/>
                <a:gd name="connsiteY1151" fmla="*/ 713083 h 1456508"/>
                <a:gd name="connsiteX1152" fmla="*/ 1508528 w 1508527"/>
                <a:gd name="connsiteY1152" fmla="*/ 706580 h 1456508"/>
                <a:gd name="connsiteX1153" fmla="*/ 1476016 w 1508527"/>
                <a:gd name="connsiteY1153" fmla="*/ 754264 h 1456508"/>
                <a:gd name="connsiteX1154" fmla="*/ 1434835 w 1508527"/>
                <a:gd name="connsiteY1154" fmla="*/ 793277 h 1456508"/>
                <a:gd name="connsiteX1155" fmla="*/ 1434835 w 1508527"/>
                <a:gd name="connsiteY1155" fmla="*/ 793277 h 1456508"/>
                <a:gd name="connsiteX1156" fmla="*/ 1419663 w 1508527"/>
                <a:gd name="connsiteY1156" fmla="*/ 791110 h 1456508"/>
                <a:gd name="connsiteX1157" fmla="*/ 1419663 w 1508527"/>
                <a:gd name="connsiteY1157" fmla="*/ 791110 h 1456508"/>
                <a:gd name="connsiteX1158" fmla="*/ 1391487 w 1508527"/>
                <a:gd name="connsiteY1158" fmla="*/ 745594 h 1456508"/>
                <a:gd name="connsiteX1159" fmla="*/ 1371980 w 1508527"/>
                <a:gd name="connsiteY1159" fmla="*/ 691408 h 1456508"/>
                <a:gd name="connsiteX1160" fmla="*/ 1380650 w 1508527"/>
                <a:gd name="connsiteY1160" fmla="*/ 700078 h 1456508"/>
                <a:gd name="connsiteX1161" fmla="*/ 1404491 w 1508527"/>
                <a:gd name="connsiteY1161" fmla="*/ 728255 h 1456508"/>
                <a:gd name="connsiteX1162" fmla="*/ 1415328 w 1508527"/>
                <a:gd name="connsiteY1162" fmla="*/ 758598 h 1456508"/>
                <a:gd name="connsiteX1163" fmla="*/ 1415328 w 1508527"/>
                <a:gd name="connsiteY1163" fmla="*/ 758598 h 1456508"/>
                <a:gd name="connsiteX1164" fmla="*/ 1415328 w 1508527"/>
                <a:gd name="connsiteY1164" fmla="*/ 756431 h 1456508"/>
                <a:gd name="connsiteX1165" fmla="*/ 1406659 w 1508527"/>
                <a:gd name="connsiteY1165" fmla="*/ 726087 h 1456508"/>
                <a:gd name="connsiteX1166" fmla="*/ 1393654 w 1508527"/>
                <a:gd name="connsiteY1166" fmla="*/ 704413 h 1456508"/>
                <a:gd name="connsiteX1167" fmla="*/ 1426166 w 1508527"/>
                <a:gd name="connsiteY1167" fmla="*/ 739092 h 1456508"/>
                <a:gd name="connsiteX1168" fmla="*/ 1419663 w 1508527"/>
                <a:gd name="connsiteY1168" fmla="*/ 791110 h 1456508"/>
                <a:gd name="connsiteX1169" fmla="*/ 1419663 w 1508527"/>
                <a:gd name="connsiteY1169" fmla="*/ 791110 h 1456508"/>
                <a:gd name="connsiteX1170" fmla="*/ 1439170 w 1508527"/>
                <a:gd name="connsiteY1170" fmla="*/ 721752 h 1456508"/>
                <a:gd name="connsiteX1171" fmla="*/ 1439170 w 1508527"/>
                <a:gd name="connsiteY1171" fmla="*/ 721752 h 1456508"/>
                <a:gd name="connsiteX1172" fmla="*/ 1473849 w 1508527"/>
                <a:gd name="connsiteY1172" fmla="*/ 680571 h 1456508"/>
                <a:gd name="connsiteX1173" fmla="*/ 1502025 w 1508527"/>
                <a:gd name="connsiteY1173" fmla="*/ 630720 h 1456508"/>
                <a:gd name="connsiteX1174" fmla="*/ 1491188 w 1508527"/>
                <a:gd name="connsiteY1174" fmla="*/ 637223 h 1456508"/>
                <a:gd name="connsiteX1175" fmla="*/ 1463012 w 1508527"/>
                <a:gd name="connsiteY1175" fmla="*/ 661064 h 1456508"/>
                <a:gd name="connsiteX1176" fmla="*/ 1447840 w 1508527"/>
                <a:gd name="connsiteY1176" fmla="*/ 689241 h 1456508"/>
                <a:gd name="connsiteX1177" fmla="*/ 1447840 w 1508527"/>
                <a:gd name="connsiteY1177" fmla="*/ 689241 h 1456508"/>
                <a:gd name="connsiteX1178" fmla="*/ 1447840 w 1508527"/>
                <a:gd name="connsiteY1178" fmla="*/ 687073 h 1456508"/>
                <a:gd name="connsiteX1179" fmla="*/ 1460844 w 1508527"/>
                <a:gd name="connsiteY1179" fmla="*/ 658897 h 1456508"/>
                <a:gd name="connsiteX1180" fmla="*/ 1478184 w 1508527"/>
                <a:gd name="connsiteY1180" fmla="*/ 639390 h 1456508"/>
                <a:gd name="connsiteX1181" fmla="*/ 1439170 w 1508527"/>
                <a:gd name="connsiteY1181" fmla="*/ 669734 h 1456508"/>
                <a:gd name="connsiteX1182" fmla="*/ 1439170 w 1508527"/>
                <a:gd name="connsiteY1182" fmla="*/ 721752 h 1456508"/>
                <a:gd name="connsiteX1183" fmla="*/ 1439170 w 1508527"/>
                <a:gd name="connsiteY1183" fmla="*/ 721752 h 1456508"/>
                <a:gd name="connsiteX1184" fmla="*/ 1421831 w 1508527"/>
                <a:gd name="connsiteY1184" fmla="*/ 721752 h 1456508"/>
                <a:gd name="connsiteX1185" fmla="*/ 1421831 w 1508527"/>
                <a:gd name="connsiteY1185" fmla="*/ 721752 h 1456508"/>
                <a:gd name="connsiteX1186" fmla="*/ 1421831 w 1508527"/>
                <a:gd name="connsiteY1186" fmla="*/ 669734 h 1456508"/>
                <a:gd name="connsiteX1187" fmla="*/ 1384984 w 1508527"/>
                <a:gd name="connsiteY1187" fmla="*/ 639390 h 1456508"/>
                <a:gd name="connsiteX1188" fmla="*/ 1400156 w 1508527"/>
                <a:gd name="connsiteY1188" fmla="*/ 658897 h 1456508"/>
                <a:gd name="connsiteX1189" fmla="*/ 1413161 w 1508527"/>
                <a:gd name="connsiteY1189" fmla="*/ 687073 h 1456508"/>
                <a:gd name="connsiteX1190" fmla="*/ 1413161 w 1508527"/>
                <a:gd name="connsiteY1190" fmla="*/ 689241 h 1456508"/>
                <a:gd name="connsiteX1191" fmla="*/ 1413161 w 1508527"/>
                <a:gd name="connsiteY1191" fmla="*/ 689241 h 1456508"/>
                <a:gd name="connsiteX1192" fmla="*/ 1400156 w 1508527"/>
                <a:gd name="connsiteY1192" fmla="*/ 661064 h 1456508"/>
                <a:gd name="connsiteX1193" fmla="*/ 1374147 w 1508527"/>
                <a:gd name="connsiteY1193" fmla="*/ 635055 h 1456508"/>
                <a:gd name="connsiteX1194" fmla="*/ 1363310 w 1508527"/>
                <a:gd name="connsiteY1194" fmla="*/ 628553 h 1456508"/>
                <a:gd name="connsiteX1195" fmla="*/ 1389319 w 1508527"/>
                <a:gd name="connsiteY1195" fmla="*/ 680571 h 1456508"/>
                <a:gd name="connsiteX1196" fmla="*/ 1421831 w 1508527"/>
                <a:gd name="connsiteY1196" fmla="*/ 721752 h 1456508"/>
                <a:gd name="connsiteX1197" fmla="*/ 1421831 w 1508527"/>
                <a:gd name="connsiteY1197" fmla="*/ 721752 h 1456508"/>
                <a:gd name="connsiteX1198" fmla="*/ 1434835 w 1508527"/>
                <a:gd name="connsiteY1198" fmla="*/ 650227 h 1456508"/>
                <a:gd name="connsiteX1199" fmla="*/ 1434835 w 1508527"/>
                <a:gd name="connsiteY1199" fmla="*/ 650227 h 1456508"/>
                <a:gd name="connsiteX1200" fmla="*/ 1432668 w 1508527"/>
                <a:gd name="connsiteY1200" fmla="*/ 600376 h 1456508"/>
                <a:gd name="connsiteX1201" fmla="*/ 1467347 w 1508527"/>
                <a:gd name="connsiteY1201" fmla="*/ 567865 h 1456508"/>
                <a:gd name="connsiteX1202" fmla="*/ 1452175 w 1508527"/>
                <a:gd name="connsiteY1202" fmla="*/ 589539 h 1456508"/>
                <a:gd name="connsiteX1203" fmla="*/ 1441337 w 1508527"/>
                <a:gd name="connsiteY1203" fmla="*/ 617716 h 1456508"/>
                <a:gd name="connsiteX1204" fmla="*/ 1441337 w 1508527"/>
                <a:gd name="connsiteY1204" fmla="*/ 619883 h 1456508"/>
                <a:gd name="connsiteX1205" fmla="*/ 1441337 w 1508527"/>
                <a:gd name="connsiteY1205" fmla="*/ 619883 h 1456508"/>
                <a:gd name="connsiteX1206" fmla="*/ 1452175 w 1508527"/>
                <a:gd name="connsiteY1206" fmla="*/ 591707 h 1456508"/>
                <a:gd name="connsiteX1207" fmla="*/ 1478184 w 1508527"/>
                <a:gd name="connsiteY1207" fmla="*/ 563530 h 1456508"/>
                <a:gd name="connsiteX1208" fmla="*/ 1486853 w 1508527"/>
                <a:gd name="connsiteY1208" fmla="*/ 554861 h 1456508"/>
                <a:gd name="connsiteX1209" fmla="*/ 1465179 w 1508527"/>
                <a:gd name="connsiteY1209" fmla="*/ 606879 h 1456508"/>
                <a:gd name="connsiteX1210" fmla="*/ 1434835 w 1508527"/>
                <a:gd name="connsiteY1210" fmla="*/ 650227 h 1456508"/>
                <a:gd name="connsiteX1211" fmla="*/ 1434835 w 1508527"/>
                <a:gd name="connsiteY1211" fmla="*/ 650227 h 1456508"/>
                <a:gd name="connsiteX1212" fmla="*/ 1419663 w 1508527"/>
                <a:gd name="connsiteY1212" fmla="*/ 650227 h 1456508"/>
                <a:gd name="connsiteX1213" fmla="*/ 1419663 w 1508527"/>
                <a:gd name="connsiteY1213" fmla="*/ 650227 h 1456508"/>
                <a:gd name="connsiteX1214" fmla="*/ 1382817 w 1508527"/>
                <a:gd name="connsiteY1214" fmla="*/ 611214 h 1456508"/>
                <a:gd name="connsiteX1215" fmla="*/ 1352473 w 1508527"/>
                <a:gd name="connsiteY1215" fmla="*/ 563530 h 1456508"/>
                <a:gd name="connsiteX1216" fmla="*/ 1363310 w 1508527"/>
                <a:gd name="connsiteY1216" fmla="*/ 570033 h 1456508"/>
                <a:gd name="connsiteX1217" fmla="*/ 1393654 w 1508527"/>
                <a:gd name="connsiteY1217" fmla="*/ 593874 h 1456508"/>
                <a:gd name="connsiteX1218" fmla="*/ 1408826 w 1508527"/>
                <a:gd name="connsiteY1218" fmla="*/ 619883 h 1456508"/>
                <a:gd name="connsiteX1219" fmla="*/ 1408826 w 1508527"/>
                <a:gd name="connsiteY1219" fmla="*/ 619883 h 1456508"/>
                <a:gd name="connsiteX1220" fmla="*/ 1408826 w 1508527"/>
                <a:gd name="connsiteY1220" fmla="*/ 617716 h 1456508"/>
                <a:gd name="connsiteX1221" fmla="*/ 1393654 w 1508527"/>
                <a:gd name="connsiteY1221" fmla="*/ 591707 h 1456508"/>
                <a:gd name="connsiteX1222" fmla="*/ 1376315 w 1508527"/>
                <a:gd name="connsiteY1222" fmla="*/ 574367 h 1456508"/>
                <a:gd name="connsiteX1223" fmla="*/ 1415328 w 1508527"/>
                <a:gd name="connsiteY1223" fmla="*/ 602544 h 1456508"/>
                <a:gd name="connsiteX1224" fmla="*/ 1419663 w 1508527"/>
                <a:gd name="connsiteY1224" fmla="*/ 650227 h 1456508"/>
                <a:gd name="connsiteX1225" fmla="*/ 1419663 w 1508527"/>
                <a:gd name="connsiteY1225" fmla="*/ 650227 h 1456508"/>
                <a:gd name="connsiteX1226" fmla="*/ 1423998 w 1508527"/>
                <a:gd name="connsiteY1226" fmla="*/ 578702 h 1456508"/>
                <a:gd name="connsiteX1227" fmla="*/ 1423998 w 1508527"/>
                <a:gd name="connsiteY1227" fmla="*/ 578702 h 1456508"/>
                <a:gd name="connsiteX1228" fmla="*/ 1450007 w 1508527"/>
                <a:gd name="connsiteY1228" fmla="*/ 531019 h 1456508"/>
                <a:gd name="connsiteX1229" fmla="*/ 1467347 w 1508527"/>
                <a:gd name="connsiteY1229" fmla="*/ 476833 h 1456508"/>
                <a:gd name="connsiteX1230" fmla="*/ 1458677 w 1508527"/>
                <a:gd name="connsiteY1230" fmla="*/ 485503 h 1456508"/>
                <a:gd name="connsiteX1231" fmla="*/ 1437003 w 1508527"/>
                <a:gd name="connsiteY1231" fmla="*/ 515847 h 1456508"/>
                <a:gd name="connsiteX1232" fmla="*/ 1428333 w 1508527"/>
                <a:gd name="connsiteY1232" fmla="*/ 546191 h 1456508"/>
                <a:gd name="connsiteX1233" fmla="*/ 1428333 w 1508527"/>
                <a:gd name="connsiteY1233" fmla="*/ 546191 h 1456508"/>
                <a:gd name="connsiteX1234" fmla="*/ 1428333 w 1508527"/>
                <a:gd name="connsiteY1234" fmla="*/ 544023 h 1456508"/>
                <a:gd name="connsiteX1235" fmla="*/ 1434835 w 1508527"/>
                <a:gd name="connsiteY1235" fmla="*/ 513680 h 1456508"/>
                <a:gd name="connsiteX1236" fmla="*/ 1447840 w 1508527"/>
                <a:gd name="connsiteY1236" fmla="*/ 492005 h 1456508"/>
                <a:gd name="connsiteX1237" fmla="*/ 1417496 w 1508527"/>
                <a:gd name="connsiteY1237" fmla="*/ 528852 h 1456508"/>
                <a:gd name="connsiteX1238" fmla="*/ 1423998 w 1508527"/>
                <a:gd name="connsiteY1238" fmla="*/ 578702 h 1456508"/>
                <a:gd name="connsiteX1239" fmla="*/ 1423998 w 1508527"/>
                <a:gd name="connsiteY1239" fmla="*/ 578702 h 1456508"/>
                <a:gd name="connsiteX1240" fmla="*/ 1408826 w 1508527"/>
                <a:gd name="connsiteY1240" fmla="*/ 583037 h 1456508"/>
                <a:gd name="connsiteX1241" fmla="*/ 1408826 w 1508527"/>
                <a:gd name="connsiteY1241" fmla="*/ 583037 h 1456508"/>
                <a:gd name="connsiteX1242" fmla="*/ 1397989 w 1508527"/>
                <a:gd name="connsiteY1242" fmla="*/ 533186 h 1456508"/>
                <a:gd name="connsiteX1243" fmla="*/ 1354641 w 1508527"/>
                <a:gd name="connsiteY1243" fmla="*/ 509345 h 1456508"/>
                <a:gd name="connsiteX1244" fmla="*/ 1374147 w 1508527"/>
                <a:gd name="connsiteY1244" fmla="*/ 526684 h 1456508"/>
                <a:gd name="connsiteX1245" fmla="*/ 1391487 w 1508527"/>
                <a:gd name="connsiteY1245" fmla="*/ 552693 h 1456508"/>
                <a:gd name="connsiteX1246" fmla="*/ 1391487 w 1508527"/>
                <a:gd name="connsiteY1246" fmla="*/ 552693 h 1456508"/>
                <a:gd name="connsiteX1247" fmla="*/ 1391487 w 1508527"/>
                <a:gd name="connsiteY1247" fmla="*/ 552693 h 1456508"/>
                <a:gd name="connsiteX1248" fmla="*/ 1371980 w 1508527"/>
                <a:gd name="connsiteY1248" fmla="*/ 526684 h 1456508"/>
                <a:gd name="connsiteX1249" fmla="*/ 1339469 w 1508527"/>
                <a:gd name="connsiteY1249" fmla="*/ 507177 h 1456508"/>
                <a:gd name="connsiteX1250" fmla="*/ 1330799 w 1508527"/>
                <a:gd name="connsiteY1250" fmla="*/ 502842 h 1456508"/>
                <a:gd name="connsiteX1251" fmla="*/ 1367645 w 1508527"/>
                <a:gd name="connsiteY1251" fmla="*/ 548358 h 1456508"/>
                <a:gd name="connsiteX1252" fmla="*/ 1408826 w 1508527"/>
                <a:gd name="connsiteY1252" fmla="*/ 583037 h 1456508"/>
                <a:gd name="connsiteX1253" fmla="*/ 1408826 w 1508527"/>
                <a:gd name="connsiteY1253" fmla="*/ 583037 h 1456508"/>
                <a:gd name="connsiteX1254" fmla="*/ 1406659 w 1508527"/>
                <a:gd name="connsiteY1254" fmla="*/ 509345 h 1456508"/>
                <a:gd name="connsiteX1255" fmla="*/ 1406659 w 1508527"/>
                <a:gd name="connsiteY1255" fmla="*/ 509345 h 1456508"/>
                <a:gd name="connsiteX1256" fmla="*/ 1393654 w 1508527"/>
                <a:gd name="connsiteY1256" fmla="*/ 459494 h 1456508"/>
                <a:gd name="connsiteX1257" fmla="*/ 1419663 w 1508527"/>
                <a:gd name="connsiteY1257" fmla="*/ 420480 h 1456508"/>
                <a:gd name="connsiteX1258" fmla="*/ 1408826 w 1508527"/>
                <a:gd name="connsiteY1258" fmla="*/ 444322 h 1456508"/>
                <a:gd name="connsiteX1259" fmla="*/ 1404491 w 1508527"/>
                <a:gd name="connsiteY1259" fmla="*/ 474666 h 1456508"/>
                <a:gd name="connsiteX1260" fmla="*/ 1404491 w 1508527"/>
                <a:gd name="connsiteY1260" fmla="*/ 474666 h 1456508"/>
                <a:gd name="connsiteX1261" fmla="*/ 1404491 w 1508527"/>
                <a:gd name="connsiteY1261" fmla="*/ 474666 h 1456508"/>
                <a:gd name="connsiteX1262" fmla="*/ 1408826 w 1508527"/>
                <a:gd name="connsiteY1262" fmla="*/ 444322 h 1456508"/>
                <a:gd name="connsiteX1263" fmla="*/ 1428333 w 1508527"/>
                <a:gd name="connsiteY1263" fmla="*/ 411811 h 1456508"/>
                <a:gd name="connsiteX1264" fmla="*/ 1434835 w 1508527"/>
                <a:gd name="connsiteY1264" fmla="*/ 403141 h 1456508"/>
                <a:gd name="connsiteX1265" fmla="*/ 1423998 w 1508527"/>
                <a:gd name="connsiteY1265" fmla="*/ 459494 h 1456508"/>
                <a:gd name="connsiteX1266" fmla="*/ 1406659 w 1508527"/>
                <a:gd name="connsiteY1266" fmla="*/ 509345 h 1456508"/>
                <a:gd name="connsiteX1267" fmla="*/ 1406659 w 1508527"/>
                <a:gd name="connsiteY1267" fmla="*/ 509345 h 1456508"/>
                <a:gd name="connsiteX1268" fmla="*/ 1389319 w 1508527"/>
                <a:gd name="connsiteY1268" fmla="*/ 513680 h 1456508"/>
                <a:gd name="connsiteX1269" fmla="*/ 1389319 w 1508527"/>
                <a:gd name="connsiteY1269" fmla="*/ 513680 h 1456508"/>
                <a:gd name="connsiteX1270" fmla="*/ 1345971 w 1508527"/>
                <a:gd name="connsiteY1270" fmla="*/ 483336 h 1456508"/>
                <a:gd name="connsiteX1271" fmla="*/ 1304790 w 1508527"/>
                <a:gd name="connsiteY1271" fmla="*/ 442155 h 1456508"/>
                <a:gd name="connsiteX1272" fmla="*/ 1315627 w 1508527"/>
                <a:gd name="connsiteY1272" fmla="*/ 446489 h 1456508"/>
                <a:gd name="connsiteX1273" fmla="*/ 1348138 w 1508527"/>
                <a:gd name="connsiteY1273" fmla="*/ 463829 h 1456508"/>
                <a:gd name="connsiteX1274" fmla="*/ 1369813 w 1508527"/>
                <a:gd name="connsiteY1274" fmla="*/ 487670 h 1456508"/>
                <a:gd name="connsiteX1275" fmla="*/ 1369813 w 1508527"/>
                <a:gd name="connsiteY1275" fmla="*/ 487670 h 1456508"/>
                <a:gd name="connsiteX1276" fmla="*/ 1369813 w 1508527"/>
                <a:gd name="connsiteY1276" fmla="*/ 487670 h 1456508"/>
                <a:gd name="connsiteX1277" fmla="*/ 1350306 w 1508527"/>
                <a:gd name="connsiteY1277" fmla="*/ 463829 h 1456508"/>
                <a:gd name="connsiteX1278" fmla="*/ 1328631 w 1508527"/>
                <a:gd name="connsiteY1278" fmla="*/ 450824 h 1456508"/>
                <a:gd name="connsiteX1279" fmla="*/ 1374147 w 1508527"/>
                <a:gd name="connsiteY1279" fmla="*/ 468164 h 1456508"/>
                <a:gd name="connsiteX1280" fmla="*/ 1389319 w 1508527"/>
                <a:gd name="connsiteY1280" fmla="*/ 513680 h 1456508"/>
                <a:gd name="connsiteX1281" fmla="*/ 1389319 w 1508527"/>
                <a:gd name="connsiteY1281" fmla="*/ 513680 h 1456508"/>
                <a:gd name="connsiteX1282" fmla="*/ 1380650 w 1508527"/>
                <a:gd name="connsiteY1282" fmla="*/ 442155 h 1456508"/>
                <a:gd name="connsiteX1283" fmla="*/ 1380650 w 1508527"/>
                <a:gd name="connsiteY1283" fmla="*/ 442155 h 1456508"/>
                <a:gd name="connsiteX1284" fmla="*/ 1395822 w 1508527"/>
                <a:gd name="connsiteY1284" fmla="*/ 390136 h 1456508"/>
                <a:gd name="connsiteX1285" fmla="*/ 1400156 w 1508527"/>
                <a:gd name="connsiteY1285" fmla="*/ 333783 h 1456508"/>
                <a:gd name="connsiteX1286" fmla="*/ 1393654 w 1508527"/>
                <a:gd name="connsiteY1286" fmla="*/ 344620 h 1456508"/>
                <a:gd name="connsiteX1287" fmla="*/ 1378482 w 1508527"/>
                <a:gd name="connsiteY1287" fmla="*/ 379299 h 1456508"/>
                <a:gd name="connsiteX1288" fmla="*/ 1376315 w 1508527"/>
                <a:gd name="connsiteY1288" fmla="*/ 409643 h 1456508"/>
                <a:gd name="connsiteX1289" fmla="*/ 1376315 w 1508527"/>
                <a:gd name="connsiteY1289" fmla="*/ 409643 h 1456508"/>
                <a:gd name="connsiteX1290" fmla="*/ 1376315 w 1508527"/>
                <a:gd name="connsiteY1290" fmla="*/ 409643 h 1456508"/>
                <a:gd name="connsiteX1291" fmla="*/ 1376315 w 1508527"/>
                <a:gd name="connsiteY1291" fmla="*/ 379299 h 1456508"/>
                <a:gd name="connsiteX1292" fmla="*/ 1384984 w 1508527"/>
                <a:gd name="connsiteY1292" fmla="*/ 355458 h 1456508"/>
                <a:gd name="connsiteX1293" fmla="*/ 1363310 w 1508527"/>
                <a:gd name="connsiteY1293" fmla="*/ 398806 h 1456508"/>
                <a:gd name="connsiteX1294" fmla="*/ 1380650 w 1508527"/>
                <a:gd name="connsiteY1294" fmla="*/ 442155 h 1456508"/>
                <a:gd name="connsiteX1295" fmla="*/ 1380650 w 1508527"/>
                <a:gd name="connsiteY1295" fmla="*/ 442155 h 1456508"/>
                <a:gd name="connsiteX1296" fmla="*/ 1365478 w 1508527"/>
                <a:gd name="connsiteY1296" fmla="*/ 448657 h 1456508"/>
                <a:gd name="connsiteX1297" fmla="*/ 1365478 w 1508527"/>
                <a:gd name="connsiteY1297" fmla="*/ 448657 h 1456508"/>
                <a:gd name="connsiteX1298" fmla="*/ 1343803 w 1508527"/>
                <a:gd name="connsiteY1298" fmla="*/ 403141 h 1456508"/>
                <a:gd name="connsiteX1299" fmla="*/ 1298287 w 1508527"/>
                <a:gd name="connsiteY1299" fmla="*/ 390136 h 1456508"/>
                <a:gd name="connsiteX1300" fmla="*/ 1322129 w 1508527"/>
                <a:gd name="connsiteY1300" fmla="*/ 400973 h 1456508"/>
                <a:gd name="connsiteX1301" fmla="*/ 1343803 w 1508527"/>
                <a:gd name="connsiteY1301" fmla="*/ 422648 h 1456508"/>
                <a:gd name="connsiteX1302" fmla="*/ 1343803 w 1508527"/>
                <a:gd name="connsiteY1302" fmla="*/ 422648 h 1456508"/>
                <a:gd name="connsiteX1303" fmla="*/ 1343803 w 1508527"/>
                <a:gd name="connsiteY1303" fmla="*/ 422648 h 1456508"/>
                <a:gd name="connsiteX1304" fmla="*/ 1319962 w 1508527"/>
                <a:gd name="connsiteY1304" fmla="*/ 403141 h 1456508"/>
                <a:gd name="connsiteX1305" fmla="*/ 1285283 w 1508527"/>
                <a:gd name="connsiteY1305" fmla="*/ 390136 h 1456508"/>
                <a:gd name="connsiteX1306" fmla="*/ 1274446 w 1508527"/>
                <a:gd name="connsiteY1306" fmla="*/ 387969 h 1456508"/>
                <a:gd name="connsiteX1307" fmla="*/ 1319962 w 1508527"/>
                <a:gd name="connsiteY1307" fmla="*/ 424815 h 1456508"/>
                <a:gd name="connsiteX1308" fmla="*/ 1365478 w 1508527"/>
                <a:gd name="connsiteY1308" fmla="*/ 448657 h 1456508"/>
                <a:gd name="connsiteX1309" fmla="*/ 1365478 w 1508527"/>
                <a:gd name="connsiteY1309" fmla="*/ 448657 h 1456508"/>
                <a:gd name="connsiteX1310" fmla="*/ 1348138 w 1508527"/>
                <a:gd name="connsiteY1310" fmla="*/ 379299 h 1456508"/>
                <a:gd name="connsiteX1311" fmla="*/ 1348138 w 1508527"/>
                <a:gd name="connsiteY1311" fmla="*/ 379299 h 1456508"/>
                <a:gd name="connsiteX1312" fmla="*/ 1356808 w 1508527"/>
                <a:gd name="connsiteY1312" fmla="*/ 325114 h 1456508"/>
                <a:gd name="connsiteX1313" fmla="*/ 1356808 w 1508527"/>
                <a:gd name="connsiteY1313" fmla="*/ 268761 h 1456508"/>
                <a:gd name="connsiteX1314" fmla="*/ 1352473 w 1508527"/>
                <a:gd name="connsiteY1314" fmla="*/ 279598 h 1456508"/>
                <a:gd name="connsiteX1315" fmla="*/ 1341636 w 1508527"/>
                <a:gd name="connsiteY1315" fmla="*/ 314276 h 1456508"/>
                <a:gd name="connsiteX1316" fmla="*/ 1343803 w 1508527"/>
                <a:gd name="connsiteY1316" fmla="*/ 344620 h 1456508"/>
                <a:gd name="connsiteX1317" fmla="*/ 1343803 w 1508527"/>
                <a:gd name="connsiteY1317" fmla="*/ 344620 h 1456508"/>
                <a:gd name="connsiteX1318" fmla="*/ 1343803 w 1508527"/>
                <a:gd name="connsiteY1318" fmla="*/ 344620 h 1456508"/>
                <a:gd name="connsiteX1319" fmla="*/ 1341636 w 1508527"/>
                <a:gd name="connsiteY1319" fmla="*/ 314276 h 1456508"/>
                <a:gd name="connsiteX1320" fmla="*/ 1345971 w 1508527"/>
                <a:gd name="connsiteY1320" fmla="*/ 288267 h 1456508"/>
                <a:gd name="connsiteX1321" fmla="*/ 1328631 w 1508527"/>
                <a:gd name="connsiteY1321" fmla="*/ 333783 h 1456508"/>
                <a:gd name="connsiteX1322" fmla="*/ 1348138 w 1508527"/>
                <a:gd name="connsiteY1322" fmla="*/ 379299 h 1456508"/>
                <a:gd name="connsiteX1323" fmla="*/ 1348138 w 1508527"/>
                <a:gd name="connsiteY1323" fmla="*/ 379299 h 1456508"/>
                <a:gd name="connsiteX1324" fmla="*/ 1332966 w 1508527"/>
                <a:gd name="connsiteY1324" fmla="*/ 385801 h 1456508"/>
                <a:gd name="connsiteX1325" fmla="*/ 1332966 w 1508527"/>
                <a:gd name="connsiteY1325" fmla="*/ 385801 h 1456508"/>
                <a:gd name="connsiteX1326" fmla="*/ 1283116 w 1508527"/>
                <a:gd name="connsiteY1326" fmla="*/ 364127 h 1456508"/>
                <a:gd name="connsiteX1327" fmla="*/ 1235432 w 1508527"/>
                <a:gd name="connsiteY1327" fmla="*/ 333783 h 1456508"/>
                <a:gd name="connsiteX1328" fmla="*/ 1248437 w 1508527"/>
                <a:gd name="connsiteY1328" fmla="*/ 335951 h 1456508"/>
                <a:gd name="connsiteX1329" fmla="*/ 1285283 w 1508527"/>
                <a:gd name="connsiteY1329" fmla="*/ 344620 h 1456508"/>
                <a:gd name="connsiteX1330" fmla="*/ 1311292 w 1508527"/>
                <a:gd name="connsiteY1330" fmla="*/ 361960 h 1456508"/>
                <a:gd name="connsiteX1331" fmla="*/ 1311292 w 1508527"/>
                <a:gd name="connsiteY1331" fmla="*/ 361960 h 1456508"/>
                <a:gd name="connsiteX1332" fmla="*/ 1311292 w 1508527"/>
                <a:gd name="connsiteY1332" fmla="*/ 361960 h 1456508"/>
                <a:gd name="connsiteX1333" fmla="*/ 1287450 w 1508527"/>
                <a:gd name="connsiteY1333" fmla="*/ 342453 h 1456508"/>
                <a:gd name="connsiteX1334" fmla="*/ 1263609 w 1508527"/>
                <a:gd name="connsiteY1334" fmla="*/ 333783 h 1456508"/>
                <a:gd name="connsiteX1335" fmla="*/ 1311292 w 1508527"/>
                <a:gd name="connsiteY1335" fmla="*/ 342453 h 1456508"/>
                <a:gd name="connsiteX1336" fmla="*/ 1332966 w 1508527"/>
                <a:gd name="connsiteY1336" fmla="*/ 385801 h 1456508"/>
                <a:gd name="connsiteX1337" fmla="*/ 1332966 w 1508527"/>
                <a:gd name="connsiteY1337" fmla="*/ 385801 h 1456508"/>
                <a:gd name="connsiteX1338" fmla="*/ 1309125 w 1508527"/>
                <a:gd name="connsiteY1338" fmla="*/ 318611 h 1456508"/>
                <a:gd name="connsiteX1339" fmla="*/ 1309125 w 1508527"/>
                <a:gd name="connsiteY1339" fmla="*/ 318611 h 1456508"/>
                <a:gd name="connsiteX1340" fmla="*/ 1313459 w 1508527"/>
                <a:gd name="connsiteY1340" fmla="*/ 264426 h 1456508"/>
                <a:gd name="connsiteX1341" fmla="*/ 1306957 w 1508527"/>
                <a:gd name="connsiteY1341" fmla="*/ 208073 h 1456508"/>
                <a:gd name="connsiteX1342" fmla="*/ 1302622 w 1508527"/>
                <a:gd name="connsiteY1342" fmla="*/ 218910 h 1456508"/>
                <a:gd name="connsiteX1343" fmla="*/ 1293953 w 1508527"/>
                <a:gd name="connsiteY1343" fmla="*/ 255756 h 1456508"/>
                <a:gd name="connsiteX1344" fmla="*/ 1298287 w 1508527"/>
                <a:gd name="connsiteY1344" fmla="*/ 286100 h 1456508"/>
                <a:gd name="connsiteX1345" fmla="*/ 1298287 w 1508527"/>
                <a:gd name="connsiteY1345" fmla="*/ 286100 h 1456508"/>
                <a:gd name="connsiteX1346" fmla="*/ 1298287 w 1508527"/>
                <a:gd name="connsiteY1346" fmla="*/ 286100 h 1456508"/>
                <a:gd name="connsiteX1347" fmla="*/ 1291785 w 1508527"/>
                <a:gd name="connsiteY1347" fmla="*/ 255756 h 1456508"/>
                <a:gd name="connsiteX1348" fmla="*/ 1293953 w 1508527"/>
                <a:gd name="connsiteY1348" fmla="*/ 229747 h 1456508"/>
                <a:gd name="connsiteX1349" fmla="*/ 1280948 w 1508527"/>
                <a:gd name="connsiteY1349" fmla="*/ 275263 h 1456508"/>
                <a:gd name="connsiteX1350" fmla="*/ 1309125 w 1508527"/>
                <a:gd name="connsiteY1350" fmla="*/ 318611 h 1456508"/>
                <a:gd name="connsiteX1351" fmla="*/ 1309125 w 1508527"/>
                <a:gd name="connsiteY1351" fmla="*/ 318611 h 1456508"/>
                <a:gd name="connsiteX1352" fmla="*/ 1293953 w 1508527"/>
                <a:gd name="connsiteY1352" fmla="*/ 327281 h 1456508"/>
                <a:gd name="connsiteX1353" fmla="*/ 1293953 w 1508527"/>
                <a:gd name="connsiteY1353" fmla="*/ 327281 h 1456508"/>
                <a:gd name="connsiteX1354" fmla="*/ 1241934 w 1508527"/>
                <a:gd name="connsiteY1354" fmla="*/ 312109 h 1456508"/>
                <a:gd name="connsiteX1355" fmla="*/ 1189916 w 1508527"/>
                <a:gd name="connsiteY1355" fmla="*/ 286100 h 1456508"/>
                <a:gd name="connsiteX1356" fmla="*/ 1202921 w 1508527"/>
                <a:gd name="connsiteY1356" fmla="*/ 286100 h 1456508"/>
                <a:gd name="connsiteX1357" fmla="*/ 1239767 w 1508527"/>
                <a:gd name="connsiteY1357" fmla="*/ 290435 h 1456508"/>
                <a:gd name="connsiteX1358" fmla="*/ 1267944 w 1508527"/>
                <a:gd name="connsiteY1358" fmla="*/ 305607 h 1456508"/>
                <a:gd name="connsiteX1359" fmla="*/ 1267944 w 1508527"/>
                <a:gd name="connsiteY1359" fmla="*/ 305607 h 1456508"/>
                <a:gd name="connsiteX1360" fmla="*/ 1267944 w 1508527"/>
                <a:gd name="connsiteY1360" fmla="*/ 305607 h 1456508"/>
                <a:gd name="connsiteX1361" fmla="*/ 1241934 w 1508527"/>
                <a:gd name="connsiteY1361" fmla="*/ 290435 h 1456508"/>
                <a:gd name="connsiteX1362" fmla="*/ 1218093 w 1508527"/>
                <a:gd name="connsiteY1362" fmla="*/ 283933 h 1456508"/>
                <a:gd name="connsiteX1363" fmla="*/ 1265776 w 1508527"/>
                <a:gd name="connsiteY1363" fmla="*/ 288267 h 1456508"/>
                <a:gd name="connsiteX1364" fmla="*/ 1293953 w 1508527"/>
                <a:gd name="connsiteY1364" fmla="*/ 327281 h 1456508"/>
                <a:gd name="connsiteX1365" fmla="*/ 1293953 w 1508527"/>
                <a:gd name="connsiteY1365" fmla="*/ 327281 h 1456508"/>
                <a:gd name="connsiteX1366" fmla="*/ 1263609 w 1508527"/>
                <a:gd name="connsiteY1366" fmla="*/ 262258 h 1456508"/>
                <a:gd name="connsiteX1367" fmla="*/ 1263609 w 1508527"/>
                <a:gd name="connsiteY1367" fmla="*/ 262258 h 1456508"/>
                <a:gd name="connsiteX1368" fmla="*/ 1261441 w 1508527"/>
                <a:gd name="connsiteY1368" fmla="*/ 208073 h 1456508"/>
                <a:gd name="connsiteX1369" fmla="*/ 1248437 w 1508527"/>
                <a:gd name="connsiteY1369" fmla="*/ 151720 h 1456508"/>
                <a:gd name="connsiteX1370" fmla="*/ 1246269 w 1508527"/>
                <a:gd name="connsiteY1370" fmla="*/ 162557 h 1456508"/>
                <a:gd name="connsiteX1371" fmla="*/ 1241934 w 1508527"/>
                <a:gd name="connsiteY1371" fmla="*/ 199403 h 1456508"/>
                <a:gd name="connsiteX1372" fmla="*/ 1250604 w 1508527"/>
                <a:gd name="connsiteY1372" fmla="*/ 229747 h 1456508"/>
                <a:gd name="connsiteX1373" fmla="*/ 1250604 w 1508527"/>
                <a:gd name="connsiteY1373" fmla="*/ 229747 h 1456508"/>
                <a:gd name="connsiteX1374" fmla="*/ 1250604 w 1508527"/>
                <a:gd name="connsiteY1374" fmla="*/ 229747 h 1456508"/>
                <a:gd name="connsiteX1375" fmla="*/ 1241934 w 1508527"/>
                <a:gd name="connsiteY1375" fmla="*/ 199403 h 1456508"/>
                <a:gd name="connsiteX1376" fmla="*/ 1241934 w 1508527"/>
                <a:gd name="connsiteY1376" fmla="*/ 173394 h 1456508"/>
                <a:gd name="connsiteX1377" fmla="*/ 1233265 w 1508527"/>
                <a:gd name="connsiteY1377" fmla="*/ 221077 h 1456508"/>
                <a:gd name="connsiteX1378" fmla="*/ 1263609 w 1508527"/>
                <a:gd name="connsiteY1378" fmla="*/ 262258 h 1456508"/>
                <a:gd name="connsiteX1379" fmla="*/ 1263609 w 1508527"/>
                <a:gd name="connsiteY1379" fmla="*/ 262258 h 1456508"/>
                <a:gd name="connsiteX1380" fmla="*/ 1250604 w 1508527"/>
                <a:gd name="connsiteY1380" fmla="*/ 273095 h 1456508"/>
                <a:gd name="connsiteX1381" fmla="*/ 1250604 w 1508527"/>
                <a:gd name="connsiteY1381" fmla="*/ 273095 h 1456508"/>
                <a:gd name="connsiteX1382" fmla="*/ 1196419 w 1508527"/>
                <a:gd name="connsiteY1382" fmla="*/ 262258 h 1456508"/>
                <a:gd name="connsiteX1383" fmla="*/ 1142233 w 1508527"/>
                <a:gd name="connsiteY1383" fmla="*/ 242752 h 1456508"/>
                <a:gd name="connsiteX1384" fmla="*/ 1155237 w 1508527"/>
                <a:gd name="connsiteY1384" fmla="*/ 240584 h 1456508"/>
                <a:gd name="connsiteX1385" fmla="*/ 1192084 w 1508527"/>
                <a:gd name="connsiteY1385" fmla="*/ 242752 h 1456508"/>
                <a:gd name="connsiteX1386" fmla="*/ 1220260 w 1508527"/>
                <a:gd name="connsiteY1386" fmla="*/ 255756 h 1456508"/>
                <a:gd name="connsiteX1387" fmla="*/ 1220260 w 1508527"/>
                <a:gd name="connsiteY1387" fmla="*/ 255756 h 1456508"/>
                <a:gd name="connsiteX1388" fmla="*/ 1220260 w 1508527"/>
                <a:gd name="connsiteY1388" fmla="*/ 255756 h 1456508"/>
                <a:gd name="connsiteX1389" fmla="*/ 1192084 w 1508527"/>
                <a:gd name="connsiteY1389" fmla="*/ 242752 h 1456508"/>
                <a:gd name="connsiteX1390" fmla="*/ 1166075 w 1508527"/>
                <a:gd name="connsiteY1390" fmla="*/ 238417 h 1456508"/>
                <a:gd name="connsiteX1391" fmla="*/ 1213758 w 1508527"/>
                <a:gd name="connsiteY1391" fmla="*/ 236249 h 1456508"/>
                <a:gd name="connsiteX1392" fmla="*/ 1250604 w 1508527"/>
                <a:gd name="connsiteY1392" fmla="*/ 273095 h 1456508"/>
                <a:gd name="connsiteX1393" fmla="*/ 1250604 w 1508527"/>
                <a:gd name="connsiteY1393" fmla="*/ 273095 h 1456508"/>
                <a:gd name="connsiteX1394" fmla="*/ 1211591 w 1508527"/>
                <a:gd name="connsiteY1394" fmla="*/ 212408 h 1456508"/>
                <a:gd name="connsiteX1395" fmla="*/ 1211591 w 1508527"/>
                <a:gd name="connsiteY1395" fmla="*/ 212408 h 1456508"/>
                <a:gd name="connsiteX1396" fmla="*/ 1202921 w 1508527"/>
                <a:gd name="connsiteY1396" fmla="*/ 158222 h 1456508"/>
                <a:gd name="connsiteX1397" fmla="*/ 1185581 w 1508527"/>
                <a:gd name="connsiteY1397" fmla="*/ 104036 h 1456508"/>
                <a:gd name="connsiteX1398" fmla="*/ 1183414 w 1508527"/>
                <a:gd name="connsiteY1398" fmla="*/ 117041 h 1456508"/>
                <a:gd name="connsiteX1399" fmla="*/ 1183414 w 1508527"/>
                <a:gd name="connsiteY1399" fmla="*/ 153887 h 1456508"/>
                <a:gd name="connsiteX1400" fmla="*/ 1194251 w 1508527"/>
                <a:gd name="connsiteY1400" fmla="*/ 184231 h 1456508"/>
                <a:gd name="connsiteX1401" fmla="*/ 1194251 w 1508527"/>
                <a:gd name="connsiteY1401" fmla="*/ 184231 h 1456508"/>
                <a:gd name="connsiteX1402" fmla="*/ 1194251 w 1508527"/>
                <a:gd name="connsiteY1402" fmla="*/ 184231 h 1456508"/>
                <a:gd name="connsiteX1403" fmla="*/ 1183414 w 1508527"/>
                <a:gd name="connsiteY1403" fmla="*/ 156055 h 1456508"/>
                <a:gd name="connsiteX1404" fmla="*/ 1181247 w 1508527"/>
                <a:gd name="connsiteY1404" fmla="*/ 130045 h 1456508"/>
                <a:gd name="connsiteX1405" fmla="*/ 1176912 w 1508527"/>
                <a:gd name="connsiteY1405" fmla="*/ 177729 h 1456508"/>
                <a:gd name="connsiteX1406" fmla="*/ 1211591 w 1508527"/>
                <a:gd name="connsiteY1406" fmla="*/ 212408 h 1456508"/>
                <a:gd name="connsiteX1407" fmla="*/ 1211591 w 1508527"/>
                <a:gd name="connsiteY1407" fmla="*/ 212408 h 1456508"/>
                <a:gd name="connsiteX1408" fmla="*/ 1200753 w 1508527"/>
                <a:gd name="connsiteY1408" fmla="*/ 223245 h 1456508"/>
                <a:gd name="connsiteX1409" fmla="*/ 1200753 w 1508527"/>
                <a:gd name="connsiteY1409" fmla="*/ 223245 h 1456508"/>
                <a:gd name="connsiteX1410" fmla="*/ 1146568 w 1508527"/>
                <a:gd name="connsiteY1410" fmla="*/ 218910 h 1456508"/>
                <a:gd name="connsiteX1411" fmla="*/ 1092382 w 1508527"/>
                <a:gd name="connsiteY1411" fmla="*/ 203738 h 1456508"/>
                <a:gd name="connsiteX1412" fmla="*/ 1103219 w 1508527"/>
                <a:gd name="connsiteY1412" fmla="*/ 201570 h 1456508"/>
                <a:gd name="connsiteX1413" fmla="*/ 1140065 w 1508527"/>
                <a:gd name="connsiteY1413" fmla="*/ 199403 h 1456508"/>
                <a:gd name="connsiteX1414" fmla="*/ 1170409 w 1508527"/>
                <a:gd name="connsiteY1414" fmla="*/ 208073 h 1456508"/>
                <a:gd name="connsiteX1415" fmla="*/ 1170409 w 1508527"/>
                <a:gd name="connsiteY1415" fmla="*/ 208073 h 1456508"/>
                <a:gd name="connsiteX1416" fmla="*/ 1170409 w 1508527"/>
                <a:gd name="connsiteY1416" fmla="*/ 208073 h 1456508"/>
                <a:gd name="connsiteX1417" fmla="*/ 1142233 w 1508527"/>
                <a:gd name="connsiteY1417" fmla="*/ 197236 h 1456508"/>
                <a:gd name="connsiteX1418" fmla="*/ 1116224 w 1508527"/>
                <a:gd name="connsiteY1418" fmla="*/ 195068 h 1456508"/>
                <a:gd name="connsiteX1419" fmla="*/ 1163907 w 1508527"/>
                <a:gd name="connsiteY1419" fmla="*/ 188566 h 1456508"/>
                <a:gd name="connsiteX1420" fmla="*/ 1200753 w 1508527"/>
                <a:gd name="connsiteY1420" fmla="*/ 223245 h 1456508"/>
                <a:gd name="connsiteX1421" fmla="*/ 1200753 w 1508527"/>
                <a:gd name="connsiteY1421" fmla="*/ 223245 h 1456508"/>
                <a:gd name="connsiteX1422" fmla="*/ 1157405 w 1508527"/>
                <a:gd name="connsiteY1422" fmla="*/ 166892 h 1456508"/>
                <a:gd name="connsiteX1423" fmla="*/ 1157405 w 1508527"/>
                <a:gd name="connsiteY1423" fmla="*/ 166892 h 1456508"/>
                <a:gd name="connsiteX1424" fmla="*/ 1144400 w 1508527"/>
                <a:gd name="connsiteY1424" fmla="*/ 114873 h 1456508"/>
                <a:gd name="connsiteX1425" fmla="*/ 1120559 w 1508527"/>
                <a:gd name="connsiteY1425" fmla="*/ 62855 h 1456508"/>
                <a:gd name="connsiteX1426" fmla="*/ 1120559 w 1508527"/>
                <a:gd name="connsiteY1426" fmla="*/ 75860 h 1456508"/>
                <a:gd name="connsiteX1427" fmla="*/ 1124894 w 1508527"/>
                <a:gd name="connsiteY1427" fmla="*/ 112706 h 1456508"/>
                <a:gd name="connsiteX1428" fmla="*/ 1137898 w 1508527"/>
                <a:gd name="connsiteY1428" fmla="*/ 140883 h 1456508"/>
                <a:gd name="connsiteX1429" fmla="*/ 1137898 w 1508527"/>
                <a:gd name="connsiteY1429" fmla="*/ 140883 h 1456508"/>
                <a:gd name="connsiteX1430" fmla="*/ 1137898 w 1508527"/>
                <a:gd name="connsiteY1430" fmla="*/ 140883 h 1456508"/>
                <a:gd name="connsiteX1431" fmla="*/ 1122726 w 1508527"/>
                <a:gd name="connsiteY1431" fmla="*/ 114873 h 1456508"/>
                <a:gd name="connsiteX1432" fmla="*/ 1116224 w 1508527"/>
                <a:gd name="connsiteY1432" fmla="*/ 88864 h 1456508"/>
                <a:gd name="connsiteX1433" fmla="*/ 1118391 w 1508527"/>
                <a:gd name="connsiteY1433" fmla="*/ 136548 h 1456508"/>
                <a:gd name="connsiteX1434" fmla="*/ 1157405 w 1508527"/>
                <a:gd name="connsiteY1434" fmla="*/ 166892 h 1456508"/>
                <a:gd name="connsiteX1435" fmla="*/ 1157405 w 1508527"/>
                <a:gd name="connsiteY1435" fmla="*/ 166892 h 1456508"/>
                <a:gd name="connsiteX1436" fmla="*/ 1146568 w 1508527"/>
                <a:gd name="connsiteY1436" fmla="*/ 179896 h 1456508"/>
                <a:gd name="connsiteX1437" fmla="*/ 1146568 w 1508527"/>
                <a:gd name="connsiteY1437" fmla="*/ 179896 h 1456508"/>
                <a:gd name="connsiteX1438" fmla="*/ 1092382 w 1508527"/>
                <a:gd name="connsiteY1438" fmla="*/ 179896 h 1456508"/>
                <a:gd name="connsiteX1439" fmla="*/ 1036029 w 1508527"/>
                <a:gd name="connsiteY1439" fmla="*/ 171227 h 1456508"/>
                <a:gd name="connsiteX1440" fmla="*/ 1046866 w 1508527"/>
                <a:gd name="connsiteY1440" fmla="*/ 166892 h 1456508"/>
                <a:gd name="connsiteX1441" fmla="*/ 1083712 w 1508527"/>
                <a:gd name="connsiteY1441" fmla="*/ 160389 h 1456508"/>
                <a:gd name="connsiteX1442" fmla="*/ 1114056 w 1508527"/>
                <a:gd name="connsiteY1442" fmla="*/ 166892 h 1456508"/>
                <a:gd name="connsiteX1443" fmla="*/ 1114056 w 1508527"/>
                <a:gd name="connsiteY1443" fmla="*/ 166892 h 1456508"/>
                <a:gd name="connsiteX1444" fmla="*/ 1114056 w 1508527"/>
                <a:gd name="connsiteY1444" fmla="*/ 166892 h 1456508"/>
                <a:gd name="connsiteX1445" fmla="*/ 1083712 w 1508527"/>
                <a:gd name="connsiteY1445" fmla="*/ 160389 h 1456508"/>
                <a:gd name="connsiteX1446" fmla="*/ 1057703 w 1508527"/>
                <a:gd name="connsiteY1446" fmla="*/ 162557 h 1456508"/>
                <a:gd name="connsiteX1447" fmla="*/ 1105387 w 1508527"/>
                <a:gd name="connsiteY1447" fmla="*/ 151720 h 1456508"/>
                <a:gd name="connsiteX1448" fmla="*/ 1146568 w 1508527"/>
                <a:gd name="connsiteY1448" fmla="*/ 179896 h 1456508"/>
                <a:gd name="connsiteX1449" fmla="*/ 1146568 w 1508527"/>
                <a:gd name="connsiteY1449" fmla="*/ 179896 h 1456508"/>
                <a:gd name="connsiteX1450" fmla="*/ 1096717 w 1508527"/>
                <a:gd name="connsiteY1450" fmla="*/ 127878 h 1456508"/>
                <a:gd name="connsiteX1451" fmla="*/ 1096717 w 1508527"/>
                <a:gd name="connsiteY1451" fmla="*/ 127878 h 1456508"/>
                <a:gd name="connsiteX1452" fmla="*/ 1077210 w 1508527"/>
                <a:gd name="connsiteY1452" fmla="*/ 78027 h 1456508"/>
                <a:gd name="connsiteX1453" fmla="*/ 1049034 w 1508527"/>
                <a:gd name="connsiteY1453" fmla="*/ 28177 h 1456508"/>
                <a:gd name="connsiteX1454" fmla="*/ 1049034 w 1508527"/>
                <a:gd name="connsiteY1454" fmla="*/ 41181 h 1456508"/>
                <a:gd name="connsiteX1455" fmla="*/ 1057703 w 1508527"/>
                <a:gd name="connsiteY1455" fmla="*/ 78027 h 1456508"/>
                <a:gd name="connsiteX1456" fmla="*/ 1075043 w 1508527"/>
                <a:gd name="connsiteY1456" fmla="*/ 104036 h 1456508"/>
                <a:gd name="connsiteX1457" fmla="*/ 1075043 w 1508527"/>
                <a:gd name="connsiteY1457" fmla="*/ 104036 h 1456508"/>
                <a:gd name="connsiteX1458" fmla="*/ 1075043 w 1508527"/>
                <a:gd name="connsiteY1458" fmla="*/ 104036 h 1456508"/>
                <a:gd name="connsiteX1459" fmla="*/ 1057703 w 1508527"/>
                <a:gd name="connsiteY1459" fmla="*/ 78027 h 1456508"/>
                <a:gd name="connsiteX1460" fmla="*/ 1049034 w 1508527"/>
                <a:gd name="connsiteY1460" fmla="*/ 54186 h 1456508"/>
                <a:gd name="connsiteX1461" fmla="*/ 1055536 w 1508527"/>
                <a:gd name="connsiteY1461" fmla="*/ 101869 h 1456508"/>
                <a:gd name="connsiteX1462" fmla="*/ 1096717 w 1508527"/>
                <a:gd name="connsiteY1462" fmla="*/ 127878 h 1456508"/>
                <a:gd name="connsiteX1463" fmla="*/ 1096717 w 1508527"/>
                <a:gd name="connsiteY1463" fmla="*/ 127878 h 1456508"/>
                <a:gd name="connsiteX1464" fmla="*/ 1088047 w 1508527"/>
                <a:gd name="connsiteY1464" fmla="*/ 143050 h 1456508"/>
                <a:gd name="connsiteX1465" fmla="*/ 1088047 w 1508527"/>
                <a:gd name="connsiteY1465" fmla="*/ 143050 h 1456508"/>
                <a:gd name="connsiteX1466" fmla="*/ 1044699 w 1508527"/>
                <a:gd name="connsiteY1466" fmla="*/ 117041 h 1456508"/>
                <a:gd name="connsiteX1467" fmla="*/ 999183 w 1508527"/>
                <a:gd name="connsiteY1467" fmla="*/ 134380 h 1456508"/>
                <a:gd name="connsiteX1468" fmla="*/ 1025192 w 1508527"/>
                <a:gd name="connsiteY1468" fmla="*/ 130045 h 1456508"/>
                <a:gd name="connsiteX1469" fmla="*/ 1055536 w 1508527"/>
                <a:gd name="connsiteY1469" fmla="*/ 134380 h 1456508"/>
                <a:gd name="connsiteX1470" fmla="*/ 1055536 w 1508527"/>
                <a:gd name="connsiteY1470" fmla="*/ 134380 h 1456508"/>
                <a:gd name="connsiteX1471" fmla="*/ 1055536 w 1508527"/>
                <a:gd name="connsiteY1471" fmla="*/ 134380 h 1456508"/>
                <a:gd name="connsiteX1472" fmla="*/ 1025192 w 1508527"/>
                <a:gd name="connsiteY1472" fmla="*/ 132213 h 1456508"/>
                <a:gd name="connsiteX1473" fmla="*/ 988346 w 1508527"/>
                <a:gd name="connsiteY1473" fmla="*/ 143050 h 1456508"/>
                <a:gd name="connsiteX1474" fmla="*/ 977509 w 1508527"/>
                <a:gd name="connsiteY1474" fmla="*/ 147385 h 1456508"/>
                <a:gd name="connsiteX1475" fmla="*/ 1033862 w 1508527"/>
                <a:gd name="connsiteY1475" fmla="*/ 149552 h 1456508"/>
                <a:gd name="connsiteX1476" fmla="*/ 1088047 w 1508527"/>
                <a:gd name="connsiteY1476" fmla="*/ 143050 h 1456508"/>
                <a:gd name="connsiteX1477" fmla="*/ 1088047 w 1508527"/>
                <a:gd name="connsiteY1477" fmla="*/ 143050 h 1456508"/>
                <a:gd name="connsiteX1478" fmla="*/ 1033862 w 1508527"/>
                <a:gd name="connsiteY1478" fmla="*/ 95367 h 1456508"/>
                <a:gd name="connsiteX1479" fmla="*/ 1033862 w 1508527"/>
                <a:gd name="connsiteY1479" fmla="*/ 95367 h 1456508"/>
                <a:gd name="connsiteX1480" fmla="*/ 1010020 w 1508527"/>
                <a:gd name="connsiteY1480" fmla="*/ 47683 h 1456508"/>
                <a:gd name="connsiteX1481" fmla="*/ 975341 w 1508527"/>
                <a:gd name="connsiteY1481" fmla="*/ 2167 h 1456508"/>
                <a:gd name="connsiteX1482" fmla="*/ 977509 w 1508527"/>
                <a:gd name="connsiteY1482" fmla="*/ 15172 h 1456508"/>
                <a:gd name="connsiteX1483" fmla="*/ 988346 w 1508527"/>
                <a:gd name="connsiteY1483" fmla="*/ 49851 h 1456508"/>
                <a:gd name="connsiteX1484" fmla="*/ 1007853 w 1508527"/>
                <a:gd name="connsiteY1484" fmla="*/ 73692 h 1456508"/>
                <a:gd name="connsiteX1485" fmla="*/ 1007853 w 1508527"/>
                <a:gd name="connsiteY1485" fmla="*/ 73692 h 1456508"/>
                <a:gd name="connsiteX1486" fmla="*/ 1007853 w 1508527"/>
                <a:gd name="connsiteY1486" fmla="*/ 73692 h 1456508"/>
                <a:gd name="connsiteX1487" fmla="*/ 988346 w 1508527"/>
                <a:gd name="connsiteY1487" fmla="*/ 49851 h 1456508"/>
                <a:gd name="connsiteX1488" fmla="*/ 977509 w 1508527"/>
                <a:gd name="connsiteY1488" fmla="*/ 26009 h 1456508"/>
                <a:gd name="connsiteX1489" fmla="*/ 988346 w 1508527"/>
                <a:gd name="connsiteY1489" fmla="*/ 73692 h 1456508"/>
                <a:gd name="connsiteX1490" fmla="*/ 1033862 w 1508527"/>
                <a:gd name="connsiteY1490" fmla="*/ 95367 h 1456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Lst>
              <a:rect l="l" t="t" r="r" b="b"/>
              <a:pathLst>
                <a:path w="1508527" h="1456508">
                  <a:moveTo>
                    <a:pt x="1025192" y="110539"/>
                  </a:moveTo>
                  <a:cubicBezTo>
                    <a:pt x="1012187" y="93199"/>
                    <a:pt x="988346" y="121376"/>
                    <a:pt x="973174" y="123543"/>
                  </a:cubicBezTo>
                  <a:cubicBezTo>
                    <a:pt x="953667" y="125711"/>
                    <a:pt x="936328" y="121376"/>
                    <a:pt x="916821" y="125711"/>
                  </a:cubicBezTo>
                  <a:cubicBezTo>
                    <a:pt x="921156" y="123543"/>
                    <a:pt x="923323" y="121376"/>
                    <a:pt x="927658" y="119208"/>
                  </a:cubicBezTo>
                  <a:cubicBezTo>
                    <a:pt x="938495" y="112706"/>
                    <a:pt x="949332" y="108371"/>
                    <a:pt x="962337" y="106204"/>
                  </a:cubicBezTo>
                  <a:cubicBezTo>
                    <a:pt x="973174" y="104036"/>
                    <a:pt x="984011" y="101869"/>
                    <a:pt x="992681" y="106204"/>
                  </a:cubicBezTo>
                  <a:cubicBezTo>
                    <a:pt x="992681" y="106204"/>
                    <a:pt x="992681" y="106204"/>
                    <a:pt x="992681" y="106204"/>
                  </a:cubicBezTo>
                  <a:cubicBezTo>
                    <a:pt x="992681" y="106204"/>
                    <a:pt x="992681" y="106204"/>
                    <a:pt x="992681" y="106204"/>
                  </a:cubicBezTo>
                  <a:cubicBezTo>
                    <a:pt x="981843" y="104036"/>
                    <a:pt x="971006" y="104036"/>
                    <a:pt x="962337" y="106204"/>
                  </a:cubicBezTo>
                  <a:cubicBezTo>
                    <a:pt x="953667" y="108371"/>
                    <a:pt x="944997" y="110539"/>
                    <a:pt x="938495" y="112706"/>
                  </a:cubicBezTo>
                  <a:cubicBezTo>
                    <a:pt x="951500" y="104036"/>
                    <a:pt x="966671" y="93199"/>
                    <a:pt x="981843" y="91032"/>
                  </a:cubicBezTo>
                  <a:cubicBezTo>
                    <a:pt x="994848" y="86697"/>
                    <a:pt x="1020857" y="93199"/>
                    <a:pt x="1025192" y="110539"/>
                  </a:cubicBezTo>
                  <a:lnTo>
                    <a:pt x="1025192" y="110539"/>
                  </a:lnTo>
                  <a:close/>
                  <a:moveTo>
                    <a:pt x="717418" y="1376314"/>
                  </a:moveTo>
                  <a:lnTo>
                    <a:pt x="717418" y="1376314"/>
                  </a:lnTo>
                  <a:lnTo>
                    <a:pt x="788943" y="1376314"/>
                  </a:lnTo>
                  <a:cubicBezTo>
                    <a:pt x="799780" y="1376314"/>
                    <a:pt x="806282" y="1384984"/>
                    <a:pt x="806282" y="1393654"/>
                  </a:cubicBezTo>
                  <a:cubicBezTo>
                    <a:pt x="806282" y="1404491"/>
                    <a:pt x="797612" y="1410993"/>
                    <a:pt x="788943" y="1410993"/>
                  </a:cubicBezTo>
                  <a:lnTo>
                    <a:pt x="717418" y="1410993"/>
                  </a:lnTo>
                  <a:cubicBezTo>
                    <a:pt x="706581" y="1410993"/>
                    <a:pt x="700078" y="1402323"/>
                    <a:pt x="700078" y="1393654"/>
                  </a:cubicBezTo>
                  <a:cubicBezTo>
                    <a:pt x="700078" y="1384984"/>
                    <a:pt x="708748" y="1376314"/>
                    <a:pt x="717418" y="1376314"/>
                  </a:cubicBezTo>
                  <a:lnTo>
                    <a:pt x="717418" y="1376314"/>
                  </a:lnTo>
                  <a:close/>
                  <a:moveTo>
                    <a:pt x="528852" y="75860"/>
                  </a:moveTo>
                  <a:lnTo>
                    <a:pt x="528852" y="75860"/>
                  </a:lnTo>
                  <a:cubicBezTo>
                    <a:pt x="548359" y="84530"/>
                    <a:pt x="557028" y="49851"/>
                    <a:pt x="570033" y="41181"/>
                  </a:cubicBezTo>
                  <a:cubicBezTo>
                    <a:pt x="587372" y="30344"/>
                    <a:pt x="602544" y="28177"/>
                    <a:pt x="619884" y="13005"/>
                  </a:cubicBezTo>
                  <a:cubicBezTo>
                    <a:pt x="617716" y="17339"/>
                    <a:pt x="615549" y="19507"/>
                    <a:pt x="613381" y="23842"/>
                  </a:cubicBezTo>
                  <a:cubicBezTo>
                    <a:pt x="606879" y="34679"/>
                    <a:pt x="598209" y="43348"/>
                    <a:pt x="587372" y="52018"/>
                  </a:cubicBezTo>
                  <a:cubicBezTo>
                    <a:pt x="578702" y="58520"/>
                    <a:pt x="570033" y="65023"/>
                    <a:pt x="559196" y="67190"/>
                  </a:cubicBezTo>
                  <a:cubicBezTo>
                    <a:pt x="559196" y="67190"/>
                    <a:pt x="559196" y="67190"/>
                    <a:pt x="559196" y="67190"/>
                  </a:cubicBezTo>
                  <a:cubicBezTo>
                    <a:pt x="559196" y="67190"/>
                    <a:pt x="559196" y="67190"/>
                    <a:pt x="561363" y="67190"/>
                  </a:cubicBezTo>
                  <a:cubicBezTo>
                    <a:pt x="572200" y="65023"/>
                    <a:pt x="580870" y="60688"/>
                    <a:pt x="589540" y="54186"/>
                  </a:cubicBezTo>
                  <a:cubicBezTo>
                    <a:pt x="596042" y="49851"/>
                    <a:pt x="602544" y="43348"/>
                    <a:pt x="609046" y="36846"/>
                  </a:cubicBezTo>
                  <a:cubicBezTo>
                    <a:pt x="602544" y="49851"/>
                    <a:pt x="591707" y="67190"/>
                    <a:pt x="578702" y="73692"/>
                  </a:cubicBezTo>
                  <a:cubicBezTo>
                    <a:pt x="565698" y="82362"/>
                    <a:pt x="539689" y="91032"/>
                    <a:pt x="528852" y="75860"/>
                  </a:cubicBezTo>
                  <a:lnTo>
                    <a:pt x="528852" y="75860"/>
                  </a:lnTo>
                  <a:close/>
                  <a:moveTo>
                    <a:pt x="981843" y="75860"/>
                  </a:moveTo>
                  <a:lnTo>
                    <a:pt x="981843" y="75860"/>
                  </a:lnTo>
                  <a:cubicBezTo>
                    <a:pt x="962337" y="84530"/>
                    <a:pt x="953667" y="49851"/>
                    <a:pt x="940662" y="41181"/>
                  </a:cubicBezTo>
                  <a:cubicBezTo>
                    <a:pt x="923323" y="30344"/>
                    <a:pt x="908151" y="28177"/>
                    <a:pt x="890812" y="13005"/>
                  </a:cubicBezTo>
                  <a:cubicBezTo>
                    <a:pt x="892979" y="17339"/>
                    <a:pt x="895146" y="19507"/>
                    <a:pt x="897314" y="23842"/>
                  </a:cubicBezTo>
                  <a:cubicBezTo>
                    <a:pt x="903816" y="34679"/>
                    <a:pt x="912486" y="43348"/>
                    <a:pt x="923323" y="52018"/>
                  </a:cubicBezTo>
                  <a:cubicBezTo>
                    <a:pt x="931993" y="58520"/>
                    <a:pt x="940662" y="65023"/>
                    <a:pt x="951500" y="67190"/>
                  </a:cubicBezTo>
                  <a:cubicBezTo>
                    <a:pt x="951500" y="67190"/>
                    <a:pt x="951500" y="67190"/>
                    <a:pt x="951500" y="67190"/>
                  </a:cubicBezTo>
                  <a:cubicBezTo>
                    <a:pt x="951500" y="67190"/>
                    <a:pt x="951500" y="67190"/>
                    <a:pt x="949332" y="67190"/>
                  </a:cubicBezTo>
                  <a:cubicBezTo>
                    <a:pt x="938495" y="65023"/>
                    <a:pt x="929825" y="60688"/>
                    <a:pt x="921156" y="54186"/>
                  </a:cubicBezTo>
                  <a:cubicBezTo>
                    <a:pt x="914653" y="49851"/>
                    <a:pt x="908151" y="43348"/>
                    <a:pt x="901649" y="36846"/>
                  </a:cubicBezTo>
                  <a:cubicBezTo>
                    <a:pt x="908151" y="49851"/>
                    <a:pt x="918988" y="67190"/>
                    <a:pt x="931993" y="73692"/>
                  </a:cubicBezTo>
                  <a:cubicBezTo>
                    <a:pt x="944997" y="82362"/>
                    <a:pt x="971006" y="91032"/>
                    <a:pt x="981843" y="75860"/>
                  </a:cubicBezTo>
                  <a:lnTo>
                    <a:pt x="981843" y="75860"/>
                  </a:lnTo>
                  <a:close/>
                  <a:moveTo>
                    <a:pt x="682739" y="1402323"/>
                  </a:moveTo>
                  <a:lnTo>
                    <a:pt x="682739" y="1402323"/>
                  </a:lnTo>
                  <a:cubicBezTo>
                    <a:pt x="663232" y="1391486"/>
                    <a:pt x="652395" y="1423998"/>
                    <a:pt x="637223" y="1432667"/>
                  </a:cubicBezTo>
                  <a:cubicBezTo>
                    <a:pt x="619884" y="1441337"/>
                    <a:pt x="602544" y="1443504"/>
                    <a:pt x="585205" y="1456509"/>
                  </a:cubicBezTo>
                  <a:cubicBezTo>
                    <a:pt x="587372" y="1454342"/>
                    <a:pt x="589540" y="1450007"/>
                    <a:pt x="593874" y="1447839"/>
                  </a:cubicBezTo>
                  <a:cubicBezTo>
                    <a:pt x="602544" y="1439170"/>
                    <a:pt x="611214" y="1430500"/>
                    <a:pt x="622051" y="1421830"/>
                  </a:cubicBezTo>
                  <a:cubicBezTo>
                    <a:pt x="630721" y="1415328"/>
                    <a:pt x="641558" y="1410993"/>
                    <a:pt x="650227" y="1410993"/>
                  </a:cubicBezTo>
                  <a:cubicBezTo>
                    <a:pt x="650227" y="1410993"/>
                    <a:pt x="650227" y="1410993"/>
                    <a:pt x="650227" y="1410993"/>
                  </a:cubicBezTo>
                  <a:cubicBezTo>
                    <a:pt x="650227" y="1410993"/>
                    <a:pt x="650227" y="1410993"/>
                    <a:pt x="648060" y="1410993"/>
                  </a:cubicBezTo>
                  <a:cubicBezTo>
                    <a:pt x="637223" y="1410993"/>
                    <a:pt x="628553" y="1415328"/>
                    <a:pt x="619884" y="1421830"/>
                  </a:cubicBezTo>
                  <a:cubicBezTo>
                    <a:pt x="613381" y="1426165"/>
                    <a:pt x="604712" y="1430500"/>
                    <a:pt x="598209" y="1437002"/>
                  </a:cubicBezTo>
                  <a:cubicBezTo>
                    <a:pt x="606879" y="1423998"/>
                    <a:pt x="617716" y="1408826"/>
                    <a:pt x="630721" y="1402323"/>
                  </a:cubicBezTo>
                  <a:cubicBezTo>
                    <a:pt x="645893" y="1391486"/>
                    <a:pt x="674069" y="1387151"/>
                    <a:pt x="682739" y="1402323"/>
                  </a:cubicBezTo>
                  <a:lnTo>
                    <a:pt x="682739" y="1402323"/>
                  </a:lnTo>
                  <a:close/>
                  <a:moveTo>
                    <a:pt x="684906" y="1384984"/>
                  </a:moveTo>
                  <a:lnTo>
                    <a:pt x="684906" y="1384984"/>
                  </a:lnTo>
                  <a:cubicBezTo>
                    <a:pt x="665399" y="1393654"/>
                    <a:pt x="658897" y="1356807"/>
                    <a:pt x="645893" y="1348138"/>
                  </a:cubicBezTo>
                  <a:cubicBezTo>
                    <a:pt x="630721" y="1335133"/>
                    <a:pt x="613381" y="1332966"/>
                    <a:pt x="598209" y="1317794"/>
                  </a:cubicBezTo>
                  <a:cubicBezTo>
                    <a:pt x="600377" y="1322129"/>
                    <a:pt x="602544" y="1324296"/>
                    <a:pt x="604712" y="1328631"/>
                  </a:cubicBezTo>
                  <a:cubicBezTo>
                    <a:pt x="611214" y="1339468"/>
                    <a:pt x="617716" y="1350305"/>
                    <a:pt x="628553" y="1356807"/>
                  </a:cubicBezTo>
                  <a:cubicBezTo>
                    <a:pt x="637223" y="1363310"/>
                    <a:pt x="645893" y="1369812"/>
                    <a:pt x="654562" y="1371979"/>
                  </a:cubicBezTo>
                  <a:cubicBezTo>
                    <a:pt x="654562" y="1371979"/>
                    <a:pt x="654562" y="1371979"/>
                    <a:pt x="654562" y="1371979"/>
                  </a:cubicBezTo>
                  <a:cubicBezTo>
                    <a:pt x="654562" y="1371979"/>
                    <a:pt x="654562" y="1371979"/>
                    <a:pt x="652395" y="1371979"/>
                  </a:cubicBezTo>
                  <a:cubicBezTo>
                    <a:pt x="641558" y="1369812"/>
                    <a:pt x="632888" y="1363310"/>
                    <a:pt x="626386" y="1356807"/>
                  </a:cubicBezTo>
                  <a:cubicBezTo>
                    <a:pt x="619884" y="1350305"/>
                    <a:pt x="613381" y="1345970"/>
                    <a:pt x="609046" y="1339468"/>
                  </a:cubicBezTo>
                  <a:cubicBezTo>
                    <a:pt x="615549" y="1354640"/>
                    <a:pt x="624218" y="1369812"/>
                    <a:pt x="637223" y="1378482"/>
                  </a:cubicBezTo>
                  <a:cubicBezTo>
                    <a:pt x="645893" y="1389319"/>
                    <a:pt x="671902" y="1400156"/>
                    <a:pt x="684906" y="1384984"/>
                  </a:cubicBezTo>
                  <a:lnTo>
                    <a:pt x="684906" y="1384984"/>
                  </a:lnTo>
                  <a:close/>
                  <a:moveTo>
                    <a:pt x="611214" y="1391486"/>
                  </a:moveTo>
                  <a:lnTo>
                    <a:pt x="611214" y="1391486"/>
                  </a:lnTo>
                  <a:cubicBezTo>
                    <a:pt x="602544" y="1374147"/>
                    <a:pt x="574368" y="1376314"/>
                    <a:pt x="561363" y="1382817"/>
                  </a:cubicBezTo>
                  <a:cubicBezTo>
                    <a:pt x="548359" y="1389319"/>
                    <a:pt x="533187" y="1402323"/>
                    <a:pt x="524517" y="1413160"/>
                  </a:cubicBezTo>
                  <a:cubicBezTo>
                    <a:pt x="531019" y="1408826"/>
                    <a:pt x="539689" y="1404491"/>
                    <a:pt x="546191" y="1400156"/>
                  </a:cubicBezTo>
                  <a:cubicBezTo>
                    <a:pt x="554861" y="1395821"/>
                    <a:pt x="565698" y="1391486"/>
                    <a:pt x="576535" y="1393654"/>
                  </a:cubicBezTo>
                  <a:cubicBezTo>
                    <a:pt x="576535" y="1393654"/>
                    <a:pt x="576535" y="1393654"/>
                    <a:pt x="578702" y="1393654"/>
                  </a:cubicBezTo>
                  <a:cubicBezTo>
                    <a:pt x="578702" y="1393654"/>
                    <a:pt x="578702" y="1393654"/>
                    <a:pt x="578702" y="1393654"/>
                  </a:cubicBezTo>
                  <a:cubicBezTo>
                    <a:pt x="567865" y="1393654"/>
                    <a:pt x="557028" y="1397989"/>
                    <a:pt x="548359" y="1402323"/>
                  </a:cubicBezTo>
                  <a:cubicBezTo>
                    <a:pt x="537521" y="1408826"/>
                    <a:pt x="526684" y="1415328"/>
                    <a:pt x="518015" y="1423998"/>
                  </a:cubicBezTo>
                  <a:cubicBezTo>
                    <a:pt x="515847" y="1426165"/>
                    <a:pt x="511512" y="1430500"/>
                    <a:pt x="509345" y="1432667"/>
                  </a:cubicBezTo>
                  <a:cubicBezTo>
                    <a:pt x="528852" y="1421830"/>
                    <a:pt x="544024" y="1423998"/>
                    <a:pt x="563530" y="1415328"/>
                  </a:cubicBezTo>
                  <a:cubicBezTo>
                    <a:pt x="578702" y="1410993"/>
                    <a:pt x="593874" y="1378482"/>
                    <a:pt x="611214" y="1391486"/>
                  </a:cubicBezTo>
                  <a:lnTo>
                    <a:pt x="611214" y="1391486"/>
                  </a:lnTo>
                  <a:close/>
                  <a:moveTo>
                    <a:pt x="615549" y="1374147"/>
                  </a:moveTo>
                  <a:lnTo>
                    <a:pt x="615549" y="1374147"/>
                  </a:lnTo>
                  <a:cubicBezTo>
                    <a:pt x="593874" y="1380649"/>
                    <a:pt x="591707" y="1343803"/>
                    <a:pt x="580870" y="1332966"/>
                  </a:cubicBezTo>
                  <a:cubicBezTo>
                    <a:pt x="565698" y="1319961"/>
                    <a:pt x="550526" y="1313459"/>
                    <a:pt x="535354" y="1296120"/>
                  </a:cubicBezTo>
                  <a:cubicBezTo>
                    <a:pt x="537521" y="1300455"/>
                    <a:pt x="537521" y="1302622"/>
                    <a:pt x="539689" y="1306957"/>
                  </a:cubicBezTo>
                  <a:cubicBezTo>
                    <a:pt x="546191" y="1317794"/>
                    <a:pt x="550526" y="1328631"/>
                    <a:pt x="559196" y="1339468"/>
                  </a:cubicBezTo>
                  <a:cubicBezTo>
                    <a:pt x="565698" y="1348138"/>
                    <a:pt x="574368" y="1354640"/>
                    <a:pt x="585205" y="1358975"/>
                  </a:cubicBezTo>
                  <a:cubicBezTo>
                    <a:pt x="585205" y="1358975"/>
                    <a:pt x="585205" y="1358975"/>
                    <a:pt x="585205" y="1358975"/>
                  </a:cubicBezTo>
                  <a:cubicBezTo>
                    <a:pt x="585205" y="1358975"/>
                    <a:pt x="585205" y="1358975"/>
                    <a:pt x="585205" y="1358975"/>
                  </a:cubicBezTo>
                  <a:cubicBezTo>
                    <a:pt x="574368" y="1354640"/>
                    <a:pt x="567865" y="1348138"/>
                    <a:pt x="559196" y="1341635"/>
                  </a:cubicBezTo>
                  <a:cubicBezTo>
                    <a:pt x="552693" y="1335133"/>
                    <a:pt x="548359" y="1328631"/>
                    <a:pt x="541856" y="1322129"/>
                  </a:cubicBezTo>
                  <a:cubicBezTo>
                    <a:pt x="546191" y="1337301"/>
                    <a:pt x="552693" y="1354640"/>
                    <a:pt x="565698" y="1365477"/>
                  </a:cubicBezTo>
                  <a:cubicBezTo>
                    <a:pt x="576535" y="1374147"/>
                    <a:pt x="602544" y="1387151"/>
                    <a:pt x="615549" y="1374147"/>
                  </a:cubicBezTo>
                  <a:lnTo>
                    <a:pt x="615549" y="1374147"/>
                  </a:lnTo>
                  <a:close/>
                  <a:moveTo>
                    <a:pt x="544024" y="1371979"/>
                  </a:moveTo>
                  <a:lnTo>
                    <a:pt x="544024" y="1371979"/>
                  </a:lnTo>
                  <a:cubicBezTo>
                    <a:pt x="526684" y="1356807"/>
                    <a:pt x="509345" y="1387151"/>
                    <a:pt x="494173" y="1391486"/>
                  </a:cubicBezTo>
                  <a:cubicBezTo>
                    <a:pt x="474666" y="1395821"/>
                    <a:pt x="457327" y="1393654"/>
                    <a:pt x="437820" y="1402323"/>
                  </a:cubicBezTo>
                  <a:cubicBezTo>
                    <a:pt x="439987" y="1400156"/>
                    <a:pt x="444322" y="1397989"/>
                    <a:pt x="446490" y="1395821"/>
                  </a:cubicBezTo>
                  <a:cubicBezTo>
                    <a:pt x="457327" y="1389319"/>
                    <a:pt x="465996" y="1380649"/>
                    <a:pt x="479001" y="1376314"/>
                  </a:cubicBezTo>
                  <a:cubicBezTo>
                    <a:pt x="487671" y="1371979"/>
                    <a:pt x="498508" y="1369812"/>
                    <a:pt x="509345" y="1371979"/>
                  </a:cubicBezTo>
                  <a:cubicBezTo>
                    <a:pt x="509345" y="1371979"/>
                    <a:pt x="509345" y="1371979"/>
                    <a:pt x="509345" y="1371979"/>
                  </a:cubicBezTo>
                  <a:cubicBezTo>
                    <a:pt x="509345" y="1371979"/>
                    <a:pt x="509345" y="1371979"/>
                    <a:pt x="507177" y="1371979"/>
                  </a:cubicBezTo>
                  <a:cubicBezTo>
                    <a:pt x="496340" y="1369812"/>
                    <a:pt x="485503" y="1371979"/>
                    <a:pt x="476833" y="1376314"/>
                  </a:cubicBezTo>
                  <a:cubicBezTo>
                    <a:pt x="468164" y="1378482"/>
                    <a:pt x="461662" y="1382817"/>
                    <a:pt x="452992" y="1387151"/>
                  </a:cubicBezTo>
                  <a:cubicBezTo>
                    <a:pt x="463829" y="1376314"/>
                    <a:pt x="479001" y="1363310"/>
                    <a:pt x="492005" y="1358975"/>
                  </a:cubicBezTo>
                  <a:cubicBezTo>
                    <a:pt x="509345" y="1354640"/>
                    <a:pt x="535354" y="1354640"/>
                    <a:pt x="544024" y="1371979"/>
                  </a:cubicBezTo>
                  <a:lnTo>
                    <a:pt x="544024" y="1371979"/>
                  </a:lnTo>
                  <a:close/>
                  <a:moveTo>
                    <a:pt x="548359" y="1356807"/>
                  </a:moveTo>
                  <a:lnTo>
                    <a:pt x="548359" y="1356807"/>
                  </a:lnTo>
                  <a:cubicBezTo>
                    <a:pt x="533187" y="1367645"/>
                    <a:pt x="509345" y="1352473"/>
                    <a:pt x="500675" y="1341635"/>
                  </a:cubicBezTo>
                  <a:cubicBezTo>
                    <a:pt x="489838" y="1330798"/>
                    <a:pt x="485503" y="1313459"/>
                    <a:pt x="483336" y="1296120"/>
                  </a:cubicBezTo>
                  <a:cubicBezTo>
                    <a:pt x="487671" y="1302622"/>
                    <a:pt x="492005" y="1311292"/>
                    <a:pt x="498508" y="1317794"/>
                  </a:cubicBezTo>
                  <a:cubicBezTo>
                    <a:pt x="505010" y="1326464"/>
                    <a:pt x="511512" y="1332966"/>
                    <a:pt x="522349" y="1337301"/>
                  </a:cubicBezTo>
                  <a:cubicBezTo>
                    <a:pt x="522349" y="1337301"/>
                    <a:pt x="522349" y="1337301"/>
                    <a:pt x="522349" y="1337301"/>
                  </a:cubicBezTo>
                  <a:cubicBezTo>
                    <a:pt x="522349" y="1337301"/>
                    <a:pt x="522349" y="1337301"/>
                    <a:pt x="522349" y="1337301"/>
                  </a:cubicBezTo>
                  <a:cubicBezTo>
                    <a:pt x="513680" y="1332966"/>
                    <a:pt x="505010" y="1324296"/>
                    <a:pt x="498508" y="1315626"/>
                  </a:cubicBezTo>
                  <a:cubicBezTo>
                    <a:pt x="492005" y="1304789"/>
                    <a:pt x="485503" y="1293952"/>
                    <a:pt x="481168" y="1283115"/>
                  </a:cubicBezTo>
                  <a:cubicBezTo>
                    <a:pt x="479001" y="1278780"/>
                    <a:pt x="479001" y="1274445"/>
                    <a:pt x="476833" y="1272278"/>
                  </a:cubicBezTo>
                  <a:cubicBezTo>
                    <a:pt x="489838" y="1289617"/>
                    <a:pt x="505010" y="1298287"/>
                    <a:pt x="518015" y="1313459"/>
                  </a:cubicBezTo>
                  <a:cubicBezTo>
                    <a:pt x="526684" y="1324296"/>
                    <a:pt x="526684" y="1361142"/>
                    <a:pt x="548359" y="1356807"/>
                  </a:cubicBezTo>
                  <a:lnTo>
                    <a:pt x="548359" y="1356807"/>
                  </a:lnTo>
                  <a:close/>
                  <a:moveTo>
                    <a:pt x="476833" y="1348138"/>
                  </a:moveTo>
                  <a:lnTo>
                    <a:pt x="476833" y="1348138"/>
                  </a:lnTo>
                  <a:cubicBezTo>
                    <a:pt x="472499" y="1330798"/>
                    <a:pt x="444322" y="1326464"/>
                    <a:pt x="429150" y="1328631"/>
                  </a:cubicBezTo>
                  <a:cubicBezTo>
                    <a:pt x="413978" y="1330798"/>
                    <a:pt x="398806" y="1341635"/>
                    <a:pt x="385802" y="1352473"/>
                  </a:cubicBezTo>
                  <a:cubicBezTo>
                    <a:pt x="394471" y="1350305"/>
                    <a:pt x="403141" y="1345970"/>
                    <a:pt x="409643" y="1343803"/>
                  </a:cubicBezTo>
                  <a:cubicBezTo>
                    <a:pt x="420480" y="1341635"/>
                    <a:pt x="431318" y="1339468"/>
                    <a:pt x="439987" y="1343803"/>
                  </a:cubicBezTo>
                  <a:cubicBezTo>
                    <a:pt x="439987" y="1343803"/>
                    <a:pt x="439987" y="1343803"/>
                    <a:pt x="442155" y="1343803"/>
                  </a:cubicBezTo>
                  <a:cubicBezTo>
                    <a:pt x="442155" y="1343803"/>
                    <a:pt x="442155" y="1343803"/>
                    <a:pt x="442155" y="1343803"/>
                  </a:cubicBezTo>
                  <a:cubicBezTo>
                    <a:pt x="431318" y="1341635"/>
                    <a:pt x="420480" y="1343803"/>
                    <a:pt x="411811" y="1345970"/>
                  </a:cubicBezTo>
                  <a:cubicBezTo>
                    <a:pt x="398806" y="1348138"/>
                    <a:pt x="387969" y="1354640"/>
                    <a:pt x="377132" y="1361142"/>
                  </a:cubicBezTo>
                  <a:cubicBezTo>
                    <a:pt x="372797" y="1363310"/>
                    <a:pt x="370630" y="1365477"/>
                    <a:pt x="366295" y="1367645"/>
                  </a:cubicBezTo>
                  <a:cubicBezTo>
                    <a:pt x="387969" y="1361142"/>
                    <a:pt x="403141" y="1365477"/>
                    <a:pt x="422648" y="1361142"/>
                  </a:cubicBezTo>
                  <a:cubicBezTo>
                    <a:pt x="439987" y="1358975"/>
                    <a:pt x="461662" y="1330798"/>
                    <a:pt x="476833" y="1348138"/>
                  </a:cubicBezTo>
                  <a:lnTo>
                    <a:pt x="476833" y="1348138"/>
                  </a:lnTo>
                  <a:close/>
                  <a:moveTo>
                    <a:pt x="483336" y="1330798"/>
                  </a:moveTo>
                  <a:lnTo>
                    <a:pt x="483336" y="1330798"/>
                  </a:lnTo>
                  <a:cubicBezTo>
                    <a:pt x="461662" y="1330798"/>
                    <a:pt x="465996" y="1296120"/>
                    <a:pt x="457327" y="1283115"/>
                  </a:cubicBezTo>
                  <a:cubicBezTo>
                    <a:pt x="446490" y="1265776"/>
                    <a:pt x="431318" y="1257106"/>
                    <a:pt x="420480" y="1239767"/>
                  </a:cubicBezTo>
                  <a:cubicBezTo>
                    <a:pt x="420480" y="1244101"/>
                    <a:pt x="422648" y="1248436"/>
                    <a:pt x="422648" y="1250604"/>
                  </a:cubicBezTo>
                  <a:cubicBezTo>
                    <a:pt x="424815" y="1263608"/>
                    <a:pt x="429150" y="1274445"/>
                    <a:pt x="435652" y="1285282"/>
                  </a:cubicBezTo>
                  <a:cubicBezTo>
                    <a:pt x="439987" y="1293952"/>
                    <a:pt x="446490" y="1302622"/>
                    <a:pt x="455159" y="1309124"/>
                  </a:cubicBezTo>
                  <a:cubicBezTo>
                    <a:pt x="455159" y="1309124"/>
                    <a:pt x="455159" y="1309124"/>
                    <a:pt x="455159" y="1309124"/>
                  </a:cubicBezTo>
                  <a:cubicBezTo>
                    <a:pt x="455159" y="1309124"/>
                    <a:pt x="455159" y="1309124"/>
                    <a:pt x="455159" y="1309124"/>
                  </a:cubicBezTo>
                  <a:cubicBezTo>
                    <a:pt x="446490" y="1304789"/>
                    <a:pt x="439987" y="1296120"/>
                    <a:pt x="433485" y="1287450"/>
                  </a:cubicBezTo>
                  <a:cubicBezTo>
                    <a:pt x="429150" y="1280948"/>
                    <a:pt x="424815" y="1272278"/>
                    <a:pt x="422648" y="1263608"/>
                  </a:cubicBezTo>
                  <a:cubicBezTo>
                    <a:pt x="422648" y="1278780"/>
                    <a:pt x="426983" y="1298287"/>
                    <a:pt x="435652" y="1309124"/>
                  </a:cubicBezTo>
                  <a:cubicBezTo>
                    <a:pt x="444322" y="1324296"/>
                    <a:pt x="465996" y="1341635"/>
                    <a:pt x="483336" y="1330798"/>
                  </a:cubicBezTo>
                  <a:lnTo>
                    <a:pt x="483336" y="1330798"/>
                  </a:lnTo>
                  <a:close/>
                  <a:moveTo>
                    <a:pt x="411811" y="1315626"/>
                  </a:moveTo>
                  <a:lnTo>
                    <a:pt x="411811" y="1315626"/>
                  </a:lnTo>
                  <a:cubicBezTo>
                    <a:pt x="398806" y="1298287"/>
                    <a:pt x="374965" y="1324296"/>
                    <a:pt x="357625" y="1324296"/>
                  </a:cubicBezTo>
                  <a:cubicBezTo>
                    <a:pt x="338118" y="1326464"/>
                    <a:pt x="320779" y="1319961"/>
                    <a:pt x="301272" y="1324296"/>
                  </a:cubicBezTo>
                  <a:cubicBezTo>
                    <a:pt x="305607" y="1322129"/>
                    <a:pt x="307774" y="1319961"/>
                    <a:pt x="312109" y="1319961"/>
                  </a:cubicBezTo>
                  <a:cubicBezTo>
                    <a:pt x="322946" y="1315626"/>
                    <a:pt x="335951" y="1311292"/>
                    <a:pt x="346788" y="1309124"/>
                  </a:cubicBezTo>
                  <a:cubicBezTo>
                    <a:pt x="357625" y="1306957"/>
                    <a:pt x="368462" y="1306957"/>
                    <a:pt x="377132" y="1311292"/>
                  </a:cubicBezTo>
                  <a:cubicBezTo>
                    <a:pt x="377132" y="1311292"/>
                    <a:pt x="377132" y="1311292"/>
                    <a:pt x="377132" y="1311292"/>
                  </a:cubicBezTo>
                  <a:cubicBezTo>
                    <a:pt x="377132" y="1311292"/>
                    <a:pt x="377132" y="1311292"/>
                    <a:pt x="377132" y="1311292"/>
                  </a:cubicBezTo>
                  <a:cubicBezTo>
                    <a:pt x="368462" y="1306957"/>
                    <a:pt x="357625" y="1306957"/>
                    <a:pt x="346788" y="1309124"/>
                  </a:cubicBezTo>
                  <a:cubicBezTo>
                    <a:pt x="338118" y="1309124"/>
                    <a:pt x="329449" y="1311292"/>
                    <a:pt x="320779" y="1313459"/>
                  </a:cubicBezTo>
                  <a:cubicBezTo>
                    <a:pt x="333783" y="1304789"/>
                    <a:pt x="351123" y="1296120"/>
                    <a:pt x="366295" y="1296120"/>
                  </a:cubicBezTo>
                  <a:cubicBezTo>
                    <a:pt x="381467" y="1289617"/>
                    <a:pt x="409643" y="1296120"/>
                    <a:pt x="411811" y="1315626"/>
                  </a:cubicBezTo>
                  <a:lnTo>
                    <a:pt x="411811" y="1315626"/>
                  </a:lnTo>
                  <a:close/>
                  <a:moveTo>
                    <a:pt x="420480" y="1300455"/>
                  </a:moveTo>
                  <a:lnTo>
                    <a:pt x="420480" y="1300455"/>
                  </a:lnTo>
                  <a:cubicBezTo>
                    <a:pt x="398806" y="1298287"/>
                    <a:pt x="407476" y="1265776"/>
                    <a:pt x="398806" y="1250604"/>
                  </a:cubicBezTo>
                  <a:cubicBezTo>
                    <a:pt x="387969" y="1233264"/>
                    <a:pt x="374965" y="1222427"/>
                    <a:pt x="368462" y="1202920"/>
                  </a:cubicBezTo>
                  <a:cubicBezTo>
                    <a:pt x="368462" y="1207255"/>
                    <a:pt x="368462" y="1211590"/>
                    <a:pt x="370630" y="1215925"/>
                  </a:cubicBezTo>
                  <a:cubicBezTo>
                    <a:pt x="372797" y="1228929"/>
                    <a:pt x="374965" y="1239767"/>
                    <a:pt x="379299" y="1252771"/>
                  </a:cubicBezTo>
                  <a:cubicBezTo>
                    <a:pt x="383634" y="1261441"/>
                    <a:pt x="387969" y="1272278"/>
                    <a:pt x="396639" y="1278780"/>
                  </a:cubicBezTo>
                  <a:cubicBezTo>
                    <a:pt x="396639" y="1278780"/>
                    <a:pt x="396639" y="1278780"/>
                    <a:pt x="396639" y="1278780"/>
                  </a:cubicBezTo>
                  <a:cubicBezTo>
                    <a:pt x="396639" y="1278780"/>
                    <a:pt x="396639" y="1278780"/>
                    <a:pt x="396639" y="1278780"/>
                  </a:cubicBezTo>
                  <a:cubicBezTo>
                    <a:pt x="387969" y="1272278"/>
                    <a:pt x="381467" y="1263608"/>
                    <a:pt x="377132" y="1254938"/>
                  </a:cubicBezTo>
                  <a:cubicBezTo>
                    <a:pt x="372797" y="1246269"/>
                    <a:pt x="370630" y="1239767"/>
                    <a:pt x="368462" y="1231097"/>
                  </a:cubicBezTo>
                  <a:cubicBezTo>
                    <a:pt x="368462" y="1246269"/>
                    <a:pt x="370630" y="1265776"/>
                    <a:pt x="377132" y="1278780"/>
                  </a:cubicBezTo>
                  <a:cubicBezTo>
                    <a:pt x="383634" y="1287450"/>
                    <a:pt x="403141" y="1306957"/>
                    <a:pt x="420480" y="1300455"/>
                  </a:cubicBezTo>
                  <a:lnTo>
                    <a:pt x="420480" y="1300455"/>
                  </a:lnTo>
                  <a:close/>
                  <a:moveTo>
                    <a:pt x="351123" y="1276613"/>
                  </a:moveTo>
                  <a:lnTo>
                    <a:pt x="351123" y="1276613"/>
                  </a:lnTo>
                  <a:cubicBezTo>
                    <a:pt x="340286" y="1257106"/>
                    <a:pt x="314277" y="1280948"/>
                    <a:pt x="296937" y="1280948"/>
                  </a:cubicBezTo>
                  <a:cubicBezTo>
                    <a:pt x="277430" y="1280948"/>
                    <a:pt x="262258" y="1272278"/>
                    <a:pt x="240584" y="1274445"/>
                  </a:cubicBezTo>
                  <a:cubicBezTo>
                    <a:pt x="244919" y="1272278"/>
                    <a:pt x="247086" y="1272278"/>
                    <a:pt x="251421" y="1270111"/>
                  </a:cubicBezTo>
                  <a:cubicBezTo>
                    <a:pt x="262258" y="1265776"/>
                    <a:pt x="275263" y="1263608"/>
                    <a:pt x="288268" y="1261441"/>
                  </a:cubicBezTo>
                  <a:cubicBezTo>
                    <a:pt x="299105" y="1261441"/>
                    <a:pt x="309942" y="1261441"/>
                    <a:pt x="318611" y="1265776"/>
                  </a:cubicBezTo>
                  <a:cubicBezTo>
                    <a:pt x="318611" y="1265776"/>
                    <a:pt x="318611" y="1265776"/>
                    <a:pt x="318611" y="1265776"/>
                  </a:cubicBezTo>
                  <a:cubicBezTo>
                    <a:pt x="318611" y="1265776"/>
                    <a:pt x="318611" y="1265776"/>
                    <a:pt x="318611" y="1265776"/>
                  </a:cubicBezTo>
                  <a:cubicBezTo>
                    <a:pt x="309942" y="1261441"/>
                    <a:pt x="299105" y="1259273"/>
                    <a:pt x="288268" y="1259273"/>
                  </a:cubicBezTo>
                  <a:cubicBezTo>
                    <a:pt x="279598" y="1259273"/>
                    <a:pt x="270928" y="1259273"/>
                    <a:pt x="262258" y="1261441"/>
                  </a:cubicBezTo>
                  <a:cubicBezTo>
                    <a:pt x="275263" y="1252771"/>
                    <a:pt x="292602" y="1248436"/>
                    <a:pt x="307774" y="1248436"/>
                  </a:cubicBezTo>
                  <a:cubicBezTo>
                    <a:pt x="325114" y="1248436"/>
                    <a:pt x="351123" y="1257106"/>
                    <a:pt x="351123" y="1276613"/>
                  </a:cubicBezTo>
                  <a:lnTo>
                    <a:pt x="351123" y="1276613"/>
                  </a:lnTo>
                  <a:close/>
                  <a:moveTo>
                    <a:pt x="361960" y="1261441"/>
                  </a:moveTo>
                  <a:lnTo>
                    <a:pt x="361960" y="1261441"/>
                  </a:lnTo>
                  <a:cubicBezTo>
                    <a:pt x="340286" y="1257106"/>
                    <a:pt x="353290" y="1224595"/>
                    <a:pt x="346788" y="1209423"/>
                  </a:cubicBezTo>
                  <a:cubicBezTo>
                    <a:pt x="338118" y="1189916"/>
                    <a:pt x="327281" y="1179079"/>
                    <a:pt x="320779" y="1157404"/>
                  </a:cubicBezTo>
                  <a:cubicBezTo>
                    <a:pt x="320779" y="1161739"/>
                    <a:pt x="320779" y="1166074"/>
                    <a:pt x="320779" y="1170409"/>
                  </a:cubicBezTo>
                  <a:cubicBezTo>
                    <a:pt x="320779" y="1183414"/>
                    <a:pt x="322946" y="1194251"/>
                    <a:pt x="325114" y="1207255"/>
                  </a:cubicBezTo>
                  <a:cubicBezTo>
                    <a:pt x="327281" y="1218092"/>
                    <a:pt x="331616" y="1226762"/>
                    <a:pt x="340286" y="1235432"/>
                  </a:cubicBezTo>
                  <a:cubicBezTo>
                    <a:pt x="340286" y="1235432"/>
                    <a:pt x="340286" y="1235432"/>
                    <a:pt x="340286" y="1235432"/>
                  </a:cubicBezTo>
                  <a:cubicBezTo>
                    <a:pt x="340286" y="1235432"/>
                    <a:pt x="340286" y="1235432"/>
                    <a:pt x="340286" y="1235432"/>
                  </a:cubicBezTo>
                  <a:cubicBezTo>
                    <a:pt x="331616" y="1228929"/>
                    <a:pt x="327281" y="1218092"/>
                    <a:pt x="325114" y="1209423"/>
                  </a:cubicBezTo>
                  <a:cubicBezTo>
                    <a:pt x="322946" y="1200753"/>
                    <a:pt x="320779" y="1192083"/>
                    <a:pt x="318611" y="1185581"/>
                  </a:cubicBezTo>
                  <a:cubicBezTo>
                    <a:pt x="316444" y="1200753"/>
                    <a:pt x="316444" y="1220260"/>
                    <a:pt x="322946" y="1233264"/>
                  </a:cubicBezTo>
                  <a:cubicBezTo>
                    <a:pt x="325114" y="1246269"/>
                    <a:pt x="344621" y="1267943"/>
                    <a:pt x="361960" y="1261441"/>
                  </a:cubicBezTo>
                  <a:lnTo>
                    <a:pt x="361960" y="1261441"/>
                  </a:lnTo>
                  <a:close/>
                  <a:moveTo>
                    <a:pt x="296937" y="1231097"/>
                  </a:moveTo>
                  <a:lnTo>
                    <a:pt x="296937" y="1231097"/>
                  </a:lnTo>
                  <a:cubicBezTo>
                    <a:pt x="288268" y="1211590"/>
                    <a:pt x="257924" y="1231097"/>
                    <a:pt x="242752" y="1228929"/>
                  </a:cubicBezTo>
                  <a:cubicBezTo>
                    <a:pt x="223245" y="1226762"/>
                    <a:pt x="208073" y="1218092"/>
                    <a:pt x="186399" y="1215925"/>
                  </a:cubicBezTo>
                  <a:cubicBezTo>
                    <a:pt x="190733" y="1213758"/>
                    <a:pt x="195068" y="1213758"/>
                    <a:pt x="197236" y="1213758"/>
                  </a:cubicBezTo>
                  <a:cubicBezTo>
                    <a:pt x="210240" y="1211590"/>
                    <a:pt x="221077" y="1209423"/>
                    <a:pt x="234082" y="1209423"/>
                  </a:cubicBezTo>
                  <a:cubicBezTo>
                    <a:pt x="244919" y="1209423"/>
                    <a:pt x="255756" y="1211590"/>
                    <a:pt x="264426" y="1218092"/>
                  </a:cubicBezTo>
                  <a:cubicBezTo>
                    <a:pt x="264426" y="1218092"/>
                    <a:pt x="264426" y="1218092"/>
                    <a:pt x="264426" y="1218092"/>
                  </a:cubicBezTo>
                  <a:cubicBezTo>
                    <a:pt x="264426" y="1218092"/>
                    <a:pt x="264426" y="1218092"/>
                    <a:pt x="264426" y="1218092"/>
                  </a:cubicBezTo>
                  <a:cubicBezTo>
                    <a:pt x="255756" y="1211590"/>
                    <a:pt x="244919" y="1209423"/>
                    <a:pt x="234082" y="1209423"/>
                  </a:cubicBezTo>
                  <a:cubicBezTo>
                    <a:pt x="225412" y="1209423"/>
                    <a:pt x="216742" y="1209423"/>
                    <a:pt x="208073" y="1209423"/>
                  </a:cubicBezTo>
                  <a:cubicBezTo>
                    <a:pt x="223245" y="1202920"/>
                    <a:pt x="240584" y="1198585"/>
                    <a:pt x="255756" y="1200753"/>
                  </a:cubicBezTo>
                  <a:cubicBezTo>
                    <a:pt x="273096" y="1200753"/>
                    <a:pt x="296937" y="1211590"/>
                    <a:pt x="296937" y="1231097"/>
                  </a:cubicBezTo>
                  <a:lnTo>
                    <a:pt x="296937" y="1231097"/>
                  </a:lnTo>
                  <a:close/>
                  <a:moveTo>
                    <a:pt x="307774" y="1218092"/>
                  </a:moveTo>
                  <a:lnTo>
                    <a:pt x="307774" y="1218092"/>
                  </a:lnTo>
                  <a:cubicBezTo>
                    <a:pt x="286100" y="1211590"/>
                    <a:pt x="301272" y="1181246"/>
                    <a:pt x="296937" y="1163907"/>
                  </a:cubicBezTo>
                  <a:cubicBezTo>
                    <a:pt x="290435" y="1144400"/>
                    <a:pt x="279598" y="1131395"/>
                    <a:pt x="277430" y="1109721"/>
                  </a:cubicBezTo>
                  <a:cubicBezTo>
                    <a:pt x="277430" y="1114056"/>
                    <a:pt x="277430" y="1118391"/>
                    <a:pt x="275263" y="1122726"/>
                  </a:cubicBezTo>
                  <a:cubicBezTo>
                    <a:pt x="275263" y="1135730"/>
                    <a:pt x="275263" y="1146567"/>
                    <a:pt x="277430" y="1159572"/>
                  </a:cubicBezTo>
                  <a:cubicBezTo>
                    <a:pt x="279598" y="1170409"/>
                    <a:pt x="281765" y="1181246"/>
                    <a:pt x="290435" y="1187748"/>
                  </a:cubicBezTo>
                  <a:cubicBezTo>
                    <a:pt x="290435" y="1187748"/>
                    <a:pt x="290435" y="1187748"/>
                    <a:pt x="290435" y="1187748"/>
                  </a:cubicBezTo>
                  <a:cubicBezTo>
                    <a:pt x="290435" y="1187748"/>
                    <a:pt x="290435" y="1187748"/>
                    <a:pt x="290435" y="1187748"/>
                  </a:cubicBezTo>
                  <a:cubicBezTo>
                    <a:pt x="283933" y="1179079"/>
                    <a:pt x="279598" y="1170409"/>
                    <a:pt x="277430" y="1159572"/>
                  </a:cubicBezTo>
                  <a:cubicBezTo>
                    <a:pt x="275263" y="1150902"/>
                    <a:pt x="273096" y="1142232"/>
                    <a:pt x="273096" y="1133563"/>
                  </a:cubicBezTo>
                  <a:cubicBezTo>
                    <a:pt x="268761" y="1148735"/>
                    <a:pt x="266593" y="1166074"/>
                    <a:pt x="270928" y="1181246"/>
                  </a:cubicBezTo>
                  <a:cubicBezTo>
                    <a:pt x="273096" y="1198585"/>
                    <a:pt x="288268" y="1222427"/>
                    <a:pt x="307774" y="1218092"/>
                  </a:cubicBezTo>
                  <a:lnTo>
                    <a:pt x="307774" y="1218092"/>
                  </a:lnTo>
                  <a:close/>
                  <a:moveTo>
                    <a:pt x="244919" y="1179079"/>
                  </a:moveTo>
                  <a:lnTo>
                    <a:pt x="244919" y="1179079"/>
                  </a:lnTo>
                  <a:cubicBezTo>
                    <a:pt x="238417" y="1157404"/>
                    <a:pt x="208073" y="1174744"/>
                    <a:pt x="190733" y="1170409"/>
                  </a:cubicBezTo>
                  <a:cubicBezTo>
                    <a:pt x="171227" y="1166074"/>
                    <a:pt x="158222" y="1155237"/>
                    <a:pt x="136548" y="1153070"/>
                  </a:cubicBezTo>
                  <a:cubicBezTo>
                    <a:pt x="140883" y="1153070"/>
                    <a:pt x="145217" y="1150902"/>
                    <a:pt x="149552" y="1150902"/>
                  </a:cubicBezTo>
                  <a:cubicBezTo>
                    <a:pt x="162557" y="1148735"/>
                    <a:pt x="173394" y="1148735"/>
                    <a:pt x="186399" y="1150902"/>
                  </a:cubicBezTo>
                  <a:cubicBezTo>
                    <a:pt x="197236" y="1153070"/>
                    <a:pt x="208073" y="1155237"/>
                    <a:pt x="216742" y="1161739"/>
                  </a:cubicBezTo>
                  <a:cubicBezTo>
                    <a:pt x="216742" y="1161739"/>
                    <a:pt x="216742" y="1161739"/>
                    <a:pt x="216742" y="1161739"/>
                  </a:cubicBezTo>
                  <a:cubicBezTo>
                    <a:pt x="216742" y="1161739"/>
                    <a:pt x="216742" y="1161739"/>
                    <a:pt x="216742" y="1161739"/>
                  </a:cubicBezTo>
                  <a:cubicBezTo>
                    <a:pt x="208073" y="1155237"/>
                    <a:pt x="199403" y="1150902"/>
                    <a:pt x="188566" y="1150902"/>
                  </a:cubicBezTo>
                  <a:cubicBezTo>
                    <a:pt x="179896" y="1148735"/>
                    <a:pt x="171227" y="1148735"/>
                    <a:pt x="162557" y="1148735"/>
                  </a:cubicBezTo>
                  <a:cubicBezTo>
                    <a:pt x="177729" y="1144400"/>
                    <a:pt x="195068" y="1142232"/>
                    <a:pt x="210240" y="1144400"/>
                  </a:cubicBezTo>
                  <a:cubicBezTo>
                    <a:pt x="225412" y="1146567"/>
                    <a:pt x="247086" y="1161739"/>
                    <a:pt x="244919" y="1179079"/>
                  </a:cubicBezTo>
                  <a:lnTo>
                    <a:pt x="244919" y="1179079"/>
                  </a:lnTo>
                  <a:close/>
                  <a:moveTo>
                    <a:pt x="257924" y="1168242"/>
                  </a:moveTo>
                  <a:lnTo>
                    <a:pt x="257924" y="1168242"/>
                  </a:lnTo>
                  <a:cubicBezTo>
                    <a:pt x="238417" y="1159572"/>
                    <a:pt x="255756" y="1131395"/>
                    <a:pt x="253589" y="1114056"/>
                  </a:cubicBezTo>
                  <a:cubicBezTo>
                    <a:pt x="249254" y="1094549"/>
                    <a:pt x="240584" y="1081545"/>
                    <a:pt x="238417" y="1059870"/>
                  </a:cubicBezTo>
                  <a:cubicBezTo>
                    <a:pt x="238417" y="1064205"/>
                    <a:pt x="236249" y="1068540"/>
                    <a:pt x="236249" y="1070707"/>
                  </a:cubicBezTo>
                  <a:cubicBezTo>
                    <a:pt x="234082" y="1083712"/>
                    <a:pt x="231914" y="1094549"/>
                    <a:pt x="234082" y="1107554"/>
                  </a:cubicBezTo>
                  <a:cubicBezTo>
                    <a:pt x="234082" y="1118391"/>
                    <a:pt x="236249" y="1129228"/>
                    <a:pt x="242752" y="1137898"/>
                  </a:cubicBezTo>
                  <a:cubicBezTo>
                    <a:pt x="242752" y="1137898"/>
                    <a:pt x="242752" y="1137898"/>
                    <a:pt x="242752" y="1137898"/>
                  </a:cubicBezTo>
                  <a:cubicBezTo>
                    <a:pt x="242752" y="1137898"/>
                    <a:pt x="242752" y="1137898"/>
                    <a:pt x="242752" y="1137898"/>
                  </a:cubicBezTo>
                  <a:cubicBezTo>
                    <a:pt x="236249" y="1129228"/>
                    <a:pt x="234082" y="1118391"/>
                    <a:pt x="231914" y="1109721"/>
                  </a:cubicBezTo>
                  <a:cubicBezTo>
                    <a:pt x="229747" y="1101051"/>
                    <a:pt x="229747" y="1092382"/>
                    <a:pt x="229747" y="1083712"/>
                  </a:cubicBezTo>
                  <a:cubicBezTo>
                    <a:pt x="223245" y="1098884"/>
                    <a:pt x="221077" y="1116223"/>
                    <a:pt x="223245" y="1131395"/>
                  </a:cubicBezTo>
                  <a:cubicBezTo>
                    <a:pt x="225412" y="1146567"/>
                    <a:pt x="238417" y="1170409"/>
                    <a:pt x="257924" y="1168242"/>
                  </a:cubicBezTo>
                  <a:lnTo>
                    <a:pt x="257924" y="1168242"/>
                  </a:lnTo>
                  <a:close/>
                  <a:moveTo>
                    <a:pt x="199403" y="1124893"/>
                  </a:moveTo>
                  <a:lnTo>
                    <a:pt x="199403" y="1124893"/>
                  </a:lnTo>
                  <a:cubicBezTo>
                    <a:pt x="195068" y="1103219"/>
                    <a:pt x="162557" y="1116223"/>
                    <a:pt x="147385" y="1111889"/>
                  </a:cubicBezTo>
                  <a:cubicBezTo>
                    <a:pt x="127878" y="1105386"/>
                    <a:pt x="117041" y="1092382"/>
                    <a:pt x="95367" y="1088047"/>
                  </a:cubicBezTo>
                  <a:cubicBezTo>
                    <a:pt x="99702" y="1088047"/>
                    <a:pt x="104036" y="1088047"/>
                    <a:pt x="108371" y="1088047"/>
                  </a:cubicBezTo>
                  <a:cubicBezTo>
                    <a:pt x="121376" y="1088047"/>
                    <a:pt x="132213" y="1088047"/>
                    <a:pt x="145217" y="1092382"/>
                  </a:cubicBezTo>
                  <a:cubicBezTo>
                    <a:pt x="156055" y="1094549"/>
                    <a:pt x="164724" y="1098884"/>
                    <a:pt x="173394" y="1105386"/>
                  </a:cubicBezTo>
                  <a:cubicBezTo>
                    <a:pt x="173394" y="1105386"/>
                    <a:pt x="173394" y="1105386"/>
                    <a:pt x="173394" y="1105386"/>
                  </a:cubicBezTo>
                  <a:cubicBezTo>
                    <a:pt x="173394" y="1105386"/>
                    <a:pt x="173394" y="1105386"/>
                    <a:pt x="173394" y="1105386"/>
                  </a:cubicBezTo>
                  <a:cubicBezTo>
                    <a:pt x="166892" y="1098884"/>
                    <a:pt x="156055" y="1094549"/>
                    <a:pt x="147385" y="1090214"/>
                  </a:cubicBezTo>
                  <a:cubicBezTo>
                    <a:pt x="138715" y="1088047"/>
                    <a:pt x="130045" y="1085880"/>
                    <a:pt x="121376" y="1083712"/>
                  </a:cubicBezTo>
                  <a:cubicBezTo>
                    <a:pt x="136548" y="1081545"/>
                    <a:pt x="156055" y="1079377"/>
                    <a:pt x="169059" y="1085880"/>
                  </a:cubicBezTo>
                  <a:cubicBezTo>
                    <a:pt x="182064" y="1090214"/>
                    <a:pt x="203738" y="1105386"/>
                    <a:pt x="199403" y="1124893"/>
                  </a:cubicBezTo>
                  <a:lnTo>
                    <a:pt x="199403" y="1124893"/>
                  </a:lnTo>
                  <a:close/>
                  <a:moveTo>
                    <a:pt x="212408" y="1114056"/>
                  </a:moveTo>
                  <a:lnTo>
                    <a:pt x="212408" y="1114056"/>
                  </a:lnTo>
                  <a:cubicBezTo>
                    <a:pt x="192901" y="1103219"/>
                    <a:pt x="214575" y="1077210"/>
                    <a:pt x="212408" y="1059870"/>
                  </a:cubicBezTo>
                  <a:cubicBezTo>
                    <a:pt x="210240" y="1040364"/>
                    <a:pt x="203738" y="1025192"/>
                    <a:pt x="203738" y="1003517"/>
                  </a:cubicBezTo>
                  <a:cubicBezTo>
                    <a:pt x="201570" y="1007852"/>
                    <a:pt x="201570" y="1012187"/>
                    <a:pt x="199403" y="1014354"/>
                  </a:cubicBezTo>
                  <a:cubicBezTo>
                    <a:pt x="195068" y="1027359"/>
                    <a:pt x="192901" y="1038196"/>
                    <a:pt x="192901" y="1051201"/>
                  </a:cubicBezTo>
                  <a:cubicBezTo>
                    <a:pt x="192901" y="1062038"/>
                    <a:pt x="192901" y="1072875"/>
                    <a:pt x="199403" y="1081545"/>
                  </a:cubicBezTo>
                  <a:cubicBezTo>
                    <a:pt x="199403" y="1081545"/>
                    <a:pt x="199403" y="1081545"/>
                    <a:pt x="199403" y="1081545"/>
                  </a:cubicBezTo>
                  <a:cubicBezTo>
                    <a:pt x="199403" y="1081545"/>
                    <a:pt x="199403" y="1081545"/>
                    <a:pt x="199403" y="1081545"/>
                  </a:cubicBezTo>
                  <a:cubicBezTo>
                    <a:pt x="195068" y="1072875"/>
                    <a:pt x="192901" y="1062038"/>
                    <a:pt x="192901" y="1051201"/>
                  </a:cubicBezTo>
                  <a:cubicBezTo>
                    <a:pt x="192901" y="1042531"/>
                    <a:pt x="192901" y="1033861"/>
                    <a:pt x="195068" y="1025192"/>
                  </a:cubicBezTo>
                  <a:cubicBezTo>
                    <a:pt x="188566" y="1038196"/>
                    <a:pt x="182064" y="1057703"/>
                    <a:pt x="184231" y="1072875"/>
                  </a:cubicBezTo>
                  <a:cubicBezTo>
                    <a:pt x="184231" y="1088047"/>
                    <a:pt x="195068" y="1114056"/>
                    <a:pt x="212408" y="1114056"/>
                  </a:cubicBezTo>
                  <a:lnTo>
                    <a:pt x="212408" y="1114056"/>
                  </a:lnTo>
                  <a:close/>
                  <a:moveTo>
                    <a:pt x="160389" y="1064205"/>
                  </a:moveTo>
                  <a:lnTo>
                    <a:pt x="160389" y="1064205"/>
                  </a:lnTo>
                  <a:cubicBezTo>
                    <a:pt x="158222" y="1042531"/>
                    <a:pt x="123543" y="1053368"/>
                    <a:pt x="110539" y="1044698"/>
                  </a:cubicBezTo>
                  <a:cubicBezTo>
                    <a:pt x="93199" y="1036029"/>
                    <a:pt x="82362" y="1023024"/>
                    <a:pt x="60688" y="1016522"/>
                  </a:cubicBezTo>
                  <a:cubicBezTo>
                    <a:pt x="65023" y="1016522"/>
                    <a:pt x="69358" y="1016522"/>
                    <a:pt x="73692" y="1016522"/>
                  </a:cubicBezTo>
                  <a:cubicBezTo>
                    <a:pt x="86697" y="1018689"/>
                    <a:pt x="97534" y="1018689"/>
                    <a:pt x="110539" y="1025192"/>
                  </a:cubicBezTo>
                  <a:cubicBezTo>
                    <a:pt x="121376" y="1029526"/>
                    <a:pt x="130045" y="1033861"/>
                    <a:pt x="136548" y="1042531"/>
                  </a:cubicBezTo>
                  <a:cubicBezTo>
                    <a:pt x="136548" y="1042531"/>
                    <a:pt x="136548" y="1042531"/>
                    <a:pt x="136548" y="1042531"/>
                  </a:cubicBezTo>
                  <a:cubicBezTo>
                    <a:pt x="136548" y="1042531"/>
                    <a:pt x="136548" y="1042531"/>
                    <a:pt x="136548" y="1042531"/>
                  </a:cubicBezTo>
                  <a:cubicBezTo>
                    <a:pt x="130045" y="1033861"/>
                    <a:pt x="121376" y="1029526"/>
                    <a:pt x="110539" y="1025192"/>
                  </a:cubicBezTo>
                  <a:cubicBezTo>
                    <a:pt x="101869" y="1020857"/>
                    <a:pt x="95367" y="1018689"/>
                    <a:pt x="86697" y="1016522"/>
                  </a:cubicBezTo>
                  <a:cubicBezTo>
                    <a:pt x="101869" y="1014354"/>
                    <a:pt x="121376" y="1016522"/>
                    <a:pt x="134380" y="1023024"/>
                  </a:cubicBezTo>
                  <a:cubicBezTo>
                    <a:pt x="147385" y="1027359"/>
                    <a:pt x="166892" y="1046866"/>
                    <a:pt x="160389" y="1064205"/>
                  </a:cubicBezTo>
                  <a:lnTo>
                    <a:pt x="160389" y="1064205"/>
                  </a:lnTo>
                  <a:close/>
                  <a:moveTo>
                    <a:pt x="175561" y="1055536"/>
                  </a:moveTo>
                  <a:lnTo>
                    <a:pt x="175561" y="1055536"/>
                  </a:lnTo>
                  <a:cubicBezTo>
                    <a:pt x="156055" y="1042531"/>
                    <a:pt x="182064" y="1018689"/>
                    <a:pt x="182064" y="1001350"/>
                  </a:cubicBezTo>
                  <a:cubicBezTo>
                    <a:pt x="182064" y="981843"/>
                    <a:pt x="175561" y="966671"/>
                    <a:pt x="179896" y="944997"/>
                  </a:cubicBezTo>
                  <a:cubicBezTo>
                    <a:pt x="177729" y="949332"/>
                    <a:pt x="175561" y="951499"/>
                    <a:pt x="175561" y="955834"/>
                  </a:cubicBezTo>
                  <a:cubicBezTo>
                    <a:pt x="171227" y="966671"/>
                    <a:pt x="166892" y="979676"/>
                    <a:pt x="164724" y="992680"/>
                  </a:cubicBezTo>
                  <a:cubicBezTo>
                    <a:pt x="162557" y="1003517"/>
                    <a:pt x="162557" y="1014354"/>
                    <a:pt x="166892" y="1023024"/>
                  </a:cubicBezTo>
                  <a:cubicBezTo>
                    <a:pt x="166892" y="1023024"/>
                    <a:pt x="166892" y="1023024"/>
                    <a:pt x="166892" y="1023024"/>
                  </a:cubicBezTo>
                  <a:cubicBezTo>
                    <a:pt x="166892" y="1023024"/>
                    <a:pt x="166892" y="1023024"/>
                    <a:pt x="166892" y="1023024"/>
                  </a:cubicBezTo>
                  <a:cubicBezTo>
                    <a:pt x="162557" y="1014354"/>
                    <a:pt x="162557" y="1003517"/>
                    <a:pt x="162557" y="992680"/>
                  </a:cubicBezTo>
                  <a:cubicBezTo>
                    <a:pt x="162557" y="984010"/>
                    <a:pt x="164724" y="975341"/>
                    <a:pt x="166892" y="966671"/>
                  </a:cubicBezTo>
                  <a:cubicBezTo>
                    <a:pt x="158222" y="979676"/>
                    <a:pt x="151720" y="997015"/>
                    <a:pt x="151720" y="1012187"/>
                  </a:cubicBezTo>
                  <a:cubicBezTo>
                    <a:pt x="149552" y="1027359"/>
                    <a:pt x="156055" y="1053368"/>
                    <a:pt x="175561" y="1055536"/>
                  </a:cubicBezTo>
                  <a:lnTo>
                    <a:pt x="175561" y="1055536"/>
                  </a:lnTo>
                  <a:close/>
                  <a:moveTo>
                    <a:pt x="127878" y="999183"/>
                  </a:moveTo>
                  <a:lnTo>
                    <a:pt x="127878" y="999183"/>
                  </a:lnTo>
                  <a:cubicBezTo>
                    <a:pt x="127878" y="977508"/>
                    <a:pt x="93199" y="984010"/>
                    <a:pt x="80195" y="975341"/>
                  </a:cubicBezTo>
                  <a:cubicBezTo>
                    <a:pt x="62855" y="964504"/>
                    <a:pt x="54186" y="951499"/>
                    <a:pt x="34679" y="940662"/>
                  </a:cubicBezTo>
                  <a:cubicBezTo>
                    <a:pt x="39014" y="940662"/>
                    <a:pt x="43348" y="942830"/>
                    <a:pt x="47683" y="942830"/>
                  </a:cubicBezTo>
                  <a:cubicBezTo>
                    <a:pt x="60688" y="944997"/>
                    <a:pt x="71525" y="949332"/>
                    <a:pt x="82362" y="953667"/>
                  </a:cubicBezTo>
                  <a:cubicBezTo>
                    <a:pt x="91032" y="958001"/>
                    <a:pt x="101869" y="964504"/>
                    <a:pt x="106204" y="973173"/>
                  </a:cubicBezTo>
                  <a:cubicBezTo>
                    <a:pt x="106204" y="973173"/>
                    <a:pt x="106204" y="973173"/>
                    <a:pt x="106204" y="973173"/>
                  </a:cubicBezTo>
                  <a:cubicBezTo>
                    <a:pt x="106204" y="973173"/>
                    <a:pt x="106204" y="973173"/>
                    <a:pt x="106204" y="973173"/>
                  </a:cubicBezTo>
                  <a:cubicBezTo>
                    <a:pt x="99702" y="964504"/>
                    <a:pt x="91032" y="958001"/>
                    <a:pt x="82362" y="953667"/>
                  </a:cubicBezTo>
                  <a:cubicBezTo>
                    <a:pt x="75860" y="949332"/>
                    <a:pt x="67190" y="944997"/>
                    <a:pt x="58520" y="942830"/>
                  </a:cubicBezTo>
                  <a:cubicBezTo>
                    <a:pt x="73692" y="942830"/>
                    <a:pt x="93199" y="947164"/>
                    <a:pt x="106204" y="953667"/>
                  </a:cubicBezTo>
                  <a:cubicBezTo>
                    <a:pt x="119208" y="962336"/>
                    <a:pt x="136548" y="984010"/>
                    <a:pt x="127878" y="999183"/>
                  </a:cubicBezTo>
                  <a:lnTo>
                    <a:pt x="127878" y="999183"/>
                  </a:lnTo>
                  <a:close/>
                  <a:moveTo>
                    <a:pt x="143050" y="992680"/>
                  </a:moveTo>
                  <a:lnTo>
                    <a:pt x="143050" y="992680"/>
                  </a:lnTo>
                  <a:cubicBezTo>
                    <a:pt x="125711" y="988345"/>
                    <a:pt x="121376" y="962336"/>
                    <a:pt x="121376" y="944997"/>
                  </a:cubicBezTo>
                  <a:cubicBezTo>
                    <a:pt x="123543" y="929825"/>
                    <a:pt x="132213" y="914653"/>
                    <a:pt x="143050" y="901648"/>
                  </a:cubicBezTo>
                  <a:cubicBezTo>
                    <a:pt x="140883" y="910318"/>
                    <a:pt x="138715" y="918988"/>
                    <a:pt x="136548" y="927657"/>
                  </a:cubicBezTo>
                  <a:cubicBezTo>
                    <a:pt x="134380" y="938495"/>
                    <a:pt x="134380" y="949332"/>
                    <a:pt x="136548" y="958001"/>
                  </a:cubicBezTo>
                  <a:cubicBezTo>
                    <a:pt x="136548" y="958001"/>
                    <a:pt x="136548" y="958001"/>
                    <a:pt x="136548" y="958001"/>
                  </a:cubicBezTo>
                  <a:cubicBezTo>
                    <a:pt x="136548" y="958001"/>
                    <a:pt x="136548" y="958001"/>
                    <a:pt x="136548" y="958001"/>
                  </a:cubicBezTo>
                  <a:cubicBezTo>
                    <a:pt x="134380" y="947164"/>
                    <a:pt x="134380" y="936327"/>
                    <a:pt x="136548" y="927657"/>
                  </a:cubicBezTo>
                  <a:cubicBezTo>
                    <a:pt x="138715" y="914653"/>
                    <a:pt x="145217" y="903816"/>
                    <a:pt x="149552" y="892979"/>
                  </a:cubicBezTo>
                  <a:cubicBezTo>
                    <a:pt x="151720" y="888644"/>
                    <a:pt x="153887" y="886476"/>
                    <a:pt x="156055" y="882142"/>
                  </a:cubicBezTo>
                  <a:cubicBezTo>
                    <a:pt x="151720" y="903816"/>
                    <a:pt x="156055" y="918988"/>
                    <a:pt x="153887" y="938495"/>
                  </a:cubicBezTo>
                  <a:cubicBezTo>
                    <a:pt x="153887" y="955834"/>
                    <a:pt x="125711" y="979676"/>
                    <a:pt x="143050" y="992680"/>
                  </a:cubicBezTo>
                  <a:lnTo>
                    <a:pt x="143050" y="992680"/>
                  </a:lnTo>
                  <a:close/>
                  <a:moveTo>
                    <a:pt x="101869" y="934160"/>
                  </a:moveTo>
                  <a:lnTo>
                    <a:pt x="101869" y="934160"/>
                  </a:lnTo>
                  <a:cubicBezTo>
                    <a:pt x="104036" y="912486"/>
                    <a:pt x="69358" y="914653"/>
                    <a:pt x="56353" y="905983"/>
                  </a:cubicBezTo>
                  <a:cubicBezTo>
                    <a:pt x="41181" y="892979"/>
                    <a:pt x="32511" y="877807"/>
                    <a:pt x="15172" y="866970"/>
                  </a:cubicBezTo>
                  <a:cubicBezTo>
                    <a:pt x="19507" y="866970"/>
                    <a:pt x="23842" y="869137"/>
                    <a:pt x="26009" y="871304"/>
                  </a:cubicBezTo>
                  <a:cubicBezTo>
                    <a:pt x="39014" y="875639"/>
                    <a:pt x="49851" y="879974"/>
                    <a:pt x="60688" y="886476"/>
                  </a:cubicBezTo>
                  <a:cubicBezTo>
                    <a:pt x="69358" y="892979"/>
                    <a:pt x="78027" y="899481"/>
                    <a:pt x="82362" y="908151"/>
                  </a:cubicBezTo>
                  <a:cubicBezTo>
                    <a:pt x="82362" y="908151"/>
                    <a:pt x="82362" y="908151"/>
                    <a:pt x="82362" y="908151"/>
                  </a:cubicBezTo>
                  <a:cubicBezTo>
                    <a:pt x="82362" y="908151"/>
                    <a:pt x="82362" y="908151"/>
                    <a:pt x="82362" y="908151"/>
                  </a:cubicBezTo>
                  <a:cubicBezTo>
                    <a:pt x="78027" y="899481"/>
                    <a:pt x="69358" y="890811"/>
                    <a:pt x="60688" y="886476"/>
                  </a:cubicBezTo>
                  <a:cubicBezTo>
                    <a:pt x="54186" y="882142"/>
                    <a:pt x="45516" y="877807"/>
                    <a:pt x="39014" y="873472"/>
                  </a:cubicBezTo>
                  <a:cubicBezTo>
                    <a:pt x="54186" y="875639"/>
                    <a:pt x="71525" y="879974"/>
                    <a:pt x="84530" y="890811"/>
                  </a:cubicBezTo>
                  <a:cubicBezTo>
                    <a:pt x="97534" y="895146"/>
                    <a:pt x="112706" y="916820"/>
                    <a:pt x="101869" y="934160"/>
                  </a:cubicBezTo>
                  <a:lnTo>
                    <a:pt x="101869" y="934160"/>
                  </a:lnTo>
                  <a:close/>
                  <a:moveTo>
                    <a:pt x="119208" y="927657"/>
                  </a:moveTo>
                  <a:lnTo>
                    <a:pt x="119208" y="927657"/>
                  </a:lnTo>
                  <a:cubicBezTo>
                    <a:pt x="104036" y="912486"/>
                    <a:pt x="132213" y="892979"/>
                    <a:pt x="136548" y="875639"/>
                  </a:cubicBezTo>
                  <a:cubicBezTo>
                    <a:pt x="140883" y="856132"/>
                    <a:pt x="138715" y="838793"/>
                    <a:pt x="145217" y="819286"/>
                  </a:cubicBezTo>
                  <a:cubicBezTo>
                    <a:pt x="143050" y="821454"/>
                    <a:pt x="140883" y="825789"/>
                    <a:pt x="138715" y="830123"/>
                  </a:cubicBezTo>
                  <a:cubicBezTo>
                    <a:pt x="132213" y="840961"/>
                    <a:pt x="125711" y="851798"/>
                    <a:pt x="121376" y="862635"/>
                  </a:cubicBezTo>
                  <a:cubicBezTo>
                    <a:pt x="117041" y="873472"/>
                    <a:pt x="114874" y="884309"/>
                    <a:pt x="117041" y="892979"/>
                  </a:cubicBezTo>
                  <a:cubicBezTo>
                    <a:pt x="117041" y="892979"/>
                    <a:pt x="117041" y="892979"/>
                    <a:pt x="117041" y="892979"/>
                  </a:cubicBezTo>
                  <a:cubicBezTo>
                    <a:pt x="117041" y="892979"/>
                    <a:pt x="117041" y="892979"/>
                    <a:pt x="117041" y="892979"/>
                  </a:cubicBezTo>
                  <a:cubicBezTo>
                    <a:pt x="114874" y="882142"/>
                    <a:pt x="117041" y="871304"/>
                    <a:pt x="119208" y="862635"/>
                  </a:cubicBezTo>
                  <a:cubicBezTo>
                    <a:pt x="121376" y="853965"/>
                    <a:pt x="125711" y="845295"/>
                    <a:pt x="127878" y="838793"/>
                  </a:cubicBezTo>
                  <a:cubicBezTo>
                    <a:pt x="117041" y="849630"/>
                    <a:pt x="106204" y="864802"/>
                    <a:pt x="101869" y="879974"/>
                  </a:cubicBezTo>
                  <a:cubicBezTo>
                    <a:pt x="99702" y="895146"/>
                    <a:pt x="99702" y="921155"/>
                    <a:pt x="119208" y="927657"/>
                  </a:cubicBezTo>
                  <a:lnTo>
                    <a:pt x="119208" y="927657"/>
                  </a:lnTo>
                  <a:close/>
                  <a:moveTo>
                    <a:pt x="84530" y="864802"/>
                  </a:moveTo>
                  <a:lnTo>
                    <a:pt x="84530" y="864802"/>
                  </a:lnTo>
                  <a:cubicBezTo>
                    <a:pt x="88864" y="843128"/>
                    <a:pt x="54186" y="843128"/>
                    <a:pt x="41181" y="830123"/>
                  </a:cubicBezTo>
                  <a:cubicBezTo>
                    <a:pt x="26009" y="814951"/>
                    <a:pt x="19507" y="799779"/>
                    <a:pt x="4335" y="786775"/>
                  </a:cubicBezTo>
                  <a:cubicBezTo>
                    <a:pt x="8670" y="788942"/>
                    <a:pt x="13005" y="788942"/>
                    <a:pt x="15172" y="791110"/>
                  </a:cubicBezTo>
                  <a:cubicBezTo>
                    <a:pt x="26009" y="795445"/>
                    <a:pt x="36846" y="801947"/>
                    <a:pt x="47683" y="810617"/>
                  </a:cubicBezTo>
                  <a:cubicBezTo>
                    <a:pt x="56353" y="817119"/>
                    <a:pt x="62855" y="825789"/>
                    <a:pt x="67190" y="834458"/>
                  </a:cubicBezTo>
                  <a:cubicBezTo>
                    <a:pt x="67190" y="834458"/>
                    <a:pt x="67190" y="834458"/>
                    <a:pt x="67190" y="834458"/>
                  </a:cubicBezTo>
                  <a:cubicBezTo>
                    <a:pt x="67190" y="834458"/>
                    <a:pt x="67190" y="834458"/>
                    <a:pt x="67190" y="834458"/>
                  </a:cubicBezTo>
                  <a:cubicBezTo>
                    <a:pt x="62855" y="825789"/>
                    <a:pt x="56353" y="817119"/>
                    <a:pt x="47683" y="810617"/>
                  </a:cubicBezTo>
                  <a:cubicBezTo>
                    <a:pt x="41181" y="804114"/>
                    <a:pt x="34679" y="799779"/>
                    <a:pt x="26009" y="795445"/>
                  </a:cubicBezTo>
                  <a:cubicBezTo>
                    <a:pt x="41181" y="799779"/>
                    <a:pt x="58520" y="806282"/>
                    <a:pt x="69358" y="817119"/>
                  </a:cubicBezTo>
                  <a:cubicBezTo>
                    <a:pt x="82362" y="825789"/>
                    <a:pt x="95367" y="849630"/>
                    <a:pt x="84530" y="864802"/>
                  </a:cubicBezTo>
                  <a:lnTo>
                    <a:pt x="84530" y="864802"/>
                  </a:lnTo>
                  <a:close/>
                  <a:moveTo>
                    <a:pt x="99702" y="860467"/>
                  </a:moveTo>
                  <a:lnTo>
                    <a:pt x="99702" y="860467"/>
                  </a:lnTo>
                  <a:cubicBezTo>
                    <a:pt x="82362" y="851798"/>
                    <a:pt x="84530" y="825789"/>
                    <a:pt x="88864" y="810617"/>
                  </a:cubicBezTo>
                  <a:cubicBezTo>
                    <a:pt x="93199" y="795445"/>
                    <a:pt x="106204" y="782440"/>
                    <a:pt x="119208" y="771603"/>
                  </a:cubicBezTo>
                  <a:cubicBezTo>
                    <a:pt x="114874" y="778105"/>
                    <a:pt x="110539" y="786775"/>
                    <a:pt x="108371" y="795445"/>
                  </a:cubicBezTo>
                  <a:cubicBezTo>
                    <a:pt x="104036" y="804114"/>
                    <a:pt x="101869" y="814951"/>
                    <a:pt x="101869" y="825789"/>
                  </a:cubicBezTo>
                  <a:cubicBezTo>
                    <a:pt x="101869" y="825789"/>
                    <a:pt x="101869" y="825789"/>
                    <a:pt x="101869" y="827956"/>
                  </a:cubicBezTo>
                  <a:cubicBezTo>
                    <a:pt x="101869" y="827956"/>
                    <a:pt x="101869" y="827956"/>
                    <a:pt x="101869" y="827956"/>
                  </a:cubicBezTo>
                  <a:cubicBezTo>
                    <a:pt x="101869" y="817119"/>
                    <a:pt x="104036" y="806282"/>
                    <a:pt x="108371" y="797612"/>
                  </a:cubicBezTo>
                  <a:cubicBezTo>
                    <a:pt x="112706" y="786775"/>
                    <a:pt x="121376" y="775938"/>
                    <a:pt x="130045" y="767268"/>
                  </a:cubicBezTo>
                  <a:cubicBezTo>
                    <a:pt x="132213" y="765101"/>
                    <a:pt x="134380" y="760766"/>
                    <a:pt x="138715" y="758598"/>
                  </a:cubicBezTo>
                  <a:cubicBezTo>
                    <a:pt x="130045" y="778105"/>
                    <a:pt x="130045" y="795445"/>
                    <a:pt x="123543" y="812784"/>
                  </a:cubicBezTo>
                  <a:cubicBezTo>
                    <a:pt x="117041" y="825789"/>
                    <a:pt x="86697" y="843128"/>
                    <a:pt x="99702" y="860467"/>
                  </a:cubicBezTo>
                  <a:lnTo>
                    <a:pt x="99702" y="860467"/>
                  </a:lnTo>
                  <a:close/>
                  <a:moveTo>
                    <a:pt x="73692" y="793277"/>
                  </a:moveTo>
                  <a:lnTo>
                    <a:pt x="73692" y="793277"/>
                  </a:lnTo>
                  <a:cubicBezTo>
                    <a:pt x="86697" y="780273"/>
                    <a:pt x="75860" y="754264"/>
                    <a:pt x="65023" y="743426"/>
                  </a:cubicBezTo>
                  <a:cubicBezTo>
                    <a:pt x="56353" y="732589"/>
                    <a:pt x="39014" y="723920"/>
                    <a:pt x="23842" y="717417"/>
                  </a:cubicBezTo>
                  <a:cubicBezTo>
                    <a:pt x="30344" y="721752"/>
                    <a:pt x="36846" y="728255"/>
                    <a:pt x="43348" y="734757"/>
                  </a:cubicBezTo>
                  <a:cubicBezTo>
                    <a:pt x="49851" y="741259"/>
                    <a:pt x="56353" y="749929"/>
                    <a:pt x="58520" y="760766"/>
                  </a:cubicBezTo>
                  <a:cubicBezTo>
                    <a:pt x="58520" y="760766"/>
                    <a:pt x="58520" y="760766"/>
                    <a:pt x="58520" y="760766"/>
                  </a:cubicBezTo>
                  <a:cubicBezTo>
                    <a:pt x="58520" y="760766"/>
                    <a:pt x="58520" y="760766"/>
                    <a:pt x="58520" y="760766"/>
                  </a:cubicBezTo>
                  <a:cubicBezTo>
                    <a:pt x="56353" y="749929"/>
                    <a:pt x="47683" y="741259"/>
                    <a:pt x="41181" y="734757"/>
                  </a:cubicBezTo>
                  <a:cubicBezTo>
                    <a:pt x="32511" y="726087"/>
                    <a:pt x="21674" y="719585"/>
                    <a:pt x="10837" y="713083"/>
                  </a:cubicBezTo>
                  <a:cubicBezTo>
                    <a:pt x="6502" y="710915"/>
                    <a:pt x="4335" y="708748"/>
                    <a:pt x="0" y="706580"/>
                  </a:cubicBezTo>
                  <a:cubicBezTo>
                    <a:pt x="15172" y="721752"/>
                    <a:pt x="19507" y="736924"/>
                    <a:pt x="32511" y="754264"/>
                  </a:cubicBezTo>
                  <a:cubicBezTo>
                    <a:pt x="43348" y="767268"/>
                    <a:pt x="80195" y="771603"/>
                    <a:pt x="73692" y="793277"/>
                  </a:cubicBezTo>
                  <a:lnTo>
                    <a:pt x="73692" y="793277"/>
                  </a:lnTo>
                  <a:close/>
                  <a:moveTo>
                    <a:pt x="88864" y="791110"/>
                  </a:moveTo>
                  <a:lnTo>
                    <a:pt x="88864" y="791110"/>
                  </a:lnTo>
                  <a:cubicBezTo>
                    <a:pt x="78027" y="771603"/>
                    <a:pt x="110539" y="758598"/>
                    <a:pt x="117041" y="745594"/>
                  </a:cubicBezTo>
                  <a:cubicBezTo>
                    <a:pt x="125711" y="728255"/>
                    <a:pt x="125711" y="710915"/>
                    <a:pt x="136548" y="691408"/>
                  </a:cubicBezTo>
                  <a:cubicBezTo>
                    <a:pt x="134380" y="693576"/>
                    <a:pt x="130045" y="695743"/>
                    <a:pt x="127878" y="700078"/>
                  </a:cubicBezTo>
                  <a:cubicBezTo>
                    <a:pt x="119208" y="708748"/>
                    <a:pt x="110539" y="717417"/>
                    <a:pt x="104036" y="728255"/>
                  </a:cubicBezTo>
                  <a:cubicBezTo>
                    <a:pt x="99702" y="736924"/>
                    <a:pt x="93199" y="747761"/>
                    <a:pt x="93199" y="758598"/>
                  </a:cubicBezTo>
                  <a:cubicBezTo>
                    <a:pt x="93199" y="758598"/>
                    <a:pt x="93199" y="758598"/>
                    <a:pt x="93199" y="758598"/>
                  </a:cubicBezTo>
                  <a:cubicBezTo>
                    <a:pt x="93199" y="758598"/>
                    <a:pt x="93199" y="758598"/>
                    <a:pt x="93199" y="756431"/>
                  </a:cubicBezTo>
                  <a:cubicBezTo>
                    <a:pt x="93199" y="745594"/>
                    <a:pt x="97534" y="736924"/>
                    <a:pt x="101869" y="726087"/>
                  </a:cubicBezTo>
                  <a:cubicBezTo>
                    <a:pt x="106204" y="719585"/>
                    <a:pt x="110539" y="710915"/>
                    <a:pt x="114874" y="704413"/>
                  </a:cubicBezTo>
                  <a:cubicBezTo>
                    <a:pt x="101869" y="713083"/>
                    <a:pt x="88864" y="726087"/>
                    <a:pt x="82362" y="739092"/>
                  </a:cubicBezTo>
                  <a:cubicBezTo>
                    <a:pt x="78027" y="754264"/>
                    <a:pt x="73692" y="782440"/>
                    <a:pt x="88864" y="791110"/>
                  </a:cubicBezTo>
                  <a:lnTo>
                    <a:pt x="88864" y="791110"/>
                  </a:lnTo>
                  <a:close/>
                  <a:moveTo>
                    <a:pt x="69358" y="721752"/>
                  </a:moveTo>
                  <a:lnTo>
                    <a:pt x="69358" y="721752"/>
                  </a:lnTo>
                  <a:cubicBezTo>
                    <a:pt x="78027" y="702245"/>
                    <a:pt x="43348" y="693576"/>
                    <a:pt x="34679" y="680571"/>
                  </a:cubicBezTo>
                  <a:cubicBezTo>
                    <a:pt x="23842" y="663232"/>
                    <a:pt x="21674" y="648060"/>
                    <a:pt x="6502" y="630720"/>
                  </a:cubicBezTo>
                  <a:cubicBezTo>
                    <a:pt x="10837" y="632888"/>
                    <a:pt x="13005" y="635055"/>
                    <a:pt x="17339" y="637223"/>
                  </a:cubicBezTo>
                  <a:cubicBezTo>
                    <a:pt x="28177" y="643725"/>
                    <a:pt x="36846" y="652395"/>
                    <a:pt x="45516" y="661064"/>
                  </a:cubicBezTo>
                  <a:cubicBezTo>
                    <a:pt x="52018" y="669734"/>
                    <a:pt x="58520" y="678404"/>
                    <a:pt x="60688" y="689241"/>
                  </a:cubicBezTo>
                  <a:cubicBezTo>
                    <a:pt x="60688" y="689241"/>
                    <a:pt x="60688" y="689241"/>
                    <a:pt x="60688" y="689241"/>
                  </a:cubicBezTo>
                  <a:cubicBezTo>
                    <a:pt x="60688" y="689241"/>
                    <a:pt x="60688" y="689241"/>
                    <a:pt x="60688" y="687073"/>
                  </a:cubicBezTo>
                  <a:cubicBezTo>
                    <a:pt x="58520" y="676236"/>
                    <a:pt x="54186" y="667567"/>
                    <a:pt x="47683" y="658897"/>
                  </a:cubicBezTo>
                  <a:cubicBezTo>
                    <a:pt x="43348" y="652395"/>
                    <a:pt x="36846" y="645892"/>
                    <a:pt x="30344" y="639390"/>
                  </a:cubicBezTo>
                  <a:cubicBezTo>
                    <a:pt x="45516" y="645892"/>
                    <a:pt x="60688" y="656729"/>
                    <a:pt x="69358" y="669734"/>
                  </a:cubicBezTo>
                  <a:cubicBezTo>
                    <a:pt x="75860" y="682739"/>
                    <a:pt x="82362" y="708748"/>
                    <a:pt x="69358" y="721752"/>
                  </a:cubicBezTo>
                  <a:lnTo>
                    <a:pt x="69358" y="721752"/>
                  </a:lnTo>
                  <a:close/>
                  <a:moveTo>
                    <a:pt x="84530" y="721752"/>
                  </a:moveTo>
                  <a:lnTo>
                    <a:pt x="84530" y="721752"/>
                  </a:lnTo>
                  <a:cubicBezTo>
                    <a:pt x="69358" y="710915"/>
                    <a:pt x="75860" y="684906"/>
                    <a:pt x="84530" y="669734"/>
                  </a:cubicBezTo>
                  <a:cubicBezTo>
                    <a:pt x="93199" y="656729"/>
                    <a:pt x="108371" y="645892"/>
                    <a:pt x="121376" y="639390"/>
                  </a:cubicBezTo>
                  <a:cubicBezTo>
                    <a:pt x="114874" y="645892"/>
                    <a:pt x="110539" y="652395"/>
                    <a:pt x="106204" y="658897"/>
                  </a:cubicBezTo>
                  <a:cubicBezTo>
                    <a:pt x="99702" y="667567"/>
                    <a:pt x="95367" y="676236"/>
                    <a:pt x="93199" y="687073"/>
                  </a:cubicBezTo>
                  <a:cubicBezTo>
                    <a:pt x="93199" y="687073"/>
                    <a:pt x="93199" y="687073"/>
                    <a:pt x="93199" y="689241"/>
                  </a:cubicBezTo>
                  <a:cubicBezTo>
                    <a:pt x="93199" y="689241"/>
                    <a:pt x="93199" y="689241"/>
                    <a:pt x="93199" y="689241"/>
                  </a:cubicBezTo>
                  <a:cubicBezTo>
                    <a:pt x="95367" y="678404"/>
                    <a:pt x="99702" y="669734"/>
                    <a:pt x="106204" y="661064"/>
                  </a:cubicBezTo>
                  <a:cubicBezTo>
                    <a:pt x="112706" y="650227"/>
                    <a:pt x="123543" y="643725"/>
                    <a:pt x="132213" y="635055"/>
                  </a:cubicBezTo>
                  <a:cubicBezTo>
                    <a:pt x="134380" y="632888"/>
                    <a:pt x="138715" y="630720"/>
                    <a:pt x="143050" y="628553"/>
                  </a:cubicBezTo>
                  <a:cubicBezTo>
                    <a:pt x="130045" y="645892"/>
                    <a:pt x="127878" y="661064"/>
                    <a:pt x="117041" y="680571"/>
                  </a:cubicBezTo>
                  <a:cubicBezTo>
                    <a:pt x="110539" y="691408"/>
                    <a:pt x="75860" y="702245"/>
                    <a:pt x="84530" y="721752"/>
                  </a:cubicBezTo>
                  <a:lnTo>
                    <a:pt x="84530" y="721752"/>
                  </a:lnTo>
                  <a:close/>
                  <a:moveTo>
                    <a:pt x="71525" y="650227"/>
                  </a:moveTo>
                  <a:lnTo>
                    <a:pt x="71525" y="650227"/>
                  </a:lnTo>
                  <a:cubicBezTo>
                    <a:pt x="86697" y="639390"/>
                    <a:pt x="82362" y="613381"/>
                    <a:pt x="73692" y="600376"/>
                  </a:cubicBezTo>
                  <a:cubicBezTo>
                    <a:pt x="67190" y="587372"/>
                    <a:pt x="52018" y="574367"/>
                    <a:pt x="39014" y="567865"/>
                  </a:cubicBezTo>
                  <a:cubicBezTo>
                    <a:pt x="45516" y="574367"/>
                    <a:pt x="49851" y="580870"/>
                    <a:pt x="54186" y="589539"/>
                  </a:cubicBezTo>
                  <a:cubicBezTo>
                    <a:pt x="58520" y="598209"/>
                    <a:pt x="62855" y="609046"/>
                    <a:pt x="65023" y="617716"/>
                  </a:cubicBezTo>
                  <a:cubicBezTo>
                    <a:pt x="65023" y="617716"/>
                    <a:pt x="65023" y="617716"/>
                    <a:pt x="65023" y="619883"/>
                  </a:cubicBezTo>
                  <a:cubicBezTo>
                    <a:pt x="65023" y="619883"/>
                    <a:pt x="65023" y="619883"/>
                    <a:pt x="65023" y="619883"/>
                  </a:cubicBezTo>
                  <a:cubicBezTo>
                    <a:pt x="65023" y="609046"/>
                    <a:pt x="58520" y="600376"/>
                    <a:pt x="54186" y="591707"/>
                  </a:cubicBezTo>
                  <a:cubicBezTo>
                    <a:pt x="47683" y="580870"/>
                    <a:pt x="39014" y="572200"/>
                    <a:pt x="28177" y="563530"/>
                  </a:cubicBezTo>
                  <a:cubicBezTo>
                    <a:pt x="26009" y="561363"/>
                    <a:pt x="21674" y="559195"/>
                    <a:pt x="19507" y="554861"/>
                  </a:cubicBezTo>
                  <a:cubicBezTo>
                    <a:pt x="32511" y="572200"/>
                    <a:pt x="32511" y="589539"/>
                    <a:pt x="41181" y="606879"/>
                  </a:cubicBezTo>
                  <a:cubicBezTo>
                    <a:pt x="49851" y="619883"/>
                    <a:pt x="84530" y="630720"/>
                    <a:pt x="71525" y="650227"/>
                  </a:cubicBezTo>
                  <a:lnTo>
                    <a:pt x="71525" y="650227"/>
                  </a:lnTo>
                  <a:close/>
                  <a:moveTo>
                    <a:pt x="88864" y="650227"/>
                  </a:moveTo>
                  <a:lnTo>
                    <a:pt x="88864" y="650227"/>
                  </a:lnTo>
                  <a:cubicBezTo>
                    <a:pt x="80195" y="630720"/>
                    <a:pt x="117041" y="624218"/>
                    <a:pt x="125711" y="611214"/>
                  </a:cubicBezTo>
                  <a:cubicBezTo>
                    <a:pt x="138715" y="596042"/>
                    <a:pt x="140883" y="578702"/>
                    <a:pt x="156055" y="563530"/>
                  </a:cubicBezTo>
                  <a:cubicBezTo>
                    <a:pt x="151720" y="565698"/>
                    <a:pt x="149552" y="567865"/>
                    <a:pt x="145217" y="570033"/>
                  </a:cubicBezTo>
                  <a:cubicBezTo>
                    <a:pt x="134380" y="576535"/>
                    <a:pt x="123543" y="583037"/>
                    <a:pt x="114874" y="593874"/>
                  </a:cubicBezTo>
                  <a:cubicBezTo>
                    <a:pt x="108371" y="602544"/>
                    <a:pt x="101869" y="611214"/>
                    <a:pt x="99702" y="619883"/>
                  </a:cubicBezTo>
                  <a:cubicBezTo>
                    <a:pt x="99702" y="619883"/>
                    <a:pt x="99702" y="619883"/>
                    <a:pt x="99702" y="619883"/>
                  </a:cubicBezTo>
                  <a:cubicBezTo>
                    <a:pt x="99702" y="619883"/>
                    <a:pt x="99702" y="619883"/>
                    <a:pt x="99702" y="619883"/>
                  </a:cubicBezTo>
                  <a:cubicBezTo>
                    <a:pt x="101869" y="609046"/>
                    <a:pt x="108371" y="600376"/>
                    <a:pt x="114874" y="593874"/>
                  </a:cubicBezTo>
                  <a:cubicBezTo>
                    <a:pt x="121376" y="587372"/>
                    <a:pt x="125711" y="580870"/>
                    <a:pt x="132213" y="576535"/>
                  </a:cubicBezTo>
                  <a:cubicBezTo>
                    <a:pt x="117041" y="583037"/>
                    <a:pt x="101869" y="591707"/>
                    <a:pt x="93199" y="604711"/>
                  </a:cubicBezTo>
                  <a:cubicBezTo>
                    <a:pt x="84530" y="613381"/>
                    <a:pt x="75860" y="639390"/>
                    <a:pt x="88864" y="650227"/>
                  </a:cubicBezTo>
                  <a:lnTo>
                    <a:pt x="88864" y="650227"/>
                  </a:lnTo>
                  <a:close/>
                  <a:moveTo>
                    <a:pt x="84530" y="578702"/>
                  </a:moveTo>
                  <a:lnTo>
                    <a:pt x="84530" y="578702"/>
                  </a:lnTo>
                  <a:cubicBezTo>
                    <a:pt x="97534" y="561363"/>
                    <a:pt x="65023" y="546191"/>
                    <a:pt x="58520" y="531019"/>
                  </a:cubicBezTo>
                  <a:cubicBezTo>
                    <a:pt x="52018" y="511512"/>
                    <a:pt x="52018" y="496340"/>
                    <a:pt x="41181" y="476833"/>
                  </a:cubicBezTo>
                  <a:cubicBezTo>
                    <a:pt x="43348" y="479001"/>
                    <a:pt x="47683" y="483336"/>
                    <a:pt x="49851" y="485503"/>
                  </a:cubicBezTo>
                  <a:cubicBezTo>
                    <a:pt x="58520" y="494173"/>
                    <a:pt x="65023" y="505010"/>
                    <a:pt x="71525" y="515847"/>
                  </a:cubicBezTo>
                  <a:cubicBezTo>
                    <a:pt x="75860" y="524517"/>
                    <a:pt x="80195" y="535354"/>
                    <a:pt x="80195" y="546191"/>
                  </a:cubicBezTo>
                  <a:cubicBezTo>
                    <a:pt x="80195" y="546191"/>
                    <a:pt x="80195" y="546191"/>
                    <a:pt x="80195" y="546191"/>
                  </a:cubicBezTo>
                  <a:cubicBezTo>
                    <a:pt x="80195" y="546191"/>
                    <a:pt x="80195" y="546191"/>
                    <a:pt x="80195" y="544023"/>
                  </a:cubicBezTo>
                  <a:cubicBezTo>
                    <a:pt x="80195" y="533186"/>
                    <a:pt x="78027" y="522349"/>
                    <a:pt x="73692" y="513680"/>
                  </a:cubicBezTo>
                  <a:cubicBezTo>
                    <a:pt x="69358" y="505010"/>
                    <a:pt x="65023" y="498508"/>
                    <a:pt x="60688" y="492005"/>
                  </a:cubicBezTo>
                  <a:cubicBezTo>
                    <a:pt x="73692" y="500675"/>
                    <a:pt x="86697" y="513680"/>
                    <a:pt x="91032" y="528852"/>
                  </a:cubicBezTo>
                  <a:cubicBezTo>
                    <a:pt x="97534" y="544023"/>
                    <a:pt x="99702" y="570033"/>
                    <a:pt x="84530" y="578702"/>
                  </a:cubicBezTo>
                  <a:lnTo>
                    <a:pt x="84530" y="578702"/>
                  </a:lnTo>
                  <a:close/>
                  <a:moveTo>
                    <a:pt x="99702" y="583037"/>
                  </a:moveTo>
                  <a:lnTo>
                    <a:pt x="99702" y="583037"/>
                  </a:lnTo>
                  <a:cubicBezTo>
                    <a:pt x="86697" y="570033"/>
                    <a:pt x="99702" y="544023"/>
                    <a:pt x="110539" y="533186"/>
                  </a:cubicBezTo>
                  <a:cubicBezTo>
                    <a:pt x="121376" y="522349"/>
                    <a:pt x="138715" y="513680"/>
                    <a:pt x="153887" y="509345"/>
                  </a:cubicBezTo>
                  <a:cubicBezTo>
                    <a:pt x="147385" y="513680"/>
                    <a:pt x="140883" y="520182"/>
                    <a:pt x="134380" y="526684"/>
                  </a:cubicBezTo>
                  <a:cubicBezTo>
                    <a:pt x="127878" y="533186"/>
                    <a:pt x="119208" y="541856"/>
                    <a:pt x="117041" y="552693"/>
                  </a:cubicBezTo>
                  <a:cubicBezTo>
                    <a:pt x="117041" y="552693"/>
                    <a:pt x="117041" y="552693"/>
                    <a:pt x="117041" y="552693"/>
                  </a:cubicBezTo>
                  <a:cubicBezTo>
                    <a:pt x="117041" y="552693"/>
                    <a:pt x="117041" y="552693"/>
                    <a:pt x="117041" y="552693"/>
                  </a:cubicBezTo>
                  <a:cubicBezTo>
                    <a:pt x="121376" y="541856"/>
                    <a:pt x="127878" y="535354"/>
                    <a:pt x="136548" y="526684"/>
                  </a:cubicBezTo>
                  <a:cubicBezTo>
                    <a:pt x="145217" y="518014"/>
                    <a:pt x="156055" y="511512"/>
                    <a:pt x="169059" y="507177"/>
                  </a:cubicBezTo>
                  <a:cubicBezTo>
                    <a:pt x="173394" y="505010"/>
                    <a:pt x="175561" y="502842"/>
                    <a:pt x="179896" y="502842"/>
                  </a:cubicBezTo>
                  <a:cubicBezTo>
                    <a:pt x="162557" y="515847"/>
                    <a:pt x="158222" y="533186"/>
                    <a:pt x="143050" y="548358"/>
                  </a:cubicBezTo>
                  <a:cubicBezTo>
                    <a:pt x="130045" y="559195"/>
                    <a:pt x="95367" y="561363"/>
                    <a:pt x="99702" y="583037"/>
                  </a:cubicBezTo>
                  <a:lnTo>
                    <a:pt x="99702" y="583037"/>
                  </a:lnTo>
                  <a:close/>
                  <a:moveTo>
                    <a:pt x="101869" y="509345"/>
                  </a:moveTo>
                  <a:lnTo>
                    <a:pt x="101869" y="509345"/>
                  </a:lnTo>
                  <a:cubicBezTo>
                    <a:pt x="119208" y="502842"/>
                    <a:pt x="119208" y="474666"/>
                    <a:pt x="114874" y="459494"/>
                  </a:cubicBezTo>
                  <a:cubicBezTo>
                    <a:pt x="110539" y="444322"/>
                    <a:pt x="99702" y="429150"/>
                    <a:pt x="88864" y="420480"/>
                  </a:cubicBezTo>
                  <a:cubicBezTo>
                    <a:pt x="93199" y="429150"/>
                    <a:pt x="95367" y="435652"/>
                    <a:pt x="99702" y="444322"/>
                  </a:cubicBezTo>
                  <a:cubicBezTo>
                    <a:pt x="104036" y="452992"/>
                    <a:pt x="106204" y="463829"/>
                    <a:pt x="104036" y="474666"/>
                  </a:cubicBezTo>
                  <a:cubicBezTo>
                    <a:pt x="104036" y="474666"/>
                    <a:pt x="104036" y="474666"/>
                    <a:pt x="104036" y="476833"/>
                  </a:cubicBezTo>
                  <a:cubicBezTo>
                    <a:pt x="104036" y="476833"/>
                    <a:pt x="104036" y="476833"/>
                    <a:pt x="104036" y="476833"/>
                  </a:cubicBezTo>
                  <a:cubicBezTo>
                    <a:pt x="106204" y="465996"/>
                    <a:pt x="101869" y="455159"/>
                    <a:pt x="99702" y="446489"/>
                  </a:cubicBezTo>
                  <a:cubicBezTo>
                    <a:pt x="95367" y="435652"/>
                    <a:pt x="88864" y="424815"/>
                    <a:pt x="80195" y="413978"/>
                  </a:cubicBezTo>
                  <a:cubicBezTo>
                    <a:pt x="78027" y="409643"/>
                    <a:pt x="75860" y="407476"/>
                    <a:pt x="73692" y="405308"/>
                  </a:cubicBezTo>
                  <a:cubicBezTo>
                    <a:pt x="82362" y="424815"/>
                    <a:pt x="80195" y="442155"/>
                    <a:pt x="84530" y="461661"/>
                  </a:cubicBezTo>
                  <a:cubicBezTo>
                    <a:pt x="86697" y="474666"/>
                    <a:pt x="117041" y="494173"/>
                    <a:pt x="101869" y="509345"/>
                  </a:cubicBezTo>
                  <a:lnTo>
                    <a:pt x="101869" y="509345"/>
                  </a:lnTo>
                  <a:close/>
                  <a:moveTo>
                    <a:pt x="119208" y="513680"/>
                  </a:moveTo>
                  <a:lnTo>
                    <a:pt x="119208" y="513680"/>
                  </a:lnTo>
                  <a:cubicBezTo>
                    <a:pt x="117041" y="492005"/>
                    <a:pt x="151720" y="494173"/>
                    <a:pt x="162557" y="483336"/>
                  </a:cubicBezTo>
                  <a:cubicBezTo>
                    <a:pt x="177729" y="470331"/>
                    <a:pt x="184231" y="455159"/>
                    <a:pt x="203738" y="442155"/>
                  </a:cubicBezTo>
                  <a:cubicBezTo>
                    <a:pt x="199403" y="444322"/>
                    <a:pt x="195068" y="444322"/>
                    <a:pt x="192901" y="446489"/>
                  </a:cubicBezTo>
                  <a:cubicBezTo>
                    <a:pt x="182064" y="450824"/>
                    <a:pt x="169059" y="455159"/>
                    <a:pt x="160389" y="463829"/>
                  </a:cubicBezTo>
                  <a:cubicBezTo>
                    <a:pt x="151720" y="470331"/>
                    <a:pt x="143050" y="476833"/>
                    <a:pt x="138715" y="487670"/>
                  </a:cubicBezTo>
                  <a:cubicBezTo>
                    <a:pt x="138715" y="487670"/>
                    <a:pt x="138715" y="487670"/>
                    <a:pt x="138715" y="487670"/>
                  </a:cubicBezTo>
                  <a:cubicBezTo>
                    <a:pt x="138715" y="487670"/>
                    <a:pt x="138715" y="487670"/>
                    <a:pt x="138715" y="487670"/>
                  </a:cubicBezTo>
                  <a:cubicBezTo>
                    <a:pt x="143050" y="479001"/>
                    <a:pt x="151720" y="470331"/>
                    <a:pt x="158222" y="463829"/>
                  </a:cubicBezTo>
                  <a:cubicBezTo>
                    <a:pt x="164724" y="459494"/>
                    <a:pt x="171227" y="452992"/>
                    <a:pt x="179896" y="450824"/>
                  </a:cubicBezTo>
                  <a:cubicBezTo>
                    <a:pt x="164724" y="452992"/>
                    <a:pt x="147385" y="459494"/>
                    <a:pt x="134380" y="468164"/>
                  </a:cubicBezTo>
                  <a:cubicBezTo>
                    <a:pt x="121376" y="476833"/>
                    <a:pt x="108371" y="498508"/>
                    <a:pt x="119208" y="513680"/>
                  </a:cubicBezTo>
                  <a:lnTo>
                    <a:pt x="119208" y="513680"/>
                  </a:lnTo>
                  <a:close/>
                  <a:moveTo>
                    <a:pt x="127878" y="442155"/>
                  </a:moveTo>
                  <a:lnTo>
                    <a:pt x="127878" y="442155"/>
                  </a:lnTo>
                  <a:cubicBezTo>
                    <a:pt x="145217" y="426983"/>
                    <a:pt x="117041" y="405308"/>
                    <a:pt x="112706" y="390136"/>
                  </a:cubicBezTo>
                  <a:cubicBezTo>
                    <a:pt x="108371" y="370630"/>
                    <a:pt x="112706" y="353290"/>
                    <a:pt x="108371" y="333783"/>
                  </a:cubicBezTo>
                  <a:cubicBezTo>
                    <a:pt x="110539" y="338118"/>
                    <a:pt x="112706" y="340286"/>
                    <a:pt x="114874" y="344620"/>
                  </a:cubicBezTo>
                  <a:cubicBezTo>
                    <a:pt x="121376" y="355458"/>
                    <a:pt x="127878" y="366295"/>
                    <a:pt x="130045" y="379299"/>
                  </a:cubicBezTo>
                  <a:cubicBezTo>
                    <a:pt x="132213" y="390136"/>
                    <a:pt x="134380" y="400973"/>
                    <a:pt x="132213" y="409643"/>
                  </a:cubicBezTo>
                  <a:cubicBezTo>
                    <a:pt x="132213" y="409643"/>
                    <a:pt x="132213" y="409643"/>
                    <a:pt x="132213" y="409643"/>
                  </a:cubicBezTo>
                  <a:cubicBezTo>
                    <a:pt x="132213" y="409643"/>
                    <a:pt x="132213" y="409643"/>
                    <a:pt x="132213" y="409643"/>
                  </a:cubicBezTo>
                  <a:cubicBezTo>
                    <a:pt x="134380" y="398806"/>
                    <a:pt x="134380" y="387969"/>
                    <a:pt x="132213" y="379299"/>
                  </a:cubicBezTo>
                  <a:cubicBezTo>
                    <a:pt x="130045" y="370630"/>
                    <a:pt x="127878" y="361960"/>
                    <a:pt x="123543" y="355458"/>
                  </a:cubicBezTo>
                  <a:cubicBezTo>
                    <a:pt x="134380" y="366295"/>
                    <a:pt x="143050" y="383634"/>
                    <a:pt x="145217" y="398806"/>
                  </a:cubicBezTo>
                  <a:cubicBezTo>
                    <a:pt x="149552" y="409643"/>
                    <a:pt x="145217" y="437820"/>
                    <a:pt x="127878" y="442155"/>
                  </a:cubicBezTo>
                  <a:lnTo>
                    <a:pt x="127878" y="442155"/>
                  </a:lnTo>
                  <a:close/>
                  <a:moveTo>
                    <a:pt x="143050" y="448657"/>
                  </a:moveTo>
                  <a:lnTo>
                    <a:pt x="143050" y="448657"/>
                  </a:lnTo>
                  <a:cubicBezTo>
                    <a:pt x="134380" y="433485"/>
                    <a:pt x="151720" y="411811"/>
                    <a:pt x="164724" y="403141"/>
                  </a:cubicBezTo>
                  <a:cubicBezTo>
                    <a:pt x="177729" y="394471"/>
                    <a:pt x="195068" y="390136"/>
                    <a:pt x="210240" y="390136"/>
                  </a:cubicBezTo>
                  <a:cubicBezTo>
                    <a:pt x="201570" y="394471"/>
                    <a:pt x="195068" y="396639"/>
                    <a:pt x="186399" y="400973"/>
                  </a:cubicBezTo>
                  <a:cubicBezTo>
                    <a:pt x="177729" y="405308"/>
                    <a:pt x="169059" y="413978"/>
                    <a:pt x="164724" y="422648"/>
                  </a:cubicBezTo>
                  <a:cubicBezTo>
                    <a:pt x="164724" y="422648"/>
                    <a:pt x="164724" y="422648"/>
                    <a:pt x="164724" y="422648"/>
                  </a:cubicBezTo>
                  <a:cubicBezTo>
                    <a:pt x="164724" y="422648"/>
                    <a:pt x="164724" y="422648"/>
                    <a:pt x="164724" y="422648"/>
                  </a:cubicBezTo>
                  <a:cubicBezTo>
                    <a:pt x="171227" y="413978"/>
                    <a:pt x="179896" y="407476"/>
                    <a:pt x="188566" y="403141"/>
                  </a:cubicBezTo>
                  <a:cubicBezTo>
                    <a:pt x="199403" y="396639"/>
                    <a:pt x="212408" y="392304"/>
                    <a:pt x="223245" y="390136"/>
                  </a:cubicBezTo>
                  <a:cubicBezTo>
                    <a:pt x="227580" y="390136"/>
                    <a:pt x="231914" y="387969"/>
                    <a:pt x="234082" y="387969"/>
                  </a:cubicBezTo>
                  <a:cubicBezTo>
                    <a:pt x="214575" y="398806"/>
                    <a:pt x="205905" y="411811"/>
                    <a:pt x="188566" y="424815"/>
                  </a:cubicBezTo>
                  <a:cubicBezTo>
                    <a:pt x="177729" y="431317"/>
                    <a:pt x="143050" y="426983"/>
                    <a:pt x="143050" y="448657"/>
                  </a:cubicBezTo>
                  <a:lnTo>
                    <a:pt x="143050" y="448657"/>
                  </a:lnTo>
                  <a:close/>
                  <a:moveTo>
                    <a:pt x="160389" y="379299"/>
                  </a:moveTo>
                  <a:lnTo>
                    <a:pt x="160389" y="379299"/>
                  </a:lnTo>
                  <a:cubicBezTo>
                    <a:pt x="177729" y="366295"/>
                    <a:pt x="151720" y="342453"/>
                    <a:pt x="151720" y="325114"/>
                  </a:cubicBezTo>
                  <a:cubicBezTo>
                    <a:pt x="149552" y="305607"/>
                    <a:pt x="156055" y="288267"/>
                    <a:pt x="151720" y="268761"/>
                  </a:cubicBezTo>
                  <a:cubicBezTo>
                    <a:pt x="153887" y="273095"/>
                    <a:pt x="156055" y="275263"/>
                    <a:pt x="156055" y="279598"/>
                  </a:cubicBezTo>
                  <a:cubicBezTo>
                    <a:pt x="160389" y="290435"/>
                    <a:pt x="164724" y="303439"/>
                    <a:pt x="166892" y="314276"/>
                  </a:cubicBezTo>
                  <a:cubicBezTo>
                    <a:pt x="169059" y="325114"/>
                    <a:pt x="169059" y="335951"/>
                    <a:pt x="164724" y="344620"/>
                  </a:cubicBezTo>
                  <a:cubicBezTo>
                    <a:pt x="164724" y="344620"/>
                    <a:pt x="164724" y="344620"/>
                    <a:pt x="164724" y="344620"/>
                  </a:cubicBezTo>
                  <a:cubicBezTo>
                    <a:pt x="164724" y="344620"/>
                    <a:pt x="164724" y="344620"/>
                    <a:pt x="164724" y="344620"/>
                  </a:cubicBezTo>
                  <a:cubicBezTo>
                    <a:pt x="169059" y="335951"/>
                    <a:pt x="169059" y="325114"/>
                    <a:pt x="166892" y="314276"/>
                  </a:cubicBezTo>
                  <a:cubicBezTo>
                    <a:pt x="166892" y="305607"/>
                    <a:pt x="164724" y="296937"/>
                    <a:pt x="162557" y="288267"/>
                  </a:cubicBezTo>
                  <a:cubicBezTo>
                    <a:pt x="171227" y="301272"/>
                    <a:pt x="179896" y="318611"/>
                    <a:pt x="179896" y="333783"/>
                  </a:cubicBezTo>
                  <a:cubicBezTo>
                    <a:pt x="184231" y="348955"/>
                    <a:pt x="177729" y="374964"/>
                    <a:pt x="160389" y="379299"/>
                  </a:cubicBezTo>
                  <a:lnTo>
                    <a:pt x="160389" y="379299"/>
                  </a:lnTo>
                  <a:close/>
                  <a:moveTo>
                    <a:pt x="175561" y="385801"/>
                  </a:moveTo>
                  <a:lnTo>
                    <a:pt x="175561" y="385801"/>
                  </a:lnTo>
                  <a:cubicBezTo>
                    <a:pt x="177729" y="364127"/>
                    <a:pt x="210240" y="372797"/>
                    <a:pt x="225412" y="364127"/>
                  </a:cubicBezTo>
                  <a:cubicBezTo>
                    <a:pt x="242752" y="353290"/>
                    <a:pt x="253589" y="340286"/>
                    <a:pt x="273096" y="333783"/>
                  </a:cubicBezTo>
                  <a:cubicBezTo>
                    <a:pt x="268761" y="333783"/>
                    <a:pt x="264426" y="333783"/>
                    <a:pt x="260091" y="335951"/>
                  </a:cubicBezTo>
                  <a:cubicBezTo>
                    <a:pt x="247086" y="338118"/>
                    <a:pt x="236249" y="340286"/>
                    <a:pt x="223245" y="344620"/>
                  </a:cubicBezTo>
                  <a:cubicBezTo>
                    <a:pt x="214575" y="348955"/>
                    <a:pt x="203738" y="353290"/>
                    <a:pt x="197236" y="361960"/>
                  </a:cubicBezTo>
                  <a:cubicBezTo>
                    <a:pt x="197236" y="361960"/>
                    <a:pt x="197236" y="361960"/>
                    <a:pt x="197236" y="361960"/>
                  </a:cubicBezTo>
                  <a:cubicBezTo>
                    <a:pt x="197236" y="361960"/>
                    <a:pt x="197236" y="361960"/>
                    <a:pt x="197236" y="361960"/>
                  </a:cubicBezTo>
                  <a:cubicBezTo>
                    <a:pt x="203738" y="353290"/>
                    <a:pt x="212408" y="348955"/>
                    <a:pt x="221077" y="342453"/>
                  </a:cubicBezTo>
                  <a:cubicBezTo>
                    <a:pt x="229747" y="338118"/>
                    <a:pt x="236249" y="335951"/>
                    <a:pt x="244919" y="333783"/>
                  </a:cubicBezTo>
                  <a:cubicBezTo>
                    <a:pt x="229747" y="333783"/>
                    <a:pt x="210240" y="335951"/>
                    <a:pt x="197236" y="342453"/>
                  </a:cubicBezTo>
                  <a:cubicBezTo>
                    <a:pt x="186399" y="351123"/>
                    <a:pt x="166892" y="370630"/>
                    <a:pt x="175561" y="385801"/>
                  </a:cubicBezTo>
                  <a:lnTo>
                    <a:pt x="175561" y="385801"/>
                  </a:lnTo>
                  <a:close/>
                  <a:moveTo>
                    <a:pt x="199403" y="318611"/>
                  </a:moveTo>
                  <a:lnTo>
                    <a:pt x="199403" y="318611"/>
                  </a:lnTo>
                  <a:cubicBezTo>
                    <a:pt x="218910" y="307774"/>
                    <a:pt x="195068" y="281765"/>
                    <a:pt x="195068" y="264426"/>
                  </a:cubicBezTo>
                  <a:cubicBezTo>
                    <a:pt x="195068" y="244919"/>
                    <a:pt x="203738" y="229747"/>
                    <a:pt x="201570" y="208073"/>
                  </a:cubicBezTo>
                  <a:cubicBezTo>
                    <a:pt x="203738" y="212408"/>
                    <a:pt x="203738" y="214575"/>
                    <a:pt x="205905" y="218910"/>
                  </a:cubicBezTo>
                  <a:cubicBezTo>
                    <a:pt x="210240" y="229747"/>
                    <a:pt x="212408" y="242752"/>
                    <a:pt x="214575" y="255756"/>
                  </a:cubicBezTo>
                  <a:cubicBezTo>
                    <a:pt x="214575" y="266593"/>
                    <a:pt x="214575" y="277430"/>
                    <a:pt x="210240" y="286100"/>
                  </a:cubicBezTo>
                  <a:cubicBezTo>
                    <a:pt x="210240" y="286100"/>
                    <a:pt x="210240" y="286100"/>
                    <a:pt x="210240" y="286100"/>
                  </a:cubicBezTo>
                  <a:cubicBezTo>
                    <a:pt x="210240" y="286100"/>
                    <a:pt x="210240" y="286100"/>
                    <a:pt x="210240" y="286100"/>
                  </a:cubicBezTo>
                  <a:cubicBezTo>
                    <a:pt x="214575" y="277430"/>
                    <a:pt x="216742" y="266593"/>
                    <a:pt x="216742" y="255756"/>
                  </a:cubicBezTo>
                  <a:cubicBezTo>
                    <a:pt x="216742" y="247086"/>
                    <a:pt x="216742" y="238417"/>
                    <a:pt x="214575" y="229747"/>
                  </a:cubicBezTo>
                  <a:cubicBezTo>
                    <a:pt x="221077" y="242752"/>
                    <a:pt x="227580" y="260091"/>
                    <a:pt x="227580" y="275263"/>
                  </a:cubicBezTo>
                  <a:cubicBezTo>
                    <a:pt x="227580" y="292602"/>
                    <a:pt x="218910" y="318611"/>
                    <a:pt x="199403" y="318611"/>
                  </a:cubicBezTo>
                  <a:lnTo>
                    <a:pt x="199403" y="318611"/>
                  </a:lnTo>
                  <a:close/>
                  <a:moveTo>
                    <a:pt x="212408" y="327281"/>
                  </a:moveTo>
                  <a:lnTo>
                    <a:pt x="212408" y="327281"/>
                  </a:lnTo>
                  <a:cubicBezTo>
                    <a:pt x="216742" y="305607"/>
                    <a:pt x="249254" y="318611"/>
                    <a:pt x="264426" y="312109"/>
                  </a:cubicBezTo>
                  <a:cubicBezTo>
                    <a:pt x="283933" y="303439"/>
                    <a:pt x="294770" y="292602"/>
                    <a:pt x="316444" y="286100"/>
                  </a:cubicBezTo>
                  <a:cubicBezTo>
                    <a:pt x="312109" y="286100"/>
                    <a:pt x="307774" y="286100"/>
                    <a:pt x="303439" y="286100"/>
                  </a:cubicBezTo>
                  <a:cubicBezTo>
                    <a:pt x="290435" y="286100"/>
                    <a:pt x="279598" y="288267"/>
                    <a:pt x="266593" y="290435"/>
                  </a:cubicBezTo>
                  <a:cubicBezTo>
                    <a:pt x="255756" y="292602"/>
                    <a:pt x="247086" y="296937"/>
                    <a:pt x="238417" y="305607"/>
                  </a:cubicBezTo>
                  <a:cubicBezTo>
                    <a:pt x="238417" y="305607"/>
                    <a:pt x="238417" y="305607"/>
                    <a:pt x="238417" y="305607"/>
                  </a:cubicBezTo>
                  <a:cubicBezTo>
                    <a:pt x="238417" y="305607"/>
                    <a:pt x="238417" y="305607"/>
                    <a:pt x="238417" y="305607"/>
                  </a:cubicBezTo>
                  <a:cubicBezTo>
                    <a:pt x="244919" y="296937"/>
                    <a:pt x="255756" y="292602"/>
                    <a:pt x="264426" y="290435"/>
                  </a:cubicBezTo>
                  <a:cubicBezTo>
                    <a:pt x="273096" y="288267"/>
                    <a:pt x="281765" y="286100"/>
                    <a:pt x="288268" y="283933"/>
                  </a:cubicBezTo>
                  <a:cubicBezTo>
                    <a:pt x="273096" y="281765"/>
                    <a:pt x="253589" y="281765"/>
                    <a:pt x="240584" y="288267"/>
                  </a:cubicBezTo>
                  <a:cubicBezTo>
                    <a:pt x="229747" y="292602"/>
                    <a:pt x="208073" y="309942"/>
                    <a:pt x="212408" y="327281"/>
                  </a:cubicBezTo>
                  <a:lnTo>
                    <a:pt x="212408" y="327281"/>
                  </a:lnTo>
                  <a:close/>
                  <a:moveTo>
                    <a:pt x="244919" y="262258"/>
                  </a:moveTo>
                  <a:lnTo>
                    <a:pt x="244919" y="262258"/>
                  </a:lnTo>
                  <a:cubicBezTo>
                    <a:pt x="264426" y="253589"/>
                    <a:pt x="244919" y="223245"/>
                    <a:pt x="247086" y="208073"/>
                  </a:cubicBezTo>
                  <a:cubicBezTo>
                    <a:pt x="249254" y="188566"/>
                    <a:pt x="257924" y="173394"/>
                    <a:pt x="260091" y="151720"/>
                  </a:cubicBezTo>
                  <a:cubicBezTo>
                    <a:pt x="262258" y="156055"/>
                    <a:pt x="262258" y="160389"/>
                    <a:pt x="262258" y="162557"/>
                  </a:cubicBezTo>
                  <a:cubicBezTo>
                    <a:pt x="264426" y="175561"/>
                    <a:pt x="266593" y="186398"/>
                    <a:pt x="266593" y="199403"/>
                  </a:cubicBezTo>
                  <a:cubicBezTo>
                    <a:pt x="266593" y="210240"/>
                    <a:pt x="264426" y="221077"/>
                    <a:pt x="257924" y="229747"/>
                  </a:cubicBezTo>
                  <a:cubicBezTo>
                    <a:pt x="257924" y="229747"/>
                    <a:pt x="257924" y="229747"/>
                    <a:pt x="257924" y="229747"/>
                  </a:cubicBezTo>
                  <a:cubicBezTo>
                    <a:pt x="257924" y="229747"/>
                    <a:pt x="257924" y="229747"/>
                    <a:pt x="257924" y="229747"/>
                  </a:cubicBezTo>
                  <a:cubicBezTo>
                    <a:pt x="264426" y="221077"/>
                    <a:pt x="266593" y="210240"/>
                    <a:pt x="266593" y="199403"/>
                  </a:cubicBezTo>
                  <a:cubicBezTo>
                    <a:pt x="266593" y="190733"/>
                    <a:pt x="266593" y="182064"/>
                    <a:pt x="266593" y="173394"/>
                  </a:cubicBezTo>
                  <a:cubicBezTo>
                    <a:pt x="273096" y="188566"/>
                    <a:pt x="277430" y="205905"/>
                    <a:pt x="275263" y="221077"/>
                  </a:cubicBezTo>
                  <a:cubicBezTo>
                    <a:pt x="275263" y="238417"/>
                    <a:pt x="262258" y="264426"/>
                    <a:pt x="244919" y="262258"/>
                  </a:cubicBezTo>
                  <a:lnTo>
                    <a:pt x="244919" y="262258"/>
                  </a:lnTo>
                  <a:close/>
                  <a:moveTo>
                    <a:pt x="257924" y="273095"/>
                  </a:moveTo>
                  <a:lnTo>
                    <a:pt x="257924" y="273095"/>
                  </a:lnTo>
                  <a:cubicBezTo>
                    <a:pt x="264426" y="251421"/>
                    <a:pt x="294770" y="266593"/>
                    <a:pt x="312109" y="262258"/>
                  </a:cubicBezTo>
                  <a:cubicBezTo>
                    <a:pt x="331616" y="255756"/>
                    <a:pt x="344621" y="244919"/>
                    <a:pt x="366295" y="242752"/>
                  </a:cubicBezTo>
                  <a:cubicBezTo>
                    <a:pt x="361960" y="242752"/>
                    <a:pt x="357625" y="242752"/>
                    <a:pt x="353290" y="240584"/>
                  </a:cubicBezTo>
                  <a:cubicBezTo>
                    <a:pt x="340286" y="240584"/>
                    <a:pt x="329449" y="240584"/>
                    <a:pt x="316444" y="242752"/>
                  </a:cubicBezTo>
                  <a:cubicBezTo>
                    <a:pt x="305607" y="244919"/>
                    <a:pt x="294770" y="247086"/>
                    <a:pt x="288268" y="255756"/>
                  </a:cubicBezTo>
                  <a:cubicBezTo>
                    <a:pt x="288268" y="255756"/>
                    <a:pt x="288268" y="255756"/>
                    <a:pt x="288268" y="255756"/>
                  </a:cubicBezTo>
                  <a:cubicBezTo>
                    <a:pt x="288268" y="255756"/>
                    <a:pt x="288268" y="255756"/>
                    <a:pt x="288268" y="255756"/>
                  </a:cubicBezTo>
                  <a:cubicBezTo>
                    <a:pt x="296937" y="249254"/>
                    <a:pt x="305607" y="244919"/>
                    <a:pt x="316444" y="242752"/>
                  </a:cubicBezTo>
                  <a:cubicBezTo>
                    <a:pt x="325114" y="240584"/>
                    <a:pt x="333783" y="238417"/>
                    <a:pt x="342453" y="238417"/>
                  </a:cubicBezTo>
                  <a:cubicBezTo>
                    <a:pt x="327281" y="234082"/>
                    <a:pt x="309942" y="231914"/>
                    <a:pt x="294770" y="236249"/>
                  </a:cubicBezTo>
                  <a:cubicBezTo>
                    <a:pt x="277430" y="240584"/>
                    <a:pt x="253589" y="255756"/>
                    <a:pt x="257924" y="273095"/>
                  </a:cubicBezTo>
                  <a:lnTo>
                    <a:pt x="257924" y="273095"/>
                  </a:lnTo>
                  <a:close/>
                  <a:moveTo>
                    <a:pt x="294770" y="212408"/>
                  </a:moveTo>
                  <a:lnTo>
                    <a:pt x="294770" y="212408"/>
                  </a:lnTo>
                  <a:cubicBezTo>
                    <a:pt x="316444" y="205905"/>
                    <a:pt x="299105" y="175561"/>
                    <a:pt x="303439" y="158222"/>
                  </a:cubicBezTo>
                  <a:cubicBezTo>
                    <a:pt x="307774" y="138715"/>
                    <a:pt x="318611" y="125711"/>
                    <a:pt x="320779" y="104036"/>
                  </a:cubicBezTo>
                  <a:cubicBezTo>
                    <a:pt x="320779" y="108371"/>
                    <a:pt x="322946" y="112706"/>
                    <a:pt x="322946" y="117041"/>
                  </a:cubicBezTo>
                  <a:cubicBezTo>
                    <a:pt x="325114" y="130045"/>
                    <a:pt x="325114" y="140883"/>
                    <a:pt x="322946" y="153887"/>
                  </a:cubicBezTo>
                  <a:cubicBezTo>
                    <a:pt x="320779" y="164724"/>
                    <a:pt x="318611" y="175561"/>
                    <a:pt x="312109" y="184231"/>
                  </a:cubicBezTo>
                  <a:cubicBezTo>
                    <a:pt x="312109" y="184231"/>
                    <a:pt x="312109" y="184231"/>
                    <a:pt x="312109" y="184231"/>
                  </a:cubicBezTo>
                  <a:cubicBezTo>
                    <a:pt x="312109" y="184231"/>
                    <a:pt x="312109" y="184231"/>
                    <a:pt x="312109" y="184231"/>
                  </a:cubicBezTo>
                  <a:cubicBezTo>
                    <a:pt x="318611" y="175561"/>
                    <a:pt x="322946" y="166892"/>
                    <a:pt x="322946" y="156055"/>
                  </a:cubicBezTo>
                  <a:cubicBezTo>
                    <a:pt x="325114" y="147385"/>
                    <a:pt x="325114" y="138715"/>
                    <a:pt x="325114" y="130045"/>
                  </a:cubicBezTo>
                  <a:cubicBezTo>
                    <a:pt x="329449" y="145217"/>
                    <a:pt x="331616" y="162557"/>
                    <a:pt x="329449" y="177729"/>
                  </a:cubicBezTo>
                  <a:cubicBezTo>
                    <a:pt x="327281" y="190733"/>
                    <a:pt x="314277" y="214575"/>
                    <a:pt x="294770" y="212408"/>
                  </a:cubicBezTo>
                  <a:lnTo>
                    <a:pt x="294770" y="212408"/>
                  </a:lnTo>
                  <a:close/>
                  <a:moveTo>
                    <a:pt x="307774" y="223245"/>
                  </a:moveTo>
                  <a:lnTo>
                    <a:pt x="307774" y="223245"/>
                  </a:lnTo>
                  <a:cubicBezTo>
                    <a:pt x="316444" y="203738"/>
                    <a:pt x="346788" y="221077"/>
                    <a:pt x="361960" y="218910"/>
                  </a:cubicBezTo>
                  <a:cubicBezTo>
                    <a:pt x="381467" y="214575"/>
                    <a:pt x="394471" y="205905"/>
                    <a:pt x="416146" y="203738"/>
                  </a:cubicBezTo>
                  <a:cubicBezTo>
                    <a:pt x="411811" y="203738"/>
                    <a:pt x="407476" y="201570"/>
                    <a:pt x="405308" y="201570"/>
                  </a:cubicBezTo>
                  <a:cubicBezTo>
                    <a:pt x="392304" y="199403"/>
                    <a:pt x="379299" y="199403"/>
                    <a:pt x="366295" y="199403"/>
                  </a:cubicBezTo>
                  <a:cubicBezTo>
                    <a:pt x="355458" y="199403"/>
                    <a:pt x="344621" y="201570"/>
                    <a:pt x="335951" y="208073"/>
                  </a:cubicBezTo>
                  <a:cubicBezTo>
                    <a:pt x="335951" y="208073"/>
                    <a:pt x="335951" y="208073"/>
                    <a:pt x="335951" y="208073"/>
                  </a:cubicBezTo>
                  <a:cubicBezTo>
                    <a:pt x="335951" y="208073"/>
                    <a:pt x="335951" y="208073"/>
                    <a:pt x="335951" y="208073"/>
                  </a:cubicBezTo>
                  <a:cubicBezTo>
                    <a:pt x="344621" y="201570"/>
                    <a:pt x="355458" y="199403"/>
                    <a:pt x="364127" y="197236"/>
                  </a:cubicBezTo>
                  <a:cubicBezTo>
                    <a:pt x="372797" y="195068"/>
                    <a:pt x="381467" y="195068"/>
                    <a:pt x="390136" y="195068"/>
                  </a:cubicBezTo>
                  <a:cubicBezTo>
                    <a:pt x="374965" y="188566"/>
                    <a:pt x="357625" y="186398"/>
                    <a:pt x="342453" y="188566"/>
                  </a:cubicBezTo>
                  <a:cubicBezTo>
                    <a:pt x="329449" y="192901"/>
                    <a:pt x="305607" y="205905"/>
                    <a:pt x="307774" y="223245"/>
                  </a:cubicBezTo>
                  <a:lnTo>
                    <a:pt x="307774" y="223245"/>
                  </a:lnTo>
                  <a:close/>
                  <a:moveTo>
                    <a:pt x="351123" y="166892"/>
                  </a:moveTo>
                  <a:lnTo>
                    <a:pt x="351123" y="166892"/>
                  </a:lnTo>
                  <a:cubicBezTo>
                    <a:pt x="372797" y="162557"/>
                    <a:pt x="359793" y="130045"/>
                    <a:pt x="364127" y="114873"/>
                  </a:cubicBezTo>
                  <a:cubicBezTo>
                    <a:pt x="370630" y="95367"/>
                    <a:pt x="383634" y="84530"/>
                    <a:pt x="387969" y="62855"/>
                  </a:cubicBezTo>
                  <a:cubicBezTo>
                    <a:pt x="387969" y="67190"/>
                    <a:pt x="387969" y="71525"/>
                    <a:pt x="387969" y="75860"/>
                  </a:cubicBezTo>
                  <a:cubicBezTo>
                    <a:pt x="387969" y="88864"/>
                    <a:pt x="387969" y="99702"/>
                    <a:pt x="383634" y="112706"/>
                  </a:cubicBezTo>
                  <a:cubicBezTo>
                    <a:pt x="381467" y="123543"/>
                    <a:pt x="377132" y="132213"/>
                    <a:pt x="370630" y="140883"/>
                  </a:cubicBezTo>
                  <a:cubicBezTo>
                    <a:pt x="370630" y="140883"/>
                    <a:pt x="370630" y="140883"/>
                    <a:pt x="370630" y="140883"/>
                  </a:cubicBezTo>
                  <a:cubicBezTo>
                    <a:pt x="370630" y="140883"/>
                    <a:pt x="370630" y="140883"/>
                    <a:pt x="370630" y="140883"/>
                  </a:cubicBezTo>
                  <a:cubicBezTo>
                    <a:pt x="377132" y="134380"/>
                    <a:pt x="381467" y="123543"/>
                    <a:pt x="385802" y="114873"/>
                  </a:cubicBezTo>
                  <a:cubicBezTo>
                    <a:pt x="387969" y="106204"/>
                    <a:pt x="390136" y="97534"/>
                    <a:pt x="392304" y="88864"/>
                  </a:cubicBezTo>
                  <a:cubicBezTo>
                    <a:pt x="394471" y="104036"/>
                    <a:pt x="396639" y="123543"/>
                    <a:pt x="390136" y="136548"/>
                  </a:cubicBezTo>
                  <a:cubicBezTo>
                    <a:pt x="385802" y="149552"/>
                    <a:pt x="368462" y="171227"/>
                    <a:pt x="351123" y="166892"/>
                  </a:cubicBezTo>
                  <a:lnTo>
                    <a:pt x="351123" y="166892"/>
                  </a:lnTo>
                  <a:close/>
                  <a:moveTo>
                    <a:pt x="361960" y="179896"/>
                  </a:moveTo>
                  <a:lnTo>
                    <a:pt x="361960" y="179896"/>
                  </a:lnTo>
                  <a:cubicBezTo>
                    <a:pt x="372797" y="160389"/>
                    <a:pt x="398806" y="182064"/>
                    <a:pt x="416146" y="179896"/>
                  </a:cubicBezTo>
                  <a:cubicBezTo>
                    <a:pt x="435652" y="177729"/>
                    <a:pt x="450824" y="171227"/>
                    <a:pt x="472499" y="171227"/>
                  </a:cubicBezTo>
                  <a:cubicBezTo>
                    <a:pt x="468164" y="169059"/>
                    <a:pt x="463829" y="169059"/>
                    <a:pt x="461662" y="166892"/>
                  </a:cubicBezTo>
                  <a:cubicBezTo>
                    <a:pt x="448657" y="162557"/>
                    <a:pt x="437820" y="160389"/>
                    <a:pt x="424815" y="160389"/>
                  </a:cubicBezTo>
                  <a:cubicBezTo>
                    <a:pt x="413978" y="160389"/>
                    <a:pt x="403141" y="160389"/>
                    <a:pt x="394471" y="166892"/>
                  </a:cubicBezTo>
                  <a:cubicBezTo>
                    <a:pt x="394471" y="166892"/>
                    <a:pt x="394471" y="166892"/>
                    <a:pt x="394471" y="166892"/>
                  </a:cubicBezTo>
                  <a:cubicBezTo>
                    <a:pt x="394471" y="166892"/>
                    <a:pt x="394471" y="166892"/>
                    <a:pt x="394471" y="166892"/>
                  </a:cubicBezTo>
                  <a:cubicBezTo>
                    <a:pt x="403141" y="162557"/>
                    <a:pt x="413978" y="160389"/>
                    <a:pt x="424815" y="160389"/>
                  </a:cubicBezTo>
                  <a:cubicBezTo>
                    <a:pt x="433485" y="160389"/>
                    <a:pt x="442155" y="160389"/>
                    <a:pt x="450824" y="162557"/>
                  </a:cubicBezTo>
                  <a:cubicBezTo>
                    <a:pt x="437820" y="156055"/>
                    <a:pt x="418313" y="149552"/>
                    <a:pt x="403141" y="151720"/>
                  </a:cubicBezTo>
                  <a:cubicBezTo>
                    <a:pt x="385802" y="151720"/>
                    <a:pt x="361960" y="162557"/>
                    <a:pt x="361960" y="179896"/>
                  </a:cubicBezTo>
                  <a:lnTo>
                    <a:pt x="361960" y="179896"/>
                  </a:lnTo>
                  <a:close/>
                  <a:moveTo>
                    <a:pt x="411811" y="127878"/>
                  </a:moveTo>
                  <a:lnTo>
                    <a:pt x="411811" y="127878"/>
                  </a:lnTo>
                  <a:cubicBezTo>
                    <a:pt x="433485" y="125711"/>
                    <a:pt x="422648" y="91032"/>
                    <a:pt x="431318" y="78027"/>
                  </a:cubicBezTo>
                  <a:cubicBezTo>
                    <a:pt x="439987" y="60688"/>
                    <a:pt x="452992" y="49851"/>
                    <a:pt x="459494" y="28177"/>
                  </a:cubicBezTo>
                  <a:cubicBezTo>
                    <a:pt x="459494" y="32511"/>
                    <a:pt x="459494" y="36846"/>
                    <a:pt x="459494" y="41181"/>
                  </a:cubicBezTo>
                  <a:cubicBezTo>
                    <a:pt x="457327" y="54186"/>
                    <a:pt x="457327" y="65023"/>
                    <a:pt x="450824" y="78027"/>
                  </a:cubicBezTo>
                  <a:cubicBezTo>
                    <a:pt x="446490" y="88864"/>
                    <a:pt x="442155" y="97534"/>
                    <a:pt x="433485" y="104036"/>
                  </a:cubicBezTo>
                  <a:cubicBezTo>
                    <a:pt x="433485" y="104036"/>
                    <a:pt x="433485" y="104036"/>
                    <a:pt x="433485" y="104036"/>
                  </a:cubicBezTo>
                  <a:cubicBezTo>
                    <a:pt x="433485" y="104036"/>
                    <a:pt x="433485" y="104036"/>
                    <a:pt x="433485" y="104036"/>
                  </a:cubicBezTo>
                  <a:cubicBezTo>
                    <a:pt x="442155" y="97534"/>
                    <a:pt x="446490" y="88864"/>
                    <a:pt x="450824" y="78027"/>
                  </a:cubicBezTo>
                  <a:cubicBezTo>
                    <a:pt x="455159" y="69358"/>
                    <a:pt x="457327" y="62855"/>
                    <a:pt x="459494" y="54186"/>
                  </a:cubicBezTo>
                  <a:cubicBezTo>
                    <a:pt x="461662" y="69358"/>
                    <a:pt x="459494" y="88864"/>
                    <a:pt x="452992" y="101869"/>
                  </a:cubicBezTo>
                  <a:cubicBezTo>
                    <a:pt x="446490" y="114873"/>
                    <a:pt x="429150" y="134380"/>
                    <a:pt x="411811" y="127878"/>
                  </a:cubicBezTo>
                  <a:lnTo>
                    <a:pt x="411811" y="127878"/>
                  </a:lnTo>
                  <a:close/>
                  <a:moveTo>
                    <a:pt x="420480" y="143050"/>
                  </a:moveTo>
                  <a:lnTo>
                    <a:pt x="420480" y="143050"/>
                  </a:lnTo>
                  <a:cubicBezTo>
                    <a:pt x="433485" y="125711"/>
                    <a:pt x="457327" y="149552"/>
                    <a:pt x="474666" y="149552"/>
                  </a:cubicBezTo>
                  <a:cubicBezTo>
                    <a:pt x="494173" y="149552"/>
                    <a:pt x="509345" y="143050"/>
                    <a:pt x="531019" y="147385"/>
                  </a:cubicBezTo>
                  <a:cubicBezTo>
                    <a:pt x="526684" y="145217"/>
                    <a:pt x="524517" y="143050"/>
                    <a:pt x="520182" y="143050"/>
                  </a:cubicBezTo>
                  <a:cubicBezTo>
                    <a:pt x="509345" y="138715"/>
                    <a:pt x="496340" y="134380"/>
                    <a:pt x="483336" y="132213"/>
                  </a:cubicBezTo>
                  <a:cubicBezTo>
                    <a:pt x="472499" y="130045"/>
                    <a:pt x="461662" y="130045"/>
                    <a:pt x="452992" y="134380"/>
                  </a:cubicBezTo>
                  <a:cubicBezTo>
                    <a:pt x="452992" y="134380"/>
                    <a:pt x="452992" y="134380"/>
                    <a:pt x="452992" y="134380"/>
                  </a:cubicBezTo>
                  <a:cubicBezTo>
                    <a:pt x="452992" y="134380"/>
                    <a:pt x="452992" y="134380"/>
                    <a:pt x="452992" y="134380"/>
                  </a:cubicBezTo>
                  <a:cubicBezTo>
                    <a:pt x="461662" y="130045"/>
                    <a:pt x="472499" y="130045"/>
                    <a:pt x="483336" y="130045"/>
                  </a:cubicBezTo>
                  <a:cubicBezTo>
                    <a:pt x="492005" y="130045"/>
                    <a:pt x="500675" y="132213"/>
                    <a:pt x="509345" y="134380"/>
                  </a:cubicBezTo>
                  <a:cubicBezTo>
                    <a:pt x="496340" y="125711"/>
                    <a:pt x="479001" y="119208"/>
                    <a:pt x="463829" y="117041"/>
                  </a:cubicBezTo>
                  <a:cubicBezTo>
                    <a:pt x="448657" y="117041"/>
                    <a:pt x="422648" y="123543"/>
                    <a:pt x="420480" y="143050"/>
                  </a:cubicBezTo>
                  <a:lnTo>
                    <a:pt x="420480" y="143050"/>
                  </a:lnTo>
                  <a:close/>
                  <a:moveTo>
                    <a:pt x="474666" y="95367"/>
                  </a:moveTo>
                  <a:lnTo>
                    <a:pt x="474666" y="95367"/>
                  </a:lnTo>
                  <a:cubicBezTo>
                    <a:pt x="492005" y="104036"/>
                    <a:pt x="511512" y="86697"/>
                    <a:pt x="520182" y="71525"/>
                  </a:cubicBezTo>
                  <a:cubicBezTo>
                    <a:pt x="528852" y="58520"/>
                    <a:pt x="531019" y="41181"/>
                    <a:pt x="531019" y="23842"/>
                  </a:cubicBezTo>
                  <a:cubicBezTo>
                    <a:pt x="528852" y="32511"/>
                    <a:pt x="524517" y="39014"/>
                    <a:pt x="520182" y="47683"/>
                  </a:cubicBezTo>
                  <a:cubicBezTo>
                    <a:pt x="515847" y="56353"/>
                    <a:pt x="509345" y="65023"/>
                    <a:pt x="500675" y="71525"/>
                  </a:cubicBezTo>
                  <a:cubicBezTo>
                    <a:pt x="500675" y="71525"/>
                    <a:pt x="500675" y="71525"/>
                    <a:pt x="500675" y="71525"/>
                  </a:cubicBezTo>
                  <a:cubicBezTo>
                    <a:pt x="500675" y="71525"/>
                    <a:pt x="500675" y="71525"/>
                    <a:pt x="500675" y="71525"/>
                  </a:cubicBezTo>
                  <a:cubicBezTo>
                    <a:pt x="509345" y="65023"/>
                    <a:pt x="515847" y="56353"/>
                    <a:pt x="520182" y="47683"/>
                  </a:cubicBezTo>
                  <a:cubicBezTo>
                    <a:pt x="526684" y="36846"/>
                    <a:pt x="528852" y="23842"/>
                    <a:pt x="531019" y="13005"/>
                  </a:cubicBezTo>
                  <a:cubicBezTo>
                    <a:pt x="531019" y="8670"/>
                    <a:pt x="533187" y="4335"/>
                    <a:pt x="533187" y="0"/>
                  </a:cubicBezTo>
                  <a:cubicBezTo>
                    <a:pt x="524517" y="19507"/>
                    <a:pt x="509345" y="28177"/>
                    <a:pt x="498508" y="45516"/>
                  </a:cubicBezTo>
                  <a:cubicBezTo>
                    <a:pt x="489838" y="60688"/>
                    <a:pt x="496340" y="95367"/>
                    <a:pt x="474666" y="95367"/>
                  </a:cubicBezTo>
                  <a:lnTo>
                    <a:pt x="474666" y="95367"/>
                  </a:lnTo>
                  <a:close/>
                  <a:moveTo>
                    <a:pt x="481168" y="110539"/>
                  </a:moveTo>
                  <a:lnTo>
                    <a:pt x="481168" y="110539"/>
                  </a:lnTo>
                  <a:cubicBezTo>
                    <a:pt x="494173" y="93199"/>
                    <a:pt x="518015" y="121376"/>
                    <a:pt x="533187" y="123543"/>
                  </a:cubicBezTo>
                  <a:cubicBezTo>
                    <a:pt x="552693" y="125711"/>
                    <a:pt x="570033" y="121376"/>
                    <a:pt x="589540" y="125711"/>
                  </a:cubicBezTo>
                  <a:cubicBezTo>
                    <a:pt x="585205" y="123543"/>
                    <a:pt x="583037" y="121376"/>
                    <a:pt x="578702" y="119208"/>
                  </a:cubicBezTo>
                  <a:cubicBezTo>
                    <a:pt x="567865" y="112706"/>
                    <a:pt x="557028" y="108371"/>
                    <a:pt x="544024" y="106204"/>
                  </a:cubicBezTo>
                  <a:cubicBezTo>
                    <a:pt x="533187" y="104036"/>
                    <a:pt x="522349" y="101869"/>
                    <a:pt x="513680" y="106204"/>
                  </a:cubicBezTo>
                  <a:cubicBezTo>
                    <a:pt x="513680" y="106204"/>
                    <a:pt x="513680" y="106204"/>
                    <a:pt x="513680" y="106204"/>
                  </a:cubicBezTo>
                  <a:cubicBezTo>
                    <a:pt x="513680" y="106204"/>
                    <a:pt x="513680" y="106204"/>
                    <a:pt x="513680" y="106204"/>
                  </a:cubicBezTo>
                  <a:cubicBezTo>
                    <a:pt x="524517" y="104036"/>
                    <a:pt x="535354" y="104036"/>
                    <a:pt x="544024" y="106204"/>
                  </a:cubicBezTo>
                  <a:cubicBezTo>
                    <a:pt x="552693" y="108371"/>
                    <a:pt x="561363" y="110539"/>
                    <a:pt x="570033" y="112706"/>
                  </a:cubicBezTo>
                  <a:cubicBezTo>
                    <a:pt x="557028" y="104036"/>
                    <a:pt x="541856" y="93199"/>
                    <a:pt x="526684" y="91032"/>
                  </a:cubicBezTo>
                  <a:cubicBezTo>
                    <a:pt x="513680" y="86697"/>
                    <a:pt x="485503" y="93199"/>
                    <a:pt x="481168" y="110539"/>
                  </a:cubicBezTo>
                  <a:lnTo>
                    <a:pt x="481168" y="110539"/>
                  </a:lnTo>
                  <a:close/>
                  <a:moveTo>
                    <a:pt x="825789" y="1402323"/>
                  </a:moveTo>
                  <a:lnTo>
                    <a:pt x="825789" y="1402323"/>
                  </a:lnTo>
                  <a:cubicBezTo>
                    <a:pt x="845296" y="1391486"/>
                    <a:pt x="856133" y="1423998"/>
                    <a:pt x="871305" y="1432667"/>
                  </a:cubicBezTo>
                  <a:cubicBezTo>
                    <a:pt x="888644" y="1441337"/>
                    <a:pt x="905984" y="1443504"/>
                    <a:pt x="923323" y="1456509"/>
                  </a:cubicBezTo>
                  <a:cubicBezTo>
                    <a:pt x="921156" y="1454342"/>
                    <a:pt x="918988" y="1450007"/>
                    <a:pt x="914653" y="1447839"/>
                  </a:cubicBezTo>
                  <a:cubicBezTo>
                    <a:pt x="905984" y="1439170"/>
                    <a:pt x="897314" y="1430500"/>
                    <a:pt x="886477" y="1421830"/>
                  </a:cubicBezTo>
                  <a:cubicBezTo>
                    <a:pt x="877807" y="1415328"/>
                    <a:pt x="866970" y="1410993"/>
                    <a:pt x="858300" y="1410993"/>
                  </a:cubicBezTo>
                  <a:cubicBezTo>
                    <a:pt x="858300" y="1410993"/>
                    <a:pt x="858300" y="1410993"/>
                    <a:pt x="858300" y="1410993"/>
                  </a:cubicBezTo>
                  <a:cubicBezTo>
                    <a:pt x="858300" y="1410993"/>
                    <a:pt x="858300" y="1410993"/>
                    <a:pt x="860468" y="1410993"/>
                  </a:cubicBezTo>
                  <a:cubicBezTo>
                    <a:pt x="871305" y="1410993"/>
                    <a:pt x="879974" y="1415328"/>
                    <a:pt x="888644" y="1421830"/>
                  </a:cubicBezTo>
                  <a:cubicBezTo>
                    <a:pt x="895146" y="1426165"/>
                    <a:pt x="903816" y="1430500"/>
                    <a:pt x="910318" y="1437002"/>
                  </a:cubicBezTo>
                  <a:cubicBezTo>
                    <a:pt x="901649" y="1423998"/>
                    <a:pt x="890812" y="1408826"/>
                    <a:pt x="877807" y="1402323"/>
                  </a:cubicBezTo>
                  <a:cubicBezTo>
                    <a:pt x="862635" y="1391486"/>
                    <a:pt x="834459" y="1387151"/>
                    <a:pt x="825789" y="1402323"/>
                  </a:cubicBezTo>
                  <a:lnTo>
                    <a:pt x="825789" y="1402323"/>
                  </a:lnTo>
                  <a:close/>
                  <a:moveTo>
                    <a:pt x="823621" y="1384984"/>
                  </a:moveTo>
                  <a:lnTo>
                    <a:pt x="823621" y="1384984"/>
                  </a:lnTo>
                  <a:cubicBezTo>
                    <a:pt x="843128" y="1393654"/>
                    <a:pt x="849631" y="1356807"/>
                    <a:pt x="862635" y="1348138"/>
                  </a:cubicBezTo>
                  <a:cubicBezTo>
                    <a:pt x="877807" y="1335133"/>
                    <a:pt x="895146" y="1332966"/>
                    <a:pt x="910318" y="1317794"/>
                  </a:cubicBezTo>
                  <a:cubicBezTo>
                    <a:pt x="908151" y="1322129"/>
                    <a:pt x="905984" y="1324296"/>
                    <a:pt x="903816" y="1328631"/>
                  </a:cubicBezTo>
                  <a:cubicBezTo>
                    <a:pt x="897314" y="1339468"/>
                    <a:pt x="890812" y="1350305"/>
                    <a:pt x="879974" y="1356807"/>
                  </a:cubicBezTo>
                  <a:cubicBezTo>
                    <a:pt x="871305" y="1363310"/>
                    <a:pt x="862635" y="1369812"/>
                    <a:pt x="853965" y="1371979"/>
                  </a:cubicBezTo>
                  <a:cubicBezTo>
                    <a:pt x="853965" y="1371979"/>
                    <a:pt x="853965" y="1371979"/>
                    <a:pt x="853965" y="1371979"/>
                  </a:cubicBezTo>
                  <a:cubicBezTo>
                    <a:pt x="853965" y="1371979"/>
                    <a:pt x="853965" y="1371979"/>
                    <a:pt x="853965" y="1371979"/>
                  </a:cubicBezTo>
                  <a:cubicBezTo>
                    <a:pt x="864803" y="1369812"/>
                    <a:pt x="873472" y="1363310"/>
                    <a:pt x="879974" y="1356807"/>
                  </a:cubicBezTo>
                  <a:cubicBezTo>
                    <a:pt x="886477" y="1350305"/>
                    <a:pt x="892979" y="1345970"/>
                    <a:pt x="897314" y="1339468"/>
                  </a:cubicBezTo>
                  <a:cubicBezTo>
                    <a:pt x="890812" y="1354640"/>
                    <a:pt x="882142" y="1369812"/>
                    <a:pt x="869137" y="1378482"/>
                  </a:cubicBezTo>
                  <a:cubicBezTo>
                    <a:pt x="862635" y="1389319"/>
                    <a:pt x="836626" y="1400156"/>
                    <a:pt x="823621" y="1384984"/>
                  </a:cubicBezTo>
                  <a:lnTo>
                    <a:pt x="823621" y="1384984"/>
                  </a:lnTo>
                  <a:close/>
                  <a:moveTo>
                    <a:pt x="895146" y="1391486"/>
                  </a:moveTo>
                  <a:lnTo>
                    <a:pt x="895146" y="1391486"/>
                  </a:lnTo>
                  <a:cubicBezTo>
                    <a:pt x="903816" y="1374147"/>
                    <a:pt x="931993" y="1376314"/>
                    <a:pt x="944997" y="1382817"/>
                  </a:cubicBezTo>
                  <a:cubicBezTo>
                    <a:pt x="958002" y="1389319"/>
                    <a:pt x="973174" y="1402323"/>
                    <a:pt x="981843" y="1413160"/>
                  </a:cubicBezTo>
                  <a:cubicBezTo>
                    <a:pt x="975341" y="1408826"/>
                    <a:pt x="966671" y="1404491"/>
                    <a:pt x="960169" y="1400156"/>
                  </a:cubicBezTo>
                  <a:cubicBezTo>
                    <a:pt x="951500" y="1395821"/>
                    <a:pt x="940662" y="1391486"/>
                    <a:pt x="929825" y="1393654"/>
                  </a:cubicBezTo>
                  <a:cubicBezTo>
                    <a:pt x="929825" y="1393654"/>
                    <a:pt x="929825" y="1393654"/>
                    <a:pt x="927658" y="1393654"/>
                  </a:cubicBezTo>
                  <a:cubicBezTo>
                    <a:pt x="927658" y="1393654"/>
                    <a:pt x="927658" y="1393654"/>
                    <a:pt x="927658" y="1393654"/>
                  </a:cubicBezTo>
                  <a:cubicBezTo>
                    <a:pt x="938495" y="1393654"/>
                    <a:pt x="949332" y="1397989"/>
                    <a:pt x="958002" y="1402323"/>
                  </a:cubicBezTo>
                  <a:cubicBezTo>
                    <a:pt x="968839" y="1408826"/>
                    <a:pt x="979676" y="1415328"/>
                    <a:pt x="988346" y="1423998"/>
                  </a:cubicBezTo>
                  <a:cubicBezTo>
                    <a:pt x="990513" y="1426165"/>
                    <a:pt x="994848" y="1430500"/>
                    <a:pt x="997015" y="1432667"/>
                  </a:cubicBezTo>
                  <a:cubicBezTo>
                    <a:pt x="977509" y="1421830"/>
                    <a:pt x="962337" y="1423998"/>
                    <a:pt x="942830" y="1415328"/>
                  </a:cubicBezTo>
                  <a:cubicBezTo>
                    <a:pt x="927658" y="1410993"/>
                    <a:pt x="912486" y="1378482"/>
                    <a:pt x="895146" y="1391486"/>
                  </a:cubicBezTo>
                  <a:lnTo>
                    <a:pt x="895146" y="1391486"/>
                  </a:lnTo>
                  <a:close/>
                  <a:moveTo>
                    <a:pt x="892979" y="1374147"/>
                  </a:moveTo>
                  <a:lnTo>
                    <a:pt x="892979" y="1374147"/>
                  </a:lnTo>
                  <a:cubicBezTo>
                    <a:pt x="914653" y="1380649"/>
                    <a:pt x="916821" y="1343803"/>
                    <a:pt x="927658" y="1332966"/>
                  </a:cubicBezTo>
                  <a:cubicBezTo>
                    <a:pt x="942830" y="1319961"/>
                    <a:pt x="958002" y="1313459"/>
                    <a:pt x="973174" y="1296120"/>
                  </a:cubicBezTo>
                  <a:cubicBezTo>
                    <a:pt x="971006" y="1300455"/>
                    <a:pt x="971006" y="1302622"/>
                    <a:pt x="968839" y="1306957"/>
                  </a:cubicBezTo>
                  <a:cubicBezTo>
                    <a:pt x="962337" y="1317794"/>
                    <a:pt x="958002" y="1328631"/>
                    <a:pt x="949332" y="1339468"/>
                  </a:cubicBezTo>
                  <a:cubicBezTo>
                    <a:pt x="942830" y="1348138"/>
                    <a:pt x="934160" y="1354640"/>
                    <a:pt x="923323" y="1358975"/>
                  </a:cubicBezTo>
                  <a:cubicBezTo>
                    <a:pt x="923323" y="1358975"/>
                    <a:pt x="923323" y="1358975"/>
                    <a:pt x="923323" y="1358975"/>
                  </a:cubicBezTo>
                  <a:cubicBezTo>
                    <a:pt x="923323" y="1358975"/>
                    <a:pt x="923323" y="1358975"/>
                    <a:pt x="923323" y="1358975"/>
                  </a:cubicBezTo>
                  <a:cubicBezTo>
                    <a:pt x="934160" y="1354640"/>
                    <a:pt x="940662" y="1348138"/>
                    <a:pt x="949332" y="1341635"/>
                  </a:cubicBezTo>
                  <a:cubicBezTo>
                    <a:pt x="955834" y="1335133"/>
                    <a:pt x="960169" y="1328631"/>
                    <a:pt x="966671" y="1322129"/>
                  </a:cubicBezTo>
                  <a:cubicBezTo>
                    <a:pt x="962337" y="1337301"/>
                    <a:pt x="955834" y="1354640"/>
                    <a:pt x="942830" y="1365477"/>
                  </a:cubicBezTo>
                  <a:cubicBezTo>
                    <a:pt x="931993" y="1374147"/>
                    <a:pt x="905984" y="1387151"/>
                    <a:pt x="892979" y="1374147"/>
                  </a:cubicBezTo>
                  <a:lnTo>
                    <a:pt x="892979" y="1374147"/>
                  </a:lnTo>
                  <a:close/>
                  <a:moveTo>
                    <a:pt x="964504" y="1371979"/>
                  </a:moveTo>
                  <a:lnTo>
                    <a:pt x="964504" y="1371979"/>
                  </a:lnTo>
                  <a:cubicBezTo>
                    <a:pt x="981843" y="1356807"/>
                    <a:pt x="999183" y="1387151"/>
                    <a:pt x="1014355" y="1391486"/>
                  </a:cubicBezTo>
                  <a:cubicBezTo>
                    <a:pt x="1033862" y="1395821"/>
                    <a:pt x="1051201" y="1393654"/>
                    <a:pt x="1070708" y="1402323"/>
                  </a:cubicBezTo>
                  <a:cubicBezTo>
                    <a:pt x="1068541" y="1400156"/>
                    <a:pt x="1064206" y="1397989"/>
                    <a:pt x="1062038" y="1395821"/>
                  </a:cubicBezTo>
                  <a:cubicBezTo>
                    <a:pt x="1051201" y="1389319"/>
                    <a:pt x="1042531" y="1380649"/>
                    <a:pt x="1029527" y="1376314"/>
                  </a:cubicBezTo>
                  <a:cubicBezTo>
                    <a:pt x="1020857" y="1371979"/>
                    <a:pt x="1010020" y="1369812"/>
                    <a:pt x="999183" y="1371979"/>
                  </a:cubicBezTo>
                  <a:cubicBezTo>
                    <a:pt x="999183" y="1371979"/>
                    <a:pt x="999183" y="1371979"/>
                    <a:pt x="999183" y="1371979"/>
                  </a:cubicBezTo>
                  <a:cubicBezTo>
                    <a:pt x="999183" y="1371979"/>
                    <a:pt x="999183" y="1371979"/>
                    <a:pt x="1001350" y="1371979"/>
                  </a:cubicBezTo>
                  <a:cubicBezTo>
                    <a:pt x="1012187" y="1369812"/>
                    <a:pt x="1023025" y="1371979"/>
                    <a:pt x="1031694" y="1376314"/>
                  </a:cubicBezTo>
                  <a:cubicBezTo>
                    <a:pt x="1040364" y="1378482"/>
                    <a:pt x="1046866" y="1382817"/>
                    <a:pt x="1055536" y="1387151"/>
                  </a:cubicBezTo>
                  <a:cubicBezTo>
                    <a:pt x="1044699" y="1376314"/>
                    <a:pt x="1029527" y="1363310"/>
                    <a:pt x="1016522" y="1358975"/>
                  </a:cubicBezTo>
                  <a:cubicBezTo>
                    <a:pt x="999183" y="1354640"/>
                    <a:pt x="971006" y="1354640"/>
                    <a:pt x="964504" y="1371979"/>
                  </a:cubicBezTo>
                  <a:lnTo>
                    <a:pt x="964504" y="1371979"/>
                  </a:lnTo>
                  <a:close/>
                  <a:moveTo>
                    <a:pt x="960169" y="1356807"/>
                  </a:moveTo>
                  <a:lnTo>
                    <a:pt x="960169" y="1356807"/>
                  </a:lnTo>
                  <a:cubicBezTo>
                    <a:pt x="975341" y="1367645"/>
                    <a:pt x="999183" y="1352473"/>
                    <a:pt x="1007853" y="1341635"/>
                  </a:cubicBezTo>
                  <a:cubicBezTo>
                    <a:pt x="1018690" y="1330798"/>
                    <a:pt x="1023025" y="1313459"/>
                    <a:pt x="1025192" y="1296120"/>
                  </a:cubicBezTo>
                  <a:cubicBezTo>
                    <a:pt x="1020857" y="1302622"/>
                    <a:pt x="1016522" y="1311292"/>
                    <a:pt x="1010020" y="1317794"/>
                  </a:cubicBezTo>
                  <a:cubicBezTo>
                    <a:pt x="1003518" y="1326464"/>
                    <a:pt x="997015" y="1332966"/>
                    <a:pt x="986178" y="1337301"/>
                  </a:cubicBezTo>
                  <a:cubicBezTo>
                    <a:pt x="986178" y="1337301"/>
                    <a:pt x="986178" y="1337301"/>
                    <a:pt x="986178" y="1337301"/>
                  </a:cubicBezTo>
                  <a:cubicBezTo>
                    <a:pt x="986178" y="1337301"/>
                    <a:pt x="986178" y="1337301"/>
                    <a:pt x="986178" y="1337301"/>
                  </a:cubicBezTo>
                  <a:cubicBezTo>
                    <a:pt x="994848" y="1332966"/>
                    <a:pt x="1003518" y="1324296"/>
                    <a:pt x="1010020" y="1315626"/>
                  </a:cubicBezTo>
                  <a:cubicBezTo>
                    <a:pt x="1016522" y="1304789"/>
                    <a:pt x="1023025" y="1293952"/>
                    <a:pt x="1027359" y="1283115"/>
                  </a:cubicBezTo>
                  <a:cubicBezTo>
                    <a:pt x="1029527" y="1278780"/>
                    <a:pt x="1029527" y="1274445"/>
                    <a:pt x="1031694" y="1272278"/>
                  </a:cubicBezTo>
                  <a:cubicBezTo>
                    <a:pt x="1018690" y="1289617"/>
                    <a:pt x="1003518" y="1298287"/>
                    <a:pt x="990513" y="1313459"/>
                  </a:cubicBezTo>
                  <a:cubicBezTo>
                    <a:pt x="979676" y="1324296"/>
                    <a:pt x="981843" y="1361142"/>
                    <a:pt x="960169" y="1356807"/>
                  </a:cubicBezTo>
                  <a:lnTo>
                    <a:pt x="960169" y="1356807"/>
                  </a:lnTo>
                  <a:close/>
                  <a:moveTo>
                    <a:pt x="1031694" y="1348138"/>
                  </a:moveTo>
                  <a:lnTo>
                    <a:pt x="1031694" y="1348138"/>
                  </a:lnTo>
                  <a:cubicBezTo>
                    <a:pt x="1036029" y="1330798"/>
                    <a:pt x="1064206" y="1326464"/>
                    <a:pt x="1079378" y="1328631"/>
                  </a:cubicBezTo>
                  <a:cubicBezTo>
                    <a:pt x="1094550" y="1330798"/>
                    <a:pt x="1109722" y="1341635"/>
                    <a:pt x="1122726" y="1352473"/>
                  </a:cubicBezTo>
                  <a:cubicBezTo>
                    <a:pt x="1114056" y="1350305"/>
                    <a:pt x="1105387" y="1345970"/>
                    <a:pt x="1098884" y="1343803"/>
                  </a:cubicBezTo>
                  <a:cubicBezTo>
                    <a:pt x="1088047" y="1341635"/>
                    <a:pt x="1077210" y="1339468"/>
                    <a:pt x="1068541" y="1343803"/>
                  </a:cubicBezTo>
                  <a:cubicBezTo>
                    <a:pt x="1068541" y="1343803"/>
                    <a:pt x="1068541" y="1343803"/>
                    <a:pt x="1068541" y="1343803"/>
                  </a:cubicBezTo>
                  <a:cubicBezTo>
                    <a:pt x="1068541" y="1343803"/>
                    <a:pt x="1068541" y="1343803"/>
                    <a:pt x="1068541" y="1343803"/>
                  </a:cubicBezTo>
                  <a:cubicBezTo>
                    <a:pt x="1079378" y="1341635"/>
                    <a:pt x="1090215" y="1343803"/>
                    <a:pt x="1098884" y="1345970"/>
                  </a:cubicBezTo>
                  <a:cubicBezTo>
                    <a:pt x="1111889" y="1350305"/>
                    <a:pt x="1122726" y="1354640"/>
                    <a:pt x="1133563" y="1361142"/>
                  </a:cubicBezTo>
                  <a:cubicBezTo>
                    <a:pt x="1137898" y="1363310"/>
                    <a:pt x="1140065" y="1365477"/>
                    <a:pt x="1144400" y="1367645"/>
                  </a:cubicBezTo>
                  <a:cubicBezTo>
                    <a:pt x="1122726" y="1361142"/>
                    <a:pt x="1107554" y="1365477"/>
                    <a:pt x="1088047" y="1361142"/>
                  </a:cubicBezTo>
                  <a:cubicBezTo>
                    <a:pt x="1068541" y="1358975"/>
                    <a:pt x="1046866" y="1330798"/>
                    <a:pt x="1031694" y="1348138"/>
                  </a:cubicBezTo>
                  <a:lnTo>
                    <a:pt x="1031694" y="1348138"/>
                  </a:lnTo>
                  <a:close/>
                  <a:moveTo>
                    <a:pt x="1025192" y="1330798"/>
                  </a:moveTo>
                  <a:lnTo>
                    <a:pt x="1025192" y="1330798"/>
                  </a:lnTo>
                  <a:cubicBezTo>
                    <a:pt x="1046866" y="1330798"/>
                    <a:pt x="1042531" y="1296120"/>
                    <a:pt x="1051201" y="1283115"/>
                  </a:cubicBezTo>
                  <a:cubicBezTo>
                    <a:pt x="1062038" y="1265776"/>
                    <a:pt x="1077210" y="1257106"/>
                    <a:pt x="1088047" y="1239767"/>
                  </a:cubicBezTo>
                  <a:cubicBezTo>
                    <a:pt x="1088047" y="1244101"/>
                    <a:pt x="1085880" y="1248436"/>
                    <a:pt x="1085880" y="1250604"/>
                  </a:cubicBezTo>
                  <a:cubicBezTo>
                    <a:pt x="1083712" y="1263608"/>
                    <a:pt x="1079378" y="1274445"/>
                    <a:pt x="1072875" y="1285282"/>
                  </a:cubicBezTo>
                  <a:cubicBezTo>
                    <a:pt x="1068541" y="1293952"/>
                    <a:pt x="1062038" y="1302622"/>
                    <a:pt x="1053368" y="1309124"/>
                  </a:cubicBezTo>
                  <a:cubicBezTo>
                    <a:pt x="1053368" y="1309124"/>
                    <a:pt x="1053368" y="1309124"/>
                    <a:pt x="1053368" y="1309124"/>
                  </a:cubicBezTo>
                  <a:cubicBezTo>
                    <a:pt x="1053368" y="1309124"/>
                    <a:pt x="1053368" y="1309124"/>
                    <a:pt x="1053368" y="1309124"/>
                  </a:cubicBezTo>
                  <a:cubicBezTo>
                    <a:pt x="1062038" y="1304789"/>
                    <a:pt x="1068541" y="1296120"/>
                    <a:pt x="1075043" y="1287450"/>
                  </a:cubicBezTo>
                  <a:cubicBezTo>
                    <a:pt x="1079378" y="1280948"/>
                    <a:pt x="1083712" y="1272278"/>
                    <a:pt x="1085880" y="1263608"/>
                  </a:cubicBezTo>
                  <a:cubicBezTo>
                    <a:pt x="1085880" y="1278780"/>
                    <a:pt x="1081545" y="1298287"/>
                    <a:pt x="1072875" y="1309124"/>
                  </a:cubicBezTo>
                  <a:cubicBezTo>
                    <a:pt x="1064206" y="1324296"/>
                    <a:pt x="1042531" y="1341635"/>
                    <a:pt x="1025192" y="1330798"/>
                  </a:cubicBezTo>
                  <a:lnTo>
                    <a:pt x="1025192" y="1330798"/>
                  </a:lnTo>
                  <a:close/>
                  <a:moveTo>
                    <a:pt x="1096717" y="1315626"/>
                  </a:moveTo>
                  <a:lnTo>
                    <a:pt x="1096717" y="1315626"/>
                  </a:lnTo>
                  <a:cubicBezTo>
                    <a:pt x="1109722" y="1298287"/>
                    <a:pt x="1133563" y="1324296"/>
                    <a:pt x="1150903" y="1324296"/>
                  </a:cubicBezTo>
                  <a:cubicBezTo>
                    <a:pt x="1170409" y="1326464"/>
                    <a:pt x="1187749" y="1319961"/>
                    <a:pt x="1207256" y="1324296"/>
                  </a:cubicBezTo>
                  <a:cubicBezTo>
                    <a:pt x="1202921" y="1322129"/>
                    <a:pt x="1200753" y="1319961"/>
                    <a:pt x="1196419" y="1319961"/>
                  </a:cubicBezTo>
                  <a:cubicBezTo>
                    <a:pt x="1185581" y="1315626"/>
                    <a:pt x="1172577" y="1311292"/>
                    <a:pt x="1161740" y="1309124"/>
                  </a:cubicBezTo>
                  <a:cubicBezTo>
                    <a:pt x="1150903" y="1306957"/>
                    <a:pt x="1140065" y="1306957"/>
                    <a:pt x="1131396" y="1311292"/>
                  </a:cubicBezTo>
                  <a:cubicBezTo>
                    <a:pt x="1131396" y="1311292"/>
                    <a:pt x="1131396" y="1311292"/>
                    <a:pt x="1131396" y="1311292"/>
                  </a:cubicBezTo>
                  <a:cubicBezTo>
                    <a:pt x="1131396" y="1311292"/>
                    <a:pt x="1131396" y="1311292"/>
                    <a:pt x="1131396" y="1311292"/>
                  </a:cubicBezTo>
                  <a:cubicBezTo>
                    <a:pt x="1140065" y="1306957"/>
                    <a:pt x="1150903" y="1306957"/>
                    <a:pt x="1161740" y="1309124"/>
                  </a:cubicBezTo>
                  <a:cubicBezTo>
                    <a:pt x="1170409" y="1309124"/>
                    <a:pt x="1179079" y="1311292"/>
                    <a:pt x="1187749" y="1313459"/>
                  </a:cubicBezTo>
                  <a:cubicBezTo>
                    <a:pt x="1174744" y="1304789"/>
                    <a:pt x="1157405" y="1296120"/>
                    <a:pt x="1142233" y="1296120"/>
                  </a:cubicBezTo>
                  <a:cubicBezTo>
                    <a:pt x="1124894" y="1289617"/>
                    <a:pt x="1098884" y="1296120"/>
                    <a:pt x="1096717" y="1315626"/>
                  </a:cubicBezTo>
                  <a:lnTo>
                    <a:pt x="1096717" y="1315626"/>
                  </a:lnTo>
                  <a:close/>
                  <a:moveTo>
                    <a:pt x="1088047" y="1300455"/>
                  </a:moveTo>
                  <a:lnTo>
                    <a:pt x="1088047" y="1300455"/>
                  </a:lnTo>
                  <a:cubicBezTo>
                    <a:pt x="1109722" y="1298287"/>
                    <a:pt x="1101052" y="1265776"/>
                    <a:pt x="1109722" y="1250604"/>
                  </a:cubicBezTo>
                  <a:cubicBezTo>
                    <a:pt x="1120559" y="1233264"/>
                    <a:pt x="1133563" y="1222427"/>
                    <a:pt x="1140065" y="1202920"/>
                  </a:cubicBezTo>
                  <a:cubicBezTo>
                    <a:pt x="1140065" y="1207255"/>
                    <a:pt x="1140065" y="1211590"/>
                    <a:pt x="1137898" y="1215925"/>
                  </a:cubicBezTo>
                  <a:cubicBezTo>
                    <a:pt x="1135731" y="1228929"/>
                    <a:pt x="1133563" y="1239767"/>
                    <a:pt x="1129228" y="1252771"/>
                  </a:cubicBezTo>
                  <a:cubicBezTo>
                    <a:pt x="1124894" y="1261441"/>
                    <a:pt x="1120559" y="1272278"/>
                    <a:pt x="1111889" y="1278780"/>
                  </a:cubicBezTo>
                  <a:cubicBezTo>
                    <a:pt x="1111889" y="1278780"/>
                    <a:pt x="1111889" y="1278780"/>
                    <a:pt x="1111889" y="1278780"/>
                  </a:cubicBezTo>
                  <a:cubicBezTo>
                    <a:pt x="1111889" y="1278780"/>
                    <a:pt x="1111889" y="1278780"/>
                    <a:pt x="1111889" y="1278780"/>
                  </a:cubicBezTo>
                  <a:cubicBezTo>
                    <a:pt x="1120559" y="1272278"/>
                    <a:pt x="1124894" y="1263608"/>
                    <a:pt x="1131396" y="1254938"/>
                  </a:cubicBezTo>
                  <a:cubicBezTo>
                    <a:pt x="1135731" y="1246269"/>
                    <a:pt x="1137898" y="1239767"/>
                    <a:pt x="1140065" y="1231097"/>
                  </a:cubicBezTo>
                  <a:cubicBezTo>
                    <a:pt x="1140065" y="1246269"/>
                    <a:pt x="1137898" y="1265776"/>
                    <a:pt x="1131396" y="1278780"/>
                  </a:cubicBezTo>
                  <a:cubicBezTo>
                    <a:pt x="1124894" y="1287450"/>
                    <a:pt x="1105387" y="1306957"/>
                    <a:pt x="1088047" y="1300455"/>
                  </a:cubicBezTo>
                  <a:lnTo>
                    <a:pt x="1088047" y="1300455"/>
                  </a:lnTo>
                  <a:close/>
                  <a:moveTo>
                    <a:pt x="1155237" y="1276613"/>
                  </a:moveTo>
                  <a:lnTo>
                    <a:pt x="1155237" y="1276613"/>
                  </a:lnTo>
                  <a:cubicBezTo>
                    <a:pt x="1166075" y="1257106"/>
                    <a:pt x="1192084" y="1280948"/>
                    <a:pt x="1209423" y="1280948"/>
                  </a:cubicBezTo>
                  <a:cubicBezTo>
                    <a:pt x="1228930" y="1280948"/>
                    <a:pt x="1244102" y="1272278"/>
                    <a:pt x="1265776" y="1274445"/>
                  </a:cubicBezTo>
                  <a:cubicBezTo>
                    <a:pt x="1261441" y="1272278"/>
                    <a:pt x="1259274" y="1272278"/>
                    <a:pt x="1254939" y="1270111"/>
                  </a:cubicBezTo>
                  <a:cubicBezTo>
                    <a:pt x="1244102" y="1265776"/>
                    <a:pt x="1231097" y="1263608"/>
                    <a:pt x="1218093" y="1261441"/>
                  </a:cubicBezTo>
                  <a:cubicBezTo>
                    <a:pt x="1207256" y="1261441"/>
                    <a:pt x="1196419" y="1261441"/>
                    <a:pt x="1187749" y="1265776"/>
                  </a:cubicBezTo>
                  <a:cubicBezTo>
                    <a:pt x="1187749" y="1265776"/>
                    <a:pt x="1187749" y="1265776"/>
                    <a:pt x="1187749" y="1265776"/>
                  </a:cubicBezTo>
                  <a:cubicBezTo>
                    <a:pt x="1187749" y="1265776"/>
                    <a:pt x="1187749" y="1265776"/>
                    <a:pt x="1187749" y="1265776"/>
                  </a:cubicBezTo>
                  <a:cubicBezTo>
                    <a:pt x="1196419" y="1261441"/>
                    <a:pt x="1207256" y="1259273"/>
                    <a:pt x="1218093" y="1259273"/>
                  </a:cubicBezTo>
                  <a:cubicBezTo>
                    <a:pt x="1226762" y="1259273"/>
                    <a:pt x="1235432" y="1259273"/>
                    <a:pt x="1244102" y="1261441"/>
                  </a:cubicBezTo>
                  <a:cubicBezTo>
                    <a:pt x="1231097" y="1252771"/>
                    <a:pt x="1213758" y="1248436"/>
                    <a:pt x="1198586" y="1248436"/>
                  </a:cubicBezTo>
                  <a:cubicBezTo>
                    <a:pt x="1183414" y="1248436"/>
                    <a:pt x="1157405" y="1257106"/>
                    <a:pt x="1155237" y="1276613"/>
                  </a:cubicBezTo>
                  <a:lnTo>
                    <a:pt x="1155237" y="1276613"/>
                  </a:lnTo>
                  <a:close/>
                  <a:moveTo>
                    <a:pt x="1146568" y="1261441"/>
                  </a:moveTo>
                  <a:lnTo>
                    <a:pt x="1146568" y="1261441"/>
                  </a:lnTo>
                  <a:cubicBezTo>
                    <a:pt x="1168242" y="1257106"/>
                    <a:pt x="1155237" y="1224595"/>
                    <a:pt x="1161740" y="1209423"/>
                  </a:cubicBezTo>
                  <a:cubicBezTo>
                    <a:pt x="1170409" y="1189916"/>
                    <a:pt x="1181247" y="1179079"/>
                    <a:pt x="1187749" y="1157404"/>
                  </a:cubicBezTo>
                  <a:cubicBezTo>
                    <a:pt x="1187749" y="1161739"/>
                    <a:pt x="1187749" y="1166074"/>
                    <a:pt x="1187749" y="1170409"/>
                  </a:cubicBezTo>
                  <a:cubicBezTo>
                    <a:pt x="1187749" y="1183414"/>
                    <a:pt x="1185581" y="1194251"/>
                    <a:pt x="1183414" y="1207255"/>
                  </a:cubicBezTo>
                  <a:cubicBezTo>
                    <a:pt x="1181247" y="1218092"/>
                    <a:pt x="1176912" y="1226762"/>
                    <a:pt x="1168242" y="1235432"/>
                  </a:cubicBezTo>
                  <a:cubicBezTo>
                    <a:pt x="1168242" y="1235432"/>
                    <a:pt x="1168242" y="1235432"/>
                    <a:pt x="1168242" y="1235432"/>
                  </a:cubicBezTo>
                  <a:cubicBezTo>
                    <a:pt x="1168242" y="1235432"/>
                    <a:pt x="1168242" y="1235432"/>
                    <a:pt x="1168242" y="1235432"/>
                  </a:cubicBezTo>
                  <a:cubicBezTo>
                    <a:pt x="1176912" y="1228929"/>
                    <a:pt x="1181247" y="1218092"/>
                    <a:pt x="1183414" y="1209423"/>
                  </a:cubicBezTo>
                  <a:cubicBezTo>
                    <a:pt x="1185581" y="1200753"/>
                    <a:pt x="1187749" y="1192083"/>
                    <a:pt x="1189916" y="1185581"/>
                  </a:cubicBezTo>
                  <a:cubicBezTo>
                    <a:pt x="1192084" y="1200753"/>
                    <a:pt x="1192084" y="1220260"/>
                    <a:pt x="1185581" y="1233264"/>
                  </a:cubicBezTo>
                  <a:cubicBezTo>
                    <a:pt x="1181247" y="1246269"/>
                    <a:pt x="1163907" y="1267943"/>
                    <a:pt x="1146568" y="1261441"/>
                  </a:cubicBezTo>
                  <a:lnTo>
                    <a:pt x="1146568" y="1261441"/>
                  </a:lnTo>
                  <a:close/>
                  <a:moveTo>
                    <a:pt x="1211591" y="1231097"/>
                  </a:moveTo>
                  <a:lnTo>
                    <a:pt x="1211591" y="1231097"/>
                  </a:lnTo>
                  <a:cubicBezTo>
                    <a:pt x="1220260" y="1211590"/>
                    <a:pt x="1250604" y="1231097"/>
                    <a:pt x="1265776" y="1228929"/>
                  </a:cubicBezTo>
                  <a:cubicBezTo>
                    <a:pt x="1285283" y="1226762"/>
                    <a:pt x="1300455" y="1218092"/>
                    <a:pt x="1322129" y="1215925"/>
                  </a:cubicBezTo>
                  <a:cubicBezTo>
                    <a:pt x="1317794" y="1213758"/>
                    <a:pt x="1313459" y="1213758"/>
                    <a:pt x="1311292" y="1213758"/>
                  </a:cubicBezTo>
                  <a:cubicBezTo>
                    <a:pt x="1298287" y="1211590"/>
                    <a:pt x="1287450" y="1209423"/>
                    <a:pt x="1274446" y="1209423"/>
                  </a:cubicBezTo>
                  <a:cubicBezTo>
                    <a:pt x="1263609" y="1209423"/>
                    <a:pt x="1252772" y="1211590"/>
                    <a:pt x="1244102" y="1218092"/>
                  </a:cubicBezTo>
                  <a:cubicBezTo>
                    <a:pt x="1244102" y="1218092"/>
                    <a:pt x="1244102" y="1218092"/>
                    <a:pt x="1244102" y="1218092"/>
                  </a:cubicBezTo>
                  <a:cubicBezTo>
                    <a:pt x="1244102" y="1218092"/>
                    <a:pt x="1244102" y="1218092"/>
                    <a:pt x="1244102" y="1218092"/>
                  </a:cubicBezTo>
                  <a:cubicBezTo>
                    <a:pt x="1252772" y="1211590"/>
                    <a:pt x="1263609" y="1209423"/>
                    <a:pt x="1274446" y="1209423"/>
                  </a:cubicBezTo>
                  <a:cubicBezTo>
                    <a:pt x="1283116" y="1209423"/>
                    <a:pt x="1291785" y="1209423"/>
                    <a:pt x="1300455" y="1209423"/>
                  </a:cubicBezTo>
                  <a:cubicBezTo>
                    <a:pt x="1285283" y="1202920"/>
                    <a:pt x="1267944" y="1198585"/>
                    <a:pt x="1252772" y="1200753"/>
                  </a:cubicBezTo>
                  <a:cubicBezTo>
                    <a:pt x="1235432" y="1200753"/>
                    <a:pt x="1211591" y="1211590"/>
                    <a:pt x="1211591" y="1231097"/>
                  </a:cubicBezTo>
                  <a:lnTo>
                    <a:pt x="1211591" y="1231097"/>
                  </a:lnTo>
                  <a:close/>
                  <a:moveTo>
                    <a:pt x="1200753" y="1218092"/>
                  </a:moveTo>
                  <a:lnTo>
                    <a:pt x="1200753" y="1218092"/>
                  </a:lnTo>
                  <a:cubicBezTo>
                    <a:pt x="1222428" y="1211590"/>
                    <a:pt x="1207256" y="1181246"/>
                    <a:pt x="1211591" y="1163907"/>
                  </a:cubicBezTo>
                  <a:cubicBezTo>
                    <a:pt x="1218093" y="1144400"/>
                    <a:pt x="1228930" y="1131395"/>
                    <a:pt x="1231097" y="1109721"/>
                  </a:cubicBezTo>
                  <a:cubicBezTo>
                    <a:pt x="1231097" y="1114056"/>
                    <a:pt x="1231097" y="1118391"/>
                    <a:pt x="1233265" y="1122726"/>
                  </a:cubicBezTo>
                  <a:cubicBezTo>
                    <a:pt x="1233265" y="1135730"/>
                    <a:pt x="1233265" y="1146567"/>
                    <a:pt x="1231097" y="1159572"/>
                  </a:cubicBezTo>
                  <a:cubicBezTo>
                    <a:pt x="1228930" y="1170409"/>
                    <a:pt x="1226762" y="1181246"/>
                    <a:pt x="1218093" y="1187748"/>
                  </a:cubicBezTo>
                  <a:cubicBezTo>
                    <a:pt x="1218093" y="1187748"/>
                    <a:pt x="1218093" y="1187748"/>
                    <a:pt x="1218093" y="1187748"/>
                  </a:cubicBezTo>
                  <a:cubicBezTo>
                    <a:pt x="1218093" y="1187748"/>
                    <a:pt x="1218093" y="1187748"/>
                    <a:pt x="1218093" y="1187748"/>
                  </a:cubicBezTo>
                  <a:cubicBezTo>
                    <a:pt x="1224595" y="1179079"/>
                    <a:pt x="1228930" y="1170409"/>
                    <a:pt x="1231097" y="1159572"/>
                  </a:cubicBezTo>
                  <a:cubicBezTo>
                    <a:pt x="1233265" y="1150902"/>
                    <a:pt x="1235432" y="1142232"/>
                    <a:pt x="1235432" y="1133563"/>
                  </a:cubicBezTo>
                  <a:cubicBezTo>
                    <a:pt x="1239767" y="1148735"/>
                    <a:pt x="1241934" y="1166074"/>
                    <a:pt x="1237600" y="1181246"/>
                  </a:cubicBezTo>
                  <a:cubicBezTo>
                    <a:pt x="1235432" y="1198585"/>
                    <a:pt x="1220260" y="1222427"/>
                    <a:pt x="1200753" y="1218092"/>
                  </a:cubicBezTo>
                  <a:lnTo>
                    <a:pt x="1200753" y="1218092"/>
                  </a:lnTo>
                  <a:close/>
                  <a:moveTo>
                    <a:pt x="1263609" y="1179079"/>
                  </a:moveTo>
                  <a:lnTo>
                    <a:pt x="1263609" y="1179079"/>
                  </a:lnTo>
                  <a:cubicBezTo>
                    <a:pt x="1270111" y="1157404"/>
                    <a:pt x="1300455" y="1174744"/>
                    <a:pt x="1317794" y="1170409"/>
                  </a:cubicBezTo>
                  <a:cubicBezTo>
                    <a:pt x="1337301" y="1166074"/>
                    <a:pt x="1350306" y="1155237"/>
                    <a:pt x="1371980" y="1153070"/>
                  </a:cubicBezTo>
                  <a:cubicBezTo>
                    <a:pt x="1367645" y="1153070"/>
                    <a:pt x="1363310" y="1150902"/>
                    <a:pt x="1358975" y="1150902"/>
                  </a:cubicBezTo>
                  <a:cubicBezTo>
                    <a:pt x="1345971" y="1148735"/>
                    <a:pt x="1335134" y="1148735"/>
                    <a:pt x="1322129" y="1150902"/>
                  </a:cubicBezTo>
                  <a:cubicBezTo>
                    <a:pt x="1311292" y="1153070"/>
                    <a:pt x="1300455" y="1155237"/>
                    <a:pt x="1291785" y="1161739"/>
                  </a:cubicBezTo>
                  <a:cubicBezTo>
                    <a:pt x="1291785" y="1161739"/>
                    <a:pt x="1291785" y="1161739"/>
                    <a:pt x="1291785" y="1161739"/>
                  </a:cubicBezTo>
                  <a:cubicBezTo>
                    <a:pt x="1291785" y="1161739"/>
                    <a:pt x="1291785" y="1161739"/>
                    <a:pt x="1291785" y="1161739"/>
                  </a:cubicBezTo>
                  <a:cubicBezTo>
                    <a:pt x="1300455" y="1155237"/>
                    <a:pt x="1309125" y="1150902"/>
                    <a:pt x="1319962" y="1150902"/>
                  </a:cubicBezTo>
                  <a:cubicBezTo>
                    <a:pt x="1328631" y="1148735"/>
                    <a:pt x="1337301" y="1148735"/>
                    <a:pt x="1345971" y="1148735"/>
                  </a:cubicBezTo>
                  <a:cubicBezTo>
                    <a:pt x="1330799" y="1144400"/>
                    <a:pt x="1313459" y="1142232"/>
                    <a:pt x="1298287" y="1144400"/>
                  </a:cubicBezTo>
                  <a:cubicBezTo>
                    <a:pt x="1283116" y="1146567"/>
                    <a:pt x="1259274" y="1161739"/>
                    <a:pt x="1263609" y="1179079"/>
                  </a:cubicBezTo>
                  <a:lnTo>
                    <a:pt x="1263609" y="1179079"/>
                  </a:lnTo>
                  <a:close/>
                  <a:moveTo>
                    <a:pt x="1250604" y="1168242"/>
                  </a:moveTo>
                  <a:lnTo>
                    <a:pt x="1250604" y="1168242"/>
                  </a:lnTo>
                  <a:cubicBezTo>
                    <a:pt x="1270111" y="1159572"/>
                    <a:pt x="1252772" y="1131395"/>
                    <a:pt x="1254939" y="1114056"/>
                  </a:cubicBezTo>
                  <a:cubicBezTo>
                    <a:pt x="1259274" y="1094549"/>
                    <a:pt x="1267944" y="1081545"/>
                    <a:pt x="1270111" y="1059870"/>
                  </a:cubicBezTo>
                  <a:cubicBezTo>
                    <a:pt x="1270111" y="1064205"/>
                    <a:pt x="1272278" y="1068540"/>
                    <a:pt x="1272278" y="1070707"/>
                  </a:cubicBezTo>
                  <a:cubicBezTo>
                    <a:pt x="1274446" y="1083712"/>
                    <a:pt x="1276613" y="1094549"/>
                    <a:pt x="1274446" y="1107554"/>
                  </a:cubicBezTo>
                  <a:cubicBezTo>
                    <a:pt x="1274446" y="1118391"/>
                    <a:pt x="1272278" y="1129228"/>
                    <a:pt x="1265776" y="1137898"/>
                  </a:cubicBezTo>
                  <a:cubicBezTo>
                    <a:pt x="1265776" y="1137898"/>
                    <a:pt x="1265776" y="1137898"/>
                    <a:pt x="1265776" y="1137898"/>
                  </a:cubicBezTo>
                  <a:cubicBezTo>
                    <a:pt x="1265776" y="1137898"/>
                    <a:pt x="1265776" y="1137898"/>
                    <a:pt x="1265776" y="1137898"/>
                  </a:cubicBezTo>
                  <a:cubicBezTo>
                    <a:pt x="1272278" y="1129228"/>
                    <a:pt x="1274446" y="1118391"/>
                    <a:pt x="1276613" y="1109721"/>
                  </a:cubicBezTo>
                  <a:cubicBezTo>
                    <a:pt x="1278781" y="1101051"/>
                    <a:pt x="1278781" y="1092382"/>
                    <a:pt x="1278781" y="1083712"/>
                  </a:cubicBezTo>
                  <a:cubicBezTo>
                    <a:pt x="1285283" y="1098884"/>
                    <a:pt x="1287450" y="1116223"/>
                    <a:pt x="1285283" y="1131395"/>
                  </a:cubicBezTo>
                  <a:cubicBezTo>
                    <a:pt x="1280948" y="1146567"/>
                    <a:pt x="1270111" y="1170409"/>
                    <a:pt x="1250604" y="1168242"/>
                  </a:cubicBezTo>
                  <a:lnTo>
                    <a:pt x="1250604" y="1168242"/>
                  </a:lnTo>
                  <a:close/>
                  <a:moveTo>
                    <a:pt x="1306957" y="1124893"/>
                  </a:moveTo>
                  <a:lnTo>
                    <a:pt x="1306957" y="1124893"/>
                  </a:lnTo>
                  <a:cubicBezTo>
                    <a:pt x="1311292" y="1103219"/>
                    <a:pt x="1343803" y="1116223"/>
                    <a:pt x="1358975" y="1111889"/>
                  </a:cubicBezTo>
                  <a:cubicBezTo>
                    <a:pt x="1378482" y="1105386"/>
                    <a:pt x="1389319" y="1092382"/>
                    <a:pt x="1410994" y="1088047"/>
                  </a:cubicBezTo>
                  <a:cubicBezTo>
                    <a:pt x="1406659" y="1088047"/>
                    <a:pt x="1402324" y="1088047"/>
                    <a:pt x="1397989" y="1088047"/>
                  </a:cubicBezTo>
                  <a:cubicBezTo>
                    <a:pt x="1384984" y="1088047"/>
                    <a:pt x="1374147" y="1088047"/>
                    <a:pt x="1361143" y="1092382"/>
                  </a:cubicBezTo>
                  <a:cubicBezTo>
                    <a:pt x="1350306" y="1094549"/>
                    <a:pt x="1341636" y="1098884"/>
                    <a:pt x="1332966" y="1105386"/>
                  </a:cubicBezTo>
                  <a:cubicBezTo>
                    <a:pt x="1332966" y="1105386"/>
                    <a:pt x="1332966" y="1105386"/>
                    <a:pt x="1332966" y="1105386"/>
                  </a:cubicBezTo>
                  <a:cubicBezTo>
                    <a:pt x="1332966" y="1105386"/>
                    <a:pt x="1332966" y="1105386"/>
                    <a:pt x="1332966" y="1105386"/>
                  </a:cubicBezTo>
                  <a:cubicBezTo>
                    <a:pt x="1339469" y="1098884"/>
                    <a:pt x="1350306" y="1094549"/>
                    <a:pt x="1358975" y="1090214"/>
                  </a:cubicBezTo>
                  <a:cubicBezTo>
                    <a:pt x="1367645" y="1088047"/>
                    <a:pt x="1376315" y="1085880"/>
                    <a:pt x="1384984" y="1083712"/>
                  </a:cubicBezTo>
                  <a:cubicBezTo>
                    <a:pt x="1369813" y="1081545"/>
                    <a:pt x="1350306" y="1079377"/>
                    <a:pt x="1337301" y="1085880"/>
                  </a:cubicBezTo>
                  <a:cubicBezTo>
                    <a:pt x="1324297" y="1090214"/>
                    <a:pt x="1302622" y="1105386"/>
                    <a:pt x="1306957" y="1124893"/>
                  </a:cubicBezTo>
                  <a:lnTo>
                    <a:pt x="1306957" y="1124893"/>
                  </a:lnTo>
                  <a:close/>
                  <a:moveTo>
                    <a:pt x="1293953" y="1114056"/>
                  </a:moveTo>
                  <a:lnTo>
                    <a:pt x="1293953" y="1114056"/>
                  </a:lnTo>
                  <a:cubicBezTo>
                    <a:pt x="1313459" y="1103219"/>
                    <a:pt x="1291785" y="1077210"/>
                    <a:pt x="1293953" y="1059870"/>
                  </a:cubicBezTo>
                  <a:cubicBezTo>
                    <a:pt x="1296120" y="1040364"/>
                    <a:pt x="1302622" y="1025192"/>
                    <a:pt x="1302622" y="1003517"/>
                  </a:cubicBezTo>
                  <a:cubicBezTo>
                    <a:pt x="1304790" y="1007852"/>
                    <a:pt x="1304790" y="1012187"/>
                    <a:pt x="1306957" y="1014354"/>
                  </a:cubicBezTo>
                  <a:cubicBezTo>
                    <a:pt x="1311292" y="1027359"/>
                    <a:pt x="1313459" y="1038196"/>
                    <a:pt x="1313459" y="1051201"/>
                  </a:cubicBezTo>
                  <a:cubicBezTo>
                    <a:pt x="1313459" y="1062038"/>
                    <a:pt x="1313459" y="1072875"/>
                    <a:pt x="1306957" y="1081545"/>
                  </a:cubicBezTo>
                  <a:cubicBezTo>
                    <a:pt x="1306957" y="1081545"/>
                    <a:pt x="1306957" y="1081545"/>
                    <a:pt x="1306957" y="1081545"/>
                  </a:cubicBezTo>
                  <a:cubicBezTo>
                    <a:pt x="1306957" y="1081545"/>
                    <a:pt x="1306957" y="1081545"/>
                    <a:pt x="1306957" y="1081545"/>
                  </a:cubicBezTo>
                  <a:cubicBezTo>
                    <a:pt x="1311292" y="1072875"/>
                    <a:pt x="1313459" y="1062038"/>
                    <a:pt x="1313459" y="1051201"/>
                  </a:cubicBezTo>
                  <a:cubicBezTo>
                    <a:pt x="1313459" y="1042531"/>
                    <a:pt x="1313459" y="1033861"/>
                    <a:pt x="1311292" y="1025192"/>
                  </a:cubicBezTo>
                  <a:cubicBezTo>
                    <a:pt x="1317794" y="1038196"/>
                    <a:pt x="1324297" y="1057703"/>
                    <a:pt x="1322129" y="1072875"/>
                  </a:cubicBezTo>
                  <a:cubicBezTo>
                    <a:pt x="1324297" y="1088047"/>
                    <a:pt x="1313459" y="1114056"/>
                    <a:pt x="1293953" y="1114056"/>
                  </a:cubicBezTo>
                  <a:lnTo>
                    <a:pt x="1293953" y="1114056"/>
                  </a:lnTo>
                  <a:close/>
                  <a:moveTo>
                    <a:pt x="1348138" y="1064205"/>
                  </a:moveTo>
                  <a:lnTo>
                    <a:pt x="1348138" y="1064205"/>
                  </a:lnTo>
                  <a:cubicBezTo>
                    <a:pt x="1350306" y="1042531"/>
                    <a:pt x="1384984" y="1053368"/>
                    <a:pt x="1397989" y="1044698"/>
                  </a:cubicBezTo>
                  <a:cubicBezTo>
                    <a:pt x="1415328" y="1036029"/>
                    <a:pt x="1426166" y="1023024"/>
                    <a:pt x="1447840" y="1016522"/>
                  </a:cubicBezTo>
                  <a:cubicBezTo>
                    <a:pt x="1443505" y="1016522"/>
                    <a:pt x="1439170" y="1016522"/>
                    <a:pt x="1434835" y="1016522"/>
                  </a:cubicBezTo>
                  <a:cubicBezTo>
                    <a:pt x="1421831" y="1018689"/>
                    <a:pt x="1410994" y="1018689"/>
                    <a:pt x="1397989" y="1025192"/>
                  </a:cubicBezTo>
                  <a:cubicBezTo>
                    <a:pt x="1387152" y="1029526"/>
                    <a:pt x="1378482" y="1033861"/>
                    <a:pt x="1371980" y="1042531"/>
                  </a:cubicBezTo>
                  <a:cubicBezTo>
                    <a:pt x="1371980" y="1042531"/>
                    <a:pt x="1371980" y="1042531"/>
                    <a:pt x="1371980" y="1042531"/>
                  </a:cubicBezTo>
                  <a:cubicBezTo>
                    <a:pt x="1371980" y="1042531"/>
                    <a:pt x="1371980" y="1042531"/>
                    <a:pt x="1371980" y="1042531"/>
                  </a:cubicBezTo>
                  <a:cubicBezTo>
                    <a:pt x="1378482" y="1033861"/>
                    <a:pt x="1387152" y="1029526"/>
                    <a:pt x="1397989" y="1025192"/>
                  </a:cubicBezTo>
                  <a:cubicBezTo>
                    <a:pt x="1406659" y="1020857"/>
                    <a:pt x="1413161" y="1018689"/>
                    <a:pt x="1421831" y="1016522"/>
                  </a:cubicBezTo>
                  <a:cubicBezTo>
                    <a:pt x="1406659" y="1014354"/>
                    <a:pt x="1387152" y="1016522"/>
                    <a:pt x="1374147" y="1023024"/>
                  </a:cubicBezTo>
                  <a:cubicBezTo>
                    <a:pt x="1361143" y="1027359"/>
                    <a:pt x="1341636" y="1046866"/>
                    <a:pt x="1348138" y="1064205"/>
                  </a:cubicBezTo>
                  <a:lnTo>
                    <a:pt x="1348138" y="1064205"/>
                  </a:lnTo>
                  <a:close/>
                  <a:moveTo>
                    <a:pt x="1332966" y="1055536"/>
                  </a:moveTo>
                  <a:lnTo>
                    <a:pt x="1332966" y="1055536"/>
                  </a:lnTo>
                  <a:cubicBezTo>
                    <a:pt x="1350306" y="1042531"/>
                    <a:pt x="1326464" y="1018689"/>
                    <a:pt x="1326464" y="1001350"/>
                  </a:cubicBezTo>
                  <a:cubicBezTo>
                    <a:pt x="1326464" y="981843"/>
                    <a:pt x="1332966" y="966671"/>
                    <a:pt x="1328631" y="944997"/>
                  </a:cubicBezTo>
                  <a:cubicBezTo>
                    <a:pt x="1330799" y="949332"/>
                    <a:pt x="1332966" y="951499"/>
                    <a:pt x="1332966" y="955834"/>
                  </a:cubicBezTo>
                  <a:cubicBezTo>
                    <a:pt x="1337301" y="966671"/>
                    <a:pt x="1341636" y="979676"/>
                    <a:pt x="1343803" y="992680"/>
                  </a:cubicBezTo>
                  <a:cubicBezTo>
                    <a:pt x="1345971" y="1003517"/>
                    <a:pt x="1345971" y="1014354"/>
                    <a:pt x="1341636" y="1023024"/>
                  </a:cubicBezTo>
                  <a:cubicBezTo>
                    <a:pt x="1341636" y="1023024"/>
                    <a:pt x="1341636" y="1023024"/>
                    <a:pt x="1341636" y="1023024"/>
                  </a:cubicBezTo>
                  <a:cubicBezTo>
                    <a:pt x="1341636" y="1023024"/>
                    <a:pt x="1341636" y="1023024"/>
                    <a:pt x="1341636" y="1023024"/>
                  </a:cubicBezTo>
                  <a:cubicBezTo>
                    <a:pt x="1345971" y="1014354"/>
                    <a:pt x="1345971" y="1003517"/>
                    <a:pt x="1345971" y="992680"/>
                  </a:cubicBezTo>
                  <a:cubicBezTo>
                    <a:pt x="1345971" y="984010"/>
                    <a:pt x="1343803" y="975341"/>
                    <a:pt x="1341636" y="966671"/>
                  </a:cubicBezTo>
                  <a:cubicBezTo>
                    <a:pt x="1350306" y="979676"/>
                    <a:pt x="1356808" y="997015"/>
                    <a:pt x="1356808" y="1012187"/>
                  </a:cubicBezTo>
                  <a:cubicBezTo>
                    <a:pt x="1358975" y="1027359"/>
                    <a:pt x="1350306" y="1053368"/>
                    <a:pt x="1332966" y="1055536"/>
                  </a:cubicBezTo>
                  <a:lnTo>
                    <a:pt x="1332966" y="1055536"/>
                  </a:lnTo>
                  <a:close/>
                  <a:moveTo>
                    <a:pt x="1380650" y="999183"/>
                  </a:moveTo>
                  <a:lnTo>
                    <a:pt x="1380650" y="999183"/>
                  </a:lnTo>
                  <a:cubicBezTo>
                    <a:pt x="1380650" y="977508"/>
                    <a:pt x="1415328" y="984010"/>
                    <a:pt x="1428333" y="975341"/>
                  </a:cubicBezTo>
                  <a:cubicBezTo>
                    <a:pt x="1445672" y="964504"/>
                    <a:pt x="1454342" y="951499"/>
                    <a:pt x="1473849" y="940662"/>
                  </a:cubicBezTo>
                  <a:cubicBezTo>
                    <a:pt x="1469514" y="940662"/>
                    <a:pt x="1465179" y="942830"/>
                    <a:pt x="1460844" y="942830"/>
                  </a:cubicBezTo>
                  <a:cubicBezTo>
                    <a:pt x="1447840" y="944997"/>
                    <a:pt x="1437003" y="949332"/>
                    <a:pt x="1426166" y="953667"/>
                  </a:cubicBezTo>
                  <a:cubicBezTo>
                    <a:pt x="1417496" y="958001"/>
                    <a:pt x="1406659" y="964504"/>
                    <a:pt x="1402324" y="973173"/>
                  </a:cubicBezTo>
                  <a:cubicBezTo>
                    <a:pt x="1402324" y="973173"/>
                    <a:pt x="1402324" y="973173"/>
                    <a:pt x="1402324" y="973173"/>
                  </a:cubicBezTo>
                  <a:cubicBezTo>
                    <a:pt x="1402324" y="973173"/>
                    <a:pt x="1402324" y="973173"/>
                    <a:pt x="1402324" y="973173"/>
                  </a:cubicBezTo>
                  <a:cubicBezTo>
                    <a:pt x="1408826" y="964504"/>
                    <a:pt x="1417496" y="958001"/>
                    <a:pt x="1426166" y="953667"/>
                  </a:cubicBezTo>
                  <a:cubicBezTo>
                    <a:pt x="1432668" y="949332"/>
                    <a:pt x="1441337" y="944997"/>
                    <a:pt x="1450007" y="942830"/>
                  </a:cubicBezTo>
                  <a:cubicBezTo>
                    <a:pt x="1434835" y="942830"/>
                    <a:pt x="1415328" y="947164"/>
                    <a:pt x="1402324" y="953667"/>
                  </a:cubicBezTo>
                  <a:cubicBezTo>
                    <a:pt x="1389319" y="962336"/>
                    <a:pt x="1371980" y="984010"/>
                    <a:pt x="1380650" y="999183"/>
                  </a:cubicBezTo>
                  <a:lnTo>
                    <a:pt x="1380650" y="999183"/>
                  </a:lnTo>
                  <a:close/>
                  <a:moveTo>
                    <a:pt x="1365478" y="992680"/>
                  </a:moveTo>
                  <a:lnTo>
                    <a:pt x="1365478" y="992680"/>
                  </a:lnTo>
                  <a:cubicBezTo>
                    <a:pt x="1382817" y="988345"/>
                    <a:pt x="1387152" y="962336"/>
                    <a:pt x="1387152" y="944997"/>
                  </a:cubicBezTo>
                  <a:cubicBezTo>
                    <a:pt x="1384984" y="929825"/>
                    <a:pt x="1376315" y="914653"/>
                    <a:pt x="1365478" y="901648"/>
                  </a:cubicBezTo>
                  <a:cubicBezTo>
                    <a:pt x="1367645" y="910318"/>
                    <a:pt x="1369813" y="918988"/>
                    <a:pt x="1371980" y="927657"/>
                  </a:cubicBezTo>
                  <a:cubicBezTo>
                    <a:pt x="1374147" y="938495"/>
                    <a:pt x="1374147" y="949332"/>
                    <a:pt x="1371980" y="958001"/>
                  </a:cubicBezTo>
                  <a:cubicBezTo>
                    <a:pt x="1371980" y="958001"/>
                    <a:pt x="1371980" y="958001"/>
                    <a:pt x="1371980" y="958001"/>
                  </a:cubicBezTo>
                  <a:cubicBezTo>
                    <a:pt x="1371980" y="958001"/>
                    <a:pt x="1371980" y="958001"/>
                    <a:pt x="1371980" y="958001"/>
                  </a:cubicBezTo>
                  <a:cubicBezTo>
                    <a:pt x="1374147" y="947164"/>
                    <a:pt x="1374147" y="936327"/>
                    <a:pt x="1371980" y="927657"/>
                  </a:cubicBezTo>
                  <a:cubicBezTo>
                    <a:pt x="1369813" y="914653"/>
                    <a:pt x="1363310" y="903816"/>
                    <a:pt x="1358975" y="892979"/>
                  </a:cubicBezTo>
                  <a:cubicBezTo>
                    <a:pt x="1356808" y="888644"/>
                    <a:pt x="1354641" y="886476"/>
                    <a:pt x="1352473" y="882142"/>
                  </a:cubicBezTo>
                  <a:cubicBezTo>
                    <a:pt x="1356808" y="903816"/>
                    <a:pt x="1352473" y="918988"/>
                    <a:pt x="1354641" y="938495"/>
                  </a:cubicBezTo>
                  <a:cubicBezTo>
                    <a:pt x="1354641" y="955834"/>
                    <a:pt x="1380650" y="979676"/>
                    <a:pt x="1365478" y="992680"/>
                  </a:cubicBezTo>
                  <a:lnTo>
                    <a:pt x="1365478" y="992680"/>
                  </a:lnTo>
                  <a:close/>
                  <a:moveTo>
                    <a:pt x="1404491" y="934160"/>
                  </a:moveTo>
                  <a:lnTo>
                    <a:pt x="1404491" y="934160"/>
                  </a:lnTo>
                  <a:cubicBezTo>
                    <a:pt x="1402324" y="912486"/>
                    <a:pt x="1437003" y="914653"/>
                    <a:pt x="1450007" y="905983"/>
                  </a:cubicBezTo>
                  <a:cubicBezTo>
                    <a:pt x="1465179" y="892979"/>
                    <a:pt x="1473849" y="877807"/>
                    <a:pt x="1491188" y="866970"/>
                  </a:cubicBezTo>
                  <a:cubicBezTo>
                    <a:pt x="1486853" y="866970"/>
                    <a:pt x="1482519" y="869137"/>
                    <a:pt x="1480351" y="871304"/>
                  </a:cubicBezTo>
                  <a:cubicBezTo>
                    <a:pt x="1467347" y="875639"/>
                    <a:pt x="1456510" y="879974"/>
                    <a:pt x="1445672" y="886476"/>
                  </a:cubicBezTo>
                  <a:cubicBezTo>
                    <a:pt x="1437003" y="892979"/>
                    <a:pt x="1428333" y="899481"/>
                    <a:pt x="1423998" y="908151"/>
                  </a:cubicBezTo>
                  <a:cubicBezTo>
                    <a:pt x="1423998" y="908151"/>
                    <a:pt x="1423998" y="908151"/>
                    <a:pt x="1423998" y="908151"/>
                  </a:cubicBezTo>
                  <a:cubicBezTo>
                    <a:pt x="1423998" y="908151"/>
                    <a:pt x="1423998" y="908151"/>
                    <a:pt x="1423998" y="908151"/>
                  </a:cubicBezTo>
                  <a:cubicBezTo>
                    <a:pt x="1428333" y="899481"/>
                    <a:pt x="1437003" y="890811"/>
                    <a:pt x="1445672" y="886476"/>
                  </a:cubicBezTo>
                  <a:cubicBezTo>
                    <a:pt x="1452175" y="882142"/>
                    <a:pt x="1460844" y="877807"/>
                    <a:pt x="1467347" y="873472"/>
                  </a:cubicBezTo>
                  <a:cubicBezTo>
                    <a:pt x="1452175" y="875639"/>
                    <a:pt x="1434835" y="879974"/>
                    <a:pt x="1421831" y="890811"/>
                  </a:cubicBezTo>
                  <a:cubicBezTo>
                    <a:pt x="1410994" y="895146"/>
                    <a:pt x="1395822" y="916820"/>
                    <a:pt x="1404491" y="934160"/>
                  </a:cubicBezTo>
                  <a:lnTo>
                    <a:pt x="1404491" y="934160"/>
                  </a:lnTo>
                  <a:close/>
                  <a:moveTo>
                    <a:pt x="1389319" y="927657"/>
                  </a:moveTo>
                  <a:lnTo>
                    <a:pt x="1389319" y="927657"/>
                  </a:lnTo>
                  <a:cubicBezTo>
                    <a:pt x="1404491" y="912486"/>
                    <a:pt x="1376315" y="892979"/>
                    <a:pt x="1371980" y="875639"/>
                  </a:cubicBezTo>
                  <a:cubicBezTo>
                    <a:pt x="1367645" y="856132"/>
                    <a:pt x="1369813" y="838793"/>
                    <a:pt x="1363310" y="819286"/>
                  </a:cubicBezTo>
                  <a:cubicBezTo>
                    <a:pt x="1365478" y="821454"/>
                    <a:pt x="1367645" y="825789"/>
                    <a:pt x="1369813" y="830123"/>
                  </a:cubicBezTo>
                  <a:cubicBezTo>
                    <a:pt x="1376315" y="840961"/>
                    <a:pt x="1382817" y="851798"/>
                    <a:pt x="1387152" y="862635"/>
                  </a:cubicBezTo>
                  <a:cubicBezTo>
                    <a:pt x="1391487" y="873472"/>
                    <a:pt x="1393654" y="884309"/>
                    <a:pt x="1391487" y="892979"/>
                  </a:cubicBezTo>
                  <a:cubicBezTo>
                    <a:pt x="1391487" y="892979"/>
                    <a:pt x="1391487" y="892979"/>
                    <a:pt x="1391487" y="892979"/>
                  </a:cubicBezTo>
                  <a:cubicBezTo>
                    <a:pt x="1391487" y="892979"/>
                    <a:pt x="1391487" y="892979"/>
                    <a:pt x="1391487" y="892979"/>
                  </a:cubicBezTo>
                  <a:cubicBezTo>
                    <a:pt x="1393654" y="882142"/>
                    <a:pt x="1391487" y="871304"/>
                    <a:pt x="1389319" y="862635"/>
                  </a:cubicBezTo>
                  <a:cubicBezTo>
                    <a:pt x="1387152" y="853965"/>
                    <a:pt x="1382817" y="845295"/>
                    <a:pt x="1380650" y="838793"/>
                  </a:cubicBezTo>
                  <a:cubicBezTo>
                    <a:pt x="1391487" y="849630"/>
                    <a:pt x="1402324" y="864802"/>
                    <a:pt x="1406659" y="879974"/>
                  </a:cubicBezTo>
                  <a:cubicBezTo>
                    <a:pt x="1408826" y="895146"/>
                    <a:pt x="1406659" y="921155"/>
                    <a:pt x="1389319" y="927657"/>
                  </a:cubicBezTo>
                  <a:lnTo>
                    <a:pt x="1389319" y="927657"/>
                  </a:lnTo>
                  <a:close/>
                  <a:moveTo>
                    <a:pt x="1423998" y="864802"/>
                  </a:moveTo>
                  <a:lnTo>
                    <a:pt x="1423998" y="864802"/>
                  </a:lnTo>
                  <a:cubicBezTo>
                    <a:pt x="1419663" y="843128"/>
                    <a:pt x="1454342" y="843128"/>
                    <a:pt x="1467347" y="830123"/>
                  </a:cubicBezTo>
                  <a:cubicBezTo>
                    <a:pt x="1482519" y="814951"/>
                    <a:pt x="1489021" y="799779"/>
                    <a:pt x="1504193" y="786775"/>
                  </a:cubicBezTo>
                  <a:cubicBezTo>
                    <a:pt x="1499858" y="788942"/>
                    <a:pt x="1495523" y="788942"/>
                    <a:pt x="1493356" y="791110"/>
                  </a:cubicBezTo>
                  <a:cubicBezTo>
                    <a:pt x="1482519" y="795445"/>
                    <a:pt x="1471681" y="801947"/>
                    <a:pt x="1460844" y="810617"/>
                  </a:cubicBezTo>
                  <a:cubicBezTo>
                    <a:pt x="1452175" y="817119"/>
                    <a:pt x="1445672" y="825789"/>
                    <a:pt x="1441337" y="834458"/>
                  </a:cubicBezTo>
                  <a:cubicBezTo>
                    <a:pt x="1441337" y="834458"/>
                    <a:pt x="1441337" y="834458"/>
                    <a:pt x="1441337" y="834458"/>
                  </a:cubicBezTo>
                  <a:cubicBezTo>
                    <a:pt x="1441337" y="834458"/>
                    <a:pt x="1441337" y="834458"/>
                    <a:pt x="1441337" y="834458"/>
                  </a:cubicBezTo>
                  <a:cubicBezTo>
                    <a:pt x="1445672" y="825789"/>
                    <a:pt x="1452175" y="817119"/>
                    <a:pt x="1460844" y="810617"/>
                  </a:cubicBezTo>
                  <a:cubicBezTo>
                    <a:pt x="1467347" y="804114"/>
                    <a:pt x="1473849" y="799779"/>
                    <a:pt x="1482519" y="795445"/>
                  </a:cubicBezTo>
                  <a:cubicBezTo>
                    <a:pt x="1467347" y="799779"/>
                    <a:pt x="1450007" y="806282"/>
                    <a:pt x="1439170" y="817119"/>
                  </a:cubicBezTo>
                  <a:cubicBezTo>
                    <a:pt x="1426166" y="825789"/>
                    <a:pt x="1413161" y="849630"/>
                    <a:pt x="1423998" y="864802"/>
                  </a:cubicBezTo>
                  <a:lnTo>
                    <a:pt x="1423998" y="864802"/>
                  </a:lnTo>
                  <a:close/>
                  <a:moveTo>
                    <a:pt x="1408826" y="860467"/>
                  </a:moveTo>
                  <a:lnTo>
                    <a:pt x="1408826" y="860467"/>
                  </a:lnTo>
                  <a:cubicBezTo>
                    <a:pt x="1426166" y="851798"/>
                    <a:pt x="1423998" y="825789"/>
                    <a:pt x="1419663" y="810617"/>
                  </a:cubicBezTo>
                  <a:cubicBezTo>
                    <a:pt x="1415328" y="795445"/>
                    <a:pt x="1402324" y="782440"/>
                    <a:pt x="1389319" y="771603"/>
                  </a:cubicBezTo>
                  <a:cubicBezTo>
                    <a:pt x="1393654" y="778105"/>
                    <a:pt x="1397989" y="786775"/>
                    <a:pt x="1400156" y="795445"/>
                  </a:cubicBezTo>
                  <a:cubicBezTo>
                    <a:pt x="1404491" y="804114"/>
                    <a:pt x="1406659" y="814951"/>
                    <a:pt x="1406659" y="825789"/>
                  </a:cubicBezTo>
                  <a:cubicBezTo>
                    <a:pt x="1406659" y="825789"/>
                    <a:pt x="1406659" y="825789"/>
                    <a:pt x="1406659" y="827956"/>
                  </a:cubicBezTo>
                  <a:cubicBezTo>
                    <a:pt x="1406659" y="827956"/>
                    <a:pt x="1406659" y="827956"/>
                    <a:pt x="1406659" y="827956"/>
                  </a:cubicBezTo>
                  <a:cubicBezTo>
                    <a:pt x="1406659" y="817119"/>
                    <a:pt x="1404491" y="806282"/>
                    <a:pt x="1400156" y="797612"/>
                  </a:cubicBezTo>
                  <a:cubicBezTo>
                    <a:pt x="1395822" y="786775"/>
                    <a:pt x="1387152" y="775938"/>
                    <a:pt x="1378482" y="767268"/>
                  </a:cubicBezTo>
                  <a:cubicBezTo>
                    <a:pt x="1376315" y="765101"/>
                    <a:pt x="1374147" y="760766"/>
                    <a:pt x="1369813" y="758598"/>
                  </a:cubicBezTo>
                  <a:cubicBezTo>
                    <a:pt x="1378482" y="778105"/>
                    <a:pt x="1378482" y="795445"/>
                    <a:pt x="1384984" y="812784"/>
                  </a:cubicBezTo>
                  <a:cubicBezTo>
                    <a:pt x="1389319" y="825789"/>
                    <a:pt x="1421831" y="843128"/>
                    <a:pt x="1408826" y="860467"/>
                  </a:cubicBezTo>
                  <a:lnTo>
                    <a:pt x="1408826" y="860467"/>
                  </a:lnTo>
                  <a:close/>
                  <a:moveTo>
                    <a:pt x="1434835" y="793277"/>
                  </a:moveTo>
                  <a:lnTo>
                    <a:pt x="1434835" y="793277"/>
                  </a:lnTo>
                  <a:cubicBezTo>
                    <a:pt x="1421831" y="780273"/>
                    <a:pt x="1432668" y="754264"/>
                    <a:pt x="1443505" y="743426"/>
                  </a:cubicBezTo>
                  <a:cubicBezTo>
                    <a:pt x="1454342" y="732589"/>
                    <a:pt x="1469514" y="723920"/>
                    <a:pt x="1484686" y="717417"/>
                  </a:cubicBezTo>
                  <a:cubicBezTo>
                    <a:pt x="1478184" y="721752"/>
                    <a:pt x="1471681" y="728255"/>
                    <a:pt x="1465179" y="734757"/>
                  </a:cubicBezTo>
                  <a:cubicBezTo>
                    <a:pt x="1458677" y="741259"/>
                    <a:pt x="1452175" y="749929"/>
                    <a:pt x="1450007" y="760766"/>
                  </a:cubicBezTo>
                  <a:cubicBezTo>
                    <a:pt x="1450007" y="760766"/>
                    <a:pt x="1450007" y="760766"/>
                    <a:pt x="1450007" y="760766"/>
                  </a:cubicBezTo>
                  <a:cubicBezTo>
                    <a:pt x="1450007" y="760766"/>
                    <a:pt x="1450007" y="760766"/>
                    <a:pt x="1450007" y="760766"/>
                  </a:cubicBezTo>
                  <a:cubicBezTo>
                    <a:pt x="1452175" y="749929"/>
                    <a:pt x="1460844" y="741259"/>
                    <a:pt x="1467347" y="734757"/>
                  </a:cubicBezTo>
                  <a:cubicBezTo>
                    <a:pt x="1476016" y="726087"/>
                    <a:pt x="1486853" y="719585"/>
                    <a:pt x="1497691" y="713083"/>
                  </a:cubicBezTo>
                  <a:cubicBezTo>
                    <a:pt x="1502025" y="710915"/>
                    <a:pt x="1504193" y="708748"/>
                    <a:pt x="1508528" y="706580"/>
                  </a:cubicBezTo>
                  <a:cubicBezTo>
                    <a:pt x="1493356" y="721752"/>
                    <a:pt x="1489021" y="736924"/>
                    <a:pt x="1476016" y="754264"/>
                  </a:cubicBezTo>
                  <a:cubicBezTo>
                    <a:pt x="1463012" y="767268"/>
                    <a:pt x="1428333" y="771603"/>
                    <a:pt x="1434835" y="793277"/>
                  </a:cubicBezTo>
                  <a:lnTo>
                    <a:pt x="1434835" y="793277"/>
                  </a:lnTo>
                  <a:close/>
                  <a:moveTo>
                    <a:pt x="1419663" y="791110"/>
                  </a:moveTo>
                  <a:lnTo>
                    <a:pt x="1419663" y="791110"/>
                  </a:lnTo>
                  <a:cubicBezTo>
                    <a:pt x="1430500" y="771603"/>
                    <a:pt x="1397989" y="758598"/>
                    <a:pt x="1391487" y="745594"/>
                  </a:cubicBezTo>
                  <a:cubicBezTo>
                    <a:pt x="1382817" y="728255"/>
                    <a:pt x="1382817" y="710915"/>
                    <a:pt x="1371980" y="691408"/>
                  </a:cubicBezTo>
                  <a:cubicBezTo>
                    <a:pt x="1374147" y="693576"/>
                    <a:pt x="1378482" y="695743"/>
                    <a:pt x="1380650" y="700078"/>
                  </a:cubicBezTo>
                  <a:cubicBezTo>
                    <a:pt x="1389319" y="708748"/>
                    <a:pt x="1397989" y="717417"/>
                    <a:pt x="1404491" y="728255"/>
                  </a:cubicBezTo>
                  <a:cubicBezTo>
                    <a:pt x="1408826" y="736924"/>
                    <a:pt x="1415328" y="747761"/>
                    <a:pt x="1415328" y="758598"/>
                  </a:cubicBezTo>
                  <a:cubicBezTo>
                    <a:pt x="1415328" y="758598"/>
                    <a:pt x="1415328" y="758598"/>
                    <a:pt x="1415328" y="758598"/>
                  </a:cubicBezTo>
                  <a:cubicBezTo>
                    <a:pt x="1415328" y="758598"/>
                    <a:pt x="1415328" y="758598"/>
                    <a:pt x="1415328" y="756431"/>
                  </a:cubicBezTo>
                  <a:cubicBezTo>
                    <a:pt x="1415328" y="745594"/>
                    <a:pt x="1410994" y="736924"/>
                    <a:pt x="1406659" y="726087"/>
                  </a:cubicBezTo>
                  <a:cubicBezTo>
                    <a:pt x="1402324" y="719585"/>
                    <a:pt x="1397989" y="710915"/>
                    <a:pt x="1393654" y="704413"/>
                  </a:cubicBezTo>
                  <a:cubicBezTo>
                    <a:pt x="1406659" y="713083"/>
                    <a:pt x="1419663" y="726087"/>
                    <a:pt x="1426166" y="739092"/>
                  </a:cubicBezTo>
                  <a:cubicBezTo>
                    <a:pt x="1430500" y="754264"/>
                    <a:pt x="1434835" y="782440"/>
                    <a:pt x="1419663" y="791110"/>
                  </a:cubicBezTo>
                  <a:lnTo>
                    <a:pt x="1419663" y="791110"/>
                  </a:lnTo>
                  <a:close/>
                  <a:moveTo>
                    <a:pt x="1439170" y="721752"/>
                  </a:moveTo>
                  <a:lnTo>
                    <a:pt x="1439170" y="721752"/>
                  </a:lnTo>
                  <a:cubicBezTo>
                    <a:pt x="1430500" y="702245"/>
                    <a:pt x="1465179" y="693576"/>
                    <a:pt x="1473849" y="680571"/>
                  </a:cubicBezTo>
                  <a:cubicBezTo>
                    <a:pt x="1484686" y="663232"/>
                    <a:pt x="1486853" y="648060"/>
                    <a:pt x="1502025" y="630720"/>
                  </a:cubicBezTo>
                  <a:cubicBezTo>
                    <a:pt x="1497691" y="632888"/>
                    <a:pt x="1495523" y="635055"/>
                    <a:pt x="1491188" y="637223"/>
                  </a:cubicBezTo>
                  <a:cubicBezTo>
                    <a:pt x="1480351" y="643725"/>
                    <a:pt x="1471681" y="652395"/>
                    <a:pt x="1463012" y="661064"/>
                  </a:cubicBezTo>
                  <a:cubicBezTo>
                    <a:pt x="1456510" y="669734"/>
                    <a:pt x="1450007" y="678404"/>
                    <a:pt x="1447840" y="689241"/>
                  </a:cubicBezTo>
                  <a:cubicBezTo>
                    <a:pt x="1447840" y="689241"/>
                    <a:pt x="1447840" y="689241"/>
                    <a:pt x="1447840" y="689241"/>
                  </a:cubicBezTo>
                  <a:cubicBezTo>
                    <a:pt x="1447840" y="689241"/>
                    <a:pt x="1447840" y="689241"/>
                    <a:pt x="1447840" y="687073"/>
                  </a:cubicBezTo>
                  <a:cubicBezTo>
                    <a:pt x="1450007" y="676236"/>
                    <a:pt x="1454342" y="667567"/>
                    <a:pt x="1460844" y="658897"/>
                  </a:cubicBezTo>
                  <a:cubicBezTo>
                    <a:pt x="1465179" y="652395"/>
                    <a:pt x="1471681" y="645892"/>
                    <a:pt x="1478184" y="639390"/>
                  </a:cubicBezTo>
                  <a:cubicBezTo>
                    <a:pt x="1463012" y="645892"/>
                    <a:pt x="1447840" y="656729"/>
                    <a:pt x="1439170" y="669734"/>
                  </a:cubicBezTo>
                  <a:cubicBezTo>
                    <a:pt x="1432668" y="682739"/>
                    <a:pt x="1423998" y="708748"/>
                    <a:pt x="1439170" y="721752"/>
                  </a:cubicBezTo>
                  <a:lnTo>
                    <a:pt x="1439170" y="721752"/>
                  </a:lnTo>
                  <a:close/>
                  <a:moveTo>
                    <a:pt x="1421831" y="721752"/>
                  </a:moveTo>
                  <a:lnTo>
                    <a:pt x="1421831" y="721752"/>
                  </a:lnTo>
                  <a:cubicBezTo>
                    <a:pt x="1437003" y="710915"/>
                    <a:pt x="1430500" y="684906"/>
                    <a:pt x="1421831" y="669734"/>
                  </a:cubicBezTo>
                  <a:cubicBezTo>
                    <a:pt x="1413161" y="656729"/>
                    <a:pt x="1397989" y="645892"/>
                    <a:pt x="1384984" y="639390"/>
                  </a:cubicBezTo>
                  <a:cubicBezTo>
                    <a:pt x="1391487" y="645892"/>
                    <a:pt x="1395822" y="652395"/>
                    <a:pt x="1400156" y="658897"/>
                  </a:cubicBezTo>
                  <a:cubicBezTo>
                    <a:pt x="1406659" y="667567"/>
                    <a:pt x="1410994" y="676236"/>
                    <a:pt x="1413161" y="687073"/>
                  </a:cubicBezTo>
                  <a:cubicBezTo>
                    <a:pt x="1413161" y="687073"/>
                    <a:pt x="1413161" y="687073"/>
                    <a:pt x="1413161" y="689241"/>
                  </a:cubicBezTo>
                  <a:cubicBezTo>
                    <a:pt x="1413161" y="689241"/>
                    <a:pt x="1413161" y="689241"/>
                    <a:pt x="1413161" y="689241"/>
                  </a:cubicBezTo>
                  <a:cubicBezTo>
                    <a:pt x="1410994" y="678404"/>
                    <a:pt x="1406659" y="669734"/>
                    <a:pt x="1400156" y="661064"/>
                  </a:cubicBezTo>
                  <a:cubicBezTo>
                    <a:pt x="1391487" y="650227"/>
                    <a:pt x="1382817" y="643725"/>
                    <a:pt x="1374147" y="635055"/>
                  </a:cubicBezTo>
                  <a:cubicBezTo>
                    <a:pt x="1371980" y="632888"/>
                    <a:pt x="1367645" y="630720"/>
                    <a:pt x="1363310" y="628553"/>
                  </a:cubicBezTo>
                  <a:cubicBezTo>
                    <a:pt x="1376315" y="645892"/>
                    <a:pt x="1378482" y="661064"/>
                    <a:pt x="1389319" y="680571"/>
                  </a:cubicBezTo>
                  <a:cubicBezTo>
                    <a:pt x="1397989" y="691408"/>
                    <a:pt x="1432668" y="702245"/>
                    <a:pt x="1421831" y="721752"/>
                  </a:cubicBezTo>
                  <a:lnTo>
                    <a:pt x="1421831" y="721752"/>
                  </a:lnTo>
                  <a:close/>
                  <a:moveTo>
                    <a:pt x="1434835" y="650227"/>
                  </a:moveTo>
                  <a:lnTo>
                    <a:pt x="1434835" y="650227"/>
                  </a:lnTo>
                  <a:cubicBezTo>
                    <a:pt x="1419663" y="639390"/>
                    <a:pt x="1423998" y="613381"/>
                    <a:pt x="1432668" y="600376"/>
                  </a:cubicBezTo>
                  <a:cubicBezTo>
                    <a:pt x="1439170" y="587372"/>
                    <a:pt x="1454342" y="574367"/>
                    <a:pt x="1467347" y="567865"/>
                  </a:cubicBezTo>
                  <a:cubicBezTo>
                    <a:pt x="1460844" y="574367"/>
                    <a:pt x="1456510" y="580870"/>
                    <a:pt x="1452175" y="589539"/>
                  </a:cubicBezTo>
                  <a:cubicBezTo>
                    <a:pt x="1447840" y="598209"/>
                    <a:pt x="1443505" y="609046"/>
                    <a:pt x="1441337" y="617716"/>
                  </a:cubicBezTo>
                  <a:cubicBezTo>
                    <a:pt x="1441337" y="617716"/>
                    <a:pt x="1441337" y="617716"/>
                    <a:pt x="1441337" y="619883"/>
                  </a:cubicBezTo>
                  <a:cubicBezTo>
                    <a:pt x="1441337" y="619883"/>
                    <a:pt x="1441337" y="619883"/>
                    <a:pt x="1441337" y="619883"/>
                  </a:cubicBezTo>
                  <a:cubicBezTo>
                    <a:pt x="1441337" y="609046"/>
                    <a:pt x="1447840" y="600376"/>
                    <a:pt x="1452175" y="591707"/>
                  </a:cubicBezTo>
                  <a:cubicBezTo>
                    <a:pt x="1458677" y="580870"/>
                    <a:pt x="1467347" y="572200"/>
                    <a:pt x="1478184" y="563530"/>
                  </a:cubicBezTo>
                  <a:cubicBezTo>
                    <a:pt x="1480351" y="561363"/>
                    <a:pt x="1484686" y="559195"/>
                    <a:pt x="1486853" y="554861"/>
                  </a:cubicBezTo>
                  <a:cubicBezTo>
                    <a:pt x="1473849" y="572200"/>
                    <a:pt x="1473849" y="589539"/>
                    <a:pt x="1465179" y="606879"/>
                  </a:cubicBezTo>
                  <a:cubicBezTo>
                    <a:pt x="1458677" y="619883"/>
                    <a:pt x="1423998" y="630720"/>
                    <a:pt x="1434835" y="650227"/>
                  </a:cubicBezTo>
                  <a:lnTo>
                    <a:pt x="1434835" y="650227"/>
                  </a:lnTo>
                  <a:close/>
                  <a:moveTo>
                    <a:pt x="1419663" y="650227"/>
                  </a:moveTo>
                  <a:lnTo>
                    <a:pt x="1419663" y="650227"/>
                  </a:lnTo>
                  <a:cubicBezTo>
                    <a:pt x="1428333" y="630720"/>
                    <a:pt x="1391487" y="624218"/>
                    <a:pt x="1382817" y="611214"/>
                  </a:cubicBezTo>
                  <a:cubicBezTo>
                    <a:pt x="1369813" y="596042"/>
                    <a:pt x="1367645" y="578702"/>
                    <a:pt x="1352473" y="563530"/>
                  </a:cubicBezTo>
                  <a:cubicBezTo>
                    <a:pt x="1356808" y="565698"/>
                    <a:pt x="1358975" y="567865"/>
                    <a:pt x="1363310" y="570033"/>
                  </a:cubicBezTo>
                  <a:cubicBezTo>
                    <a:pt x="1374147" y="576535"/>
                    <a:pt x="1384984" y="583037"/>
                    <a:pt x="1393654" y="593874"/>
                  </a:cubicBezTo>
                  <a:cubicBezTo>
                    <a:pt x="1400156" y="602544"/>
                    <a:pt x="1406659" y="611214"/>
                    <a:pt x="1408826" y="619883"/>
                  </a:cubicBezTo>
                  <a:cubicBezTo>
                    <a:pt x="1408826" y="619883"/>
                    <a:pt x="1408826" y="619883"/>
                    <a:pt x="1408826" y="619883"/>
                  </a:cubicBezTo>
                  <a:cubicBezTo>
                    <a:pt x="1408826" y="619883"/>
                    <a:pt x="1408826" y="619883"/>
                    <a:pt x="1408826" y="617716"/>
                  </a:cubicBezTo>
                  <a:cubicBezTo>
                    <a:pt x="1406659" y="606879"/>
                    <a:pt x="1400156" y="598209"/>
                    <a:pt x="1393654" y="591707"/>
                  </a:cubicBezTo>
                  <a:cubicBezTo>
                    <a:pt x="1387152" y="585204"/>
                    <a:pt x="1382817" y="578702"/>
                    <a:pt x="1376315" y="574367"/>
                  </a:cubicBezTo>
                  <a:cubicBezTo>
                    <a:pt x="1391487" y="580870"/>
                    <a:pt x="1406659" y="589539"/>
                    <a:pt x="1415328" y="602544"/>
                  </a:cubicBezTo>
                  <a:cubicBezTo>
                    <a:pt x="1423998" y="613381"/>
                    <a:pt x="1432668" y="639390"/>
                    <a:pt x="1419663" y="650227"/>
                  </a:cubicBezTo>
                  <a:lnTo>
                    <a:pt x="1419663" y="650227"/>
                  </a:lnTo>
                  <a:close/>
                  <a:moveTo>
                    <a:pt x="1423998" y="578702"/>
                  </a:moveTo>
                  <a:lnTo>
                    <a:pt x="1423998" y="578702"/>
                  </a:lnTo>
                  <a:cubicBezTo>
                    <a:pt x="1410994" y="561363"/>
                    <a:pt x="1443505" y="546191"/>
                    <a:pt x="1450007" y="531019"/>
                  </a:cubicBezTo>
                  <a:cubicBezTo>
                    <a:pt x="1456510" y="511512"/>
                    <a:pt x="1456510" y="496340"/>
                    <a:pt x="1467347" y="476833"/>
                  </a:cubicBezTo>
                  <a:cubicBezTo>
                    <a:pt x="1465179" y="479001"/>
                    <a:pt x="1460844" y="483336"/>
                    <a:pt x="1458677" y="485503"/>
                  </a:cubicBezTo>
                  <a:cubicBezTo>
                    <a:pt x="1450007" y="494173"/>
                    <a:pt x="1443505" y="505010"/>
                    <a:pt x="1437003" y="515847"/>
                  </a:cubicBezTo>
                  <a:cubicBezTo>
                    <a:pt x="1432668" y="524517"/>
                    <a:pt x="1428333" y="535354"/>
                    <a:pt x="1428333" y="546191"/>
                  </a:cubicBezTo>
                  <a:cubicBezTo>
                    <a:pt x="1428333" y="546191"/>
                    <a:pt x="1428333" y="546191"/>
                    <a:pt x="1428333" y="546191"/>
                  </a:cubicBezTo>
                  <a:cubicBezTo>
                    <a:pt x="1428333" y="546191"/>
                    <a:pt x="1428333" y="546191"/>
                    <a:pt x="1428333" y="544023"/>
                  </a:cubicBezTo>
                  <a:cubicBezTo>
                    <a:pt x="1428333" y="533186"/>
                    <a:pt x="1430500" y="522349"/>
                    <a:pt x="1434835" y="513680"/>
                  </a:cubicBezTo>
                  <a:cubicBezTo>
                    <a:pt x="1439170" y="505010"/>
                    <a:pt x="1443505" y="498508"/>
                    <a:pt x="1447840" y="492005"/>
                  </a:cubicBezTo>
                  <a:cubicBezTo>
                    <a:pt x="1434835" y="500675"/>
                    <a:pt x="1421831" y="513680"/>
                    <a:pt x="1417496" y="528852"/>
                  </a:cubicBezTo>
                  <a:cubicBezTo>
                    <a:pt x="1410994" y="544023"/>
                    <a:pt x="1408826" y="570033"/>
                    <a:pt x="1423998" y="578702"/>
                  </a:cubicBezTo>
                  <a:lnTo>
                    <a:pt x="1423998" y="578702"/>
                  </a:lnTo>
                  <a:close/>
                  <a:moveTo>
                    <a:pt x="1408826" y="583037"/>
                  </a:moveTo>
                  <a:lnTo>
                    <a:pt x="1408826" y="583037"/>
                  </a:lnTo>
                  <a:cubicBezTo>
                    <a:pt x="1421831" y="570033"/>
                    <a:pt x="1408826" y="544023"/>
                    <a:pt x="1397989" y="533186"/>
                  </a:cubicBezTo>
                  <a:cubicBezTo>
                    <a:pt x="1387152" y="522349"/>
                    <a:pt x="1369813" y="513680"/>
                    <a:pt x="1354641" y="509345"/>
                  </a:cubicBezTo>
                  <a:cubicBezTo>
                    <a:pt x="1361143" y="513680"/>
                    <a:pt x="1367645" y="520182"/>
                    <a:pt x="1374147" y="526684"/>
                  </a:cubicBezTo>
                  <a:cubicBezTo>
                    <a:pt x="1380650" y="533186"/>
                    <a:pt x="1389319" y="541856"/>
                    <a:pt x="1391487" y="552693"/>
                  </a:cubicBezTo>
                  <a:cubicBezTo>
                    <a:pt x="1391487" y="552693"/>
                    <a:pt x="1391487" y="552693"/>
                    <a:pt x="1391487" y="552693"/>
                  </a:cubicBezTo>
                  <a:cubicBezTo>
                    <a:pt x="1391487" y="552693"/>
                    <a:pt x="1391487" y="552693"/>
                    <a:pt x="1391487" y="552693"/>
                  </a:cubicBezTo>
                  <a:cubicBezTo>
                    <a:pt x="1387152" y="541856"/>
                    <a:pt x="1380650" y="535354"/>
                    <a:pt x="1371980" y="526684"/>
                  </a:cubicBezTo>
                  <a:cubicBezTo>
                    <a:pt x="1363310" y="518014"/>
                    <a:pt x="1352473" y="511512"/>
                    <a:pt x="1339469" y="507177"/>
                  </a:cubicBezTo>
                  <a:cubicBezTo>
                    <a:pt x="1339469" y="505010"/>
                    <a:pt x="1335134" y="502842"/>
                    <a:pt x="1330799" y="502842"/>
                  </a:cubicBezTo>
                  <a:cubicBezTo>
                    <a:pt x="1348138" y="515847"/>
                    <a:pt x="1352473" y="533186"/>
                    <a:pt x="1367645" y="548358"/>
                  </a:cubicBezTo>
                  <a:cubicBezTo>
                    <a:pt x="1378482" y="559195"/>
                    <a:pt x="1413161" y="561363"/>
                    <a:pt x="1408826" y="583037"/>
                  </a:cubicBezTo>
                  <a:lnTo>
                    <a:pt x="1408826" y="583037"/>
                  </a:lnTo>
                  <a:close/>
                  <a:moveTo>
                    <a:pt x="1406659" y="509345"/>
                  </a:moveTo>
                  <a:lnTo>
                    <a:pt x="1406659" y="509345"/>
                  </a:lnTo>
                  <a:cubicBezTo>
                    <a:pt x="1389319" y="502842"/>
                    <a:pt x="1389319" y="474666"/>
                    <a:pt x="1393654" y="459494"/>
                  </a:cubicBezTo>
                  <a:cubicBezTo>
                    <a:pt x="1397989" y="444322"/>
                    <a:pt x="1408826" y="429150"/>
                    <a:pt x="1419663" y="420480"/>
                  </a:cubicBezTo>
                  <a:cubicBezTo>
                    <a:pt x="1415328" y="429150"/>
                    <a:pt x="1413161" y="435652"/>
                    <a:pt x="1408826" y="444322"/>
                  </a:cubicBezTo>
                  <a:cubicBezTo>
                    <a:pt x="1404491" y="452992"/>
                    <a:pt x="1402324" y="463829"/>
                    <a:pt x="1404491" y="474666"/>
                  </a:cubicBezTo>
                  <a:cubicBezTo>
                    <a:pt x="1404491" y="474666"/>
                    <a:pt x="1404491" y="474666"/>
                    <a:pt x="1404491" y="474666"/>
                  </a:cubicBezTo>
                  <a:cubicBezTo>
                    <a:pt x="1404491" y="474666"/>
                    <a:pt x="1404491" y="474666"/>
                    <a:pt x="1404491" y="474666"/>
                  </a:cubicBezTo>
                  <a:cubicBezTo>
                    <a:pt x="1402324" y="463829"/>
                    <a:pt x="1406659" y="452992"/>
                    <a:pt x="1408826" y="444322"/>
                  </a:cubicBezTo>
                  <a:cubicBezTo>
                    <a:pt x="1413161" y="433485"/>
                    <a:pt x="1419663" y="422648"/>
                    <a:pt x="1428333" y="411811"/>
                  </a:cubicBezTo>
                  <a:cubicBezTo>
                    <a:pt x="1430500" y="407476"/>
                    <a:pt x="1432668" y="405308"/>
                    <a:pt x="1434835" y="403141"/>
                  </a:cubicBezTo>
                  <a:cubicBezTo>
                    <a:pt x="1426166" y="422648"/>
                    <a:pt x="1428333" y="439987"/>
                    <a:pt x="1423998" y="459494"/>
                  </a:cubicBezTo>
                  <a:cubicBezTo>
                    <a:pt x="1421831" y="474666"/>
                    <a:pt x="1391487" y="494173"/>
                    <a:pt x="1406659" y="509345"/>
                  </a:cubicBezTo>
                  <a:lnTo>
                    <a:pt x="1406659" y="509345"/>
                  </a:lnTo>
                  <a:close/>
                  <a:moveTo>
                    <a:pt x="1389319" y="513680"/>
                  </a:moveTo>
                  <a:lnTo>
                    <a:pt x="1389319" y="513680"/>
                  </a:lnTo>
                  <a:cubicBezTo>
                    <a:pt x="1391487" y="492005"/>
                    <a:pt x="1356808" y="494173"/>
                    <a:pt x="1345971" y="483336"/>
                  </a:cubicBezTo>
                  <a:cubicBezTo>
                    <a:pt x="1330799" y="470331"/>
                    <a:pt x="1324297" y="455159"/>
                    <a:pt x="1304790" y="442155"/>
                  </a:cubicBezTo>
                  <a:cubicBezTo>
                    <a:pt x="1309125" y="444322"/>
                    <a:pt x="1313459" y="444322"/>
                    <a:pt x="1315627" y="446489"/>
                  </a:cubicBezTo>
                  <a:cubicBezTo>
                    <a:pt x="1326464" y="450824"/>
                    <a:pt x="1339469" y="455159"/>
                    <a:pt x="1348138" y="463829"/>
                  </a:cubicBezTo>
                  <a:cubicBezTo>
                    <a:pt x="1356808" y="470331"/>
                    <a:pt x="1365478" y="476833"/>
                    <a:pt x="1369813" y="487670"/>
                  </a:cubicBezTo>
                  <a:cubicBezTo>
                    <a:pt x="1369813" y="487670"/>
                    <a:pt x="1369813" y="487670"/>
                    <a:pt x="1369813" y="487670"/>
                  </a:cubicBezTo>
                  <a:cubicBezTo>
                    <a:pt x="1369813" y="487670"/>
                    <a:pt x="1369813" y="487670"/>
                    <a:pt x="1369813" y="487670"/>
                  </a:cubicBezTo>
                  <a:cubicBezTo>
                    <a:pt x="1365478" y="479001"/>
                    <a:pt x="1356808" y="470331"/>
                    <a:pt x="1350306" y="463829"/>
                  </a:cubicBezTo>
                  <a:cubicBezTo>
                    <a:pt x="1343803" y="459494"/>
                    <a:pt x="1337301" y="452992"/>
                    <a:pt x="1328631" y="450824"/>
                  </a:cubicBezTo>
                  <a:cubicBezTo>
                    <a:pt x="1343803" y="452992"/>
                    <a:pt x="1361143" y="459494"/>
                    <a:pt x="1374147" y="468164"/>
                  </a:cubicBezTo>
                  <a:cubicBezTo>
                    <a:pt x="1384984" y="476833"/>
                    <a:pt x="1400156" y="498508"/>
                    <a:pt x="1389319" y="513680"/>
                  </a:cubicBezTo>
                  <a:lnTo>
                    <a:pt x="1389319" y="513680"/>
                  </a:lnTo>
                  <a:close/>
                  <a:moveTo>
                    <a:pt x="1380650" y="442155"/>
                  </a:moveTo>
                  <a:lnTo>
                    <a:pt x="1380650" y="442155"/>
                  </a:lnTo>
                  <a:cubicBezTo>
                    <a:pt x="1363310" y="426983"/>
                    <a:pt x="1391487" y="405308"/>
                    <a:pt x="1395822" y="390136"/>
                  </a:cubicBezTo>
                  <a:cubicBezTo>
                    <a:pt x="1400156" y="370630"/>
                    <a:pt x="1395822" y="353290"/>
                    <a:pt x="1400156" y="333783"/>
                  </a:cubicBezTo>
                  <a:cubicBezTo>
                    <a:pt x="1397989" y="338118"/>
                    <a:pt x="1395822" y="340286"/>
                    <a:pt x="1393654" y="344620"/>
                  </a:cubicBezTo>
                  <a:cubicBezTo>
                    <a:pt x="1387152" y="355458"/>
                    <a:pt x="1380650" y="366295"/>
                    <a:pt x="1378482" y="379299"/>
                  </a:cubicBezTo>
                  <a:cubicBezTo>
                    <a:pt x="1376315" y="390136"/>
                    <a:pt x="1374147" y="400973"/>
                    <a:pt x="1376315" y="409643"/>
                  </a:cubicBezTo>
                  <a:cubicBezTo>
                    <a:pt x="1376315" y="409643"/>
                    <a:pt x="1376315" y="409643"/>
                    <a:pt x="1376315" y="409643"/>
                  </a:cubicBezTo>
                  <a:cubicBezTo>
                    <a:pt x="1376315" y="409643"/>
                    <a:pt x="1376315" y="409643"/>
                    <a:pt x="1376315" y="409643"/>
                  </a:cubicBezTo>
                  <a:cubicBezTo>
                    <a:pt x="1374147" y="398806"/>
                    <a:pt x="1374147" y="387969"/>
                    <a:pt x="1376315" y="379299"/>
                  </a:cubicBezTo>
                  <a:cubicBezTo>
                    <a:pt x="1378482" y="370630"/>
                    <a:pt x="1380650" y="361960"/>
                    <a:pt x="1384984" y="355458"/>
                  </a:cubicBezTo>
                  <a:cubicBezTo>
                    <a:pt x="1374147" y="366295"/>
                    <a:pt x="1365478" y="383634"/>
                    <a:pt x="1363310" y="398806"/>
                  </a:cubicBezTo>
                  <a:cubicBezTo>
                    <a:pt x="1358975" y="409643"/>
                    <a:pt x="1363310" y="437820"/>
                    <a:pt x="1380650" y="442155"/>
                  </a:cubicBezTo>
                  <a:lnTo>
                    <a:pt x="1380650" y="442155"/>
                  </a:lnTo>
                  <a:close/>
                  <a:moveTo>
                    <a:pt x="1365478" y="448657"/>
                  </a:moveTo>
                  <a:lnTo>
                    <a:pt x="1365478" y="448657"/>
                  </a:lnTo>
                  <a:cubicBezTo>
                    <a:pt x="1374147" y="433485"/>
                    <a:pt x="1356808" y="411811"/>
                    <a:pt x="1343803" y="403141"/>
                  </a:cubicBezTo>
                  <a:cubicBezTo>
                    <a:pt x="1330799" y="394471"/>
                    <a:pt x="1313459" y="390136"/>
                    <a:pt x="1298287" y="390136"/>
                  </a:cubicBezTo>
                  <a:cubicBezTo>
                    <a:pt x="1306957" y="394471"/>
                    <a:pt x="1313459" y="396639"/>
                    <a:pt x="1322129" y="400973"/>
                  </a:cubicBezTo>
                  <a:cubicBezTo>
                    <a:pt x="1330799" y="405308"/>
                    <a:pt x="1339469" y="413978"/>
                    <a:pt x="1343803" y="422648"/>
                  </a:cubicBezTo>
                  <a:cubicBezTo>
                    <a:pt x="1343803" y="422648"/>
                    <a:pt x="1343803" y="422648"/>
                    <a:pt x="1343803" y="422648"/>
                  </a:cubicBezTo>
                  <a:cubicBezTo>
                    <a:pt x="1343803" y="422648"/>
                    <a:pt x="1343803" y="422648"/>
                    <a:pt x="1343803" y="422648"/>
                  </a:cubicBezTo>
                  <a:cubicBezTo>
                    <a:pt x="1337301" y="413978"/>
                    <a:pt x="1328631" y="407476"/>
                    <a:pt x="1319962" y="403141"/>
                  </a:cubicBezTo>
                  <a:cubicBezTo>
                    <a:pt x="1309125" y="396639"/>
                    <a:pt x="1296120" y="392304"/>
                    <a:pt x="1285283" y="390136"/>
                  </a:cubicBezTo>
                  <a:cubicBezTo>
                    <a:pt x="1280948" y="390136"/>
                    <a:pt x="1276613" y="387969"/>
                    <a:pt x="1274446" y="387969"/>
                  </a:cubicBezTo>
                  <a:cubicBezTo>
                    <a:pt x="1293953" y="398806"/>
                    <a:pt x="1302622" y="411811"/>
                    <a:pt x="1319962" y="424815"/>
                  </a:cubicBezTo>
                  <a:cubicBezTo>
                    <a:pt x="1330799" y="431317"/>
                    <a:pt x="1365478" y="426983"/>
                    <a:pt x="1365478" y="448657"/>
                  </a:cubicBezTo>
                  <a:lnTo>
                    <a:pt x="1365478" y="448657"/>
                  </a:lnTo>
                  <a:close/>
                  <a:moveTo>
                    <a:pt x="1348138" y="379299"/>
                  </a:moveTo>
                  <a:lnTo>
                    <a:pt x="1348138" y="379299"/>
                  </a:lnTo>
                  <a:cubicBezTo>
                    <a:pt x="1330799" y="366295"/>
                    <a:pt x="1356808" y="342453"/>
                    <a:pt x="1356808" y="325114"/>
                  </a:cubicBezTo>
                  <a:cubicBezTo>
                    <a:pt x="1358975" y="305607"/>
                    <a:pt x="1352473" y="288267"/>
                    <a:pt x="1356808" y="268761"/>
                  </a:cubicBezTo>
                  <a:cubicBezTo>
                    <a:pt x="1354641" y="273095"/>
                    <a:pt x="1352473" y="275263"/>
                    <a:pt x="1352473" y="279598"/>
                  </a:cubicBezTo>
                  <a:cubicBezTo>
                    <a:pt x="1348138" y="290435"/>
                    <a:pt x="1343803" y="303439"/>
                    <a:pt x="1341636" y="314276"/>
                  </a:cubicBezTo>
                  <a:cubicBezTo>
                    <a:pt x="1339469" y="325114"/>
                    <a:pt x="1339469" y="335951"/>
                    <a:pt x="1343803" y="344620"/>
                  </a:cubicBezTo>
                  <a:cubicBezTo>
                    <a:pt x="1343803" y="344620"/>
                    <a:pt x="1343803" y="344620"/>
                    <a:pt x="1343803" y="344620"/>
                  </a:cubicBezTo>
                  <a:cubicBezTo>
                    <a:pt x="1343803" y="344620"/>
                    <a:pt x="1343803" y="344620"/>
                    <a:pt x="1343803" y="344620"/>
                  </a:cubicBezTo>
                  <a:cubicBezTo>
                    <a:pt x="1339469" y="335951"/>
                    <a:pt x="1339469" y="325114"/>
                    <a:pt x="1341636" y="314276"/>
                  </a:cubicBezTo>
                  <a:cubicBezTo>
                    <a:pt x="1341636" y="305607"/>
                    <a:pt x="1343803" y="296937"/>
                    <a:pt x="1345971" y="288267"/>
                  </a:cubicBezTo>
                  <a:cubicBezTo>
                    <a:pt x="1337301" y="301272"/>
                    <a:pt x="1328631" y="318611"/>
                    <a:pt x="1328631" y="333783"/>
                  </a:cubicBezTo>
                  <a:cubicBezTo>
                    <a:pt x="1322129" y="348955"/>
                    <a:pt x="1328631" y="374964"/>
                    <a:pt x="1348138" y="379299"/>
                  </a:cubicBezTo>
                  <a:lnTo>
                    <a:pt x="1348138" y="379299"/>
                  </a:lnTo>
                  <a:close/>
                  <a:moveTo>
                    <a:pt x="1332966" y="385801"/>
                  </a:moveTo>
                  <a:lnTo>
                    <a:pt x="1332966" y="385801"/>
                  </a:lnTo>
                  <a:cubicBezTo>
                    <a:pt x="1330799" y="364127"/>
                    <a:pt x="1298287" y="372797"/>
                    <a:pt x="1283116" y="364127"/>
                  </a:cubicBezTo>
                  <a:cubicBezTo>
                    <a:pt x="1265776" y="353290"/>
                    <a:pt x="1254939" y="340286"/>
                    <a:pt x="1235432" y="333783"/>
                  </a:cubicBezTo>
                  <a:cubicBezTo>
                    <a:pt x="1239767" y="333783"/>
                    <a:pt x="1244102" y="333783"/>
                    <a:pt x="1248437" y="335951"/>
                  </a:cubicBezTo>
                  <a:cubicBezTo>
                    <a:pt x="1261441" y="338118"/>
                    <a:pt x="1272278" y="340286"/>
                    <a:pt x="1285283" y="344620"/>
                  </a:cubicBezTo>
                  <a:cubicBezTo>
                    <a:pt x="1293953" y="348955"/>
                    <a:pt x="1304790" y="353290"/>
                    <a:pt x="1311292" y="361960"/>
                  </a:cubicBezTo>
                  <a:cubicBezTo>
                    <a:pt x="1311292" y="361960"/>
                    <a:pt x="1311292" y="361960"/>
                    <a:pt x="1311292" y="361960"/>
                  </a:cubicBezTo>
                  <a:cubicBezTo>
                    <a:pt x="1311292" y="361960"/>
                    <a:pt x="1311292" y="361960"/>
                    <a:pt x="1311292" y="361960"/>
                  </a:cubicBezTo>
                  <a:cubicBezTo>
                    <a:pt x="1304790" y="353290"/>
                    <a:pt x="1296120" y="348955"/>
                    <a:pt x="1287450" y="342453"/>
                  </a:cubicBezTo>
                  <a:cubicBezTo>
                    <a:pt x="1278781" y="338118"/>
                    <a:pt x="1272278" y="335951"/>
                    <a:pt x="1263609" y="333783"/>
                  </a:cubicBezTo>
                  <a:cubicBezTo>
                    <a:pt x="1278781" y="333783"/>
                    <a:pt x="1298287" y="335951"/>
                    <a:pt x="1311292" y="342453"/>
                  </a:cubicBezTo>
                  <a:cubicBezTo>
                    <a:pt x="1322129" y="351123"/>
                    <a:pt x="1339469" y="370630"/>
                    <a:pt x="1332966" y="385801"/>
                  </a:cubicBezTo>
                  <a:lnTo>
                    <a:pt x="1332966" y="385801"/>
                  </a:lnTo>
                  <a:close/>
                  <a:moveTo>
                    <a:pt x="1309125" y="318611"/>
                  </a:moveTo>
                  <a:lnTo>
                    <a:pt x="1309125" y="318611"/>
                  </a:lnTo>
                  <a:cubicBezTo>
                    <a:pt x="1289618" y="307774"/>
                    <a:pt x="1313459" y="281765"/>
                    <a:pt x="1313459" y="264426"/>
                  </a:cubicBezTo>
                  <a:cubicBezTo>
                    <a:pt x="1313459" y="244919"/>
                    <a:pt x="1304790" y="229747"/>
                    <a:pt x="1306957" y="208073"/>
                  </a:cubicBezTo>
                  <a:cubicBezTo>
                    <a:pt x="1304790" y="212408"/>
                    <a:pt x="1304790" y="214575"/>
                    <a:pt x="1302622" y="218910"/>
                  </a:cubicBezTo>
                  <a:cubicBezTo>
                    <a:pt x="1298287" y="229747"/>
                    <a:pt x="1296120" y="242752"/>
                    <a:pt x="1293953" y="255756"/>
                  </a:cubicBezTo>
                  <a:cubicBezTo>
                    <a:pt x="1293953" y="266593"/>
                    <a:pt x="1293953" y="277430"/>
                    <a:pt x="1298287" y="286100"/>
                  </a:cubicBezTo>
                  <a:cubicBezTo>
                    <a:pt x="1298287" y="286100"/>
                    <a:pt x="1298287" y="286100"/>
                    <a:pt x="1298287" y="286100"/>
                  </a:cubicBezTo>
                  <a:cubicBezTo>
                    <a:pt x="1298287" y="286100"/>
                    <a:pt x="1298287" y="286100"/>
                    <a:pt x="1298287" y="286100"/>
                  </a:cubicBezTo>
                  <a:cubicBezTo>
                    <a:pt x="1293953" y="277430"/>
                    <a:pt x="1291785" y="266593"/>
                    <a:pt x="1291785" y="255756"/>
                  </a:cubicBezTo>
                  <a:cubicBezTo>
                    <a:pt x="1291785" y="247086"/>
                    <a:pt x="1291785" y="238417"/>
                    <a:pt x="1293953" y="229747"/>
                  </a:cubicBezTo>
                  <a:cubicBezTo>
                    <a:pt x="1287450" y="242752"/>
                    <a:pt x="1280948" y="260091"/>
                    <a:pt x="1280948" y="275263"/>
                  </a:cubicBezTo>
                  <a:cubicBezTo>
                    <a:pt x="1280948" y="292602"/>
                    <a:pt x="1289618" y="318611"/>
                    <a:pt x="1309125" y="318611"/>
                  </a:cubicBezTo>
                  <a:lnTo>
                    <a:pt x="1309125" y="318611"/>
                  </a:lnTo>
                  <a:close/>
                  <a:moveTo>
                    <a:pt x="1293953" y="327281"/>
                  </a:moveTo>
                  <a:lnTo>
                    <a:pt x="1293953" y="327281"/>
                  </a:lnTo>
                  <a:cubicBezTo>
                    <a:pt x="1289618" y="305607"/>
                    <a:pt x="1257106" y="318611"/>
                    <a:pt x="1241934" y="312109"/>
                  </a:cubicBezTo>
                  <a:cubicBezTo>
                    <a:pt x="1222428" y="303439"/>
                    <a:pt x="1211591" y="292602"/>
                    <a:pt x="1189916" y="286100"/>
                  </a:cubicBezTo>
                  <a:cubicBezTo>
                    <a:pt x="1194251" y="286100"/>
                    <a:pt x="1198586" y="286100"/>
                    <a:pt x="1202921" y="286100"/>
                  </a:cubicBezTo>
                  <a:cubicBezTo>
                    <a:pt x="1215925" y="286100"/>
                    <a:pt x="1226762" y="288267"/>
                    <a:pt x="1239767" y="290435"/>
                  </a:cubicBezTo>
                  <a:cubicBezTo>
                    <a:pt x="1250604" y="292602"/>
                    <a:pt x="1259274" y="296937"/>
                    <a:pt x="1267944" y="305607"/>
                  </a:cubicBezTo>
                  <a:cubicBezTo>
                    <a:pt x="1267944" y="305607"/>
                    <a:pt x="1267944" y="305607"/>
                    <a:pt x="1267944" y="305607"/>
                  </a:cubicBezTo>
                  <a:cubicBezTo>
                    <a:pt x="1267944" y="305607"/>
                    <a:pt x="1267944" y="305607"/>
                    <a:pt x="1267944" y="305607"/>
                  </a:cubicBezTo>
                  <a:cubicBezTo>
                    <a:pt x="1261441" y="296937"/>
                    <a:pt x="1250604" y="292602"/>
                    <a:pt x="1241934" y="290435"/>
                  </a:cubicBezTo>
                  <a:cubicBezTo>
                    <a:pt x="1233265" y="288267"/>
                    <a:pt x="1224595" y="286100"/>
                    <a:pt x="1218093" y="283933"/>
                  </a:cubicBezTo>
                  <a:cubicBezTo>
                    <a:pt x="1233265" y="281765"/>
                    <a:pt x="1252772" y="281765"/>
                    <a:pt x="1265776" y="288267"/>
                  </a:cubicBezTo>
                  <a:cubicBezTo>
                    <a:pt x="1278781" y="292602"/>
                    <a:pt x="1300455" y="309942"/>
                    <a:pt x="1293953" y="327281"/>
                  </a:cubicBezTo>
                  <a:lnTo>
                    <a:pt x="1293953" y="327281"/>
                  </a:lnTo>
                  <a:close/>
                  <a:moveTo>
                    <a:pt x="1263609" y="262258"/>
                  </a:moveTo>
                  <a:lnTo>
                    <a:pt x="1263609" y="262258"/>
                  </a:lnTo>
                  <a:cubicBezTo>
                    <a:pt x="1244102" y="253589"/>
                    <a:pt x="1263609" y="223245"/>
                    <a:pt x="1261441" y="208073"/>
                  </a:cubicBezTo>
                  <a:cubicBezTo>
                    <a:pt x="1259274" y="188566"/>
                    <a:pt x="1250604" y="173394"/>
                    <a:pt x="1248437" y="151720"/>
                  </a:cubicBezTo>
                  <a:cubicBezTo>
                    <a:pt x="1246269" y="156055"/>
                    <a:pt x="1246269" y="160389"/>
                    <a:pt x="1246269" y="162557"/>
                  </a:cubicBezTo>
                  <a:cubicBezTo>
                    <a:pt x="1244102" y="175561"/>
                    <a:pt x="1241934" y="186398"/>
                    <a:pt x="1241934" y="199403"/>
                  </a:cubicBezTo>
                  <a:cubicBezTo>
                    <a:pt x="1241934" y="210240"/>
                    <a:pt x="1244102" y="221077"/>
                    <a:pt x="1250604" y="229747"/>
                  </a:cubicBezTo>
                  <a:cubicBezTo>
                    <a:pt x="1250604" y="229747"/>
                    <a:pt x="1250604" y="229747"/>
                    <a:pt x="1250604" y="229747"/>
                  </a:cubicBezTo>
                  <a:cubicBezTo>
                    <a:pt x="1250604" y="229747"/>
                    <a:pt x="1250604" y="229747"/>
                    <a:pt x="1250604" y="229747"/>
                  </a:cubicBezTo>
                  <a:cubicBezTo>
                    <a:pt x="1244102" y="221077"/>
                    <a:pt x="1241934" y="210240"/>
                    <a:pt x="1241934" y="199403"/>
                  </a:cubicBezTo>
                  <a:cubicBezTo>
                    <a:pt x="1241934" y="190733"/>
                    <a:pt x="1241934" y="182064"/>
                    <a:pt x="1241934" y="173394"/>
                  </a:cubicBezTo>
                  <a:cubicBezTo>
                    <a:pt x="1235432" y="188566"/>
                    <a:pt x="1231097" y="205905"/>
                    <a:pt x="1233265" y="221077"/>
                  </a:cubicBezTo>
                  <a:cubicBezTo>
                    <a:pt x="1233265" y="238417"/>
                    <a:pt x="1244102" y="264426"/>
                    <a:pt x="1263609" y="262258"/>
                  </a:cubicBezTo>
                  <a:lnTo>
                    <a:pt x="1263609" y="262258"/>
                  </a:lnTo>
                  <a:close/>
                  <a:moveTo>
                    <a:pt x="1250604" y="273095"/>
                  </a:moveTo>
                  <a:lnTo>
                    <a:pt x="1250604" y="273095"/>
                  </a:lnTo>
                  <a:cubicBezTo>
                    <a:pt x="1244102" y="251421"/>
                    <a:pt x="1213758" y="266593"/>
                    <a:pt x="1196419" y="262258"/>
                  </a:cubicBezTo>
                  <a:cubicBezTo>
                    <a:pt x="1176912" y="255756"/>
                    <a:pt x="1163907" y="244919"/>
                    <a:pt x="1142233" y="242752"/>
                  </a:cubicBezTo>
                  <a:cubicBezTo>
                    <a:pt x="1146568" y="242752"/>
                    <a:pt x="1150903" y="242752"/>
                    <a:pt x="1155237" y="240584"/>
                  </a:cubicBezTo>
                  <a:cubicBezTo>
                    <a:pt x="1168242" y="240584"/>
                    <a:pt x="1179079" y="240584"/>
                    <a:pt x="1192084" y="242752"/>
                  </a:cubicBezTo>
                  <a:cubicBezTo>
                    <a:pt x="1202921" y="244919"/>
                    <a:pt x="1213758" y="247086"/>
                    <a:pt x="1220260" y="255756"/>
                  </a:cubicBezTo>
                  <a:cubicBezTo>
                    <a:pt x="1220260" y="255756"/>
                    <a:pt x="1220260" y="255756"/>
                    <a:pt x="1220260" y="255756"/>
                  </a:cubicBezTo>
                  <a:cubicBezTo>
                    <a:pt x="1220260" y="255756"/>
                    <a:pt x="1220260" y="255756"/>
                    <a:pt x="1220260" y="255756"/>
                  </a:cubicBezTo>
                  <a:cubicBezTo>
                    <a:pt x="1211591" y="249254"/>
                    <a:pt x="1202921" y="244919"/>
                    <a:pt x="1192084" y="242752"/>
                  </a:cubicBezTo>
                  <a:cubicBezTo>
                    <a:pt x="1183414" y="240584"/>
                    <a:pt x="1174744" y="238417"/>
                    <a:pt x="1166075" y="238417"/>
                  </a:cubicBezTo>
                  <a:cubicBezTo>
                    <a:pt x="1181247" y="234082"/>
                    <a:pt x="1198586" y="231914"/>
                    <a:pt x="1213758" y="236249"/>
                  </a:cubicBezTo>
                  <a:cubicBezTo>
                    <a:pt x="1231097" y="240584"/>
                    <a:pt x="1254939" y="255756"/>
                    <a:pt x="1250604" y="273095"/>
                  </a:cubicBezTo>
                  <a:lnTo>
                    <a:pt x="1250604" y="273095"/>
                  </a:lnTo>
                  <a:close/>
                  <a:moveTo>
                    <a:pt x="1211591" y="212408"/>
                  </a:moveTo>
                  <a:lnTo>
                    <a:pt x="1211591" y="212408"/>
                  </a:lnTo>
                  <a:cubicBezTo>
                    <a:pt x="1189916" y="205905"/>
                    <a:pt x="1207256" y="175561"/>
                    <a:pt x="1202921" y="158222"/>
                  </a:cubicBezTo>
                  <a:cubicBezTo>
                    <a:pt x="1198586" y="138715"/>
                    <a:pt x="1187749" y="125711"/>
                    <a:pt x="1185581" y="104036"/>
                  </a:cubicBezTo>
                  <a:cubicBezTo>
                    <a:pt x="1185581" y="108371"/>
                    <a:pt x="1183414" y="112706"/>
                    <a:pt x="1183414" y="117041"/>
                  </a:cubicBezTo>
                  <a:cubicBezTo>
                    <a:pt x="1181247" y="130045"/>
                    <a:pt x="1181247" y="140883"/>
                    <a:pt x="1183414" y="153887"/>
                  </a:cubicBezTo>
                  <a:cubicBezTo>
                    <a:pt x="1185581" y="164724"/>
                    <a:pt x="1187749" y="175561"/>
                    <a:pt x="1194251" y="184231"/>
                  </a:cubicBezTo>
                  <a:cubicBezTo>
                    <a:pt x="1194251" y="184231"/>
                    <a:pt x="1194251" y="184231"/>
                    <a:pt x="1194251" y="184231"/>
                  </a:cubicBezTo>
                  <a:cubicBezTo>
                    <a:pt x="1194251" y="184231"/>
                    <a:pt x="1194251" y="184231"/>
                    <a:pt x="1194251" y="184231"/>
                  </a:cubicBezTo>
                  <a:cubicBezTo>
                    <a:pt x="1187749" y="175561"/>
                    <a:pt x="1183414" y="166892"/>
                    <a:pt x="1183414" y="156055"/>
                  </a:cubicBezTo>
                  <a:cubicBezTo>
                    <a:pt x="1181247" y="147385"/>
                    <a:pt x="1181247" y="138715"/>
                    <a:pt x="1181247" y="130045"/>
                  </a:cubicBezTo>
                  <a:cubicBezTo>
                    <a:pt x="1176912" y="145217"/>
                    <a:pt x="1174744" y="162557"/>
                    <a:pt x="1176912" y="177729"/>
                  </a:cubicBezTo>
                  <a:cubicBezTo>
                    <a:pt x="1179079" y="190733"/>
                    <a:pt x="1194251" y="214575"/>
                    <a:pt x="1211591" y="212408"/>
                  </a:cubicBezTo>
                  <a:lnTo>
                    <a:pt x="1211591" y="212408"/>
                  </a:lnTo>
                  <a:close/>
                  <a:moveTo>
                    <a:pt x="1200753" y="223245"/>
                  </a:moveTo>
                  <a:lnTo>
                    <a:pt x="1200753" y="223245"/>
                  </a:lnTo>
                  <a:cubicBezTo>
                    <a:pt x="1192084" y="203738"/>
                    <a:pt x="1163907" y="221077"/>
                    <a:pt x="1146568" y="218910"/>
                  </a:cubicBezTo>
                  <a:cubicBezTo>
                    <a:pt x="1127061" y="214575"/>
                    <a:pt x="1114056" y="205905"/>
                    <a:pt x="1092382" y="203738"/>
                  </a:cubicBezTo>
                  <a:cubicBezTo>
                    <a:pt x="1096717" y="203738"/>
                    <a:pt x="1101052" y="201570"/>
                    <a:pt x="1103219" y="201570"/>
                  </a:cubicBezTo>
                  <a:cubicBezTo>
                    <a:pt x="1116224" y="199403"/>
                    <a:pt x="1127061" y="197236"/>
                    <a:pt x="1140065" y="199403"/>
                  </a:cubicBezTo>
                  <a:cubicBezTo>
                    <a:pt x="1150903" y="199403"/>
                    <a:pt x="1161740" y="201570"/>
                    <a:pt x="1170409" y="208073"/>
                  </a:cubicBezTo>
                  <a:cubicBezTo>
                    <a:pt x="1170409" y="208073"/>
                    <a:pt x="1170409" y="208073"/>
                    <a:pt x="1170409" y="208073"/>
                  </a:cubicBezTo>
                  <a:cubicBezTo>
                    <a:pt x="1170409" y="208073"/>
                    <a:pt x="1170409" y="208073"/>
                    <a:pt x="1170409" y="208073"/>
                  </a:cubicBezTo>
                  <a:cubicBezTo>
                    <a:pt x="1161740" y="201570"/>
                    <a:pt x="1150903" y="199403"/>
                    <a:pt x="1142233" y="197236"/>
                  </a:cubicBezTo>
                  <a:cubicBezTo>
                    <a:pt x="1133563" y="195068"/>
                    <a:pt x="1124894" y="195068"/>
                    <a:pt x="1116224" y="195068"/>
                  </a:cubicBezTo>
                  <a:cubicBezTo>
                    <a:pt x="1131396" y="188566"/>
                    <a:pt x="1148735" y="186398"/>
                    <a:pt x="1163907" y="188566"/>
                  </a:cubicBezTo>
                  <a:cubicBezTo>
                    <a:pt x="1179079" y="192901"/>
                    <a:pt x="1202921" y="205905"/>
                    <a:pt x="1200753" y="223245"/>
                  </a:cubicBezTo>
                  <a:lnTo>
                    <a:pt x="1200753" y="223245"/>
                  </a:lnTo>
                  <a:close/>
                  <a:moveTo>
                    <a:pt x="1157405" y="166892"/>
                  </a:moveTo>
                  <a:lnTo>
                    <a:pt x="1157405" y="166892"/>
                  </a:lnTo>
                  <a:cubicBezTo>
                    <a:pt x="1135731" y="162557"/>
                    <a:pt x="1148735" y="130045"/>
                    <a:pt x="1144400" y="114873"/>
                  </a:cubicBezTo>
                  <a:cubicBezTo>
                    <a:pt x="1137898" y="95367"/>
                    <a:pt x="1124894" y="84530"/>
                    <a:pt x="1120559" y="62855"/>
                  </a:cubicBezTo>
                  <a:cubicBezTo>
                    <a:pt x="1120559" y="67190"/>
                    <a:pt x="1120559" y="71525"/>
                    <a:pt x="1120559" y="75860"/>
                  </a:cubicBezTo>
                  <a:cubicBezTo>
                    <a:pt x="1120559" y="88864"/>
                    <a:pt x="1120559" y="99702"/>
                    <a:pt x="1124894" y="112706"/>
                  </a:cubicBezTo>
                  <a:cubicBezTo>
                    <a:pt x="1127061" y="123543"/>
                    <a:pt x="1131396" y="132213"/>
                    <a:pt x="1137898" y="140883"/>
                  </a:cubicBezTo>
                  <a:cubicBezTo>
                    <a:pt x="1137898" y="140883"/>
                    <a:pt x="1137898" y="140883"/>
                    <a:pt x="1137898" y="140883"/>
                  </a:cubicBezTo>
                  <a:cubicBezTo>
                    <a:pt x="1137898" y="140883"/>
                    <a:pt x="1137898" y="140883"/>
                    <a:pt x="1137898" y="140883"/>
                  </a:cubicBezTo>
                  <a:cubicBezTo>
                    <a:pt x="1131396" y="134380"/>
                    <a:pt x="1127061" y="123543"/>
                    <a:pt x="1122726" y="114873"/>
                  </a:cubicBezTo>
                  <a:cubicBezTo>
                    <a:pt x="1120559" y="106204"/>
                    <a:pt x="1118391" y="97534"/>
                    <a:pt x="1116224" y="88864"/>
                  </a:cubicBezTo>
                  <a:cubicBezTo>
                    <a:pt x="1114056" y="104036"/>
                    <a:pt x="1111889" y="123543"/>
                    <a:pt x="1118391" y="136548"/>
                  </a:cubicBezTo>
                  <a:cubicBezTo>
                    <a:pt x="1122726" y="149552"/>
                    <a:pt x="1140065" y="171227"/>
                    <a:pt x="1157405" y="166892"/>
                  </a:cubicBezTo>
                  <a:lnTo>
                    <a:pt x="1157405" y="166892"/>
                  </a:lnTo>
                  <a:close/>
                  <a:moveTo>
                    <a:pt x="1146568" y="179896"/>
                  </a:moveTo>
                  <a:lnTo>
                    <a:pt x="1146568" y="179896"/>
                  </a:lnTo>
                  <a:cubicBezTo>
                    <a:pt x="1135731" y="160389"/>
                    <a:pt x="1109722" y="182064"/>
                    <a:pt x="1092382" y="179896"/>
                  </a:cubicBezTo>
                  <a:cubicBezTo>
                    <a:pt x="1072875" y="177729"/>
                    <a:pt x="1057703" y="171227"/>
                    <a:pt x="1036029" y="171227"/>
                  </a:cubicBezTo>
                  <a:cubicBezTo>
                    <a:pt x="1040364" y="169059"/>
                    <a:pt x="1044699" y="169059"/>
                    <a:pt x="1046866" y="166892"/>
                  </a:cubicBezTo>
                  <a:cubicBezTo>
                    <a:pt x="1059871" y="162557"/>
                    <a:pt x="1070708" y="160389"/>
                    <a:pt x="1083712" y="160389"/>
                  </a:cubicBezTo>
                  <a:cubicBezTo>
                    <a:pt x="1094550" y="160389"/>
                    <a:pt x="1105387" y="160389"/>
                    <a:pt x="1114056" y="166892"/>
                  </a:cubicBezTo>
                  <a:cubicBezTo>
                    <a:pt x="1114056" y="166892"/>
                    <a:pt x="1114056" y="166892"/>
                    <a:pt x="1114056" y="166892"/>
                  </a:cubicBezTo>
                  <a:cubicBezTo>
                    <a:pt x="1114056" y="166892"/>
                    <a:pt x="1114056" y="166892"/>
                    <a:pt x="1114056" y="166892"/>
                  </a:cubicBezTo>
                  <a:cubicBezTo>
                    <a:pt x="1105387" y="162557"/>
                    <a:pt x="1094550" y="160389"/>
                    <a:pt x="1083712" y="160389"/>
                  </a:cubicBezTo>
                  <a:cubicBezTo>
                    <a:pt x="1075043" y="160389"/>
                    <a:pt x="1066373" y="160389"/>
                    <a:pt x="1057703" y="162557"/>
                  </a:cubicBezTo>
                  <a:cubicBezTo>
                    <a:pt x="1070708" y="156055"/>
                    <a:pt x="1090215" y="149552"/>
                    <a:pt x="1105387" y="151720"/>
                  </a:cubicBezTo>
                  <a:cubicBezTo>
                    <a:pt x="1120559" y="151720"/>
                    <a:pt x="1146568" y="162557"/>
                    <a:pt x="1146568" y="179896"/>
                  </a:cubicBezTo>
                  <a:lnTo>
                    <a:pt x="1146568" y="179896"/>
                  </a:lnTo>
                  <a:close/>
                  <a:moveTo>
                    <a:pt x="1096717" y="127878"/>
                  </a:moveTo>
                  <a:lnTo>
                    <a:pt x="1096717" y="127878"/>
                  </a:lnTo>
                  <a:cubicBezTo>
                    <a:pt x="1075043" y="125711"/>
                    <a:pt x="1085880" y="91032"/>
                    <a:pt x="1077210" y="78027"/>
                  </a:cubicBezTo>
                  <a:cubicBezTo>
                    <a:pt x="1068541" y="60688"/>
                    <a:pt x="1055536" y="49851"/>
                    <a:pt x="1049034" y="28177"/>
                  </a:cubicBezTo>
                  <a:cubicBezTo>
                    <a:pt x="1049034" y="32511"/>
                    <a:pt x="1049034" y="36846"/>
                    <a:pt x="1049034" y="41181"/>
                  </a:cubicBezTo>
                  <a:cubicBezTo>
                    <a:pt x="1051201" y="54186"/>
                    <a:pt x="1051201" y="65023"/>
                    <a:pt x="1057703" y="78027"/>
                  </a:cubicBezTo>
                  <a:cubicBezTo>
                    <a:pt x="1062038" y="88864"/>
                    <a:pt x="1066373" y="97534"/>
                    <a:pt x="1075043" y="104036"/>
                  </a:cubicBezTo>
                  <a:cubicBezTo>
                    <a:pt x="1075043" y="104036"/>
                    <a:pt x="1075043" y="104036"/>
                    <a:pt x="1075043" y="104036"/>
                  </a:cubicBezTo>
                  <a:cubicBezTo>
                    <a:pt x="1075043" y="104036"/>
                    <a:pt x="1075043" y="104036"/>
                    <a:pt x="1075043" y="104036"/>
                  </a:cubicBezTo>
                  <a:cubicBezTo>
                    <a:pt x="1066373" y="97534"/>
                    <a:pt x="1062038" y="88864"/>
                    <a:pt x="1057703" y="78027"/>
                  </a:cubicBezTo>
                  <a:cubicBezTo>
                    <a:pt x="1053368" y="69358"/>
                    <a:pt x="1051201" y="62855"/>
                    <a:pt x="1049034" y="54186"/>
                  </a:cubicBezTo>
                  <a:cubicBezTo>
                    <a:pt x="1046866" y="69358"/>
                    <a:pt x="1049034" y="88864"/>
                    <a:pt x="1055536" y="101869"/>
                  </a:cubicBezTo>
                  <a:cubicBezTo>
                    <a:pt x="1059871" y="114873"/>
                    <a:pt x="1079378" y="134380"/>
                    <a:pt x="1096717" y="127878"/>
                  </a:cubicBezTo>
                  <a:lnTo>
                    <a:pt x="1096717" y="127878"/>
                  </a:lnTo>
                  <a:close/>
                  <a:moveTo>
                    <a:pt x="1088047" y="143050"/>
                  </a:moveTo>
                  <a:lnTo>
                    <a:pt x="1088047" y="143050"/>
                  </a:lnTo>
                  <a:cubicBezTo>
                    <a:pt x="1085880" y="125711"/>
                    <a:pt x="1059871" y="117041"/>
                    <a:pt x="1044699" y="117041"/>
                  </a:cubicBezTo>
                  <a:cubicBezTo>
                    <a:pt x="1029527" y="117041"/>
                    <a:pt x="1012187" y="125711"/>
                    <a:pt x="999183" y="134380"/>
                  </a:cubicBezTo>
                  <a:cubicBezTo>
                    <a:pt x="1007853" y="132213"/>
                    <a:pt x="1016522" y="130045"/>
                    <a:pt x="1025192" y="130045"/>
                  </a:cubicBezTo>
                  <a:cubicBezTo>
                    <a:pt x="1036029" y="130045"/>
                    <a:pt x="1046866" y="130045"/>
                    <a:pt x="1055536" y="134380"/>
                  </a:cubicBezTo>
                  <a:cubicBezTo>
                    <a:pt x="1055536" y="134380"/>
                    <a:pt x="1055536" y="134380"/>
                    <a:pt x="1055536" y="134380"/>
                  </a:cubicBezTo>
                  <a:cubicBezTo>
                    <a:pt x="1055536" y="134380"/>
                    <a:pt x="1055536" y="134380"/>
                    <a:pt x="1055536" y="134380"/>
                  </a:cubicBezTo>
                  <a:cubicBezTo>
                    <a:pt x="1044699" y="130045"/>
                    <a:pt x="1033862" y="130045"/>
                    <a:pt x="1025192" y="132213"/>
                  </a:cubicBezTo>
                  <a:cubicBezTo>
                    <a:pt x="1012187" y="134380"/>
                    <a:pt x="1001350" y="138715"/>
                    <a:pt x="988346" y="143050"/>
                  </a:cubicBezTo>
                  <a:cubicBezTo>
                    <a:pt x="984011" y="145217"/>
                    <a:pt x="981843" y="145217"/>
                    <a:pt x="977509" y="147385"/>
                  </a:cubicBezTo>
                  <a:cubicBezTo>
                    <a:pt x="999183" y="145217"/>
                    <a:pt x="1014355" y="151720"/>
                    <a:pt x="1033862" y="149552"/>
                  </a:cubicBezTo>
                  <a:cubicBezTo>
                    <a:pt x="1051201" y="149552"/>
                    <a:pt x="1075043" y="123543"/>
                    <a:pt x="1088047" y="143050"/>
                  </a:cubicBezTo>
                  <a:lnTo>
                    <a:pt x="1088047" y="143050"/>
                  </a:lnTo>
                  <a:close/>
                  <a:moveTo>
                    <a:pt x="1033862" y="95367"/>
                  </a:moveTo>
                  <a:lnTo>
                    <a:pt x="1033862" y="95367"/>
                  </a:lnTo>
                  <a:cubicBezTo>
                    <a:pt x="1012187" y="95367"/>
                    <a:pt x="1018690" y="60688"/>
                    <a:pt x="1010020" y="47683"/>
                  </a:cubicBezTo>
                  <a:cubicBezTo>
                    <a:pt x="999183" y="30344"/>
                    <a:pt x="986178" y="21674"/>
                    <a:pt x="975341" y="2167"/>
                  </a:cubicBezTo>
                  <a:cubicBezTo>
                    <a:pt x="975341" y="6502"/>
                    <a:pt x="977509" y="10837"/>
                    <a:pt x="977509" y="15172"/>
                  </a:cubicBezTo>
                  <a:cubicBezTo>
                    <a:pt x="979676" y="28177"/>
                    <a:pt x="984011" y="39014"/>
                    <a:pt x="988346" y="49851"/>
                  </a:cubicBezTo>
                  <a:cubicBezTo>
                    <a:pt x="992681" y="58520"/>
                    <a:pt x="999183" y="69358"/>
                    <a:pt x="1007853" y="73692"/>
                  </a:cubicBezTo>
                  <a:cubicBezTo>
                    <a:pt x="1007853" y="73692"/>
                    <a:pt x="1007853" y="73692"/>
                    <a:pt x="1007853" y="73692"/>
                  </a:cubicBezTo>
                  <a:cubicBezTo>
                    <a:pt x="1007853" y="73692"/>
                    <a:pt x="1007853" y="73692"/>
                    <a:pt x="1007853" y="73692"/>
                  </a:cubicBezTo>
                  <a:cubicBezTo>
                    <a:pt x="999183" y="67190"/>
                    <a:pt x="992681" y="58520"/>
                    <a:pt x="988346" y="49851"/>
                  </a:cubicBezTo>
                  <a:cubicBezTo>
                    <a:pt x="984011" y="43348"/>
                    <a:pt x="979676" y="34679"/>
                    <a:pt x="977509" y="26009"/>
                  </a:cubicBezTo>
                  <a:cubicBezTo>
                    <a:pt x="977509" y="41181"/>
                    <a:pt x="981843" y="60688"/>
                    <a:pt x="988346" y="73692"/>
                  </a:cubicBezTo>
                  <a:cubicBezTo>
                    <a:pt x="994848" y="86697"/>
                    <a:pt x="1016522" y="104036"/>
                    <a:pt x="1033862" y="95367"/>
                  </a:cubicBezTo>
                  <a:close/>
                </a:path>
              </a:pathLst>
            </a:custGeom>
            <a:gradFill flip="none" rotWithShape="1">
              <a:gsLst>
                <a:gs pos="47000">
                  <a:srgbClr val="F6EFA5"/>
                </a:gs>
                <a:gs pos="62000">
                  <a:srgbClr val="935C24"/>
                </a:gs>
                <a:gs pos="87000">
                  <a:srgbClr val="DAA33C"/>
                </a:gs>
                <a:gs pos="27000">
                  <a:srgbClr val="AA742E"/>
                </a:gs>
                <a:gs pos="16000">
                  <a:srgbClr val="D9BB6E"/>
                </a:gs>
              </a:gsLst>
              <a:lin ang="5400000" scaled="1"/>
              <a:tileRect/>
            </a:gradFill>
            <a:ln w="216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90" name="任意多边形: 形状 506">
              <a:extLst>
                <a:ext uri="{FF2B5EF4-FFF2-40B4-BE49-F238E27FC236}">
                  <a16:creationId xmlns:a16="http://schemas.microsoft.com/office/drawing/2014/main" id="{051CB2C8-4175-4C35-9433-B32FB57DACA3}"/>
                </a:ext>
              </a:extLst>
            </p:cNvPr>
            <p:cNvSpPr/>
            <p:nvPr/>
          </p:nvSpPr>
          <p:spPr>
            <a:xfrm>
              <a:off x="4660005" y="3938493"/>
              <a:ext cx="2206438" cy="2206437"/>
            </a:xfrm>
            <a:custGeom>
              <a:avLst/>
              <a:gdLst>
                <a:gd name="connsiteX0" fmla="*/ 1103219 w 2206438"/>
                <a:gd name="connsiteY0" fmla="*/ 2206438 h 2206437"/>
                <a:gd name="connsiteX1" fmla="*/ 2206439 w 2206438"/>
                <a:gd name="connsiteY1" fmla="*/ 1103219 h 2206437"/>
                <a:gd name="connsiteX2" fmla="*/ 1103219 w 2206438"/>
                <a:gd name="connsiteY2" fmla="*/ 0 h 2206437"/>
                <a:gd name="connsiteX3" fmla="*/ 0 w 2206438"/>
                <a:gd name="connsiteY3" fmla="*/ 1105386 h 2206437"/>
                <a:gd name="connsiteX4" fmla="*/ 1103219 w 2206438"/>
                <a:gd name="connsiteY4" fmla="*/ 2206438 h 22064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6438" h="2206437">
                  <a:moveTo>
                    <a:pt x="1103219" y="2206438"/>
                  </a:moveTo>
                  <a:cubicBezTo>
                    <a:pt x="1710098" y="2206438"/>
                    <a:pt x="2206439" y="1712265"/>
                    <a:pt x="2206439" y="1103219"/>
                  </a:cubicBezTo>
                  <a:cubicBezTo>
                    <a:pt x="2206439" y="496340"/>
                    <a:pt x="1712266" y="0"/>
                    <a:pt x="1103219" y="0"/>
                  </a:cubicBezTo>
                  <a:cubicBezTo>
                    <a:pt x="494173" y="2167"/>
                    <a:pt x="0" y="498508"/>
                    <a:pt x="0" y="1105386"/>
                  </a:cubicBezTo>
                  <a:cubicBezTo>
                    <a:pt x="0" y="1712265"/>
                    <a:pt x="494173" y="2206438"/>
                    <a:pt x="1103219" y="2206438"/>
                  </a:cubicBezTo>
                  <a:close/>
                </a:path>
              </a:pathLst>
            </a:custGeom>
            <a:solidFill>
              <a:srgbClr val="666666"/>
            </a:solidFill>
            <a:ln w="216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91" name="任意多边形: 形状 507">
              <a:extLst>
                <a:ext uri="{FF2B5EF4-FFF2-40B4-BE49-F238E27FC236}">
                  <a16:creationId xmlns:a16="http://schemas.microsoft.com/office/drawing/2014/main" id="{68B71191-C6A9-4E0A-8150-6E80A249ABB3}"/>
                </a:ext>
              </a:extLst>
            </p:cNvPr>
            <p:cNvSpPr/>
            <p:nvPr/>
          </p:nvSpPr>
          <p:spPr>
            <a:xfrm>
              <a:off x="4683846" y="3940660"/>
              <a:ext cx="2234614" cy="2236781"/>
            </a:xfrm>
            <a:custGeom>
              <a:avLst/>
              <a:gdLst>
                <a:gd name="connsiteX0" fmla="*/ 1116224 w 2234614"/>
                <a:gd name="connsiteY0" fmla="*/ 2236782 h 2236781"/>
                <a:gd name="connsiteX1" fmla="*/ 2234615 w 2234614"/>
                <a:gd name="connsiteY1" fmla="*/ 1118391 h 2236781"/>
                <a:gd name="connsiteX2" fmla="*/ 1116224 w 2234614"/>
                <a:gd name="connsiteY2" fmla="*/ 0 h 2236781"/>
                <a:gd name="connsiteX3" fmla="*/ 0 w 2234614"/>
                <a:gd name="connsiteY3" fmla="*/ 1118391 h 2236781"/>
                <a:gd name="connsiteX4" fmla="*/ 1116224 w 2234614"/>
                <a:gd name="connsiteY4" fmla="*/ 2236782 h 2236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4614" h="2236781">
                  <a:moveTo>
                    <a:pt x="1116224" y="2236782"/>
                  </a:moveTo>
                  <a:cubicBezTo>
                    <a:pt x="1731772" y="2236782"/>
                    <a:pt x="2234615" y="1733939"/>
                    <a:pt x="2234615" y="1118391"/>
                  </a:cubicBezTo>
                  <a:cubicBezTo>
                    <a:pt x="2234615" y="502842"/>
                    <a:pt x="1731772" y="0"/>
                    <a:pt x="1116224" y="0"/>
                  </a:cubicBezTo>
                  <a:cubicBezTo>
                    <a:pt x="500675" y="0"/>
                    <a:pt x="0" y="502842"/>
                    <a:pt x="0" y="1118391"/>
                  </a:cubicBezTo>
                  <a:cubicBezTo>
                    <a:pt x="0" y="1733939"/>
                    <a:pt x="500675" y="2236782"/>
                    <a:pt x="1116224" y="2236782"/>
                  </a:cubicBezTo>
                  <a:close/>
                </a:path>
              </a:pathLst>
            </a:custGeom>
            <a:solidFill>
              <a:srgbClr val="000000"/>
            </a:solidFill>
            <a:ln w="216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grpSp>
          <p:nvGrpSpPr>
            <p:cNvPr id="92" name="图形 481">
              <a:extLst>
                <a:ext uri="{FF2B5EF4-FFF2-40B4-BE49-F238E27FC236}">
                  <a16:creationId xmlns:a16="http://schemas.microsoft.com/office/drawing/2014/main" id="{10335E12-3FB3-4C3A-8ADB-1F606CF0A764}"/>
                </a:ext>
              </a:extLst>
            </p:cNvPr>
            <p:cNvGrpSpPr/>
            <p:nvPr/>
          </p:nvGrpSpPr>
          <p:grpSpPr>
            <a:xfrm>
              <a:off x="4623008" y="3894992"/>
              <a:ext cx="2358458" cy="2358459"/>
              <a:chOff x="4623008" y="3894992"/>
              <a:chExt cx="2358458" cy="2358459"/>
            </a:xfrm>
          </p:grpSpPr>
          <p:sp>
            <p:nvSpPr>
              <p:cNvPr id="102" name="任意多边形: 形状 509">
                <a:extLst>
                  <a:ext uri="{FF2B5EF4-FFF2-40B4-BE49-F238E27FC236}">
                    <a16:creationId xmlns:a16="http://schemas.microsoft.com/office/drawing/2014/main" id="{471C9621-535A-4129-B089-88CC49FA2F51}"/>
                  </a:ext>
                </a:extLst>
              </p:cNvPr>
              <p:cNvSpPr/>
              <p:nvPr/>
            </p:nvSpPr>
            <p:spPr>
              <a:xfrm>
                <a:off x="4623008" y="3894992"/>
                <a:ext cx="2358458" cy="2358459"/>
              </a:xfrm>
              <a:custGeom>
                <a:avLst/>
                <a:gdLst>
                  <a:gd name="connsiteX0" fmla="*/ 1281098 w 2358458"/>
                  <a:gd name="connsiteY0" fmla="*/ 4488 h 2358459"/>
                  <a:gd name="connsiteX1" fmla="*/ 2080878 w 2358458"/>
                  <a:gd name="connsiteY1" fmla="*/ 420633 h 2358459"/>
                  <a:gd name="connsiteX2" fmla="*/ 2353973 w 2358458"/>
                  <a:gd name="connsiteY2" fmla="*/ 1281100 h 2358459"/>
                  <a:gd name="connsiteX3" fmla="*/ 1937828 w 2358458"/>
                  <a:gd name="connsiteY3" fmla="*/ 2080880 h 2358459"/>
                  <a:gd name="connsiteX4" fmla="*/ 1077360 w 2358458"/>
                  <a:gd name="connsiteY4" fmla="*/ 2353975 h 2358459"/>
                  <a:gd name="connsiteX5" fmla="*/ 277580 w 2358458"/>
                  <a:gd name="connsiteY5" fmla="*/ 1937830 h 2358459"/>
                  <a:gd name="connsiteX6" fmla="*/ 4485 w 2358458"/>
                  <a:gd name="connsiteY6" fmla="*/ 1077362 h 2358459"/>
                  <a:gd name="connsiteX7" fmla="*/ 420630 w 2358458"/>
                  <a:gd name="connsiteY7" fmla="*/ 275416 h 2358459"/>
                  <a:gd name="connsiteX8" fmla="*/ 1281098 w 2358458"/>
                  <a:gd name="connsiteY8" fmla="*/ 4488 h 2358459"/>
                  <a:gd name="connsiteX9" fmla="*/ 1281098 w 2358458"/>
                  <a:gd name="connsiteY9" fmla="*/ 4488 h 2358459"/>
                  <a:gd name="connsiteX10" fmla="*/ 2002851 w 2358458"/>
                  <a:gd name="connsiteY10" fmla="*/ 485656 h 2358459"/>
                  <a:gd name="connsiteX11" fmla="*/ 2002851 w 2358458"/>
                  <a:gd name="connsiteY11" fmla="*/ 485656 h 2358459"/>
                  <a:gd name="connsiteX12" fmla="*/ 1270261 w 2358458"/>
                  <a:gd name="connsiteY12" fmla="*/ 106356 h 2358459"/>
                  <a:gd name="connsiteX13" fmla="*/ 485653 w 2358458"/>
                  <a:gd name="connsiteY13" fmla="*/ 355610 h 2358459"/>
                  <a:gd name="connsiteX14" fmla="*/ 106354 w 2358458"/>
                  <a:gd name="connsiteY14" fmla="*/ 1086032 h 2358459"/>
                  <a:gd name="connsiteX15" fmla="*/ 355608 w 2358458"/>
                  <a:gd name="connsiteY15" fmla="*/ 1872807 h 2358459"/>
                  <a:gd name="connsiteX16" fmla="*/ 1086030 w 2358458"/>
                  <a:gd name="connsiteY16" fmla="*/ 2252106 h 2358459"/>
                  <a:gd name="connsiteX17" fmla="*/ 1870638 w 2358458"/>
                  <a:gd name="connsiteY17" fmla="*/ 2002852 h 2358459"/>
                  <a:gd name="connsiteX18" fmla="*/ 2249937 w 2358458"/>
                  <a:gd name="connsiteY18" fmla="*/ 1272431 h 2358459"/>
                  <a:gd name="connsiteX19" fmla="*/ 2002851 w 2358458"/>
                  <a:gd name="connsiteY19" fmla="*/ 485656 h 2358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8458" h="2358459">
                    <a:moveTo>
                      <a:pt x="1281098" y="4488"/>
                    </a:moveTo>
                    <a:cubicBezTo>
                      <a:pt x="1604044" y="32664"/>
                      <a:pt x="1885810" y="188719"/>
                      <a:pt x="2080878" y="420633"/>
                    </a:cubicBezTo>
                    <a:cubicBezTo>
                      <a:pt x="2275946" y="650380"/>
                      <a:pt x="2382150" y="955987"/>
                      <a:pt x="2353973" y="1281100"/>
                    </a:cubicBezTo>
                    <a:cubicBezTo>
                      <a:pt x="2325797" y="1606214"/>
                      <a:pt x="2169742" y="1887979"/>
                      <a:pt x="1937828" y="2080880"/>
                    </a:cubicBezTo>
                    <a:cubicBezTo>
                      <a:pt x="1708081" y="2275948"/>
                      <a:pt x="1402474" y="2382152"/>
                      <a:pt x="1077360" y="2353975"/>
                    </a:cubicBezTo>
                    <a:cubicBezTo>
                      <a:pt x="752246" y="2325799"/>
                      <a:pt x="470481" y="2169744"/>
                      <a:pt x="277580" y="1937830"/>
                    </a:cubicBezTo>
                    <a:cubicBezTo>
                      <a:pt x="82512" y="1708083"/>
                      <a:pt x="-23692" y="1402476"/>
                      <a:pt x="4485" y="1077362"/>
                    </a:cubicBezTo>
                    <a:cubicBezTo>
                      <a:pt x="32661" y="752249"/>
                      <a:pt x="188716" y="470484"/>
                      <a:pt x="420630" y="275416"/>
                    </a:cubicBezTo>
                    <a:cubicBezTo>
                      <a:pt x="650377" y="82515"/>
                      <a:pt x="955984" y="-23689"/>
                      <a:pt x="1281098" y="4488"/>
                    </a:cubicBezTo>
                    <a:lnTo>
                      <a:pt x="1281098" y="4488"/>
                    </a:lnTo>
                    <a:close/>
                    <a:moveTo>
                      <a:pt x="2002851" y="485656"/>
                    </a:moveTo>
                    <a:lnTo>
                      <a:pt x="2002851" y="485656"/>
                    </a:lnTo>
                    <a:cubicBezTo>
                      <a:pt x="1825122" y="275416"/>
                      <a:pt x="1567198" y="132366"/>
                      <a:pt x="1270261" y="106356"/>
                    </a:cubicBezTo>
                    <a:cubicBezTo>
                      <a:pt x="975491" y="80347"/>
                      <a:pt x="695893" y="177881"/>
                      <a:pt x="485653" y="355610"/>
                    </a:cubicBezTo>
                    <a:cubicBezTo>
                      <a:pt x="275413" y="533339"/>
                      <a:pt x="132363" y="791262"/>
                      <a:pt x="106354" y="1086032"/>
                    </a:cubicBezTo>
                    <a:cubicBezTo>
                      <a:pt x="80345" y="1382969"/>
                      <a:pt x="177879" y="1660399"/>
                      <a:pt x="355608" y="1872807"/>
                    </a:cubicBezTo>
                    <a:cubicBezTo>
                      <a:pt x="533337" y="2083047"/>
                      <a:pt x="791260" y="2226097"/>
                      <a:pt x="1086030" y="2252106"/>
                    </a:cubicBezTo>
                    <a:cubicBezTo>
                      <a:pt x="1382967" y="2278115"/>
                      <a:pt x="1660397" y="2180581"/>
                      <a:pt x="1870638" y="2002852"/>
                    </a:cubicBezTo>
                    <a:cubicBezTo>
                      <a:pt x="2080878" y="1825124"/>
                      <a:pt x="2223928" y="1567200"/>
                      <a:pt x="2249937" y="1272431"/>
                    </a:cubicBezTo>
                    <a:cubicBezTo>
                      <a:pt x="2278114" y="975493"/>
                      <a:pt x="2180579" y="695896"/>
                      <a:pt x="2002851" y="485656"/>
                    </a:cubicBezTo>
                    <a:close/>
                  </a:path>
                </a:pathLst>
              </a:custGeom>
              <a:solidFill>
                <a:srgbClr val="BA9555"/>
              </a:solidFill>
              <a:ln w="216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103" name="任意多边形: 形状 510">
                <a:extLst>
                  <a:ext uri="{FF2B5EF4-FFF2-40B4-BE49-F238E27FC236}">
                    <a16:creationId xmlns:a16="http://schemas.microsoft.com/office/drawing/2014/main" id="{EE1D4ECE-B52E-4B3F-9839-BA37F8E17549}"/>
                  </a:ext>
                </a:extLst>
              </p:cNvPr>
              <p:cNvSpPr/>
              <p:nvPr/>
            </p:nvSpPr>
            <p:spPr>
              <a:xfrm>
                <a:off x="4631828" y="3903814"/>
                <a:ext cx="2340818" cy="2340817"/>
              </a:xfrm>
              <a:custGeom>
                <a:avLst/>
                <a:gdLst>
                  <a:gd name="connsiteX0" fmla="*/ 2340819 w 2340818"/>
                  <a:gd name="connsiteY0" fmla="*/ 1170409 h 2340817"/>
                  <a:gd name="connsiteX1" fmla="*/ 1170409 w 2340818"/>
                  <a:gd name="connsiteY1" fmla="*/ 2340818 h 2340817"/>
                  <a:gd name="connsiteX2" fmla="*/ 0 w 2340818"/>
                  <a:gd name="connsiteY2" fmla="*/ 1170409 h 2340817"/>
                  <a:gd name="connsiteX3" fmla="*/ 1170409 w 2340818"/>
                  <a:gd name="connsiteY3" fmla="*/ 0 h 2340817"/>
                  <a:gd name="connsiteX4" fmla="*/ 2340819 w 2340818"/>
                  <a:gd name="connsiteY4" fmla="*/ 1170409 h 23408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0818" h="2340817">
                    <a:moveTo>
                      <a:pt x="2340819" y="1170409"/>
                    </a:moveTo>
                    <a:cubicBezTo>
                      <a:pt x="2340819" y="1816808"/>
                      <a:pt x="1816809" y="2340818"/>
                      <a:pt x="1170409" y="2340818"/>
                    </a:cubicBezTo>
                    <a:cubicBezTo>
                      <a:pt x="524010" y="2340818"/>
                      <a:pt x="0" y="1816808"/>
                      <a:pt x="0" y="1170409"/>
                    </a:cubicBezTo>
                    <a:cubicBezTo>
                      <a:pt x="0" y="524010"/>
                      <a:pt x="524010" y="0"/>
                      <a:pt x="1170409" y="0"/>
                    </a:cubicBezTo>
                    <a:cubicBezTo>
                      <a:pt x="1816809" y="0"/>
                      <a:pt x="2340819" y="524010"/>
                      <a:pt x="2340819" y="1170409"/>
                    </a:cubicBezTo>
                    <a:close/>
                  </a:path>
                </a:pathLst>
              </a:custGeom>
              <a:gradFill flip="none" rotWithShape="1">
                <a:gsLst>
                  <a:gs pos="42000">
                    <a:srgbClr val="F8F0DC"/>
                  </a:gs>
                  <a:gs pos="63935">
                    <a:srgbClr val="9B6A28">
                      <a:lumMod val="80000"/>
                    </a:srgbClr>
                  </a:gs>
                  <a:gs pos="52000">
                    <a:srgbClr val="935C24">
                      <a:lumMod val="83000"/>
                    </a:srgbClr>
                  </a:gs>
                  <a:gs pos="87000">
                    <a:srgbClr val="DAA33C"/>
                  </a:gs>
                  <a:gs pos="1000">
                    <a:srgbClr val="D5B36B"/>
                  </a:gs>
                </a:gsLst>
                <a:lin ang="5400000" scaled="1"/>
                <a:tileRect/>
              </a:gradFill>
              <a:ln w="216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grpSp>
        <p:sp>
          <p:nvSpPr>
            <p:cNvPr id="93" name="任意多边形: 形状 511">
              <a:extLst>
                <a:ext uri="{FF2B5EF4-FFF2-40B4-BE49-F238E27FC236}">
                  <a16:creationId xmlns:a16="http://schemas.microsoft.com/office/drawing/2014/main" id="{529A85F2-FF4A-49A7-8E3D-AB2E8DE7632A}"/>
                </a:ext>
              </a:extLst>
            </p:cNvPr>
            <p:cNvSpPr/>
            <p:nvPr/>
          </p:nvSpPr>
          <p:spPr>
            <a:xfrm>
              <a:off x="4662154" y="3934140"/>
              <a:ext cx="2279103" cy="2279102"/>
            </a:xfrm>
            <a:custGeom>
              <a:avLst/>
              <a:gdLst>
                <a:gd name="connsiteX0" fmla="*/ 1510714 w 2279103"/>
                <a:gd name="connsiteY0" fmla="*/ 62874 h 2279102"/>
                <a:gd name="connsiteX1" fmla="*/ 2217294 w 2279103"/>
                <a:gd name="connsiteY1" fmla="*/ 1510713 h 2279102"/>
                <a:gd name="connsiteX2" fmla="*/ 769454 w 2279103"/>
                <a:gd name="connsiteY2" fmla="*/ 2217293 h 2279102"/>
                <a:gd name="connsiteX3" fmla="*/ 62874 w 2279103"/>
                <a:gd name="connsiteY3" fmla="*/ 769454 h 2279102"/>
                <a:gd name="connsiteX4" fmla="*/ 1510714 w 2279103"/>
                <a:gd name="connsiteY4" fmla="*/ 62874 h 22791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9103" h="2279102">
                  <a:moveTo>
                    <a:pt x="1510714" y="62874"/>
                  </a:moveTo>
                  <a:cubicBezTo>
                    <a:pt x="2104588" y="268779"/>
                    <a:pt x="2421032" y="916839"/>
                    <a:pt x="2217294" y="1510713"/>
                  </a:cubicBezTo>
                  <a:cubicBezTo>
                    <a:pt x="2011389" y="2104587"/>
                    <a:pt x="1363329" y="2421031"/>
                    <a:pt x="769454" y="2217293"/>
                  </a:cubicBezTo>
                  <a:cubicBezTo>
                    <a:pt x="173413" y="2011388"/>
                    <a:pt x="-143031" y="1363328"/>
                    <a:pt x="62874" y="769454"/>
                  </a:cubicBezTo>
                  <a:cubicBezTo>
                    <a:pt x="266612" y="173413"/>
                    <a:pt x="916839" y="-143031"/>
                    <a:pt x="1510714" y="62874"/>
                  </a:cubicBezTo>
                  <a:close/>
                </a:path>
              </a:pathLst>
            </a:custGeom>
            <a:gradFill flip="none" rotWithShape="1">
              <a:gsLst>
                <a:gs pos="41000">
                  <a:srgbClr val="AF7A2B"/>
                </a:gs>
                <a:gs pos="90000">
                  <a:srgbClr val="E8D688"/>
                </a:gs>
              </a:gsLst>
              <a:lin ang="5400000" scaled="1"/>
              <a:tileRect/>
            </a:gradFill>
            <a:ln w="216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94" name="任意多边形: 形状 512">
              <a:extLst>
                <a:ext uri="{FF2B5EF4-FFF2-40B4-BE49-F238E27FC236}">
                  <a16:creationId xmlns:a16="http://schemas.microsoft.com/office/drawing/2014/main" id="{8528C6FF-940A-4200-8B62-004A76FB2D0A}"/>
                </a:ext>
              </a:extLst>
            </p:cNvPr>
            <p:cNvSpPr/>
            <p:nvPr/>
          </p:nvSpPr>
          <p:spPr>
            <a:xfrm>
              <a:off x="4664340" y="3934140"/>
              <a:ext cx="2275796" cy="1337319"/>
            </a:xfrm>
            <a:custGeom>
              <a:avLst/>
              <a:gdLst>
                <a:gd name="connsiteX0" fmla="*/ 1508528 w 2275796"/>
                <a:gd name="connsiteY0" fmla="*/ 62874 h 1337319"/>
                <a:gd name="connsiteX1" fmla="*/ 2275796 w 2275796"/>
                <a:gd name="connsiteY1" fmla="*/ 1081563 h 1337319"/>
                <a:gd name="connsiteX2" fmla="*/ 1137898 w 2275796"/>
                <a:gd name="connsiteY2" fmla="*/ 1337319 h 1337319"/>
                <a:gd name="connsiteX3" fmla="*/ 0 w 2275796"/>
                <a:gd name="connsiteY3" fmla="*/ 1081563 h 1337319"/>
                <a:gd name="connsiteX4" fmla="*/ 60688 w 2275796"/>
                <a:gd name="connsiteY4" fmla="*/ 769454 h 1337319"/>
                <a:gd name="connsiteX5" fmla="*/ 1508528 w 2275796"/>
                <a:gd name="connsiteY5" fmla="*/ 62874 h 1337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5796" h="1337319">
                  <a:moveTo>
                    <a:pt x="1508528" y="62874"/>
                  </a:moveTo>
                  <a:cubicBezTo>
                    <a:pt x="1961520" y="218928"/>
                    <a:pt x="2251955" y="630739"/>
                    <a:pt x="2275796" y="1081563"/>
                  </a:cubicBezTo>
                  <a:cubicBezTo>
                    <a:pt x="1996198" y="1237618"/>
                    <a:pt x="1590890" y="1337319"/>
                    <a:pt x="1137898" y="1337319"/>
                  </a:cubicBezTo>
                  <a:cubicBezTo>
                    <a:pt x="684906" y="1337319"/>
                    <a:pt x="277430" y="1237618"/>
                    <a:pt x="0" y="1081563"/>
                  </a:cubicBezTo>
                  <a:cubicBezTo>
                    <a:pt x="4335" y="977527"/>
                    <a:pt x="23842" y="871323"/>
                    <a:pt x="60688" y="769454"/>
                  </a:cubicBezTo>
                  <a:cubicBezTo>
                    <a:pt x="264426" y="173413"/>
                    <a:pt x="914653" y="-143031"/>
                    <a:pt x="1508528" y="62874"/>
                  </a:cubicBezTo>
                  <a:close/>
                </a:path>
              </a:pathLst>
            </a:custGeom>
            <a:gradFill>
              <a:gsLst>
                <a:gs pos="31000">
                  <a:srgbClr val="F3EAA0"/>
                </a:gs>
                <a:gs pos="94000">
                  <a:srgbClr val="DAA33C"/>
                </a:gs>
              </a:gsLst>
              <a:path path="circle">
                <a:fillToRect l="50000" t="50000" r="50000" b="50000"/>
              </a:path>
            </a:gradFill>
            <a:ln w="216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95" name="任意多边形: 形状 513">
              <a:extLst>
                <a:ext uri="{FF2B5EF4-FFF2-40B4-BE49-F238E27FC236}">
                  <a16:creationId xmlns:a16="http://schemas.microsoft.com/office/drawing/2014/main" id="{5AC9B395-BA32-4AA9-B3E3-F63ED4912820}"/>
                </a:ext>
              </a:extLst>
            </p:cNvPr>
            <p:cNvSpPr/>
            <p:nvPr/>
          </p:nvSpPr>
          <p:spPr>
            <a:xfrm>
              <a:off x="4811026" y="4082140"/>
              <a:ext cx="1982423" cy="1983294"/>
            </a:xfrm>
            <a:custGeom>
              <a:avLst/>
              <a:gdLst>
                <a:gd name="connsiteX0" fmla="*/ 1335832 w 1982423"/>
                <a:gd name="connsiteY0" fmla="*/ 62258 h 1983294"/>
                <a:gd name="connsiteX1" fmla="*/ 1921037 w 1982423"/>
                <a:gd name="connsiteY1" fmla="*/ 1336704 h 1983294"/>
                <a:gd name="connsiteX2" fmla="*/ 646591 w 1982423"/>
                <a:gd name="connsiteY2" fmla="*/ 1921908 h 1983294"/>
                <a:gd name="connsiteX3" fmla="*/ 61386 w 1982423"/>
                <a:gd name="connsiteY3" fmla="*/ 647463 h 1983294"/>
                <a:gd name="connsiteX4" fmla="*/ 1335832 w 1982423"/>
                <a:gd name="connsiteY4" fmla="*/ 62258 h 19832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2423" h="1983294">
                  <a:moveTo>
                    <a:pt x="1335832" y="62258"/>
                  </a:moveTo>
                  <a:cubicBezTo>
                    <a:pt x="1849512" y="252992"/>
                    <a:pt x="2109603" y="823024"/>
                    <a:pt x="1921037" y="1336704"/>
                  </a:cubicBezTo>
                  <a:cubicBezTo>
                    <a:pt x="1730303" y="1850383"/>
                    <a:pt x="1160271" y="2110474"/>
                    <a:pt x="646591" y="1921908"/>
                  </a:cubicBezTo>
                  <a:cubicBezTo>
                    <a:pt x="132911" y="1731175"/>
                    <a:pt x="-127180" y="1161142"/>
                    <a:pt x="61386" y="647463"/>
                  </a:cubicBezTo>
                  <a:cubicBezTo>
                    <a:pt x="252120" y="133783"/>
                    <a:pt x="822152" y="-128475"/>
                    <a:pt x="1335832" y="62258"/>
                  </a:cubicBezTo>
                  <a:close/>
                </a:path>
              </a:pathLst>
            </a:custGeom>
            <a:solidFill>
              <a:srgbClr val="865B37"/>
            </a:solidFill>
            <a:ln w="216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96" name="任意多边形: 形状 514">
              <a:extLst>
                <a:ext uri="{FF2B5EF4-FFF2-40B4-BE49-F238E27FC236}">
                  <a16:creationId xmlns:a16="http://schemas.microsoft.com/office/drawing/2014/main" id="{FD8B72A3-86C0-450B-8408-2E84BF8DD935}"/>
                </a:ext>
              </a:extLst>
            </p:cNvPr>
            <p:cNvSpPr/>
            <p:nvPr/>
          </p:nvSpPr>
          <p:spPr>
            <a:xfrm>
              <a:off x="4854073" y="4124061"/>
              <a:ext cx="1896324" cy="1898321"/>
            </a:xfrm>
            <a:custGeom>
              <a:avLst/>
              <a:gdLst>
                <a:gd name="connsiteX0" fmla="*/ 1895329 w 1896324"/>
                <a:gd name="connsiteY0" fmla="*/ 908981 h 1898321"/>
                <a:gd name="connsiteX1" fmla="*/ 989346 w 1896324"/>
                <a:gd name="connsiteY1" fmla="*/ 1897326 h 1898321"/>
                <a:gd name="connsiteX2" fmla="*/ 1000 w 1896324"/>
                <a:gd name="connsiteY2" fmla="*/ 991343 h 1898321"/>
                <a:gd name="connsiteX3" fmla="*/ 906984 w 1896324"/>
                <a:gd name="connsiteY3" fmla="*/ 830 h 1898321"/>
                <a:gd name="connsiteX4" fmla="*/ 1895329 w 1896324"/>
                <a:gd name="connsiteY4" fmla="*/ 908981 h 18983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6324" h="1898321">
                  <a:moveTo>
                    <a:pt x="1895329" y="908981"/>
                  </a:moveTo>
                  <a:cubicBezTo>
                    <a:pt x="1919171" y="1433497"/>
                    <a:pt x="1511695" y="1875652"/>
                    <a:pt x="989346" y="1897326"/>
                  </a:cubicBezTo>
                  <a:cubicBezTo>
                    <a:pt x="464829" y="1921168"/>
                    <a:pt x="22674" y="1513692"/>
                    <a:pt x="1000" y="991343"/>
                  </a:cubicBezTo>
                  <a:cubicBezTo>
                    <a:pt x="-22842" y="466826"/>
                    <a:pt x="382467" y="24672"/>
                    <a:pt x="906984" y="830"/>
                  </a:cubicBezTo>
                  <a:cubicBezTo>
                    <a:pt x="1429333" y="-20844"/>
                    <a:pt x="1873655" y="384464"/>
                    <a:pt x="1895329" y="908981"/>
                  </a:cubicBezTo>
                  <a:close/>
                </a:path>
              </a:pathLst>
            </a:custGeom>
            <a:solidFill>
              <a:srgbClr val="B28244"/>
            </a:solidFill>
            <a:ln w="216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97" name="任意多边形: 形状 515">
              <a:extLst>
                <a:ext uri="{FF2B5EF4-FFF2-40B4-BE49-F238E27FC236}">
                  <a16:creationId xmlns:a16="http://schemas.microsoft.com/office/drawing/2014/main" id="{A45E9429-008A-42C2-9C25-1DEC893C53BF}"/>
                </a:ext>
              </a:extLst>
            </p:cNvPr>
            <p:cNvSpPr/>
            <p:nvPr/>
          </p:nvSpPr>
          <p:spPr>
            <a:xfrm>
              <a:off x="4844797" y="4116783"/>
              <a:ext cx="1917048" cy="1917047"/>
            </a:xfrm>
            <a:custGeom>
              <a:avLst/>
              <a:gdLst>
                <a:gd name="connsiteX0" fmla="*/ 1694365 w 1917048"/>
                <a:gd name="connsiteY0" fmla="*/ 344059 h 1917047"/>
                <a:gd name="connsiteX1" fmla="*/ 1913275 w 1917048"/>
                <a:gd name="connsiteY1" fmla="*/ 1044137 h 1917047"/>
                <a:gd name="connsiteX2" fmla="*/ 1572989 w 1917048"/>
                <a:gd name="connsiteY2" fmla="*/ 1694364 h 1917047"/>
                <a:gd name="connsiteX3" fmla="*/ 872911 w 1917048"/>
                <a:gd name="connsiteY3" fmla="*/ 1913274 h 1917047"/>
                <a:gd name="connsiteX4" fmla="*/ 222684 w 1917048"/>
                <a:gd name="connsiteY4" fmla="*/ 1572989 h 1917047"/>
                <a:gd name="connsiteX5" fmla="*/ 3774 w 1917048"/>
                <a:gd name="connsiteY5" fmla="*/ 872911 h 1917047"/>
                <a:gd name="connsiteX6" fmla="*/ 344059 w 1917048"/>
                <a:gd name="connsiteY6" fmla="*/ 222683 h 1917047"/>
                <a:gd name="connsiteX7" fmla="*/ 1044138 w 1917048"/>
                <a:gd name="connsiteY7" fmla="*/ 3774 h 1917047"/>
                <a:gd name="connsiteX8" fmla="*/ 1694365 w 1917048"/>
                <a:gd name="connsiteY8" fmla="*/ 344059 h 1917047"/>
                <a:gd name="connsiteX9" fmla="*/ 1694365 w 1917048"/>
                <a:gd name="connsiteY9" fmla="*/ 344059 h 1917047"/>
                <a:gd name="connsiteX10" fmla="*/ 1898103 w 1917048"/>
                <a:gd name="connsiteY10" fmla="*/ 1041970 h 1917047"/>
                <a:gd name="connsiteX11" fmla="*/ 1898103 w 1917048"/>
                <a:gd name="connsiteY11" fmla="*/ 1041970 h 1917047"/>
                <a:gd name="connsiteX12" fmla="*/ 1683528 w 1917048"/>
                <a:gd name="connsiteY12" fmla="*/ 350561 h 1917047"/>
                <a:gd name="connsiteX13" fmla="*/ 1041970 w 1917048"/>
                <a:gd name="connsiteY13" fmla="*/ 16778 h 1917047"/>
                <a:gd name="connsiteX14" fmla="*/ 350562 w 1917048"/>
                <a:gd name="connsiteY14" fmla="*/ 231353 h 1917047"/>
                <a:gd name="connsiteX15" fmla="*/ 16778 w 1917048"/>
                <a:gd name="connsiteY15" fmla="*/ 870743 h 1917047"/>
                <a:gd name="connsiteX16" fmla="*/ 231353 w 1917048"/>
                <a:gd name="connsiteY16" fmla="*/ 1562152 h 1917047"/>
                <a:gd name="connsiteX17" fmla="*/ 870744 w 1917048"/>
                <a:gd name="connsiteY17" fmla="*/ 1898102 h 1917047"/>
                <a:gd name="connsiteX18" fmla="*/ 1562152 w 1917048"/>
                <a:gd name="connsiteY18" fmla="*/ 1683527 h 1917047"/>
                <a:gd name="connsiteX19" fmla="*/ 1898103 w 1917048"/>
                <a:gd name="connsiteY19" fmla="*/ 1041970 h 1917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917048" h="1917047">
                  <a:moveTo>
                    <a:pt x="1694365" y="344059"/>
                  </a:moveTo>
                  <a:cubicBezTo>
                    <a:pt x="1863424" y="547797"/>
                    <a:pt x="1934949" y="801386"/>
                    <a:pt x="1913275" y="1044137"/>
                  </a:cubicBezTo>
                  <a:cubicBezTo>
                    <a:pt x="1891601" y="1289056"/>
                    <a:pt x="1774560" y="1525305"/>
                    <a:pt x="1572989" y="1694364"/>
                  </a:cubicBezTo>
                  <a:cubicBezTo>
                    <a:pt x="1369251" y="1863423"/>
                    <a:pt x="1115663" y="1934948"/>
                    <a:pt x="872911" y="1913274"/>
                  </a:cubicBezTo>
                  <a:cubicBezTo>
                    <a:pt x="627992" y="1891600"/>
                    <a:pt x="391743" y="1774559"/>
                    <a:pt x="222684" y="1572989"/>
                  </a:cubicBezTo>
                  <a:cubicBezTo>
                    <a:pt x="53624" y="1369251"/>
                    <a:pt x="-17901" y="1115662"/>
                    <a:pt x="3774" y="872911"/>
                  </a:cubicBezTo>
                  <a:cubicBezTo>
                    <a:pt x="25448" y="627992"/>
                    <a:pt x="142489" y="391742"/>
                    <a:pt x="344059" y="222683"/>
                  </a:cubicBezTo>
                  <a:cubicBezTo>
                    <a:pt x="547797" y="53624"/>
                    <a:pt x="801386" y="-17901"/>
                    <a:pt x="1044138" y="3774"/>
                  </a:cubicBezTo>
                  <a:cubicBezTo>
                    <a:pt x="1289057" y="25448"/>
                    <a:pt x="1525306" y="140321"/>
                    <a:pt x="1694365" y="344059"/>
                  </a:cubicBezTo>
                  <a:lnTo>
                    <a:pt x="1694365" y="344059"/>
                  </a:lnTo>
                  <a:close/>
                  <a:moveTo>
                    <a:pt x="1898103" y="1041970"/>
                  </a:moveTo>
                  <a:lnTo>
                    <a:pt x="1898103" y="1041970"/>
                  </a:lnTo>
                  <a:cubicBezTo>
                    <a:pt x="1919777" y="801386"/>
                    <a:pt x="1850420" y="552132"/>
                    <a:pt x="1683528" y="350561"/>
                  </a:cubicBezTo>
                  <a:cubicBezTo>
                    <a:pt x="1516636" y="151158"/>
                    <a:pt x="1284722" y="38452"/>
                    <a:pt x="1041970" y="16778"/>
                  </a:cubicBezTo>
                  <a:cubicBezTo>
                    <a:pt x="801386" y="-4896"/>
                    <a:pt x="552132" y="64461"/>
                    <a:pt x="350562" y="231353"/>
                  </a:cubicBezTo>
                  <a:cubicBezTo>
                    <a:pt x="151159" y="398245"/>
                    <a:pt x="38452" y="630159"/>
                    <a:pt x="16778" y="870743"/>
                  </a:cubicBezTo>
                  <a:cubicBezTo>
                    <a:pt x="-4896" y="1111327"/>
                    <a:pt x="64462" y="1360581"/>
                    <a:pt x="231353" y="1562152"/>
                  </a:cubicBezTo>
                  <a:cubicBezTo>
                    <a:pt x="398245" y="1761554"/>
                    <a:pt x="630159" y="1876428"/>
                    <a:pt x="870744" y="1898102"/>
                  </a:cubicBezTo>
                  <a:cubicBezTo>
                    <a:pt x="1111328" y="1919776"/>
                    <a:pt x="1360582" y="1850419"/>
                    <a:pt x="1562152" y="1683527"/>
                  </a:cubicBezTo>
                  <a:cubicBezTo>
                    <a:pt x="1761555" y="1516636"/>
                    <a:pt x="1876429" y="1284721"/>
                    <a:pt x="1898103" y="1041970"/>
                  </a:cubicBezTo>
                  <a:close/>
                </a:path>
              </a:pathLst>
            </a:custGeom>
            <a:solidFill>
              <a:srgbClr val="482A0F"/>
            </a:solidFill>
            <a:ln w="216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98" name="任意多边形: 形状 517">
              <a:extLst>
                <a:ext uri="{FF2B5EF4-FFF2-40B4-BE49-F238E27FC236}">
                  <a16:creationId xmlns:a16="http://schemas.microsoft.com/office/drawing/2014/main" id="{57B4DD2A-EC2B-4F27-8A56-BE137F5D9241}"/>
                </a:ext>
              </a:extLst>
            </p:cNvPr>
            <p:cNvSpPr/>
            <p:nvPr/>
          </p:nvSpPr>
          <p:spPr>
            <a:xfrm>
              <a:off x="4885417" y="4157403"/>
              <a:ext cx="1833641" cy="1833640"/>
            </a:xfrm>
            <a:custGeom>
              <a:avLst/>
              <a:gdLst>
                <a:gd name="connsiteX0" fmla="*/ 916821 w 1833641"/>
                <a:gd name="connsiteY0" fmla="*/ 1833641 h 1833640"/>
                <a:gd name="connsiteX1" fmla="*/ 1833641 w 1833641"/>
                <a:gd name="connsiteY1" fmla="*/ 916820 h 1833640"/>
                <a:gd name="connsiteX2" fmla="*/ 916821 w 1833641"/>
                <a:gd name="connsiteY2" fmla="*/ 0 h 1833640"/>
                <a:gd name="connsiteX3" fmla="*/ 0 w 1833641"/>
                <a:gd name="connsiteY3" fmla="*/ 916820 h 1833640"/>
                <a:gd name="connsiteX4" fmla="*/ 916821 w 1833641"/>
                <a:gd name="connsiteY4" fmla="*/ 1833641 h 1833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3641" h="1833640">
                  <a:moveTo>
                    <a:pt x="916821" y="1833641"/>
                  </a:moveTo>
                  <a:cubicBezTo>
                    <a:pt x="1421831" y="1833641"/>
                    <a:pt x="1833641" y="1421830"/>
                    <a:pt x="1833641" y="916820"/>
                  </a:cubicBezTo>
                  <a:cubicBezTo>
                    <a:pt x="1833641" y="411811"/>
                    <a:pt x="1421831" y="0"/>
                    <a:pt x="916821" y="0"/>
                  </a:cubicBezTo>
                  <a:cubicBezTo>
                    <a:pt x="411811" y="0"/>
                    <a:pt x="0" y="411811"/>
                    <a:pt x="0" y="916820"/>
                  </a:cubicBezTo>
                  <a:cubicBezTo>
                    <a:pt x="0" y="1421830"/>
                    <a:pt x="411811" y="1833641"/>
                    <a:pt x="916821" y="1833641"/>
                  </a:cubicBezTo>
                  <a:close/>
                </a:path>
              </a:pathLst>
            </a:custGeom>
            <a:gradFill flip="none" rotWithShape="1">
              <a:gsLst>
                <a:gs pos="17000">
                  <a:srgbClr val="FFFFFF"/>
                </a:gs>
                <a:gs pos="100000">
                  <a:srgbClr val="D1CABD">
                    <a:lumMod val="71000"/>
                    <a:lumOff val="29000"/>
                  </a:srgbClr>
                </a:gs>
              </a:gsLst>
              <a:path path="circle">
                <a:fillToRect l="50000" t="50000" r="50000" b="50000"/>
              </a:path>
              <a:tileRect/>
            </a:gradFill>
            <a:ln w="216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99" name="任意多边形: 形状 518">
              <a:extLst>
                <a:ext uri="{FF2B5EF4-FFF2-40B4-BE49-F238E27FC236}">
                  <a16:creationId xmlns:a16="http://schemas.microsoft.com/office/drawing/2014/main" id="{798B4D28-590C-4740-BC1A-B0D895317E7D}"/>
                </a:ext>
              </a:extLst>
            </p:cNvPr>
            <p:cNvSpPr/>
            <p:nvPr/>
          </p:nvSpPr>
          <p:spPr>
            <a:xfrm>
              <a:off x="5144966" y="4401911"/>
              <a:ext cx="612713" cy="624628"/>
            </a:xfrm>
            <a:custGeom>
              <a:avLst/>
              <a:gdLst>
                <a:gd name="connsiteX0" fmla="*/ 329990 w 612713"/>
                <a:gd name="connsiteY0" fmla="*/ 217153 h 624628"/>
                <a:gd name="connsiteX1" fmla="*/ 178271 w 612713"/>
                <a:gd name="connsiteY1" fmla="*/ 405719 h 624628"/>
                <a:gd name="connsiteX2" fmla="*/ 13546 w 612713"/>
                <a:gd name="connsiteY2" fmla="*/ 624629 h 624628"/>
                <a:gd name="connsiteX3" fmla="*/ 542 w 612713"/>
                <a:gd name="connsiteY3" fmla="*/ 479411 h 624628"/>
                <a:gd name="connsiteX4" fmla="*/ 91574 w 612713"/>
                <a:gd name="connsiteY4" fmla="*/ 225823 h 624628"/>
                <a:gd name="connsiteX5" fmla="*/ 329990 w 612713"/>
                <a:gd name="connsiteY5" fmla="*/ 217153 h 624628"/>
                <a:gd name="connsiteX6" fmla="*/ 329990 w 612713"/>
                <a:gd name="connsiteY6" fmla="*/ 217153 h 624628"/>
                <a:gd name="connsiteX7" fmla="*/ 377674 w 612713"/>
                <a:gd name="connsiteY7" fmla="*/ 197646 h 624628"/>
                <a:gd name="connsiteX8" fmla="*/ 377674 w 612713"/>
                <a:gd name="connsiteY8" fmla="*/ 197646 h 624628"/>
                <a:gd name="connsiteX9" fmla="*/ 598751 w 612713"/>
                <a:gd name="connsiteY9" fmla="*/ 134791 h 624628"/>
                <a:gd name="connsiteX10" fmla="*/ 442697 w 612713"/>
                <a:gd name="connsiteY10" fmla="*/ 236660 h 624628"/>
                <a:gd name="connsiteX11" fmla="*/ 377674 w 612713"/>
                <a:gd name="connsiteY11" fmla="*/ 197646 h 624628"/>
                <a:gd name="connsiteX12" fmla="*/ 377674 w 612713"/>
                <a:gd name="connsiteY12" fmla="*/ 197646 h 624628"/>
                <a:gd name="connsiteX13" fmla="*/ 215117 w 612713"/>
                <a:gd name="connsiteY13" fmla="*/ 412221 h 624628"/>
                <a:gd name="connsiteX14" fmla="*/ 215117 w 612713"/>
                <a:gd name="connsiteY14" fmla="*/ 412221 h 624628"/>
                <a:gd name="connsiteX15" fmla="*/ 319153 w 612713"/>
                <a:gd name="connsiteY15" fmla="*/ 399217 h 624628"/>
                <a:gd name="connsiteX16" fmla="*/ 425357 w 612713"/>
                <a:gd name="connsiteY16" fmla="*/ 258334 h 624628"/>
                <a:gd name="connsiteX17" fmla="*/ 353832 w 612713"/>
                <a:gd name="connsiteY17" fmla="*/ 225823 h 624628"/>
                <a:gd name="connsiteX18" fmla="*/ 215117 w 612713"/>
                <a:gd name="connsiteY18" fmla="*/ 412221 h 624628"/>
                <a:gd name="connsiteX19" fmla="*/ 215117 w 612713"/>
                <a:gd name="connsiteY19" fmla="*/ 412221 h 624628"/>
                <a:gd name="connsiteX20" fmla="*/ 546733 w 612713"/>
                <a:gd name="connsiteY20" fmla="*/ 411 h 624628"/>
                <a:gd name="connsiteX21" fmla="*/ 546733 w 612713"/>
                <a:gd name="connsiteY21" fmla="*/ 411 h 624628"/>
                <a:gd name="connsiteX22" fmla="*/ 126252 w 612713"/>
                <a:gd name="connsiteY22" fmla="*/ 186809 h 624628"/>
                <a:gd name="connsiteX23" fmla="*/ 356000 w 612713"/>
                <a:gd name="connsiteY23" fmla="*/ 188977 h 624628"/>
                <a:gd name="connsiteX24" fmla="*/ 362502 w 612713"/>
                <a:gd name="connsiteY24" fmla="*/ 186809 h 624628"/>
                <a:gd name="connsiteX25" fmla="*/ 579244 w 612713"/>
                <a:gd name="connsiteY25" fmla="*/ 108782 h 624628"/>
                <a:gd name="connsiteX26" fmla="*/ 609588 w 612713"/>
                <a:gd name="connsiteY26" fmla="*/ 17750 h 624628"/>
                <a:gd name="connsiteX27" fmla="*/ 546733 w 612713"/>
                <a:gd name="connsiteY27" fmla="*/ 411 h 624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12713" h="624628">
                  <a:moveTo>
                    <a:pt x="329990" y="217153"/>
                  </a:moveTo>
                  <a:cubicBezTo>
                    <a:pt x="262800" y="267004"/>
                    <a:pt x="228121" y="288678"/>
                    <a:pt x="178271" y="405719"/>
                  </a:cubicBezTo>
                  <a:cubicBezTo>
                    <a:pt x="85071" y="444733"/>
                    <a:pt x="37388" y="529262"/>
                    <a:pt x="13546" y="624629"/>
                  </a:cubicBezTo>
                  <a:cubicBezTo>
                    <a:pt x="2709" y="579113"/>
                    <a:pt x="-1626" y="529262"/>
                    <a:pt x="542" y="479411"/>
                  </a:cubicBezTo>
                  <a:cubicBezTo>
                    <a:pt x="7044" y="386212"/>
                    <a:pt x="39555" y="299515"/>
                    <a:pt x="91574" y="225823"/>
                  </a:cubicBezTo>
                  <a:cubicBezTo>
                    <a:pt x="193443" y="195479"/>
                    <a:pt x="228121" y="188977"/>
                    <a:pt x="329990" y="217153"/>
                  </a:cubicBezTo>
                  <a:lnTo>
                    <a:pt x="329990" y="217153"/>
                  </a:lnTo>
                  <a:close/>
                  <a:moveTo>
                    <a:pt x="377674" y="197646"/>
                  </a:moveTo>
                  <a:lnTo>
                    <a:pt x="377674" y="197646"/>
                  </a:lnTo>
                  <a:cubicBezTo>
                    <a:pt x="451366" y="149963"/>
                    <a:pt x="529394" y="121786"/>
                    <a:pt x="598751" y="134791"/>
                  </a:cubicBezTo>
                  <a:cubicBezTo>
                    <a:pt x="544566" y="165135"/>
                    <a:pt x="488212" y="195479"/>
                    <a:pt x="442697" y="236660"/>
                  </a:cubicBezTo>
                  <a:cubicBezTo>
                    <a:pt x="425357" y="212818"/>
                    <a:pt x="390678" y="195479"/>
                    <a:pt x="377674" y="197646"/>
                  </a:cubicBezTo>
                  <a:lnTo>
                    <a:pt x="377674" y="197646"/>
                  </a:lnTo>
                  <a:close/>
                  <a:moveTo>
                    <a:pt x="215117" y="412221"/>
                  </a:moveTo>
                  <a:lnTo>
                    <a:pt x="215117" y="412221"/>
                  </a:lnTo>
                  <a:cubicBezTo>
                    <a:pt x="245461" y="401384"/>
                    <a:pt x="293144" y="392714"/>
                    <a:pt x="319153" y="399217"/>
                  </a:cubicBezTo>
                  <a:cubicBezTo>
                    <a:pt x="353832" y="323357"/>
                    <a:pt x="388511" y="275674"/>
                    <a:pt x="425357" y="258334"/>
                  </a:cubicBezTo>
                  <a:cubicBezTo>
                    <a:pt x="405850" y="232325"/>
                    <a:pt x="373339" y="230158"/>
                    <a:pt x="353832" y="225823"/>
                  </a:cubicBezTo>
                  <a:cubicBezTo>
                    <a:pt x="321321" y="225823"/>
                    <a:pt x="171768" y="392714"/>
                    <a:pt x="215117" y="412221"/>
                  </a:cubicBezTo>
                  <a:lnTo>
                    <a:pt x="215117" y="412221"/>
                  </a:lnTo>
                  <a:close/>
                  <a:moveTo>
                    <a:pt x="546733" y="411"/>
                  </a:moveTo>
                  <a:lnTo>
                    <a:pt x="546733" y="411"/>
                  </a:lnTo>
                  <a:cubicBezTo>
                    <a:pt x="379841" y="-6092"/>
                    <a:pt x="225954" y="67601"/>
                    <a:pt x="126252" y="186809"/>
                  </a:cubicBezTo>
                  <a:cubicBezTo>
                    <a:pt x="176103" y="184642"/>
                    <a:pt x="247628" y="126121"/>
                    <a:pt x="356000" y="188977"/>
                  </a:cubicBezTo>
                  <a:cubicBezTo>
                    <a:pt x="362502" y="186809"/>
                    <a:pt x="356000" y="186809"/>
                    <a:pt x="362502" y="186809"/>
                  </a:cubicBezTo>
                  <a:cubicBezTo>
                    <a:pt x="429692" y="115284"/>
                    <a:pt x="538063" y="121786"/>
                    <a:pt x="579244" y="108782"/>
                  </a:cubicBezTo>
                  <a:cubicBezTo>
                    <a:pt x="626928" y="104447"/>
                    <a:pt x="603086" y="30755"/>
                    <a:pt x="609588" y="17750"/>
                  </a:cubicBezTo>
                  <a:cubicBezTo>
                    <a:pt x="629095" y="4746"/>
                    <a:pt x="551068" y="-1757"/>
                    <a:pt x="546733" y="411"/>
                  </a:cubicBezTo>
                  <a:close/>
                </a:path>
              </a:pathLst>
            </a:custGeom>
            <a:solidFill>
              <a:srgbClr val="FFFFFF"/>
            </a:solidFill>
            <a:ln w="216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100" name="任意多边形: 形状 519">
              <a:extLst>
                <a:ext uri="{FF2B5EF4-FFF2-40B4-BE49-F238E27FC236}">
                  <a16:creationId xmlns:a16="http://schemas.microsoft.com/office/drawing/2014/main" id="{6B39A7EF-E500-493A-BDE6-C0E75B48048C}"/>
                </a:ext>
              </a:extLst>
            </p:cNvPr>
            <p:cNvSpPr/>
            <p:nvPr/>
          </p:nvSpPr>
          <p:spPr>
            <a:xfrm>
              <a:off x="5840294" y="5173925"/>
              <a:ext cx="614880" cy="624628"/>
            </a:xfrm>
            <a:custGeom>
              <a:avLst/>
              <a:gdLst>
                <a:gd name="connsiteX0" fmla="*/ 284890 w 614880"/>
                <a:gd name="connsiteY0" fmla="*/ 407476 h 624628"/>
                <a:gd name="connsiteX1" fmla="*/ 436610 w 614880"/>
                <a:gd name="connsiteY1" fmla="*/ 218910 h 624628"/>
                <a:gd name="connsiteX2" fmla="*/ 601334 w 614880"/>
                <a:gd name="connsiteY2" fmla="*/ 0 h 624628"/>
                <a:gd name="connsiteX3" fmla="*/ 614339 w 614880"/>
                <a:gd name="connsiteY3" fmla="*/ 145217 h 624628"/>
                <a:gd name="connsiteX4" fmla="*/ 523307 w 614880"/>
                <a:gd name="connsiteY4" fmla="*/ 398806 h 624628"/>
                <a:gd name="connsiteX5" fmla="*/ 284890 w 614880"/>
                <a:gd name="connsiteY5" fmla="*/ 407476 h 624628"/>
                <a:gd name="connsiteX6" fmla="*/ 284890 w 614880"/>
                <a:gd name="connsiteY6" fmla="*/ 407476 h 624628"/>
                <a:gd name="connsiteX7" fmla="*/ 235039 w 614880"/>
                <a:gd name="connsiteY7" fmla="*/ 426982 h 624628"/>
                <a:gd name="connsiteX8" fmla="*/ 235039 w 614880"/>
                <a:gd name="connsiteY8" fmla="*/ 426982 h 624628"/>
                <a:gd name="connsiteX9" fmla="*/ 13962 w 614880"/>
                <a:gd name="connsiteY9" fmla="*/ 489838 h 624628"/>
                <a:gd name="connsiteX10" fmla="*/ 170017 w 614880"/>
                <a:gd name="connsiteY10" fmla="*/ 387969 h 624628"/>
                <a:gd name="connsiteX11" fmla="*/ 235039 w 614880"/>
                <a:gd name="connsiteY11" fmla="*/ 426982 h 624628"/>
                <a:gd name="connsiteX12" fmla="*/ 235039 w 614880"/>
                <a:gd name="connsiteY12" fmla="*/ 426982 h 624628"/>
                <a:gd name="connsiteX13" fmla="*/ 397596 w 614880"/>
                <a:gd name="connsiteY13" fmla="*/ 212408 h 624628"/>
                <a:gd name="connsiteX14" fmla="*/ 397596 w 614880"/>
                <a:gd name="connsiteY14" fmla="*/ 212408 h 624628"/>
                <a:gd name="connsiteX15" fmla="*/ 293560 w 614880"/>
                <a:gd name="connsiteY15" fmla="*/ 225412 h 624628"/>
                <a:gd name="connsiteX16" fmla="*/ 187356 w 614880"/>
                <a:gd name="connsiteY16" fmla="*/ 366295 h 624628"/>
                <a:gd name="connsiteX17" fmla="*/ 258881 w 614880"/>
                <a:gd name="connsiteY17" fmla="*/ 398806 h 624628"/>
                <a:gd name="connsiteX18" fmla="*/ 397596 w 614880"/>
                <a:gd name="connsiteY18" fmla="*/ 212408 h 624628"/>
                <a:gd name="connsiteX19" fmla="*/ 397596 w 614880"/>
                <a:gd name="connsiteY19" fmla="*/ 212408 h 624628"/>
                <a:gd name="connsiteX20" fmla="*/ 65980 w 614880"/>
                <a:gd name="connsiteY20" fmla="*/ 624218 h 624628"/>
                <a:gd name="connsiteX21" fmla="*/ 65980 w 614880"/>
                <a:gd name="connsiteY21" fmla="*/ 624218 h 624628"/>
                <a:gd name="connsiteX22" fmla="*/ 486461 w 614880"/>
                <a:gd name="connsiteY22" fmla="*/ 437820 h 624628"/>
                <a:gd name="connsiteX23" fmla="*/ 256714 w 614880"/>
                <a:gd name="connsiteY23" fmla="*/ 435652 h 624628"/>
                <a:gd name="connsiteX24" fmla="*/ 250211 w 614880"/>
                <a:gd name="connsiteY24" fmla="*/ 437820 h 624628"/>
                <a:gd name="connsiteX25" fmla="*/ 33469 w 614880"/>
                <a:gd name="connsiteY25" fmla="*/ 515847 h 624628"/>
                <a:gd name="connsiteX26" fmla="*/ 3125 w 614880"/>
                <a:gd name="connsiteY26" fmla="*/ 606879 h 624628"/>
                <a:gd name="connsiteX27" fmla="*/ 65980 w 614880"/>
                <a:gd name="connsiteY27" fmla="*/ 624218 h 624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14880" h="624628">
                  <a:moveTo>
                    <a:pt x="284890" y="407476"/>
                  </a:moveTo>
                  <a:cubicBezTo>
                    <a:pt x="352080" y="357625"/>
                    <a:pt x="386759" y="335951"/>
                    <a:pt x="436610" y="218910"/>
                  </a:cubicBezTo>
                  <a:cubicBezTo>
                    <a:pt x="529809" y="179896"/>
                    <a:pt x="577492" y="95367"/>
                    <a:pt x="601334" y="0"/>
                  </a:cubicBezTo>
                  <a:cubicBezTo>
                    <a:pt x="612171" y="45516"/>
                    <a:pt x="616506" y="95367"/>
                    <a:pt x="614339" y="145217"/>
                  </a:cubicBezTo>
                  <a:cubicBezTo>
                    <a:pt x="607836" y="238417"/>
                    <a:pt x="575325" y="325114"/>
                    <a:pt x="523307" y="398806"/>
                  </a:cubicBezTo>
                  <a:cubicBezTo>
                    <a:pt x="419270" y="431317"/>
                    <a:pt x="384592" y="435652"/>
                    <a:pt x="284890" y="407476"/>
                  </a:cubicBezTo>
                  <a:lnTo>
                    <a:pt x="284890" y="407476"/>
                  </a:lnTo>
                  <a:close/>
                  <a:moveTo>
                    <a:pt x="235039" y="426982"/>
                  </a:moveTo>
                  <a:lnTo>
                    <a:pt x="235039" y="426982"/>
                  </a:lnTo>
                  <a:cubicBezTo>
                    <a:pt x="161347" y="474666"/>
                    <a:pt x="83320" y="502842"/>
                    <a:pt x="13962" y="489838"/>
                  </a:cubicBezTo>
                  <a:cubicBezTo>
                    <a:pt x="68148" y="459494"/>
                    <a:pt x="124501" y="429150"/>
                    <a:pt x="170017" y="387969"/>
                  </a:cubicBezTo>
                  <a:cubicBezTo>
                    <a:pt x="189523" y="411811"/>
                    <a:pt x="222035" y="429150"/>
                    <a:pt x="235039" y="426982"/>
                  </a:cubicBezTo>
                  <a:lnTo>
                    <a:pt x="235039" y="426982"/>
                  </a:lnTo>
                  <a:close/>
                  <a:moveTo>
                    <a:pt x="397596" y="212408"/>
                  </a:moveTo>
                  <a:lnTo>
                    <a:pt x="397596" y="212408"/>
                  </a:lnTo>
                  <a:cubicBezTo>
                    <a:pt x="367252" y="223245"/>
                    <a:pt x="319569" y="231914"/>
                    <a:pt x="293560" y="225412"/>
                  </a:cubicBezTo>
                  <a:cubicBezTo>
                    <a:pt x="258881" y="301272"/>
                    <a:pt x="224202" y="348955"/>
                    <a:pt x="187356" y="366295"/>
                  </a:cubicBezTo>
                  <a:cubicBezTo>
                    <a:pt x="206863" y="392304"/>
                    <a:pt x="239374" y="394471"/>
                    <a:pt x="258881" y="398806"/>
                  </a:cubicBezTo>
                  <a:cubicBezTo>
                    <a:pt x="291392" y="398806"/>
                    <a:pt x="440945" y="234082"/>
                    <a:pt x="397596" y="212408"/>
                  </a:cubicBezTo>
                  <a:lnTo>
                    <a:pt x="397596" y="212408"/>
                  </a:lnTo>
                  <a:close/>
                  <a:moveTo>
                    <a:pt x="65980" y="624218"/>
                  </a:moveTo>
                  <a:lnTo>
                    <a:pt x="65980" y="624218"/>
                  </a:lnTo>
                  <a:cubicBezTo>
                    <a:pt x="232872" y="630720"/>
                    <a:pt x="386759" y="557028"/>
                    <a:pt x="486461" y="437820"/>
                  </a:cubicBezTo>
                  <a:cubicBezTo>
                    <a:pt x="436610" y="439987"/>
                    <a:pt x="365085" y="498508"/>
                    <a:pt x="256714" y="435652"/>
                  </a:cubicBezTo>
                  <a:cubicBezTo>
                    <a:pt x="250211" y="437820"/>
                    <a:pt x="256714" y="437820"/>
                    <a:pt x="250211" y="437820"/>
                  </a:cubicBezTo>
                  <a:cubicBezTo>
                    <a:pt x="183021" y="509345"/>
                    <a:pt x="74650" y="502842"/>
                    <a:pt x="33469" y="515847"/>
                  </a:cubicBezTo>
                  <a:cubicBezTo>
                    <a:pt x="-14215" y="520182"/>
                    <a:pt x="9627" y="593874"/>
                    <a:pt x="3125" y="606879"/>
                  </a:cubicBezTo>
                  <a:cubicBezTo>
                    <a:pt x="-16382" y="619883"/>
                    <a:pt x="61645" y="626386"/>
                    <a:pt x="65980" y="624218"/>
                  </a:cubicBezTo>
                  <a:close/>
                </a:path>
              </a:pathLst>
            </a:custGeom>
            <a:solidFill>
              <a:srgbClr val="FFFFFF"/>
            </a:solidFill>
            <a:ln w="216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101" name="任意多边形: 形状 520">
              <a:extLst>
                <a:ext uri="{FF2B5EF4-FFF2-40B4-BE49-F238E27FC236}">
                  <a16:creationId xmlns:a16="http://schemas.microsoft.com/office/drawing/2014/main" id="{810F38B8-2057-4C9F-964F-E0AA5611BDE8}"/>
                </a:ext>
              </a:extLst>
            </p:cNvPr>
            <p:cNvSpPr/>
            <p:nvPr/>
          </p:nvSpPr>
          <p:spPr>
            <a:xfrm>
              <a:off x="4734988" y="4006974"/>
              <a:ext cx="2134498" cy="2134498"/>
            </a:xfrm>
            <a:custGeom>
              <a:avLst/>
              <a:gdLst>
                <a:gd name="connsiteX0" fmla="*/ 899481 w 1798962"/>
                <a:gd name="connsiteY0" fmla="*/ 0 h 1798961"/>
                <a:gd name="connsiteX1" fmla="*/ 905984 w 1798962"/>
                <a:gd name="connsiteY1" fmla="*/ 6502 h 1798961"/>
                <a:gd name="connsiteX2" fmla="*/ 899481 w 1798962"/>
                <a:gd name="connsiteY2" fmla="*/ 13005 h 1798961"/>
                <a:gd name="connsiteX3" fmla="*/ 892979 w 1798962"/>
                <a:gd name="connsiteY3" fmla="*/ 6502 h 1798961"/>
                <a:gd name="connsiteX4" fmla="*/ 899481 w 1798962"/>
                <a:gd name="connsiteY4" fmla="*/ 0 h 1798961"/>
                <a:gd name="connsiteX5" fmla="*/ 899481 w 1798962"/>
                <a:gd name="connsiteY5" fmla="*/ 0 h 1798961"/>
                <a:gd name="connsiteX6" fmla="*/ 955834 w 1798962"/>
                <a:gd name="connsiteY6" fmla="*/ 2167 h 1798961"/>
                <a:gd name="connsiteX7" fmla="*/ 955834 w 1798962"/>
                <a:gd name="connsiteY7" fmla="*/ 2167 h 1798961"/>
                <a:gd name="connsiteX8" fmla="*/ 962337 w 1798962"/>
                <a:gd name="connsiteY8" fmla="*/ 8670 h 1798961"/>
                <a:gd name="connsiteX9" fmla="*/ 955834 w 1798962"/>
                <a:gd name="connsiteY9" fmla="*/ 15172 h 1798961"/>
                <a:gd name="connsiteX10" fmla="*/ 949332 w 1798962"/>
                <a:gd name="connsiteY10" fmla="*/ 8670 h 1798961"/>
                <a:gd name="connsiteX11" fmla="*/ 955834 w 1798962"/>
                <a:gd name="connsiteY11" fmla="*/ 2167 h 1798961"/>
                <a:gd name="connsiteX12" fmla="*/ 955834 w 1798962"/>
                <a:gd name="connsiteY12" fmla="*/ 2167 h 1798961"/>
                <a:gd name="connsiteX13" fmla="*/ 721753 w 1798962"/>
                <a:gd name="connsiteY13" fmla="*/ 17339 h 1798961"/>
                <a:gd name="connsiteX14" fmla="*/ 721753 w 1798962"/>
                <a:gd name="connsiteY14" fmla="*/ 17339 h 1798961"/>
                <a:gd name="connsiteX15" fmla="*/ 730422 w 1798962"/>
                <a:gd name="connsiteY15" fmla="*/ 23842 h 1798961"/>
                <a:gd name="connsiteX16" fmla="*/ 723920 w 1798962"/>
                <a:gd name="connsiteY16" fmla="*/ 32511 h 1798961"/>
                <a:gd name="connsiteX17" fmla="*/ 715250 w 1798962"/>
                <a:gd name="connsiteY17" fmla="*/ 26009 h 1798961"/>
                <a:gd name="connsiteX18" fmla="*/ 721753 w 1798962"/>
                <a:gd name="connsiteY18" fmla="*/ 17339 h 1798961"/>
                <a:gd name="connsiteX19" fmla="*/ 721753 w 1798962"/>
                <a:gd name="connsiteY19" fmla="*/ 17339 h 1798961"/>
                <a:gd name="connsiteX20" fmla="*/ 500675 w 1798962"/>
                <a:gd name="connsiteY20" fmla="*/ 93199 h 1798961"/>
                <a:gd name="connsiteX21" fmla="*/ 500675 w 1798962"/>
                <a:gd name="connsiteY21" fmla="*/ 93199 h 1798961"/>
                <a:gd name="connsiteX22" fmla="*/ 509345 w 1798962"/>
                <a:gd name="connsiteY22" fmla="*/ 95367 h 1798961"/>
                <a:gd name="connsiteX23" fmla="*/ 507177 w 1798962"/>
                <a:gd name="connsiteY23" fmla="*/ 104036 h 1798961"/>
                <a:gd name="connsiteX24" fmla="*/ 498508 w 1798962"/>
                <a:gd name="connsiteY24" fmla="*/ 101869 h 1798961"/>
                <a:gd name="connsiteX25" fmla="*/ 500675 w 1798962"/>
                <a:gd name="connsiteY25" fmla="*/ 93199 h 1798961"/>
                <a:gd name="connsiteX26" fmla="*/ 500675 w 1798962"/>
                <a:gd name="connsiteY26" fmla="*/ 93199 h 1798961"/>
                <a:gd name="connsiteX27" fmla="*/ 305607 w 1798962"/>
                <a:gd name="connsiteY27" fmla="*/ 225412 h 1798961"/>
                <a:gd name="connsiteX28" fmla="*/ 305607 w 1798962"/>
                <a:gd name="connsiteY28" fmla="*/ 225412 h 1798961"/>
                <a:gd name="connsiteX29" fmla="*/ 316444 w 1798962"/>
                <a:gd name="connsiteY29" fmla="*/ 225412 h 1798961"/>
                <a:gd name="connsiteX30" fmla="*/ 316444 w 1798962"/>
                <a:gd name="connsiteY30" fmla="*/ 236249 h 1798961"/>
                <a:gd name="connsiteX31" fmla="*/ 305607 w 1798962"/>
                <a:gd name="connsiteY31" fmla="*/ 236249 h 1798961"/>
                <a:gd name="connsiteX32" fmla="*/ 305607 w 1798962"/>
                <a:gd name="connsiteY32" fmla="*/ 225412 h 1798961"/>
                <a:gd name="connsiteX33" fmla="*/ 305607 w 1798962"/>
                <a:gd name="connsiteY33" fmla="*/ 225412 h 1798961"/>
                <a:gd name="connsiteX34" fmla="*/ 151720 w 1798962"/>
                <a:gd name="connsiteY34" fmla="*/ 400973 h 1798961"/>
                <a:gd name="connsiteX35" fmla="*/ 151720 w 1798962"/>
                <a:gd name="connsiteY35" fmla="*/ 400973 h 1798961"/>
                <a:gd name="connsiteX36" fmla="*/ 160389 w 1798962"/>
                <a:gd name="connsiteY36" fmla="*/ 398806 h 1798961"/>
                <a:gd name="connsiteX37" fmla="*/ 162557 w 1798962"/>
                <a:gd name="connsiteY37" fmla="*/ 407476 h 1798961"/>
                <a:gd name="connsiteX38" fmla="*/ 153887 w 1798962"/>
                <a:gd name="connsiteY38" fmla="*/ 409643 h 1798961"/>
                <a:gd name="connsiteX39" fmla="*/ 151720 w 1798962"/>
                <a:gd name="connsiteY39" fmla="*/ 400973 h 1798961"/>
                <a:gd name="connsiteX40" fmla="*/ 151720 w 1798962"/>
                <a:gd name="connsiteY40" fmla="*/ 400973 h 1798961"/>
                <a:gd name="connsiteX41" fmla="*/ 47683 w 1798962"/>
                <a:gd name="connsiteY41" fmla="*/ 611214 h 1798961"/>
                <a:gd name="connsiteX42" fmla="*/ 47683 w 1798962"/>
                <a:gd name="connsiteY42" fmla="*/ 611214 h 1798961"/>
                <a:gd name="connsiteX43" fmla="*/ 56353 w 1798962"/>
                <a:gd name="connsiteY43" fmla="*/ 606879 h 1798961"/>
                <a:gd name="connsiteX44" fmla="*/ 60688 w 1798962"/>
                <a:gd name="connsiteY44" fmla="*/ 615548 h 1798961"/>
                <a:gd name="connsiteX45" fmla="*/ 52018 w 1798962"/>
                <a:gd name="connsiteY45" fmla="*/ 619883 h 1798961"/>
                <a:gd name="connsiteX46" fmla="*/ 47683 w 1798962"/>
                <a:gd name="connsiteY46" fmla="*/ 611214 h 1798961"/>
                <a:gd name="connsiteX47" fmla="*/ 47683 w 1798962"/>
                <a:gd name="connsiteY47" fmla="*/ 611214 h 1798961"/>
                <a:gd name="connsiteX48" fmla="*/ 2167 w 1798962"/>
                <a:gd name="connsiteY48" fmla="*/ 840961 h 1798961"/>
                <a:gd name="connsiteX49" fmla="*/ 2167 w 1798962"/>
                <a:gd name="connsiteY49" fmla="*/ 840961 h 1798961"/>
                <a:gd name="connsiteX50" fmla="*/ 8670 w 1798962"/>
                <a:gd name="connsiteY50" fmla="*/ 834458 h 1798961"/>
                <a:gd name="connsiteX51" fmla="*/ 15172 w 1798962"/>
                <a:gd name="connsiteY51" fmla="*/ 840961 h 1798961"/>
                <a:gd name="connsiteX52" fmla="*/ 8670 w 1798962"/>
                <a:gd name="connsiteY52" fmla="*/ 847463 h 1798961"/>
                <a:gd name="connsiteX53" fmla="*/ 2167 w 1798962"/>
                <a:gd name="connsiteY53" fmla="*/ 840961 h 1798961"/>
                <a:gd name="connsiteX54" fmla="*/ 2167 w 1798962"/>
                <a:gd name="connsiteY54" fmla="*/ 840961 h 1798961"/>
                <a:gd name="connsiteX55" fmla="*/ 17339 w 1798962"/>
                <a:gd name="connsiteY55" fmla="*/ 1075042 h 1798961"/>
                <a:gd name="connsiteX56" fmla="*/ 17339 w 1798962"/>
                <a:gd name="connsiteY56" fmla="*/ 1075042 h 1798961"/>
                <a:gd name="connsiteX57" fmla="*/ 23842 w 1798962"/>
                <a:gd name="connsiteY57" fmla="*/ 1066373 h 1798961"/>
                <a:gd name="connsiteX58" fmla="*/ 32511 w 1798962"/>
                <a:gd name="connsiteY58" fmla="*/ 1070707 h 1798961"/>
                <a:gd name="connsiteX59" fmla="*/ 26009 w 1798962"/>
                <a:gd name="connsiteY59" fmla="*/ 1079377 h 1798961"/>
                <a:gd name="connsiteX60" fmla="*/ 17339 w 1798962"/>
                <a:gd name="connsiteY60" fmla="*/ 1075042 h 1798961"/>
                <a:gd name="connsiteX61" fmla="*/ 17339 w 1798962"/>
                <a:gd name="connsiteY61" fmla="*/ 1075042 h 1798961"/>
                <a:gd name="connsiteX62" fmla="*/ 93199 w 1798962"/>
                <a:gd name="connsiteY62" fmla="*/ 1298287 h 1798961"/>
                <a:gd name="connsiteX63" fmla="*/ 93199 w 1798962"/>
                <a:gd name="connsiteY63" fmla="*/ 1298287 h 1798961"/>
                <a:gd name="connsiteX64" fmla="*/ 95367 w 1798962"/>
                <a:gd name="connsiteY64" fmla="*/ 1289617 h 1798961"/>
                <a:gd name="connsiteX65" fmla="*/ 104036 w 1798962"/>
                <a:gd name="connsiteY65" fmla="*/ 1291785 h 1798961"/>
                <a:gd name="connsiteX66" fmla="*/ 101869 w 1798962"/>
                <a:gd name="connsiteY66" fmla="*/ 1300454 h 1798961"/>
                <a:gd name="connsiteX67" fmla="*/ 93199 w 1798962"/>
                <a:gd name="connsiteY67" fmla="*/ 1298287 h 1798961"/>
                <a:gd name="connsiteX68" fmla="*/ 93199 w 1798962"/>
                <a:gd name="connsiteY68" fmla="*/ 1298287 h 1798961"/>
                <a:gd name="connsiteX69" fmla="*/ 225412 w 1798962"/>
                <a:gd name="connsiteY69" fmla="*/ 1493355 h 1798961"/>
                <a:gd name="connsiteX70" fmla="*/ 225412 w 1798962"/>
                <a:gd name="connsiteY70" fmla="*/ 1493355 h 1798961"/>
                <a:gd name="connsiteX71" fmla="*/ 225412 w 1798962"/>
                <a:gd name="connsiteY71" fmla="*/ 1482518 h 1798961"/>
                <a:gd name="connsiteX72" fmla="*/ 236249 w 1798962"/>
                <a:gd name="connsiteY72" fmla="*/ 1482518 h 1798961"/>
                <a:gd name="connsiteX73" fmla="*/ 236249 w 1798962"/>
                <a:gd name="connsiteY73" fmla="*/ 1493355 h 1798961"/>
                <a:gd name="connsiteX74" fmla="*/ 225412 w 1798962"/>
                <a:gd name="connsiteY74" fmla="*/ 1493355 h 1798961"/>
                <a:gd name="connsiteX75" fmla="*/ 225412 w 1798962"/>
                <a:gd name="connsiteY75" fmla="*/ 1493355 h 1798961"/>
                <a:gd name="connsiteX76" fmla="*/ 400974 w 1798962"/>
                <a:gd name="connsiteY76" fmla="*/ 1647242 h 1798961"/>
                <a:gd name="connsiteX77" fmla="*/ 400974 w 1798962"/>
                <a:gd name="connsiteY77" fmla="*/ 1647242 h 1798961"/>
                <a:gd name="connsiteX78" fmla="*/ 398806 w 1798962"/>
                <a:gd name="connsiteY78" fmla="*/ 1638573 h 1798961"/>
                <a:gd name="connsiteX79" fmla="*/ 407476 w 1798962"/>
                <a:gd name="connsiteY79" fmla="*/ 1636405 h 1798961"/>
                <a:gd name="connsiteX80" fmla="*/ 409643 w 1798962"/>
                <a:gd name="connsiteY80" fmla="*/ 1645075 h 1798961"/>
                <a:gd name="connsiteX81" fmla="*/ 400974 w 1798962"/>
                <a:gd name="connsiteY81" fmla="*/ 1647242 h 1798961"/>
                <a:gd name="connsiteX82" fmla="*/ 400974 w 1798962"/>
                <a:gd name="connsiteY82" fmla="*/ 1647242 h 1798961"/>
                <a:gd name="connsiteX83" fmla="*/ 611214 w 1798962"/>
                <a:gd name="connsiteY83" fmla="*/ 1751279 h 1798961"/>
                <a:gd name="connsiteX84" fmla="*/ 611214 w 1798962"/>
                <a:gd name="connsiteY84" fmla="*/ 1751279 h 1798961"/>
                <a:gd name="connsiteX85" fmla="*/ 606879 w 1798962"/>
                <a:gd name="connsiteY85" fmla="*/ 1742609 h 1798961"/>
                <a:gd name="connsiteX86" fmla="*/ 615549 w 1798962"/>
                <a:gd name="connsiteY86" fmla="*/ 1738274 h 1798961"/>
                <a:gd name="connsiteX87" fmla="*/ 619884 w 1798962"/>
                <a:gd name="connsiteY87" fmla="*/ 1746944 h 1798961"/>
                <a:gd name="connsiteX88" fmla="*/ 611214 w 1798962"/>
                <a:gd name="connsiteY88" fmla="*/ 1751279 h 1798961"/>
                <a:gd name="connsiteX89" fmla="*/ 611214 w 1798962"/>
                <a:gd name="connsiteY89" fmla="*/ 1751279 h 1798961"/>
                <a:gd name="connsiteX90" fmla="*/ 840961 w 1798962"/>
                <a:gd name="connsiteY90" fmla="*/ 1796795 h 1798961"/>
                <a:gd name="connsiteX91" fmla="*/ 840961 w 1798962"/>
                <a:gd name="connsiteY91" fmla="*/ 1796795 h 1798961"/>
                <a:gd name="connsiteX92" fmla="*/ 834459 w 1798962"/>
                <a:gd name="connsiteY92" fmla="*/ 1790292 h 1798961"/>
                <a:gd name="connsiteX93" fmla="*/ 840961 w 1798962"/>
                <a:gd name="connsiteY93" fmla="*/ 1783790 h 1798961"/>
                <a:gd name="connsiteX94" fmla="*/ 847463 w 1798962"/>
                <a:gd name="connsiteY94" fmla="*/ 1790292 h 1798961"/>
                <a:gd name="connsiteX95" fmla="*/ 840961 w 1798962"/>
                <a:gd name="connsiteY95" fmla="*/ 1796795 h 1798961"/>
                <a:gd name="connsiteX96" fmla="*/ 840961 w 1798962"/>
                <a:gd name="connsiteY96" fmla="*/ 1796795 h 1798961"/>
                <a:gd name="connsiteX97" fmla="*/ 1075043 w 1798962"/>
                <a:gd name="connsiteY97" fmla="*/ 1779455 h 1798961"/>
                <a:gd name="connsiteX98" fmla="*/ 1075043 w 1798962"/>
                <a:gd name="connsiteY98" fmla="*/ 1779455 h 1798961"/>
                <a:gd name="connsiteX99" fmla="*/ 1066373 w 1798962"/>
                <a:gd name="connsiteY99" fmla="*/ 1772953 h 1798961"/>
                <a:gd name="connsiteX100" fmla="*/ 1072875 w 1798962"/>
                <a:gd name="connsiteY100" fmla="*/ 1764283 h 1798961"/>
                <a:gd name="connsiteX101" fmla="*/ 1081545 w 1798962"/>
                <a:gd name="connsiteY101" fmla="*/ 1768618 h 1798961"/>
                <a:gd name="connsiteX102" fmla="*/ 1075043 w 1798962"/>
                <a:gd name="connsiteY102" fmla="*/ 1779455 h 1798961"/>
                <a:gd name="connsiteX103" fmla="*/ 1075043 w 1798962"/>
                <a:gd name="connsiteY103" fmla="*/ 1779455 h 1798961"/>
                <a:gd name="connsiteX104" fmla="*/ 1298288 w 1798962"/>
                <a:gd name="connsiteY104" fmla="*/ 1703595 h 1798961"/>
                <a:gd name="connsiteX105" fmla="*/ 1298288 w 1798962"/>
                <a:gd name="connsiteY105" fmla="*/ 1703595 h 1798961"/>
                <a:gd name="connsiteX106" fmla="*/ 1289618 w 1798962"/>
                <a:gd name="connsiteY106" fmla="*/ 1701428 h 1798961"/>
                <a:gd name="connsiteX107" fmla="*/ 1291785 w 1798962"/>
                <a:gd name="connsiteY107" fmla="*/ 1692758 h 1798961"/>
                <a:gd name="connsiteX108" fmla="*/ 1300455 w 1798962"/>
                <a:gd name="connsiteY108" fmla="*/ 1694926 h 1798961"/>
                <a:gd name="connsiteX109" fmla="*/ 1298288 w 1798962"/>
                <a:gd name="connsiteY109" fmla="*/ 1703595 h 1798961"/>
                <a:gd name="connsiteX110" fmla="*/ 1298288 w 1798962"/>
                <a:gd name="connsiteY110" fmla="*/ 1703595 h 1798961"/>
                <a:gd name="connsiteX111" fmla="*/ 1493356 w 1798962"/>
                <a:gd name="connsiteY111" fmla="*/ 1573550 h 1798961"/>
                <a:gd name="connsiteX112" fmla="*/ 1493356 w 1798962"/>
                <a:gd name="connsiteY112" fmla="*/ 1573550 h 1798961"/>
                <a:gd name="connsiteX113" fmla="*/ 1482519 w 1798962"/>
                <a:gd name="connsiteY113" fmla="*/ 1573550 h 1798961"/>
                <a:gd name="connsiteX114" fmla="*/ 1482519 w 1798962"/>
                <a:gd name="connsiteY114" fmla="*/ 1562713 h 1798961"/>
                <a:gd name="connsiteX115" fmla="*/ 1493356 w 1798962"/>
                <a:gd name="connsiteY115" fmla="*/ 1562713 h 1798961"/>
                <a:gd name="connsiteX116" fmla="*/ 1493356 w 1798962"/>
                <a:gd name="connsiteY116" fmla="*/ 1573550 h 1798961"/>
                <a:gd name="connsiteX117" fmla="*/ 1493356 w 1798962"/>
                <a:gd name="connsiteY117" fmla="*/ 1573550 h 1798961"/>
                <a:gd name="connsiteX118" fmla="*/ 1647243 w 1798962"/>
                <a:gd name="connsiteY118" fmla="*/ 1397989 h 1798961"/>
                <a:gd name="connsiteX119" fmla="*/ 1647243 w 1798962"/>
                <a:gd name="connsiteY119" fmla="*/ 1397989 h 1798961"/>
                <a:gd name="connsiteX120" fmla="*/ 1638573 w 1798962"/>
                <a:gd name="connsiteY120" fmla="*/ 1400156 h 1798961"/>
                <a:gd name="connsiteX121" fmla="*/ 1636406 w 1798962"/>
                <a:gd name="connsiteY121" fmla="*/ 1391486 h 1798961"/>
                <a:gd name="connsiteX122" fmla="*/ 1645076 w 1798962"/>
                <a:gd name="connsiteY122" fmla="*/ 1389319 h 1798961"/>
                <a:gd name="connsiteX123" fmla="*/ 1647243 w 1798962"/>
                <a:gd name="connsiteY123" fmla="*/ 1397989 h 1798961"/>
                <a:gd name="connsiteX124" fmla="*/ 1647243 w 1798962"/>
                <a:gd name="connsiteY124" fmla="*/ 1397989 h 1798961"/>
                <a:gd name="connsiteX125" fmla="*/ 1751279 w 1798962"/>
                <a:gd name="connsiteY125" fmla="*/ 1187748 h 1798961"/>
                <a:gd name="connsiteX126" fmla="*/ 1751279 w 1798962"/>
                <a:gd name="connsiteY126" fmla="*/ 1187748 h 1798961"/>
                <a:gd name="connsiteX127" fmla="*/ 1742610 w 1798962"/>
                <a:gd name="connsiteY127" fmla="*/ 1192083 h 1798961"/>
                <a:gd name="connsiteX128" fmla="*/ 1738275 w 1798962"/>
                <a:gd name="connsiteY128" fmla="*/ 1183414 h 1798961"/>
                <a:gd name="connsiteX129" fmla="*/ 1746944 w 1798962"/>
                <a:gd name="connsiteY129" fmla="*/ 1179079 h 1798961"/>
                <a:gd name="connsiteX130" fmla="*/ 1751279 w 1798962"/>
                <a:gd name="connsiteY130" fmla="*/ 1187748 h 1798961"/>
                <a:gd name="connsiteX131" fmla="*/ 1751279 w 1798962"/>
                <a:gd name="connsiteY131" fmla="*/ 1187748 h 1798961"/>
                <a:gd name="connsiteX132" fmla="*/ 1796795 w 1798962"/>
                <a:gd name="connsiteY132" fmla="*/ 955834 h 1798961"/>
                <a:gd name="connsiteX133" fmla="*/ 1796795 w 1798962"/>
                <a:gd name="connsiteY133" fmla="*/ 955834 h 1798961"/>
                <a:gd name="connsiteX134" fmla="*/ 1790293 w 1798962"/>
                <a:gd name="connsiteY134" fmla="*/ 962336 h 1798961"/>
                <a:gd name="connsiteX135" fmla="*/ 1783791 w 1798962"/>
                <a:gd name="connsiteY135" fmla="*/ 955834 h 1798961"/>
                <a:gd name="connsiteX136" fmla="*/ 1790293 w 1798962"/>
                <a:gd name="connsiteY136" fmla="*/ 949332 h 1798961"/>
                <a:gd name="connsiteX137" fmla="*/ 1796795 w 1798962"/>
                <a:gd name="connsiteY137" fmla="*/ 955834 h 1798961"/>
                <a:gd name="connsiteX138" fmla="*/ 1796795 w 1798962"/>
                <a:gd name="connsiteY138" fmla="*/ 955834 h 1798961"/>
                <a:gd name="connsiteX139" fmla="*/ 1779456 w 1798962"/>
                <a:gd name="connsiteY139" fmla="*/ 721752 h 1798961"/>
                <a:gd name="connsiteX140" fmla="*/ 1779456 w 1798962"/>
                <a:gd name="connsiteY140" fmla="*/ 721752 h 1798961"/>
                <a:gd name="connsiteX141" fmla="*/ 1775121 w 1798962"/>
                <a:gd name="connsiteY141" fmla="*/ 730422 h 1798961"/>
                <a:gd name="connsiteX142" fmla="*/ 1766451 w 1798962"/>
                <a:gd name="connsiteY142" fmla="*/ 726087 h 1798961"/>
                <a:gd name="connsiteX143" fmla="*/ 1772953 w 1798962"/>
                <a:gd name="connsiteY143" fmla="*/ 717417 h 1798961"/>
                <a:gd name="connsiteX144" fmla="*/ 1779456 w 1798962"/>
                <a:gd name="connsiteY144" fmla="*/ 721752 h 1798961"/>
                <a:gd name="connsiteX145" fmla="*/ 1779456 w 1798962"/>
                <a:gd name="connsiteY145" fmla="*/ 721752 h 1798961"/>
                <a:gd name="connsiteX146" fmla="*/ 1703596 w 1798962"/>
                <a:gd name="connsiteY146" fmla="*/ 500675 h 1798961"/>
                <a:gd name="connsiteX147" fmla="*/ 1703596 w 1798962"/>
                <a:gd name="connsiteY147" fmla="*/ 500675 h 1798961"/>
                <a:gd name="connsiteX148" fmla="*/ 1701429 w 1798962"/>
                <a:gd name="connsiteY148" fmla="*/ 509345 h 1798961"/>
                <a:gd name="connsiteX149" fmla="*/ 1692759 w 1798962"/>
                <a:gd name="connsiteY149" fmla="*/ 507177 h 1798961"/>
                <a:gd name="connsiteX150" fmla="*/ 1694926 w 1798962"/>
                <a:gd name="connsiteY150" fmla="*/ 498508 h 1798961"/>
                <a:gd name="connsiteX151" fmla="*/ 1703596 w 1798962"/>
                <a:gd name="connsiteY151" fmla="*/ 500675 h 1798961"/>
                <a:gd name="connsiteX152" fmla="*/ 1703596 w 1798962"/>
                <a:gd name="connsiteY152" fmla="*/ 500675 h 1798961"/>
                <a:gd name="connsiteX153" fmla="*/ 1573550 w 1798962"/>
                <a:gd name="connsiteY153" fmla="*/ 305607 h 1798961"/>
                <a:gd name="connsiteX154" fmla="*/ 1573550 w 1798962"/>
                <a:gd name="connsiteY154" fmla="*/ 305607 h 1798961"/>
                <a:gd name="connsiteX155" fmla="*/ 1573550 w 1798962"/>
                <a:gd name="connsiteY155" fmla="*/ 316444 h 1798961"/>
                <a:gd name="connsiteX156" fmla="*/ 1562713 w 1798962"/>
                <a:gd name="connsiteY156" fmla="*/ 316444 h 1798961"/>
                <a:gd name="connsiteX157" fmla="*/ 1562713 w 1798962"/>
                <a:gd name="connsiteY157" fmla="*/ 305607 h 1798961"/>
                <a:gd name="connsiteX158" fmla="*/ 1573550 w 1798962"/>
                <a:gd name="connsiteY158" fmla="*/ 305607 h 1798961"/>
                <a:gd name="connsiteX159" fmla="*/ 1573550 w 1798962"/>
                <a:gd name="connsiteY159" fmla="*/ 305607 h 1798961"/>
                <a:gd name="connsiteX160" fmla="*/ 1397989 w 1798962"/>
                <a:gd name="connsiteY160" fmla="*/ 151720 h 1798961"/>
                <a:gd name="connsiteX161" fmla="*/ 1397989 w 1798962"/>
                <a:gd name="connsiteY161" fmla="*/ 151720 h 1798961"/>
                <a:gd name="connsiteX162" fmla="*/ 1400156 w 1798962"/>
                <a:gd name="connsiteY162" fmla="*/ 160389 h 1798961"/>
                <a:gd name="connsiteX163" fmla="*/ 1391487 w 1798962"/>
                <a:gd name="connsiteY163" fmla="*/ 162557 h 1798961"/>
                <a:gd name="connsiteX164" fmla="*/ 1389319 w 1798962"/>
                <a:gd name="connsiteY164" fmla="*/ 153887 h 1798961"/>
                <a:gd name="connsiteX165" fmla="*/ 1397989 w 1798962"/>
                <a:gd name="connsiteY165" fmla="*/ 151720 h 1798961"/>
                <a:gd name="connsiteX166" fmla="*/ 1397989 w 1798962"/>
                <a:gd name="connsiteY166" fmla="*/ 151720 h 1798961"/>
                <a:gd name="connsiteX167" fmla="*/ 1187749 w 1798962"/>
                <a:gd name="connsiteY167" fmla="*/ 47683 h 1798961"/>
                <a:gd name="connsiteX168" fmla="*/ 1187749 w 1798962"/>
                <a:gd name="connsiteY168" fmla="*/ 47683 h 1798961"/>
                <a:gd name="connsiteX169" fmla="*/ 1192084 w 1798962"/>
                <a:gd name="connsiteY169" fmla="*/ 56353 h 1798961"/>
                <a:gd name="connsiteX170" fmla="*/ 1183414 w 1798962"/>
                <a:gd name="connsiteY170" fmla="*/ 60688 h 1798961"/>
                <a:gd name="connsiteX171" fmla="*/ 1179079 w 1798962"/>
                <a:gd name="connsiteY171" fmla="*/ 52018 h 1798961"/>
                <a:gd name="connsiteX172" fmla="*/ 1187749 w 1798962"/>
                <a:gd name="connsiteY172" fmla="*/ 47683 h 1798961"/>
                <a:gd name="connsiteX173" fmla="*/ 1187749 w 1798962"/>
                <a:gd name="connsiteY173" fmla="*/ 47683 h 1798961"/>
                <a:gd name="connsiteX174" fmla="*/ 838793 w 1798962"/>
                <a:gd name="connsiteY174" fmla="*/ 2167 h 1798961"/>
                <a:gd name="connsiteX175" fmla="*/ 838793 w 1798962"/>
                <a:gd name="connsiteY175" fmla="*/ 2167 h 1798961"/>
                <a:gd name="connsiteX176" fmla="*/ 845296 w 1798962"/>
                <a:gd name="connsiteY176" fmla="*/ 8670 h 1798961"/>
                <a:gd name="connsiteX177" fmla="*/ 838793 w 1798962"/>
                <a:gd name="connsiteY177" fmla="*/ 15172 h 1798961"/>
                <a:gd name="connsiteX178" fmla="*/ 832291 w 1798962"/>
                <a:gd name="connsiteY178" fmla="*/ 8670 h 1798961"/>
                <a:gd name="connsiteX179" fmla="*/ 838793 w 1798962"/>
                <a:gd name="connsiteY179" fmla="*/ 2167 h 1798961"/>
                <a:gd name="connsiteX180" fmla="*/ 838793 w 1798962"/>
                <a:gd name="connsiteY180" fmla="*/ 2167 h 1798961"/>
                <a:gd name="connsiteX181" fmla="*/ 609046 w 1798962"/>
                <a:gd name="connsiteY181" fmla="*/ 49851 h 1798961"/>
                <a:gd name="connsiteX182" fmla="*/ 609046 w 1798962"/>
                <a:gd name="connsiteY182" fmla="*/ 49851 h 1798961"/>
                <a:gd name="connsiteX183" fmla="*/ 617716 w 1798962"/>
                <a:gd name="connsiteY183" fmla="*/ 54186 h 1798961"/>
                <a:gd name="connsiteX184" fmla="*/ 613381 w 1798962"/>
                <a:gd name="connsiteY184" fmla="*/ 62855 h 1798961"/>
                <a:gd name="connsiteX185" fmla="*/ 604712 w 1798962"/>
                <a:gd name="connsiteY185" fmla="*/ 58520 h 1798961"/>
                <a:gd name="connsiteX186" fmla="*/ 609046 w 1798962"/>
                <a:gd name="connsiteY186" fmla="*/ 49851 h 1798961"/>
                <a:gd name="connsiteX187" fmla="*/ 609046 w 1798962"/>
                <a:gd name="connsiteY187" fmla="*/ 49851 h 1798961"/>
                <a:gd name="connsiteX188" fmla="*/ 398806 w 1798962"/>
                <a:gd name="connsiteY188" fmla="*/ 153887 h 1798961"/>
                <a:gd name="connsiteX189" fmla="*/ 398806 w 1798962"/>
                <a:gd name="connsiteY189" fmla="*/ 153887 h 1798961"/>
                <a:gd name="connsiteX190" fmla="*/ 407476 w 1798962"/>
                <a:gd name="connsiteY190" fmla="*/ 156055 h 1798961"/>
                <a:gd name="connsiteX191" fmla="*/ 405308 w 1798962"/>
                <a:gd name="connsiteY191" fmla="*/ 164724 h 1798961"/>
                <a:gd name="connsiteX192" fmla="*/ 396639 w 1798962"/>
                <a:gd name="connsiteY192" fmla="*/ 162557 h 1798961"/>
                <a:gd name="connsiteX193" fmla="*/ 398806 w 1798962"/>
                <a:gd name="connsiteY193" fmla="*/ 153887 h 1798961"/>
                <a:gd name="connsiteX194" fmla="*/ 398806 w 1798962"/>
                <a:gd name="connsiteY194" fmla="*/ 153887 h 1798961"/>
                <a:gd name="connsiteX195" fmla="*/ 223245 w 1798962"/>
                <a:gd name="connsiteY195" fmla="*/ 307774 h 1798961"/>
                <a:gd name="connsiteX196" fmla="*/ 223245 w 1798962"/>
                <a:gd name="connsiteY196" fmla="*/ 307774 h 1798961"/>
                <a:gd name="connsiteX197" fmla="*/ 234082 w 1798962"/>
                <a:gd name="connsiteY197" fmla="*/ 307774 h 1798961"/>
                <a:gd name="connsiteX198" fmla="*/ 234082 w 1798962"/>
                <a:gd name="connsiteY198" fmla="*/ 318611 h 1798961"/>
                <a:gd name="connsiteX199" fmla="*/ 223245 w 1798962"/>
                <a:gd name="connsiteY199" fmla="*/ 318611 h 1798961"/>
                <a:gd name="connsiteX200" fmla="*/ 223245 w 1798962"/>
                <a:gd name="connsiteY200" fmla="*/ 307774 h 1798961"/>
                <a:gd name="connsiteX201" fmla="*/ 223245 w 1798962"/>
                <a:gd name="connsiteY201" fmla="*/ 307774 h 1798961"/>
                <a:gd name="connsiteX202" fmla="*/ 93199 w 1798962"/>
                <a:gd name="connsiteY202" fmla="*/ 502842 h 1798961"/>
                <a:gd name="connsiteX203" fmla="*/ 93199 w 1798962"/>
                <a:gd name="connsiteY203" fmla="*/ 502842 h 1798961"/>
                <a:gd name="connsiteX204" fmla="*/ 101869 w 1798962"/>
                <a:gd name="connsiteY204" fmla="*/ 500675 h 1798961"/>
                <a:gd name="connsiteX205" fmla="*/ 104036 w 1798962"/>
                <a:gd name="connsiteY205" fmla="*/ 509345 h 1798961"/>
                <a:gd name="connsiteX206" fmla="*/ 95367 w 1798962"/>
                <a:gd name="connsiteY206" fmla="*/ 511512 h 1798961"/>
                <a:gd name="connsiteX207" fmla="*/ 93199 w 1798962"/>
                <a:gd name="connsiteY207" fmla="*/ 502842 h 1798961"/>
                <a:gd name="connsiteX208" fmla="*/ 93199 w 1798962"/>
                <a:gd name="connsiteY208" fmla="*/ 502842 h 1798961"/>
                <a:gd name="connsiteX209" fmla="*/ 17339 w 1798962"/>
                <a:gd name="connsiteY209" fmla="*/ 726087 h 1798961"/>
                <a:gd name="connsiteX210" fmla="*/ 17339 w 1798962"/>
                <a:gd name="connsiteY210" fmla="*/ 726087 h 1798961"/>
                <a:gd name="connsiteX211" fmla="*/ 26009 w 1798962"/>
                <a:gd name="connsiteY211" fmla="*/ 719585 h 1798961"/>
                <a:gd name="connsiteX212" fmla="*/ 32511 w 1798962"/>
                <a:gd name="connsiteY212" fmla="*/ 728254 h 1798961"/>
                <a:gd name="connsiteX213" fmla="*/ 23842 w 1798962"/>
                <a:gd name="connsiteY213" fmla="*/ 734757 h 1798961"/>
                <a:gd name="connsiteX214" fmla="*/ 17339 w 1798962"/>
                <a:gd name="connsiteY214" fmla="*/ 726087 h 1798961"/>
                <a:gd name="connsiteX215" fmla="*/ 17339 w 1798962"/>
                <a:gd name="connsiteY215" fmla="*/ 726087 h 1798961"/>
                <a:gd name="connsiteX216" fmla="*/ 2167 w 1798962"/>
                <a:gd name="connsiteY216" fmla="*/ 960169 h 1798961"/>
                <a:gd name="connsiteX217" fmla="*/ 2167 w 1798962"/>
                <a:gd name="connsiteY217" fmla="*/ 960169 h 1798961"/>
                <a:gd name="connsiteX218" fmla="*/ 8670 w 1798962"/>
                <a:gd name="connsiteY218" fmla="*/ 953667 h 1798961"/>
                <a:gd name="connsiteX219" fmla="*/ 15172 w 1798962"/>
                <a:gd name="connsiteY219" fmla="*/ 960169 h 1798961"/>
                <a:gd name="connsiteX220" fmla="*/ 8670 w 1798962"/>
                <a:gd name="connsiteY220" fmla="*/ 966671 h 1798961"/>
                <a:gd name="connsiteX221" fmla="*/ 2167 w 1798962"/>
                <a:gd name="connsiteY221" fmla="*/ 960169 h 1798961"/>
                <a:gd name="connsiteX222" fmla="*/ 2167 w 1798962"/>
                <a:gd name="connsiteY222" fmla="*/ 960169 h 1798961"/>
                <a:gd name="connsiteX223" fmla="*/ 49851 w 1798962"/>
                <a:gd name="connsiteY223" fmla="*/ 1189916 h 1798961"/>
                <a:gd name="connsiteX224" fmla="*/ 49851 w 1798962"/>
                <a:gd name="connsiteY224" fmla="*/ 1189916 h 1798961"/>
                <a:gd name="connsiteX225" fmla="*/ 54186 w 1798962"/>
                <a:gd name="connsiteY225" fmla="*/ 1181246 h 1798961"/>
                <a:gd name="connsiteX226" fmla="*/ 62855 w 1798962"/>
                <a:gd name="connsiteY226" fmla="*/ 1185581 h 1798961"/>
                <a:gd name="connsiteX227" fmla="*/ 58520 w 1798962"/>
                <a:gd name="connsiteY227" fmla="*/ 1194251 h 1798961"/>
                <a:gd name="connsiteX228" fmla="*/ 49851 w 1798962"/>
                <a:gd name="connsiteY228" fmla="*/ 1189916 h 1798961"/>
                <a:gd name="connsiteX229" fmla="*/ 49851 w 1798962"/>
                <a:gd name="connsiteY229" fmla="*/ 1189916 h 1798961"/>
                <a:gd name="connsiteX230" fmla="*/ 153887 w 1798962"/>
                <a:gd name="connsiteY230" fmla="*/ 1400156 h 1798961"/>
                <a:gd name="connsiteX231" fmla="*/ 153887 w 1798962"/>
                <a:gd name="connsiteY231" fmla="*/ 1400156 h 1798961"/>
                <a:gd name="connsiteX232" fmla="*/ 156055 w 1798962"/>
                <a:gd name="connsiteY232" fmla="*/ 1391486 h 1798961"/>
                <a:gd name="connsiteX233" fmla="*/ 164724 w 1798962"/>
                <a:gd name="connsiteY233" fmla="*/ 1393654 h 1798961"/>
                <a:gd name="connsiteX234" fmla="*/ 162557 w 1798962"/>
                <a:gd name="connsiteY234" fmla="*/ 1402323 h 1798961"/>
                <a:gd name="connsiteX235" fmla="*/ 153887 w 1798962"/>
                <a:gd name="connsiteY235" fmla="*/ 1400156 h 1798961"/>
                <a:gd name="connsiteX236" fmla="*/ 153887 w 1798962"/>
                <a:gd name="connsiteY236" fmla="*/ 1400156 h 1798961"/>
                <a:gd name="connsiteX237" fmla="*/ 307774 w 1798962"/>
                <a:gd name="connsiteY237" fmla="*/ 1575717 h 1798961"/>
                <a:gd name="connsiteX238" fmla="*/ 307774 w 1798962"/>
                <a:gd name="connsiteY238" fmla="*/ 1575717 h 1798961"/>
                <a:gd name="connsiteX239" fmla="*/ 307774 w 1798962"/>
                <a:gd name="connsiteY239" fmla="*/ 1564880 h 1798961"/>
                <a:gd name="connsiteX240" fmla="*/ 318611 w 1798962"/>
                <a:gd name="connsiteY240" fmla="*/ 1564880 h 1798961"/>
                <a:gd name="connsiteX241" fmla="*/ 318611 w 1798962"/>
                <a:gd name="connsiteY241" fmla="*/ 1575717 h 1798961"/>
                <a:gd name="connsiteX242" fmla="*/ 307774 w 1798962"/>
                <a:gd name="connsiteY242" fmla="*/ 1575717 h 1798961"/>
                <a:gd name="connsiteX243" fmla="*/ 307774 w 1798962"/>
                <a:gd name="connsiteY243" fmla="*/ 1575717 h 1798961"/>
                <a:gd name="connsiteX244" fmla="*/ 502843 w 1798962"/>
                <a:gd name="connsiteY244" fmla="*/ 1705763 h 1798961"/>
                <a:gd name="connsiteX245" fmla="*/ 502843 w 1798962"/>
                <a:gd name="connsiteY245" fmla="*/ 1705763 h 1798961"/>
                <a:gd name="connsiteX246" fmla="*/ 500675 w 1798962"/>
                <a:gd name="connsiteY246" fmla="*/ 1697093 h 1798961"/>
                <a:gd name="connsiteX247" fmla="*/ 509345 w 1798962"/>
                <a:gd name="connsiteY247" fmla="*/ 1694926 h 1798961"/>
                <a:gd name="connsiteX248" fmla="*/ 511512 w 1798962"/>
                <a:gd name="connsiteY248" fmla="*/ 1703595 h 1798961"/>
                <a:gd name="connsiteX249" fmla="*/ 502843 w 1798962"/>
                <a:gd name="connsiteY249" fmla="*/ 1705763 h 1798961"/>
                <a:gd name="connsiteX250" fmla="*/ 502843 w 1798962"/>
                <a:gd name="connsiteY250" fmla="*/ 1705763 h 1798961"/>
                <a:gd name="connsiteX251" fmla="*/ 726087 w 1798962"/>
                <a:gd name="connsiteY251" fmla="*/ 1781623 h 1798961"/>
                <a:gd name="connsiteX252" fmla="*/ 726087 w 1798962"/>
                <a:gd name="connsiteY252" fmla="*/ 1781623 h 1798961"/>
                <a:gd name="connsiteX253" fmla="*/ 719585 w 1798962"/>
                <a:gd name="connsiteY253" fmla="*/ 1772953 h 1798961"/>
                <a:gd name="connsiteX254" fmla="*/ 728255 w 1798962"/>
                <a:gd name="connsiteY254" fmla="*/ 1766451 h 1798961"/>
                <a:gd name="connsiteX255" fmla="*/ 734757 w 1798962"/>
                <a:gd name="connsiteY255" fmla="*/ 1775120 h 1798961"/>
                <a:gd name="connsiteX256" fmla="*/ 726087 w 1798962"/>
                <a:gd name="connsiteY256" fmla="*/ 1781623 h 1798961"/>
                <a:gd name="connsiteX257" fmla="*/ 726087 w 1798962"/>
                <a:gd name="connsiteY257" fmla="*/ 1781623 h 1798961"/>
                <a:gd name="connsiteX258" fmla="*/ 960169 w 1798962"/>
                <a:gd name="connsiteY258" fmla="*/ 1796795 h 1798961"/>
                <a:gd name="connsiteX259" fmla="*/ 960169 w 1798962"/>
                <a:gd name="connsiteY259" fmla="*/ 1796795 h 1798961"/>
                <a:gd name="connsiteX260" fmla="*/ 953667 w 1798962"/>
                <a:gd name="connsiteY260" fmla="*/ 1790292 h 1798961"/>
                <a:gd name="connsiteX261" fmla="*/ 960169 w 1798962"/>
                <a:gd name="connsiteY261" fmla="*/ 1783790 h 1798961"/>
                <a:gd name="connsiteX262" fmla="*/ 966671 w 1798962"/>
                <a:gd name="connsiteY262" fmla="*/ 1790292 h 1798961"/>
                <a:gd name="connsiteX263" fmla="*/ 960169 w 1798962"/>
                <a:gd name="connsiteY263" fmla="*/ 1796795 h 1798961"/>
                <a:gd name="connsiteX264" fmla="*/ 960169 w 1798962"/>
                <a:gd name="connsiteY264" fmla="*/ 1796795 h 1798961"/>
                <a:gd name="connsiteX265" fmla="*/ 1189916 w 1798962"/>
                <a:gd name="connsiteY265" fmla="*/ 1749111 h 1798961"/>
                <a:gd name="connsiteX266" fmla="*/ 1189916 w 1798962"/>
                <a:gd name="connsiteY266" fmla="*/ 1749111 h 1798961"/>
                <a:gd name="connsiteX267" fmla="*/ 1181247 w 1798962"/>
                <a:gd name="connsiteY267" fmla="*/ 1744776 h 1798961"/>
                <a:gd name="connsiteX268" fmla="*/ 1185581 w 1798962"/>
                <a:gd name="connsiteY268" fmla="*/ 1736107 h 1798961"/>
                <a:gd name="connsiteX269" fmla="*/ 1194251 w 1798962"/>
                <a:gd name="connsiteY269" fmla="*/ 1740441 h 1798961"/>
                <a:gd name="connsiteX270" fmla="*/ 1189916 w 1798962"/>
                <a:gd name="connsiteY270" fmla="*/ 1749111 h 1798961"/>
                <a:gd name="connsiteX271" fmla="*/ 1189916 w 1798962"/>
                <a:gd name="connsiteY271" fmla="*/ 1749111 h 1798961"/>
                <a:gd name="connsiteX272" fmla="*/ 1400156 w 1798962"/>
                <a:gd name="connsiteY272" fmla="*/ 1645075 h 1798961"/>
                <a:gd name="connsiteX273" fmla="*/ 1400156 w 1798962"/>
                <a:gd name="connsiteY273" fmla="*/ 1645075 h 1798961"/>
                <a:gd name="connsiteX274" fmla="*/ 1391487 w 1798962"/>
                <a:gd name="connsiteY274" fmla="*/ 1642907 h 1798961"/>
                <a:gd name="connsiteX275" fmla="*/ 1393654 w 1798962"/>
                <a:gd name="connsiteY275" fmla="*/ 1634238 h 1798961"/>
                <a:gd name="connsiteX276" fmla="*/ 1402324 w 1798962"/>
                <a:gd name="connsiteY276" fmla="*/ 1636405 h 1798961"/>
                <a:gd name="connsiteX277" fmla="*/ 1400156 w 1798962"/>
                <a:gd name="connsiteY277" fmla="*/ 1645075 h 1798961"/>
                <a:gd name="connsiteX278" fmla="*/ 1400156 w 1798962"/>
                <a:gd name="connsiteY278" fmla="*/ 1645075 h 1798961"/>
                <a:gd name="connsiteX279" fmla="*/ 1575718 w 1798962"/>
                <a:gd name="connsiteY279" fmla="*/ 1491188 h 1798961"/>
                <a:gd name="connsiteX280" fmla="*/ 1575718 w 1798962"/>
                <a:gd name="connsiteY280" fmla="*/ 1491188 h 1798961"/>
                <a:gd name="connsiteX281" fmla="*/ 1564881 w 1798962"/>
                <a:gd name="connsiteY281" fmla="*/ 1491188 h 1798961"/>
                <a:gd name="connsiteX282" fmla="*/ 1564881 w 1798962"/>
                <a:gd name="connsiteY282" fmla="*/ 1480351 h 1798961"/>
                <a:gd name="connsiteX283" fmla="*/ 1575718 w 1798962"/>
                <a:gd name="connsiteY283" fmla="*/ 1480351 h 1798961"/>
                <a:gd name="connsiteX284" fmla="*/ 1575718 w 1798962"/>
                <a:gd name="connsiteY284" fmla="*/ 1491188 h 1798961"/>
                <a:gd name="connsiteX285" fmla="*/ 1575718 w 1798962"/>
                <a:gd name="connsiteY285" fmla="*/ 1491188 h 1798961"/>
                <a:gd name="connsiteX286" fmla="*/ 1705763 w 1798962"/>
                <a:gd name="connsiteY286" fmla="*/ 1296120 h 1798961"/>
                <a:gd name="connsiteX287" fmla="*/ 1705763 w 1798962"/>
                <a:gd name="connsiteY287" fmla="*/ 1296120 h 1798961"/>
                <a:gd name="connsiteX288" fmla="*/ 1697094 w 1798962"/>
                <a:gd name="connsiteY288" fmla="*/ 1298287 h 1798961"/>
                <a:gd name="connsiteX289" fmla="*/ 1692759 w 1798962"/>
                <a:gd name="connsiteY289" fmla="*/ 1289617 h 1798961"/>
                <a:gd name="connsiteX290" fmla="*/ 1701429 w 1798962"/>
                <a:gd name="connsiteY290" fmla="*/ 1287450 h 1798961"/>
                <a:gd name="connsiteX291" fmla="*/ 1705763 w 1798962"/>
                <a:gd name="connsiteY291" fmla="*/ 1296120 h 1798961"/>
                <a:gd name="connsiteX292" fmla="*/ 1705763 w 1798962"/>
                <a:gd name="connsiteY292" fmla="*/ 1296120 h 1798961"/>
                <a:gd name="connsiteX293" fmla="*/ 1781623 w 1798962"/>
                <a:gd name="connsiteY293" fmla="*/ 1072875 h 1798961"/>
                <a:gd name="connsiteX294" fmla="*/ 1781623 w 1798962"/>
                <a:gd name="connsiteY294" fmla="*/ 1072875 h 1798961"/>
                <a:gd name="connsiteX295" fmla="*/ 1772953 w 1798962"/>
                <a:gd name="connsiteY295" fmla="*/ 1079377 h 1798961"/>
                <a:gd name="connsiteX296" fmla="*/ 1766451 w 1798962"/>
                <a:gd name="connsiteY296" fmla="*/ 1070707 h 1798961"/>
                <a:gd name="connsiteX297" fmla="*/ 1775121 w 1798962"/>
                <a:gd name="connsiteY297" fmla="*/ 1064205 h 1798961"/>
                <a:gd name="connsiteX298" fmla="*/ 1781623 w 1798962"/>
                <a:gd name="connsiteY298" fmla="*/ 1072875 h 1798961"/>
                <a:gd name="connsiteX299" fmla="*/ 1781623 w 1798962"/>
                <a:gd name="connsiteY299" fmla="*/ 1072875 h 1798961"/>
                <a:gd name="connsiteX300" fmla="*/ 1796795 w 1798962"/>
                <a:gd name="connsiteY300" fmla="*/ 838793 h 1798961"/>
                <a:gd name="connsiteX301" fmla="*/ 1796795 w 1798962"/>
                <a:gd name="connsiteY301" fmla="*/ 838793 h 1798961"/>
                <a:gd name="connsiteX302" fmla="*/ 1790293 w 1798962"/>
                <a:gd name="connsiteY302" fmla="*/ 845295 h 1798961"/>
                <a:gd name="connsiteX303" fmla="*/ 1783791 w 1798962"/>
                <a:gd name="connsiteY303" fmla="*/ 838793 h 1798961"/>
                <a:gd name="connsiteX304" fmla="*/ 1790293 w 1798962"/>
                <a:gd name="connsiteY304" fmla="*/ 832291 h 1798961"/>
                <a:gd name="connsiteX305" fmla="*/ 1796795 w 1798962"/>
                <a:gd name="connsiteY305" fmla="*/ 838793 h 1798961"/>
                <a:gd name="connsiteX306" fmla="*/ 1796795 w 1798962"/>
                <a:gd name="connsiteY306" fmla="*/ 838793 h 1798961"/>
                <a:gd name="connsiteX307" fmla="*/ 1749112 w 1798962"/>
                <a:gd name="connsiteY307" fmla="*/ 609046 h 1798961"/>
                <a:gd name="connsiteX308" fmla="*/ 1749112 w 1798962"/>
                <a:gd name="connsiteY308" fmla="*/ 609046 h 1798961"/>
                <a:gd name="connsiteX309" fmla="*/ 1744777 w 1798962"/>
                <a:gd name="connsiteY309" fmla="*/ 617716 h 1798961"/>
                <a:gd name="connsiteX310" fmla="*/ 1736107 w 1798962"/>
                <a:gd name="connsiteY310" fmla="*/ 613381 h 1798961"/>
                <a:gd name="connsiteX311" fmla="*/ 1740442 w 1798962"/>
                <a:gd name="connsiteY311" fmla="*/ 604711 h 1798961"/>
                <a:gd name="connsiteX312" fmla="*/ 1749112 w 1798962"/>
                <a:gd name="connsiteY312" fmla="*/ 609046 h 1798961"/>
                <a:gd name="connsiteX313" fmla="*/ 1749112 w 1798962"/>
                <a:gd name="connsiteY313" fmla="*/ 609046 h 1798961"/>
                <a:gd name="connsiteX314" fmla="*/ 1645076 w 1798962"/>
                <a:gd name="connsiteY314" fmla="*/ 398806 h 1798961"/>
                <a:gd name="connsiteX315" fmla="*/ 1645076 w 1798962"/>
                <a:gd name="connsiteY315" fmla="*/ 398806 h 1798961"/>
                <a:gd name="connsiteX316" fmla="*/ 1642908 w 1798962"/>
                <a:gd name="connsiteY316" fmla="*/ 407476 h 1798961"/>
                <a:gd name="connsiteX317" fmla="*/ 1634238 w 1798962"/>
                <a:gd name="connsiteY317" fmla="*/ 405308 h 1798961"/>
                <a:gd name="connsiteX318" fmla="*/ 1636406 w 1798962"/>
                <a:gd name="connsiteY318" fmla="*/ 396639 h 1798961"/>
                <a:gd name="connsiteX319" fmla="*/ 1645076 w 1798962"/>
                <a:gd name="connsiteY319" fmla="*/ 398806 h 1798961"/>
                <a:gd name="connsiteX320" fmla="*/ 1645076 w 1798962"/>
                <a:gd name="connsiteY320" fmla="*/ 398806 h 1798961"/>
                <a:gd name="connsiteX321" fmla="*/ 1491188 w 1798962"/>
                <a:gd name="connsiteY321" fmla="*/ 223245 h 1798961"/>
                <a:gd name="connsiteX322" fmla="*/ 1491188 w 1798962"/>
                <a:gd name="connsiteY322" fmla="*/ 223245 h 1798961"/>
                <a:gd name="connsiteX323" fmla="*/ 1491188 w 1798962"/>
                <a:gd name="connsiteY323" fmla="*/ 234082 h 1798961"/>
                <a:gd name="connsiteX324" fmla="*/ 1482519 w 1798962"/>
                <a:gd name="connsiteY324" fmla="*/ 234082 h 1798961"/>
                <a:gd name="connsiteX325" fmla="*/ 1482519 w 1798962"/>
                <a:gd name="connsiteY325" fmla="*/ 225412 h 1798961"/>
                <a:gd name="connsiteX326" fmla="*/ 1491188 w 1798962"/>
                <a:gd name="connsiteY326" fmla="*/ 223245 h 1798961"/>
                <a:gd name="connsiteX327" fmla="*/ 1491188 w 1798962"/>
                <a:gd name="connsiteY327" fmla="*/ 223245 h 1798961"/>
                <a:gd name="connsiteX328" fmla="*/ 1296120 w 1798962"/>
                <a:gd name="connsiteY328" fmla="*/ 93199 h 1798961"/>
                <a:gd name="connsiteX329" fmla="*/ 1296120 w 1798962"/>
                <a:gd name="connsiteY329" fmla="*/ 93199 h 1798961"/>
                <a:gd name="connsiteX330" fmla="*/ 1298288 w 1798962"/>
                <a:gd name="connsiteY330" fmla="*/ 101869 h 1798961"/>
                <a:gd name="connsiteX331" fmla="*/ 1289618 w 1798962"/>
                <a:gd name="connsiteY331" fmla="*/ 104036 h 1798961"/>
                <a:gd name="connsiteX332" fmla="*/ 1287450 w 1798962"/>
                <a:gd name="connsiteY332" fmla="*/ 95367 h 1798961"/>
                <a:gd name="connsiteX333" fmla="*/ 1296120 w 1798962"/>
                <a:gd name="connsiteY333" fmla="*/ 93199 h 1798961"/>
                <a:gd name="connsiteX334" fmla="*/ 1296120 w 1798962"/>
                <a:gd name="connsiteY334" fmla="*/ 93199 h 1798961"/>
                <a:gd name="connsiteX335" fmla="*/ 1072875 w 1798962"/>
                <a:gd name="connsiteY335" fmla="*/ 17339 h 1798961"/>
                <a:gd name="connsiteX336" fmla="*/ 1072875 w 1798962"/>
                <a:gd name="connsiteY336" fmla="*/ 17339 h 1798961"/>
                <a:gd name="connsiteX337" fmla="*/ 1079378 w 1798962"/>
                <a:gd name="connsiteY337" fmla="*/ 26009 h 1798961"/>
                <a:gd name="connsiteX338" fmla="*/ 1070708 w 1798962"/>
                <a:gd name="connsiteY338" fmla="*/ 32511 h 1798961"/>
                <a:gd name="connsiteX339" fmla="*/ 1064206 w 1798962"/>
                <a:gd name="connsiteY339" fmla="*/ 23842 h 1798961"/>
                <a:gd name="connsiteX340" fmla="*/ 1072875 w 1798962"/>
                <a:gd name="connsiteY340" fmla="*/ 17339 h 1798961"/>
                <a:gd name="connsiteX341" fmla="*/ 1072875 w 1798962"/>
                <a:gd name="connsiteY341" fmla="*/ 17339 h 1798961"/>
                <a:gd name="connsiteX342" fmla="*/ 780273 w 1798962"/>
                <a:gd name="connsiteY342" fmla="*/ 8670 h 1798961"/>
                <a:gd name="connsiteX343" fmla="*/ 780273 w 1798962"/>
                <a:gd name="connsiteY343" fmla="*/ 8670 h 1798961"/>
                <a:gd name="connsiteX344" fmla="*/ 788943 w 1798962"/>
                <a:gd name="connsiteY344" fmla="*/ 15172 h 1798961"/>
                <a:gd name="connsiteX345" fmla="*/ 782440 w 1798962"/>
                <a:gd name="connsiteY345" fmla="*/ 23842 h 1798961"/>
                <a:gd name="connsiteX346" fmla="*/ 773771 w 1798962"/>
                <a:gd name="connsiteY346" fmla="*/ 17339 h 1798961"/>
                <a:gd name="connsiteX347" fmla="*/ 780273 w 1798962"/>
                <a:gd name="connsiteY347" fmla="*/ 8670 h 1798961"/>
                <a:gd name="connsiteX348" fmla="*/ 780273 w 1798962"/>
                <a:gd name="connsiteY348" fmla="*/ 8670 h 1798961"/>
                <a:gd name="connsiteX349" fmla="*/ 552693 w 1798962"/>
                <a:gd name="connsiteY349" fmla="*/ 69358 h 1798961"/>
                <a:gd name="connsiteX350" fmla="*/ 552693 w 1798962"/>
                <a:gd name="connsiteY350" fmla="*/ 69358 h 1798961"/>
                <a:gd name="connsiteX351" fmla="*/ 561363 w 1798962"/>
                <a:gd name="connsiteY351" fmla="*/ 73692 h 1798961"/>
                <a:gd name="connsiteX352" fmla="*/ 557028 w 1798962"/>
                <a:gd name="connsiteY352" fmla="*/ 82362 h 1798961"/>
                <a:gd name="connsiteX353" fmla="*/ 548359 w 1798962"/>
                <a:gd name="connsiteY353" fmla="*/ 78027 h 1798961"/>
                <a:gd name="connsiteX354" fmla="*/ 552693 w 1798962"/>
                <a:gd name="connsiteY354" fmla="*/ 69358 h 1798961"/>
                <a:gd name="connsiteX355" fmla="*/ 552693 w 1798962"/>
                <a:gd name="connsiteY355" fmla="*/ 69358 h 1798961"/>
                <a:gd name="connsiteX356" fmla="*/ 351123 w 1798962"/>
                <a:gd name="connsiteY356" fmla="*/ 188566 h 1798961"/>
                <a:gd name="connsiteX357" fmla="*/ 351123 w 1798962"/>
                <a:gd name="connsiteY357" fmla="*/ 188566 h 1798961"/>
                <a:gd name="connsiteX358" fmla="*/ 359793 w 1798962"/>
                <a:gd name="connsiteY358" fmla="*/ 190733 h 1798961"/>
                <a:gd name="connsiteX359" fmla="*/ 357625 w 1798962"/>
                <a:gd name="connsiteY359" fmla="*/ 199403 h 1798961"/>
                <a:gd name="connsiteX360" fmla="*/ 348955 w 1798962"/>
                <a:gd name="connsiteY360" fmla="*/ 197236 h 1798961"/>
                <a:gd name="connsiteX361" fmla="*/ 351123 w 1798962"/>
                <a:gd name="connsiteY361" fmla="*/ 188566 h 1798961"/>
                <a:gd name="connsiteX362" fmla="*/ 351123 w 1798962"/>
                <a:gd name="connsiteY362" fmla="*/ 188566 h 1798961"/>
                <a:gd name="connsiteX363" fmla="*/ 184231 w 1798962"/>
                <a:gd name="connsiteY363" fmla="*/ 353290 h 1798961"/>
                <a:gd name="connsiteX364" fmla="*/ 184231 w 1798962"/>
                <a:gd name="connsiteY364" fmla="*/ 353290 h 1798961"/>
                <a:gd name="connsiteX365" fmla="*/ 192901 w 1798962"/>
                <a:gd name="connsiteY365" fmla="*/ 351123 h 1798961"/>
                <a:gd name="connsiteX366" fmla="*/ 195068 w 1798962"/>
                <a:gd name="connsiteY366" fmla="*/ 359792 h 1798961"/>
                <a:gd name="connsiteX367" fmla="*/ 186399 w 1798962"/>
                <a:gd name="connsiteY367" fmla="*/ 361960 h 1798961"/>
                <a:gd name="connsiteX368" fmla="*/ 184231 w 1798962"/>
                <a:gd name="connsiteY368" fmla="*/ 353290 h 1798961"/>
                <a:gd name="connsiteX369" fmla="*/ 184231 w 1798962"/>
                <a:gd name="connsiteY369" fmla="*/ 353290 h 1798961"/>
                <a:gd name="connsiteX370" fmla="*/ 67190 w 1798962"/>
                <a:gd name="connsiteY370" fmla="*/ 557028 h 1798961"/>
                <a:gd name="connsiteX371" fmla="*/ 67190 w 1798962"/>
                <a:gd name="connsiteY371" fmla="*/ 557028 h 1798961"/>
                <a:gd name="connsiteX372" fmla="*/ 75860 w 1798962"/>
                <a:gd name="connsiteY372" fmla="*/ 552693 h 1798961"/>
                <a:gd name="connsiteX373" fmla="*/ 80195 w 1798962"/>
                <a:gd name="connsiteY373" fmla="*/ 561363 h 1798961"/>
                <a:gd name="connsiteX374" fmla="*/ 71525 w 1798962"/>
                <a:gd name="connsiteY374" fmla="*/ 565698 h 1798961"/>
                <a:gd name="connsiteX375" fmla="*/ 67190 w 1798962"/>
                <a:gd name="connsiteY375" fmla="*/ 557028 h 1798961"/>
                <a:gd name="connsiteX376" fmla="*/ 67190 w 1798962"/>
                <a:gd name="connsiteY376" fmla="*/ 557028 h 1798961"/>
                <a:gd name="connsiteX377" fmla="*/ 8670 w 1798962"/>
                <a:gd name="connsiteY377" fmla="*/ 784607 h 1798961"/>
                <a:gd name="connsiteX378" fmla="*/ 8670 w 1798962"/>
                <a:gd name="connsiteY378" fmla="*/ 784607 h 1798961"/>
                <a:gd name="connsiteX379" fmla="*/ 17339 w 1798962"/>
                <a:gd name="connsiteY379" fmla="*/ 778105 h 1798961"/>
                <a:gd name="connsiteX380" fmla="*/ 23842 w 1798962"/>
                <a:gd name="connsiteY380" fmla="*/ 786775 h 1798961"/>
                <a:gd name="connsiteX381" fmla="*/ 15172 w 1798962"/>
                <a:gd name="connsiteY381" fmla="*/ 793277 h 1798961"/>
                <a:gd name="connsiteX382" fmla="*/ 8670 w 1798962"/>
                <a:gd name="connsiteY382" fmla="*/ 784607 h 1798961"/>
                <a:gd name="connsiteX383" fmla="*/ 8670 w 1798962"/>
                <a:gd name="connsiteY383" fmla="*/ 784607 h 1798961"/>
                <a:gd name="connsiteX384" fmla="*/ 8670 w 1798962"/>
                <a:gd name="connsiteY384" fmla="*/ 1018689 h 1798961"/>
                <a:gd name="connsiteX385" fmla="*/ 8670 w 1798962"/>
                <a:gd name="connsiteY385" fmla="*/ 1018689 h 1798961"/>
                <a:gd name="connsiteX386" fmla="*/ 15172 w 1798962"/>
                <a:gd name="connsiteY386" fmla="*/ 1010020 h 1798961"/>
                <a:gd name="connsiteX387" fmla="*/ 23842 w 1798962"/>
                <a:gd name="connsiteY387" fmla="*/ 1016522 h 1798961"/>
                <a:gd name="connsiteX388" fmla="*/ 17339 w 1798962"/>
                <a:gd name="connsiteY388" fmla="*/ 1025192 h 1798961"/>
                <a:gd name="connsiteX389" fmla="*/ 8670 w 1798962"/>
                <a:gd name="connsiteY389" fmla="*/ 1018689 h 1798961"/>
                <a:gd name="connsiteX390" fmla="*/ 8670 w 1798962"/>
                <a:gd name="connsiteY390" fmla="*/ 1018689 h 1798961"/>
                <a:gd name="connsiteX391" fmla="*/ 69358 w 1798962"/>
                <a:gd name="connsiteY391" fmla="*/ 1246269 h 1798961"/>
                <a:gd name="connsiteX392" fmla="*/ 69358 w 1798962"/>
                <a:gd name="connsiteY392" fmla="*/ 1246269 h 1798961"/>
                <a:gd name="connsiteX393" fmla="*/ 73692 w 1798962"/>
                <a:gd name="connsiteY393" fmla="*/ 1237599 h 1798961"/>
                <a:gd name="connsiteX394" fmla="*/ 82362 w 1798962"/>
                <a:gd name="connsiteY394" fmla="*/ 1241934 h 1798961"/>
                <a:gd name="connsiteX395" fmla="*/ 78027 w 1798962"/>
                <a:gd name="connsiteY395" fmla="*/ 1250604 h 1798961"/>
                <a:gd name="connsiteX396" fmla="*/ 69358 w 1798962"/>
                <a:gd name="connsiteY396" fmla="*/ 1246269 h 1798961"/>
                <a:gd name="connsiteX397" fmla="*/ 69358 w 1798962"/>
                <a:gd name="connsiteY397" fmla="*/ 1246269 h 1798961"/>
                <a:gd name="connsiteX398" fmla="*/ 188566 w 1798962"/>
                <a:gd name="connsiteY398" fmla="*/ 1447839 h 1798961"/>
                <a:gd name="connsiteX399" fmla="*/ 188566 w 1798962"/>
                <a:gd name="connsiteY399" fmla="*/ 1447839 h 1798961"/>
                <a:gd name="connsiteX400" fmla="*/ 190733 w 1798962"/>
                <a:gd name="connsiteY400" fmla="*/ 1439170 h 1798961"/>
                <a:gd name="connsiteX401" fmla="*/ 199403 w 1798962"/>
                <a:gd name="connsiteY401" fmla="*/ 1441337 h 1798961"/>
                <a:gd name="connsiteX402" fmla="*/ 197236 w 1798962"/>
                <a:gd name="connsiteY402" fmla="*/ 1450007 h 1798961"/>
                <a:gd name="connsiteX403" fmla="*/ 188566 w 1798962"/>
                <a:gd name="connsiteY403" fmla="*/ 1447839 h 1798961"/>
                <a:gd name="connsiteX404" fmla="*/ 188566 w 1798962"/>
                <a:gd name="connsiteY404" fmla="*/ 1447839 h 1798961"/>
                <a:gd name="connsiteX405" fmla="*/ 353290 w 1798962"/>
                <a:gd name="connsiteY405" fmla="*/ 1614731 h 1798961"/>
                <a:gd name="connsiteX406" fmla="*/ 353290 w 1798962"/>
                <a:gd name="connsiteY406" fmla="*/ 1614731 h 1798961"/>
                <a:gd name="connsiteX407" fmla="*/ 351123 w 1798962"/>
                <a:gd name="connsiteY407" fmla="*/ 1606061 h 1798961"/>
                <a:gd name="connsiteX408" fmla="*/ 359793 w 1798962"/>
                <a:gd name="connsiteY408" fmla="*/ 1603894 h 1798961"/>
                <a:gd name="connsiteX409" fmla="*/ 361960 w 1798962"/>
                <a:gd name="connsiteY409" fmla="*/ 1612564 h 1798961"/>
                <a:gd name="connsiteX410" fmla="*/ 353290 w 1798962"/>
                <a:gd name="connsiteY410" fmla="*/ 1614731 h 1798961"/>
                <a:gd name="connsiteX411" fmla="*/ 353290 w 1798962"/>
                <a:gd name="connsiteY411" fmla="*/ 1614731 h 1798961"/>
                <a:gd name="connsiteX412" fmla="*/ 557028 w 1798962"/>
                <a:gd name="connsiteY412" fmla="*/ 1729604 h 1798961"/>
                <a:gd name="connsiteX413" fmla="*/ 557028 w 1798962"/>
                <a:gd name="connsiteY413" fmla="*/ 1729604 h 1798961"/>
                <a:gd name="connsiteX414" fmla="*/ 552693 w 1798962"/>
                <a:gd name="connsiteY414" fmla="*/ 1720935 h 1798961"/>
                <a:gd name="connsiteX415" fmla="*/ 561363 w 1798962"/>
                <a:gd name="connsiteY415" fmla="*/ 1716600 h 1798961"/>
                <a:gd name="connsiteX416" fmla="*/ 565698 w 1798962"/>
                <a:gd name="connsiteY416" fmla="*/ 1725270 h 1798961"/>
                <a:gd name="connsiteX417" fmla="*/ 557028 w 1798962"/>
                <a:gd name="connsiteY417" fmla="*/ 1729604 h 1798961"/>
                <a:gd name="connsiteX418" fmla="*/ 557028 w 1798962"/>
                <a:gd name="connsiteY418" fmla="*/ 1729604 h 1798961"/>
                <a:gd name="connsiteX419" fmla="*/ 784608 w 1798962"/>
                <a:gd name="connsiteY419" fmla="*/ 1790292 h 1798961"/>
                <a:gd name="connsiteX420" fmla="*/ 784608 w 1798962"/>
                <a:gd name="connsiteY420" fmla="*/ 1790292 h 1798961"/>
                <a:gd name="connsiteX421" fmla="*/ 778106 w 1798962"/>
                <a:gd name="connsiteY421" fmla="*/ 1781623 h 1798961"/>
                <a:gd name="connsiteX422" fmla="*/ 786775 w 1798962"/>
                <a:gd name="connsiteY422" fmla="*/ 1775120 h 1798961"/>
                <a:gd name="connsiteX423" fmla="*/ 793278 w 1798962"/>
                <a:gd name="connsiteY423" fmla="*/ 1783790 h 1798961"/>
                <a:gd name="connsiteX424" fmla="*/ 784608 w 1798962"/>
                <a:gd name="connsiteY424" fmla="*/ 1790292 h 1798961"/>
                <a:gd name="connsiteX425" fmla="*/ 784608 w 1798962"/>
                <a:gd name="connsiteY425" fmla="*/ 1790292 h 1798961"/>
                <a:gd name="connsiteX426" fmla="*/ 1018690 w 1798962"/>
                <a:gd name="connsiteY426" fmla="*/ 1790292 h 1798961"/>
                <a:gd name="connsiteX427" fmla="*/ 1018690 w 1798962"/>
                <a:gd name="connsiteY427" fmla="*/ 1790292 h 1798961"/>
                <a:gd name="connsiteX428" fmla="*/ 1010020 w 1798962"/>
                <a:gd name="connsiteY428" fmla="*/ 1783790 h 1798961"/>
                <a:gd name="connsiteX429" fmla="*/ 1016522 w 1798962"/>
                <a:gd name="connsiteY429" fmla="*/ 1775120 h 1798961"/>
                <a:gd name="connsiteX430" fmla="*/ 1025192 w 1798962"/>
                <a:gd name="connsiteY430" fmla="*/ 1781623 h 1798961"/>
                <a:gd name="connsiteX431" fmla="*/ 1018690 w 1798962"/>
                <a:gd name="connsiteY431" fmla="*/ 1790292 h 1798961"/>
                <a:gd name="connsiteX432" fmla="*/ 1018690 w 1798962"/>
                <a:gd name="connsiteY432" fmla="*/ 1790292 h 1798961"/>
                <a:gd name="connsiteX433" fmla="*/ 1246269 w 1798962"/>
                <a:gd name="connsiteY433" fmla="*/ 1729604 h 1798961"/>
                <a:gd name="connsiteX434" fmla="*/ 1246269 w 1798962"/>
                <a:gd name="connsiteY434" fmla="*/ 1729604 h 1798961"/>
                <a:gd name="connsiteX435" fmla="*/ 1237600 w 1798962"/>
                <a:gd name="connsiteY435" fmla="*/ 1725270 h 1798961"/>
                <a:gd name="connsiteX436" fmla="*/ 1241934 w 1798962"/>
                <a:gd name="connsiteY436" fmla="*/ 1716600 h 1798961"/>
                <a:gd name="connsiteX437" fmla="*/ 1250604 w 1798962"/>
                <a:gd name="connsiteY437" fmla="*/ 1720935 h 1798961"/>
                <a:gd name="connsiteX438" fmla="*/ 1246269 w 1798962"/>
                <a:gd name="connsiteY438" fmla="*/ 1729604 h 1798961"/>
                <a:gd name="connsiteX439" fmla="*/ 1246269 w 1798962"/>
                <a:gd name="connsiteY439" fmla="*/ 1729604 h 1798961"/>
                <a:gd name="connsiteX440" fmla="*/ 1447840 w 1798962"/>
                <a:gd name="connsiteY440" fmla="*/ 1610396 h 1798961"/>
                <a:gd name="connsiteX441" fmla="*/ 1447840 w 1798962"/>
                <a:gd name="connsiteY441" fmla="*/ 1610396 h 1798961"/>
                <a:gd name="connsiteX442" fmla="*/ 1439170 w 1798962"/>
                <a:gd name="connsiteY442" fmla="*/ 1608229 h 1798961"/>
                <a:gd name="connsiteX443" fmla="*/ 1441338 w 1798962"/>
                <a:gd name="connsiteY443" fmla="*/ 1599559 h 1798961"/>
                <a:gd name="connsiteX444" fmla="*/ 1450007 w 1798962"/>
                <a:gd name="connsiteY444" fmla="*/ 1601726 h 1798961"/>
                <a:gd name="connsiteX445" fmla="*/ 1447840 w 1798962"/>
                <a:gd name="connsiteY445" fmla="*/ 1610396 h 1798961"/>
                <a:gd name="connsiteX446" fmla="*/ 1447840 w 1798962"/>
                <a:gd name="connsiteY446" fmla="*/ 1610396 h 1798961"/>
                <a:gd name="connsiteX447" fmla="*/ 1614732 w 1798962"/>
                <a:gd name="connsiteY447" fmla="*/ 1443504 h 1798961"/>
                <a:gd name="connsiteX448" fmla="*/ 1614732 w 1798962"/>
                <a:gd name="connsiteY448" fmla="*/ 1443504 h 1798961"/>
                <a:gd name="connsiteX449" fmla="*/ 1606062 w 1798962"/>
                <a:gd name="connsiteY449" fmla="*/ 1445672 h 1798961"/>
                <a:gd name="connsiteX450" fmla="*/ 1603894 w 1798962"/>
                <a:gd name="connsiteY450" fmla="*/ 1437002 h 1798961"/>
                <a:gd name="connsiteX451" fmla="*/ 1612564 w 1798962"/>
                <a:gd name="connsiteY451" fmla="*/ 1434835 h 1798961"/>
                <a:gd name="connsiteX452" fmla="*/ 1614732 w 1798962"/>
                <a:gd name="connsiteY452" fmla="*/ 1443504 h 1798961"/>
                <a:gd name="connsiteX453" fmla="*/ 1614732 w 1798962"/>
                <a:gd name="connsiteY453" fmla="*/ 1443504 h 1798961"/>
                <a:gd name="connsiteX454" fmla="*/ 1729605 w 1798962"/>
                <a:gd name="connsiteY454" fmla="*/ 1241934 h 1798961"/>
                <a:gd name="connsiteX455" fmla="*/ 1729605 w 1798962"/>
                <a:gd name="connsiteY455" fmla="*/ 1241934 h 1798961"/>
                <a:gd name="connsiteX456" fmla="*/ 1720935 w 1798962"/>
                <a:gd name="connsiteY456" fmla="*/ 1246269 h 1798961"/>
                <a:gd name="connsiteX457" fmla="*/ 1716600 w 1798962"/>
                <a:gd name="connsiteY457" fmla="*/ 1237599 h 1798961"/>
                <a:gd name="connsiteX458" fmla="*/ 1725270 w 1798962"/>
                <a:gd name="connsiteY458" fmla="*/ 1233264 h 1798961"/>
                <a:gd name="connsiteX459" fmla="*/ 1729605 w 1798962"/>
                <a:gd name="connsiteY459" fmla="*/ 1241934 h 1798961"/>
                <a:gd name="connsiteX460" fmla="*/ 1729605 w 1798962"/>
                <a:gd name="connsiteY460" fmla="*/ 1241934 h 1798961"/>
                <a:gd name="connsiteX461" fmla="*/ 1790293 w 1798962"/>
                <a:gd name="connsiteY461" fmla="*/ 1014354 h 1798961"/>
                <a:gd name="connsiteX462" fmla="*/ 1790293 w 1798962"/>
                <a:gd name="connsiteY462" fmla="*/ 1014354 h 1798961"/>
                <a:gd name="connsiteX463" fmla="*/ 1781623 w 1798962"/>
                <a:gd name="connsiteY463" fmla="*/ 1020857 h 1798961"/>
                <a:gd name="connsiteX464" fmla="*/ 1775121 w 1798962"/>
                <a:gd name="connsiteY464" fmla="*/ 1012187 h 1798961"/>
                <a:gd name="connsiteX465" fmla="*/ 1783791 w 1798962"/>
                <a:gd name="connsiteY465" fmla="*/ 1005685 h 1798961"/>
                <a:gd name="connsiteX466" fmla="*/ 1790293 w 1798962"/>
                <a:gd name="connsiteY466" fmla="*/ 1014354 h 1798961"/>
                <a:gd name="connsiteX467" fmla="*/ 1790293 w 1798962"/>
                <a:gd name="connsiteY467" fmla="*/ 1014354 h 1798961"/>
                <a:gd name="connsiteX468" fmla="*/ 1790293 w 1798962"/>
                <a:gd name="connsiteY468" fmla="*/ 780273 h 1798961"/>
                <a:gd name="connsiteX469" fmla="*/ 1790293 w 1798962"/>
                <a:gd name="connsiteY469" fmla="*/ 780273 h 1798961"/>
                <a:gd name="connsiteX470" fmla="*/ 1783791 w 1798962"/>
                <a:gd name="connsiteY470" fmla="*/ 788942 h 1798961"/>
                <a:gd name="connsiteX471" fmla="*/ 1775121 w 1798962"/>
                <a:gd name="connsiteY471" fmla="*/ 782440 h 1798961"/>
                <a:gd name="connsiteX472" fmla="*/ 1781623 w 1798962"/>
                <a:gd name="connsiteY472" fmla="*/ 773770 h 1798961"/>
                <a:gd name="connsiteX473" fmla="*/ 1790293 w 1798962"/>
                <a:gd name="connsiteY473" fmla="*/ 780273 h 1798961"/>
                <a:gd name="connsiteX474" fmla="*/ 1790293 w 1798962"/>
                <a:gd name="connsiteY474" fmla="*/ 780273 h 1798961"/>
                <a:gd name="connsiteX475" fmla="*/ 1729605 w 1798962"/>
                <a:gd name="connsiteY475" fmla="*/ 552693 h 1798961"/>
                <a:gd name="connsiteX476" fmla="*/ 1729605 w 1798962"/>
                <a:gd name="connsiteY476" fmla="*/ 552693 h 1798961"/>
                <a:gd name="connsiteX477" fmla="*/ 1725270 w 1798962"/>
                <a:gd name="connsiteY477" fmla="*/ 561363 h 1798961"/>
                <a:gd name="connsiteX478" fmla="*/ 1716600 w 1798962"/>
                <a:gd name="connsiteY478" fmla="*/ 557028 h 1798961"/>
                <a:gd name="connsiteX479" fmla="*/ 1720935 w 1798962"/>
                <a:gd name="connsiteY479" fmla="*/ 548358 h 1798961"/>
                <a:gd name="connsiteX480" fmla="*/ 1729605 w 1798962"/>
                <a:gd name="connsiteY480" fmla="*/ 552693 h 1798961"/>
                <a:gd name="connsiteX481" fmla="*/ 1729605 w 1798962"/>
                <a:gd name="connsiteY481" fmla="*/ 552693 h 1798961"/>
                <a:gd name="connsiteX482" fmla="*/ 1610397 w 1798962"/>
                <a:gd name="connsiteY482" fmla="*/ 351123 h 1798961"/>
                <a:gd name="connsiteX483" fmla="*/ 1610397 w 1798962"/>
                <a:gd name="connsiteY483" fmla="*/ 351123 h 1798961"/>
                <a:gd name="connsiteX484" fmla="*/ 1608229 w 1798962"/>
                <a:gd name="connsiteY484" fmla="*/ 359792 h 1798961"/>
                <a:gd name="connsiteX485" fmla="*/ 1599559 w 1798962"/>
                <a:gd name="connsiteY485" fmla="*/ 357625 h 1798961"/>
                <a:gd name="connsiteX486" fmla="*/ 1601727 w 1798962"/>
                <a:gd name="connsiteY486" fmla="*/ 348955 h 1798961"/>
                <a:gd name="connsiteX487" fmla="*/ 1610397 w 1798962"/>
                <a:gd name="connsiteY487" fmla="*/ 351123 h 1798961"/>
                <a:gd name="connsiteX488" fmla="*/ 1610397 w 1798962"/>
                <a:gd name="connsiteY488" fmla="*/ 351123 h 1798961"/>
                <a:gd name="connsiteX489" fmla="*/ 1443505 w 1798962"/>
                <a:gd name="connsiteY489" fmla="*/ 184231 h 1798961"/>
                <a:gd name="connsiteX490" fmla="*/ 1443505 w 1798962"/>
                <a:gd name="connsiteY490" fmla="*/ 184231 h 1798961"/>
                <a:gd name="connsiteX491" fmla="*/ 1445672 w 1798962"/>
                <a:gd name="connsiteY491" fmla="*/ 192901 h 1798961"/>
                <a:gd name="connsiteX492" fmla="*/ 1437003 w 1798962"/>
                <a:gd name="connsiteY492" fmla="*/ 195068 h 1798961"/>
                <a:gd name="connsiteX493" fmla="*/ 1434835 w 1798962"/>
                <a:gd name="connsiteY493" fmla="*/ 186398 h 1798961"/>
                <a:gd name="connsiteX494" fmla="*/ 1443505 w 1798962"/>
                <a:gd name="connsiteY494" fmla="*/ 184231 h 1798961"/>
                <a:gd name="connsiteX495" fmla="*/ 1443505 w 1798962"/>
                <a:gd name="connsiteY495" fmla="*/ 184231 h 1798961"/>
                <a:gd name="connsiteX496" fmla="*/ 1241934 w 1798962"/>
                <a:gd name="connsiteY496" fmla="*/ 67190 h 1798961"/>
                <a:gd name="connsiteX497" fmla="*/ 1241934 w 1798962"/>
                <a:gd name="connsiteY497" fmla="*/ 67190 h 1798961"/>
                <a:gd name="connsiteX498" fmla="*/ 1246269 w 1798962"/>
                <a:gd name="connsiteY498" fmla="*/ 75860 h 1798961"/>
                <a:gd name="connsiteX499" fmla="*/ 1237600 w 1798962"/>
                <a:gd name="connsiteY499" fmla="*/ 80195 h 1798961"/>
                <a:gd name="connsiteX500" fmla="*/ 1233265 w 1798962"/>
                <a:gd name="connsiteY500" fmla="*/ 71525 h 1798961"/>
                <a:gd name="connsiteX501" fmla="*/ 1241934 w 1798962"/>
                <a:gd name="connsiteY501" fmla="*/ 67190 h 1798961"/>
                <a:gd name="connsiteX502" fmla="*/ 1241934 w 1798962"/>
                <a:gd name="connsiteY502" fmla="*/ 67190 h 1798961"/>
                <a:gd name="connsiteX503" fmla="*/ 1014355 w 1798962"/>
                <a:gd name="connsiteY503" fmla="*/ 8670 h 1798961"/>
                <a:gd name="connsiteX504" fmla="*/ 1014355 w 1798962"/>
                <a:gd name="connsiteY504" fmla="*/ 8670 h 1798961"/>
                <a:gd name="connsiteX505" fmla="*/ 1020857 w 1798962"/>
                <a:gd name="connsiteY505" fmla="*/ 17339 h 1798961"/>
                <a:gd name="connsiteX506" fmla="*/ 1012187 w 1798962"/>
                <a:gd name="connsiteY506" fmla="*/ 23842 h 1798961"/>
                <a:gd name="connsiteX507" fmla="*/ 1005685 w 1798962"/>
                <a:gd name="connsiteY507" fmla="*/ 15172 h 1798961"/>
                <a:gd name="connsiteX508" fmla="*/ 1014355 w 1798962"/>
                <a:gd name="connsiteY508" fmla="*/ 8670 h 1798961"/>
                <a:gd name="connsiteX509" fmla="*/ 1014355 w 1798962"/>
                <a:gd name="connsiteY509" fmla="*/ 8670 h 1798961"/>
                <a:gd name="connsiteX510" fmla="*/ 667567 w 1798962"/>
                <a:gd name="connsiteY510" fmla="*/ 30344 h 1798961"/>
                <a:gd name="connsiteX511" fmla="*/ 667567 w 1798962"/>
                <a:gd name="connsiteY511" fmla="*/ 30344 h 1798961"/>
                <a:gd name="connsiteX512" fmla="*/ 676237 w 1798962"/>
                <a:gd name="connsiteY512" fmla="*/ 34679 h 1798961"/>
                <a:gd name="connsiteX513" fmla="*/ 671902 w 1798962"/>
                <a:gd name="connsiteY513" fmla="*/ 43348 h 1798961"/>
                <a:gd name="connsiteX514" fmla="*/ 663232 w 1798962"/>
                <a:gd name="connsiteY514" fmla="*/ 39014 h 1798961"/>
                <a:gd name="connsiteX515" fmla="*/ 667567 w 1798962"/>
                <a:gd name="connsiteY515" fmla="*/ 30344 h 1798961"/>
                <a:gd name="connsiteX516" fmla="*/ 667567 w 1798962"/>
                <a:gd name="connsiteY516" fmla="*/ 30344 h 1798961"/>
                <a:gd name="connsiteX517" fmla="*/ 450824 w 1798962"/>
                <a:gd name="connsiteY517" fmla="*/ 121376 h 1798961"/>
                <a:gd name="connsiteX518" fmla="*/ 450824 w 1798962"/>
                <a:gd name="connsiteY518" fmla="*/ 121376 h 1798961"/>
                <a:gd name="connsiteX519" fmla="*/ 459494 w 1798962"/>
                <a:gd name="connsiteY519" fmla="*/ 123543 h 1798961"/>
                <a:gd name="connsiteX520" fmla="*/ 457327 w 1798962"/>
                <a:gd name="connsiteY520" fmla="*/ 132213 h 1798961"/>
                <a:gd name="connsiteX521" fmla="*/ 448657 w 1798962"/>
                <a:gd name="connsiteY521" fmla="*/ 130045 h 1798961"/>
                <a:gd name="connsiteX522" fmla="*/ 450824 w 1798962"/>
                <a:gd name="connsiteY522" fmla="*/ 121376 h 1798961"/>
                <a:gd name="connsiteX523" fmla="*/ 450824 w 1798962"/>
                <a:gd name="connsiteY523" fmla="*/ 121376 h 1798961"/>
                <a:gd name="connsiteX524" fmla="*/ 264426 w 1798962"/>
                <a:gd name="connsiteY524" fmla="*/ 264426 h 1798961"/>
                <a:gd name="connsiteX525" fmla="*/ 264426 w 1798962"/>
                <a:gd name="connsiteY525" fmla="*/ 264426 h 1798961"/>
                <a:gd name="connsiteX526" fmla="*/ 275263 w 1798962"/>
                <a:gd name="connsiteY526" fmla="*/ 264426 h 1798961"/>
                <a:gd name="connsiteX527" fmla="*/ 275263 w 1798962"/>
                <a:gd name="connsiteY527" fmla="*/ 275263 h 1798961"/>
                <a:gd name="connsiteX528" fmla="*/ 264426 w 1798962"/>
                <a:gd name="connsiteY528" fmla="*/ 275263 h 1798961"/>
                <a:gd name="connsiteX529" fmla="*/ 264426 w 1798962"/>
                <a:gd name="connsiteY529" fmla="*/ 264426 h 1798961"/>
                <a:gd name="connsiteX530" fmla="*/ 264426 w 1798962"/>
                <a:gd name="connsiteY530" fmla="*/ 264426 h 1798961"/>
                <a:gd name="connsiteX531" fmla="*/ 121376 w 1798962"/>
                <a:gd name="connsiteY531" fmla="*/ 450824 h 1798961"/>
                <a:gd name="connsiteX532" fmla="*/ 121376 w 1798962"/>
                <a:gd name="connsiteY532" fmla="*/ 450824 h 1798961"/>
                <a:gd name="connsiteX533" fmla="*/ 130045 w 1798962"/>
                <a:gd name="connsiteY533" fmla="*/ 448657 h 1798961"/>
                <a:gd name="connsiteX534" fmla="*/ 132213 w 1798962"/>
                <a:gd name="connsiteY534" fmla="*/ 457326 h 1798961"/>
                <a:gd name="connsiteX535" fmla="*/ 123543 w 1798962"/>
                <a:gd name="connsiteY535" fmla="*/ 459494 h 1798961"/>
                <a:gd name="connsiteX536" fmla="*/ 121376 w 1798962"/>
                <a:gd name="connsiteY536" fmla="*/ 450824 h 1798961"/>
                <a:gd name="connsiteX537" fmla="*/ 121376 w 1798962"/>
                <a:gd name="connsiteY537" fmla="*/ 450824 h 1798961"/>
                <a:gd name="connsiteX538" fmla="*/ 30344 w 1798962"/>
                <a:gd name="connsiteY538" fmla="*/ 667567 h 1798961"/>
                <a:gd name="connsiteX539" fmla="*/ 30344 w 1798962"/>
                <a:gd name="connsiteY539" fmla="*/ 667567 h 1798961"/>
                <a:gd name="connsiteX540" fmla="*/ 39014 w 1798962"/>
                <a:gd name="connsiteY540" fmla="*/ 663232 h 1798961"/>
                <a:gd name="connsiteX541" fmla="*/ 43348 w 1798962"/>
                <a:gd name="connsiteY541" fmla="*/ 671901 h 1798961"/>
                <a:gd name="connsiteX542" fmla="*/ 34679 w 1798962"/>
                <a:gd name="connsiteY542" fmla="*/ 676236 h 1798961"/>
                <a:gd name="connsiteX543" fmla="*/ 30344 w 1798962"/>
                <a:gd name="connsiteY543" fmla="*/ 667567 h 1798961"/>
                <a:gd name="connsiteX544" fmla="*/ 30344 w 1798962"/>
                <a:gd name="connsiteY544" fmla="*/ 667567 h 1798961"/>
                <a:gd name="connsiteX545" fmla="*/ 0 w 1798962"/>
                <a:gd name="connsiteY545" fmla="*/ 899481 h 1798961"/>
                <a:gd name="connsiteX546" fmla="*/ 0 w 1798962"/>
                <a:gd name="connsiteY546" fmla="*/ 899481 h 1798961"/>
                <a:gd name="connsiteX547" fmla="*/ 6502 w 1798962"/>
                <a:gd name="connsiteY547" fmla="*/ 892979 h 1798961"/>
                <a:gd name="connsiteX548" fmla="*/ 13005 w 1798962"/>
                <a:gd name="connsiteY548" fmla="*/ 899481 h 1798961"/>
                <a:gd name="connsiteX549" fmla="*/ 6502 w 1798962"/>
                <a:gd name="connsiteY549" fmla="*/ 905983 h 1798961"/>
                <a:gd name="connsiteX550" fmla="*/ 0 w 1798962"/>
                <a:gd name="connsiteY550" fmla="*/ 899481 h 1798961"/>
                <a:gd name="connsiteX551" fmla="*/ 0 w 1798962"/>
                <a:gd name="connsiteY551" fmla="*/ 899481 h 1798961"/>
                <a:gd name="connsiteX552" fmla="*/ 30344 w 1798962"/>
                <a:gd name="connsiteY552" fmla="*/ 1131395 h 1798961"/>
                <a:gd name="connsiteX553" fmla="*/ 30344 w 1798962"/>
                <a:gd name="connsiteY553" fmla="*/ 1131395 h 1798961"/>
                <a:gd name="connsiteX554" fmla="*/ 34679 w 1798962"/>
                <a:gd name="connsiteY554" fmla="*/ 1122726 h 1798961"/>
                <a:gd name="connsiteX555" fmla="*/ 43348 w 1798962"/>
                <a:gd name="connsiteY555" fmla="*/ 1127061 h 1798961"/>
                <a:gd name="connsiteX556" fmla="*/ 39014 w 1798962"/>
                <a:gd name="connsiteY556" fmla="*/ 1135730 h 1798961"/>
                <a:gd name="connsiteX557" fmla="*/ 30344 w 1798962"/>
                <a:gd name="connsiteY557" fmla="*/ 1131395 h 1798961"/>
                <a:gd name="connsiteX558" fmla="*/ 30344 w 1798962"/>
                <a:gd name="connsiteY558" fmla="*/ 1131395 h 1798961"/>
                <a:gd name="connsiteX559" fmla="*/ 121376 w 1798962"/>
                <a:gd name="connsiteY559" fmla="*/ 1348138 h 1798961"/>
                <a:gd name="connsiteX560" fmla="*/ 121376 w 1798962"/>
                <a:gd name="connsiteY560" fmla="*/ 1348138 h 1798961"/>
                <a:gd name="connsiteX561" fmla="*/ 123543 w 1798962"/>
                <a:gd name="connsiteY561" fmla="*/ 1339468 h 1798961"/>
                <a:gd name="connsiteX562" fmla="*/ 132213 w 1798962"/>
                <a:gd name="connsiteY562" fmla="*/ 1341636 h 1798961"/>
                <a:gd name="connsiteX563" fmla="*/ 130045 w 1798962"/>
                <a:gd name="connsiteY563" fmla="*/ 1350305 h 1798961"/>
                <a:gd name="connsiteX564" fmla="*/ 121376 w 1798962"/>
                <a:gd name="connsiteY564" fmla="*/ 1348138 h 1798961"/>
                <a:gd name="connsiteX565" fmla="*/ 121376 w 1798962"/>
                <a:gd name="connsiteY565" fmla="*/ 1348138 h 1798961"/>
                <a:gd name="connsiteX566" fmla="*/ 264426 w 1798962"/>
                <a:gd name="connsiteY566" fmla="*/ 1534536 h 1798961"/>
                <a:gd name="connsiteX567" fmla="*/ 264426 w 1798962"/>
                <a:gd name="connsiteY567" fmla="*/ 1534536 h 1798961"/>
                <a:gd name="connsiteX568" fmla="*/ 264426 w 1798962"/>
                <a:gd name="connsiteY568" fmla="*/ 1523699 h 1798961"/>
                <a:gd name="connsiteX569" fmla="*/ 275263 w 1798962"/>
                <a:gd name="connsiteY569" fmla="*/ 1523699 h 1798961"/>
                <a:gd name="connsiteX570" fmla="*/ 275263 w 1798962"/>
                <a:gd name="connsiteY570" fmla="*/ 1534536 h 1798961"/>
                <a:gd name="connsiteX571" fmla="*/ 264426 w 1798962"/>
                <a:gd name="connsiteY571" fmla="*/ 1534536 h 1798961"/>
                <a:gd name="connsiteX572" fmla="*/ 264426 w 1798962"/>
                <a:gd name="connsiteY572" fmla="*/ 1534536 h 1798961"/>
                <a:gd name="connsiteX573" fmla="*/ 450824 w 1798962"/>
                <a:gd name="connsiteY573" fmla="*/ 1677586 h 1798961"/>
                <a:gd name="connsiteX574" fmla="*/ 450824 w 1798962"/>
                <a:gd name="connsiteY574" fmla="*/ 1677586 h 1798961"/>
                <a:gd name="connsiteX575" fmla="*/ 448657 w 1798962"/>
                <a:gd name="connsiteY575" fmla="*/ 1668917 h 1798961"/>
                <a:gd name="connsiteX576" fmla="*/ 457327 w 1798962"/>
                <a:gd name="connsiteY576" fmla="*/ 1666749 h 1798961"/>
                <a:gd name="connsiteX577" fmla="*/ 459494 w 1798962"/>
                <a:gd name="connsiteY577" fmla="*/ 1675419 h 1798961"/>
                <a:gd name="connsiteX578" fmla="*/ 450824 w 1798962"/>
                <a:gd name="connsiteY578" fmla="*/ 1677586 h 1798961"/>
                <a:gd name="connsiteX579" fmla="*/ 450824 w 1798962"/>
                <a:gd name="connsiteY579" fmla="*/ 1677586 h 1798961"/>
                <a:gd name="connsiteX580" fmla="*/ 667567 w 1798962"/>
                <a:gd name="connsiteY580" fmla="*/ 1766451 h 1798961"/>
                <a:gd name="connsiteX581" fmla="*/ 667567 w 1798962"/>
                <a:gd name="connsiteY581" fmla="*/ 1766451 h 1798961"/>
                <a:gd name="connsiteX582" fmla="*/ 663232 w 1798962"/>
                <a:gd name="connsiteY582" fmla="*/ 1757781 h 1798961"/>
                <a:gd name="connsiteX583" fmla="*/ 671902 w 1798962"/>
                <a:gd name="connsiteY583" fmla="*/ 1753446 h 1798961"/>
                <a:gd name="connsiteX584" fmla="*/ 676237 w 1798962"/>
                <a:gd name="connsiteY584" fmla="*/ 1762116 h 1798961"/>
                <a:gd name="connsiteX585" fmla="*/ 667567 w 1798962"/>
                <a:gd name="connsiteY585" fmla="*/ 1766451 h 1798961"/>
                <a:gd name="connsiteX586" fmla="*/ 667567 w 1798962"/>
                <a:gd name="connsiteY586" fmla="*/ 1766451 h 1798961"/>
                <a:gd name="connsiteX587" fmla="*/ 899481 w 1798962"/>
                <a:gd name="connsiteY587" fmla="*/ 1798962 h 1798961"/>
                <a:gd name="connsiteX588" fmla="*/ 899481 w 1798962"/>
                <a:gd name="connsiteY588" fmla="*/ 1798962 h 1798961"/>
                <a:gd name="connsiteX589" fmla="*/ 892979 w 1798962"/>
                <a:gd name="connsiteY589" fmla="*/ 1792460 h 1798961"/>
                <a:gd name="connsiteX590" fmla="*/ 899481 w 1798962"/>
                <a:gd name="connsiteY590" fmla="*/ 1785957 h 1798961"/>
                <a:gd name="connsiteX591" fmla="*/ 905984 w 1798962"/>
                <a:gd name="connsiteY591" fmla="*/ 1792460 h 1798961"/>
                <a:gd name="connsiteX592" fmla="*/ 899481 w 1798962"/>
                <a:gd name="connsiteY592" fmla="*/ 1798962 h 1798961"/>
                <a:gd name="connsiteX593" fmla="*/ 899481 w 1798962"/>
                <a:gd name="connsiteY593" fmla="*/ 1798962 h 1798961"/>
                <a:gd name="connsiteX594" fmla="*/ 1131396 w 1798962"/>
                <a:gd name="connsiteY594" fmla="*/ 1766451 h 1798961"/>
                <a:gd name="connsiteX595" fmla="*/ 1131396 w 1798962"/>
                <a:gd name="connsiteY595" fmla="*/ 1766451 h 1798961"/>
                <a:gd name="connsiteX596" fmla="*/ 1122726 w 1798962"/>
                <a:gd name="connsiteY596" fmla="*/ 1762116 h 1798961"/>
                <a:gd name="connsiteX597" fmla="*/ 1127061 w 1798962"/>
                <a:gd name="connsiteY597" fmla="*/ 1753446 h 1798961"/>
                <a:gd name="connsiteX598" fmla="*/ 1135731 w 1798962"/>
                <a:gd name="connsiteY598" fmla="*/ 1757781 h 1798961"/>
                <a:gd name="connsiteX599" fmla="*/ 1131396 w 1798962"/>
                <a:gd name="connsiteY599" fmla="*/ 1766451 h 1798961"/>
                <a:gd name="connsiteX600" fmla="*/ 1131396 w 1798962"/>
                <a:gd name="connsiteY600" fmla="*/ 1766451 h 1798961"/>
                <a:gd name="connsiteX601" fmla="*/ 1348138 w 1798962"/>
                <a:gd name="connsiteY601" fmla="*/ 1677586 h 1798961"/>
                <a:gd name="connsiteX602" fmla="*/ 1348138 w 1798962"/>
                <a:gd name="connsiteY602" fmla="*/ 1677586 h 1798961"/>
                <a:gd name="connsiteX603" fmla="*/ 1339469 w 1798962"/>
                <a:gd name="connsiteY603" fmla="*/ 1675419 h 1798961"/>
                <a:gd name="connsiteX604" fmla="*/ 1341636 w 1798962"/>
                <a:gd name="connsiteY604" fmla="*/ 1666749 h 1798961"/>
                <a:gd name="connsiteX605" fmla="*/ 1350306 w 1798962"/>
                <a:gd name="connsiteY605" fmla="*/ 1668917 h 1798961"/>
                <a:gd name="connsiteX606" fmla="*/ 1348138 w 1798962"/>
                <a:gd name="connsiteY606" fmla="*/ 1677586 h 1798961"/>
                <a:gd name="connsiteX607" fmla="*/ 1348138 w 1798962"/>
                <a:gd name="connsiteY607" fmla="*/ 1677586 h 1798961"/>
                <a:gd name="connsiteX608" fmla="*/ 1534537 w 1798962"/>
                <a:gd name="connsiteY608" fmla="*/ 1534536 h 1798961"/>
                <a:gd name="connsiteX609" fmla="*/ 1534537 w 1798962"/>
                <a:gd name="connsiteY609" fmla="*/ 1534536 h 1798961"/>
                <a:gd name="connsiteX610" fmla="*/ 1523700 w 1798962"/>
                <a:gd name="connsiteY610" fmla="*/ 1534536 h 1798961"/>
                <a:gd name="connsiteX611" fmla="*/ 1523700 w 1798962"/>
                <a:gd name="connsiteY611" fmla="*/ 1523699 h 1798961"/>
                <a:gd name="connsiteX612" fmla="*/ 1534537 w 1798962"/>
                <a:gd name="connsiteY612" fmla="*/ 1523699 h 1798961"/>
                <a:gd name="connsiteX613" fmla="*/ 1534537 w 1798962"/>
                <a:gd name="connsiteY613" fmla="*/ 1534536 h 1798961"/>
                <a:gd name="connsiteX614" fmla="*/ 1534537 w 1798962"/>
                <a:gd name="connsiteY614" fmla="*/ 1534536 h 1798961"/>
                <a:gd name="connsiteX615" fmla="*/ 1677587 w 1798962"/>
                <a:gd name="connsiteY615" fmla="*/ 1348138 h 1798961"/>
                <a:gd name="connsiteX616" fmla="*/ 1677587 w 1798962"/>
                <a:gd name="connsiteY616" fmla="*/ 1348138 h 1798961"/>
                <a:gd name="connsiteX617" fmla="*/ 1668917 w 1798962"/>
                <a:gd name="connsiteY617" fmla="*/ 1350305 h 1798961"/>
                <a:gd name="connsiteX618" fmla="*/ 1666750 w 1798962"/>
                <a:gd name="connsiteY618" fmla="*/ 1341636 h 1798961"/>
                <a:gd name="connsiteX619" fmla="*/ 1675419 w 1798962"/>
                <a:gd name="connsiteY619" fmla="*/ 1339468 h 1798961"/>
                <a:gd name="connsiteX620" fmla="*/ 1677587 w 1798962"/>
                <a:gd name="connsiteY620" fmla="*/ 1348138 h 1798961"/>
                <a:gd name="connsiteX621" fmla="*/ 1677587 w 1798962"/>
                <a:gd name="connsiteY621" fmla="*/ 1348138 h 1798961"/>
                <a:gd name="connsiteX622" fmla="*/ 1766451 w 1798962"/>
                <a:gd name="connsiteY622" fmla="*/ 1131395 h 1798961"/>
                <a:gd name="connsiteX623" fmla="*/ 1766451 w 1798962"/>
                <a:gd name="connsiteY623" fmla="*/ 1131395 h 1798961"/>
                <a:gd name="connsiteX624" fmla="*/ 1757782 w 1798962"/>
                <a:gd name="connsiteY624" fmla="*/ 1135730 h 1798961"/>
                <a:gd name="connsiteX625" fmla="*/ 1753447 w 1798962"/>
                <a:gd name="connsiteY625" fmla="*/ 1127061 h 1798961"/>
                <a:gd name="connsiteX626" fmla="*/ 1762116 w 1798962"/>
                <a:gd name="connsiteY626" fmla="*/ 1122726 h 1798961"/>
                <a:gd name="connsiteX627" fmla="*/ 1766451 w 1798962"/>
                <a:gd name="connsiteY627" fmla="*/ 1131395 h 1798961"/>
                <a:gd name="connsiteX628" fmla="*/ 1766451 w 1798962"/>
                <a:gd name="connsiteY628" fmla="*/ 1131395 h 1798961"/>
                <a:gd name="connsiteX629" fmla="*/ 1798963 w 1798962"/>
                <a:gd name="connsiteY629" fmla="*/ 899481 h 1798961"/>
                <a:gd name="connsiteX630" fmla="*/ 1798963 w 1798962"/>
                <a:gd name="connsiteY630" fmla="*/ 899481 h 1798961"/>
                <a:gd name="connsiteX631" fmla="*/ 1792460 w 1798962"/>
                <a:gd name="connsiteY631" fmla="*/ 905983 h 1798961"/>
                <a:gd name="connsiteX632" fmla="*/ 1785958 w 1798962"/>
                <a:gd name="connsiteY632" fmla="*/ 899481 h 1798961"/>
                <a:gd name="connsiteX633" fmla="*/ 1792460 w 1798962"/>
                <a:gd name="connsiteY633" fmla="*/ 892979 h 1798961"/>
                <a:gd name="connsiteX634" fmla="*/ 1798963 w 1798962"/>
                <a:gd name="connsiteY634" fmla="*/ 899481 h 1798961"/>
                <a:gd name="connsiteX635" fmla="*/ 1798963 w 1798962"/>
                <a:gd name="connsiteY635" fmla="*/ 899481 h 1798961"/>
                <a:gd name="connsiteX636" fmla="*/ 1766451 w 1798962"/>
                <a:gd name="connsiteY636" fmla="*/ 667567 h 1798961"/>
                <a:gd name="connsiteX637" fmla="*/ 1766451 w 1798962"/>
                <a:gd name="connsiteY637" fmla="*/ 667567 h 1798961"/>
                <a:gd name="connsiteX638" fmla="*/ 1762116 w 1798962"/>
                <a:gd name="connsiteY638" fmla="*/ 676236 h 1798961"/>
                <a:gd name="connsiteX639" fmla="*/ 1753447 w 1798962"/>
                <a:gd name="connsiteY639" fmla="*/ 671901 h 1798961"/>
                <a:gd name="connsiteX640" fmla="*/ 1757782 w 1798962"/>
                <a:gd name="connsiteY640" fmla="*/ 663232 h 1798961"/>
                <a:gd name="connsiteX641" fmla="*/ 1766451 w 1798962"/>
                <a:gd name="connsiteY641" fmla="*/ 667567 h 1798961"/>
                <a:gd name="connsiteX642" fmla="*/ 1766451 w 1798962"/>
                <a:gd name="connsiteY642" fmla="*/ 667567 h 1798961"/>
                <a:gd name="connsiteX643" fmla="*/ 1677587 w 1798962"/>
                <a:gd name="connsiteY643" fmla="*/ 450824 h 1798961"/>
                <a:gd name="connsiteX644" fmla="*/ 1677587 w 1798962"/>
                <a:gd name="connsiteY644" fmla="*/ 450824 h 1798961"/>
                <a:gd name="connsiteX645" fmla="*/ 1675419 w 1798962"/>
                <a:gd name="connsiteY645" fmla="*/ 459494 h 1798961"/>
                <a:gd name="connsiteX646" fmla="*/ 1666750 w 1798962"/>
                <a:gd name="connsiteY646" fmla="*/ 457326 h 1798961"/>
                <a:gd name="connsiteX647" fmla="*/ 1668917 w 1798962"/>
                <a:gd name="connsiteY647" fmla="*/ 448657 h 1798961"/>
                <a:gd name="connsiteX648" fmla="*/ 1677587 w 1798962"/>
                <a:gd name="connsiteY648" fmla="*/ 450824 h 1798961"/>
                <a:gd name="connsiteX649" fmla="*/ 1677587 w 1798962"/>
                <a:gd name="connsiteY649" fmla="*/ 450824 h 1798961"/>
                <a:gd name="connsiteX650" fmla="*/ 1534537 w 1798962"/>
                <a:gd name="connsiteY650" fmla="*/ 264426 h 1798961"/>
                <a:gd name="connsiteX651" fmla="*/ 1534537 w 1798962"/>
                <a:gd name="connsiteY651" fmla="*/ 264426 h 1798961"/>
                <a:gd name="connsiteX652" fmla="*/ 1534537 w 1798962"/>
                <a:gd name="connsiteY652" fmla="*/ 275263 h 1798961"/>
                <a:gd name="connsiteX653" fmla="*/ 1523700 w 1798962"/>
                <a:gd name="connsiteY653" fmla="*/ 275263 h 1798961"/>
                <a:gd name="connsiteX654" fmla="*/ 1523700 w 1798962"/>
                <a:gd name="connsiteY654" fmla="*/ 264426 h 1798961"/>
                <a:gd name="connsiteX655" fmla="*/ 1534537 w 1798962"/>
                <a:gd name="connsiteY655" fmla="*/ 264426 h 1798961"/>
                <a:gd name="connsiteX656" fmla="*/ 1534537 w 1798962"/>
                <a:gd name="connsiteY656" fmla="*/ 264426 h 1798961"/>
                <a:gd name="connsiteX657" fmla="*/ 1348138 w 1798962"/>
                <a:gd name="connsiteY657" fmla="*/ 121376 h 1798961"/>
                <a:gd name="connsiteX658" fmla="*/ 1348138 w 1798962"/>
                <a:gd name="connsiteY658" fmla="*/ 121376 h 1798961"/>
                <a:gd name="connsiteX659" fmla="*/ 1350306 w 1798962"/>
                <a:gd name="connsiteY659" fmla="*/ 130045 h 1798961"/>
                <a:gd name="connsiteX660" fmla="*/ 1341636 w 1798962"/>
                <a:gd name="connsiteY660" fmla="*/ 132213 h 1798961"/>
                <a:gd name="connsiteX661" fmla="*/ 1339469 w 1798962"/>
                <a:gd name="connsiteY661" fmla="*/ 123543 h 1798961"/>
                <a:gd name="connsiteX662" fmla="*/ 1348138 w 1798962"/>
                <a:gd name="connsiteY662" fmla="*/ 121376 h 1798961"/>
                <a:gd name="connsiteX663" fmla="*/ 1348138 w 1798962"/>
                <a:gd name="connsiteY663" fmla="*/ 121376 h 1798961"/>
                <a:gd name="connsiteX664" fmla="*/ 1131396 w 1798962"/>
                <a:gd name="connsiteY664" fmla="*/ 30344 h 1798961"/>
                <a:gd name="connsiteX665" fmla="*/ 1131396 w 1798962"/>
                <a:gd name="connsiteY665" fmla="*/ 30344 h 1798961"/>
                <a:gd name="connsiteX666" fmla="*/ 1135731 w 1798962"/>
                <a:gd name="connsiteY666" fmla="*/ 39014 h 1798961"/>
                <a:gd name="connsiteX667" fmla="*/ 1127061 w 1798962"/>
                <a:gd name="connsiteY667" fmla="*/ 43348 h 1798961"/>
                <a:gd name="connsiteX668" fmla="*/ 1122726 w 1798962"/>
                <a:gd name="connsiteY668" fmla="*/ 34679 h 1798961"/>
                <a:gd name="connsiteX669" fmla="*/ 1131396 w 1798962"/>
                <a:gd name="connsiteY669" fmla="*/ 30344 h 1798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Lst>
              <a:rect l="l" t="t" r="r" b="b"/>
              <a:pathLst>
                <a:path w="1798962" h="1798961">
                  <a:moveTo>
                    <a:pt x="899481" y="0"/>
                  </a:moveTo>
                  <a:cubicBezTo>
                    <a:pt x="903816" y="0"/>
                    <a:pt x="905984" y="2167"/>
                    <a:pt x="905984" y="6502"/>
                  </a:cubicBezTo>
                  <a:cubicBezTo>
                    <a:pt x="905984" y="10837"/>
                    <a:pt x="903816" y="13005"/>
                    <a:pt x="899481" y="13005"/>
                  </a:cubicBezTo>
                  <a:cubicBezTo>
                    <a:pt x="895146" y="13005"/>
                    <a:pt x="892979" y="10837"/>
                    <a:pt x="892979" y="6502"/>
                  </a:cubicBezTo>
                  <a:cubicBezTo>
                    <a:pt x="892979" y="4335"/>
                    <a:pt x="895146" y="0"/>
                    <a:pt x="899481" y="0"/>
                  </a:cubicBezTo>
                  <a:lnTo>
                    <a:pt x="899481" y="0"/>
                  </a:lnTo>
                  <a:close/>
                  <a:moveTo>
                    <a:pt x="955834" y="2167"/>
                  </a:moveTo>
                  <a:lnTo>
                    <a:pt x="955834" y="2167"/>
                  </a:lnTo>
                  <a:cubicBezTo>
                    <a:pt x="960169" y="2167"/>
                    <a:pt x="962337" y="6502"/>
                    <a:pt x="962337" y="8670"/>
                  </a:cubicBezTo>
                  <a:cubicBezTo>
                    <a:pt x="962337" y="13005"/>
                    <a:pt x="958002" y="15172"/>
                    <a:pt x="955834" y="15172"/>
                  </a:cubicBezTo>
                  <a:cubicBezTo>
                    <a:pt x="951500" y="15172"/>
                    <a:pt x="949332" y="10837"/>
                    <a:pt x="949332" y="8670"/>
                  </a:cubicBezTo>
                  <a:cubicBezTo>
                    <a:pt x="949332" y="4335"/>
                    <a:pt x="953667" y="2167"/>
                    <a:pt x="955834" y="2167"/>
                  </a:cubicBezTo>
                  <a:lnTo>
                    <a:pt x="955834" y="2167"/>
                  </a:lnTo>
                  <a:close/>
                  <a:moveTo>
                    <a:pt x="721753" y="17339"/>
                  </a:moveTo>
                  <a:lnTo>
                    <a:pt x="721753" y="17339"/>
                  </a:lnTo>
                  <a:cubicBezTo>
                    <a:pt x="726087" y="17339"/>
                    <a:pt x="728255" y="19507"/>
                    <a:pt x="730422" y="23842"/>
                  </a:cubicBezTo>
                  <a:cubicBezTo>
                    <a:pt x="730422" y="28177"/>
                    <a:pt x="728255" y="30344"/>
                    <a:pt x="723920" y="32511"/>
                  </a:cubicBezTo>
                  <a:cubicBezTo>
                    <a:pt x="719585" y="32511"/>
                    <a:pt x="717418" y="30344"/>
                    <a:pt x="715250" y="26009"/>
                  </a:cubicBezTo>
                  <a:cubicBezTo>
                    <a:pt x="715250" y="21674"/>
                    <a:pt x="719585" y="19507"/>
                    <a:pt x="721753" y="17339"/>
                  </a:cubicBezTo>
                  <a:lnTo>
                    <a:pt x="721753" y="17339"/>
                  </a:lnTo>
                  <a:close/>
                  <a:moveTo>
                    <a:pt x="500675" y="93199"/>
                  </a:moveTo>
                  <a:lnTo>
                    <a:pt x="500675" y="93199"/>
                  </a:lnTo>
                  <a:cubicBezTo>
                    <a:pt x="505010" y="91032"/>
                    <a:pt x="507177" y="93199"/>
                    <a:pt x="509345" y="95367"/>
                  </a:cubicBezTo>
                  <a:cubicBezTo>
                    <a:pt x="511512" y="99702"/>
                    <a:pt x="509345" y="101869"/>
                    <a:pt x="507177" y="104036"/>
                  </a:cubicBezTo>
                  <a:cubicBezTo>
                    <a:pt x="502843" y="106204"/>
                    <a:pt x="500675" y="104036"/>
                    <a:pt x="498508" y="101869"/>
                  </a:cubicBezTo>
                  <a:cubicBezTo>
                    <a:pt x="496340" y="99702"/>
                    <a:pt x="496340" y="95367"/>
                    <a:pt x="500675" y="93199"/>
                  </a:cubicBezTo>
                  <a:lnTo>
                    <a:pt x="500675" y="93199"/>
                  </a:lnTo>
                  <a:close/>
                  <a:moveTo>
                    <a:pt x="305607" y="225412"/>
                  </a:moveTo>
                  <a:lnTo>
                    <a:pt x="305607" y="225412"/>
                  </a:lnTo>
                  <a:cubicBezTo>
                    <a:pt x="307774" y="223245"/>
                    <a:pt x="312109" y="223245"/>
                    <a:pt x="316444" y="225412"/>
                  </a:cubicBezTo>
                  <a:cubicBezTo>
                    <a:pt x="318611" y="227580"/>
                    <a:pt x="318611" y="231914"/>
                    <a:pt x="316444" y="236249"/>
                  </a:cubicBezTo>
                  <a:cubicBezTo>
                    <a:pt x="314277" y="238417"/>
                    <a:pt x="309942" y="238417"/>
                    <a:pt x="305607" y="236249"/>
                  </a:cubicBezTo>
                  <a:cubicBezTo>
                    <a:pt x="303439" y="231914"/>
                    <a:pt x="303439" y="227580"/>
                    <a:pt x="305607" y="225412"/>
                  </a:cubicBezTo>
                  <a:lnTo>
                    <a:pt x="305607" y="225412"/>
                  </a:lnTo>
                  <a:close/>
                  <a:moveTo>
                    <a:pt x="151720" y="400973"/>
                  </a:moveTo>
                  <a:lnTo>
                    <a:pt x="151720" y="400973"/>
                  </a:lnTo>
                  <a:cubicBezTo>
                    <a:pt x="153887" y="398806"/>
                    <a:pt x="158222" y="396639"/>
                    <a:pt x="160389" y="398806"/>
                  </a:cubicBezTo>
                  <a:cubicBezTo>
                    <a:pt x="162557" y="400973"/>
                    <a:pt x="164724" y="405308"/>
                    <a:pt x="162557" y="407476"/>
                  </a:cubicBezTo>
                  <a:cubicBezTo>
                    <a:pt x="160389" y="409643"/>
                    <a:pt x="156055" y="411811"/>
                    <a:pt x="153887" y="409643"/>
                  </a:cubicBezTo>
                  <a:cubicBezTo>
                    <a:pt x="149552" y="409643"/>
                    <a:pt x="149552" y="405308"/>
                    <a:pt x="151720" y="400973"/>
                  </a:cubicBezTo>
                  <a:lnTo>
                    <a:pt x="151720" y="400973"/>
                  </a:lnTo>
                  <a:close/>
                  <a:moveTo>
                    <a:pt x="47683" y="611214"/>
                  </a:moveTo>
                  <a:lnTo>
                    <a:pt x="47683" y="611214"/>
                  </a:lnTo>
                  <a:cubicBezTo>
                    <a:pt x="49851" y="606879"/>
                    <a:pt x="52018" y="604711"/>
                    <a:pt x="56353" y="606879"/>
                  </a:cubicBezTo>
                  <a:cubicBezTo>
                    <a:pt x="60688" y="609046"/>
                    <a:pt x="62855" y="611214"/>
                    <a:pt x="60688" y="615548"/>
                  </a:cubicBezTo>
                  <a:cubicBezTo>
                    <a:pt x="58520" y="619883"/>
                    <a:pt x="56353" y="622051"/>
                    <a:pt x="52018" y="619883"/>
                  </a:cubicBezTo>
                  <a:cubicBezTo>
                    <a:pt x="47683" y="619883"/>
                    <a:pt x="45516" y="615548"/>
                    <a:pt x="47683" y="611214"/>
                  </a:cubicBezTo>
                  <a:lnTo>
                    <a:pt x="47683" y="611214"/>
                  </a:lnTo>
                  <a:close/>
                  <a:moveTo>
                    <a:pt x="2167" y="840961"/>
                  </a:moveTo>
                  <a:lnTo>
                    <a:pt x="2167" y="840961"/>
                  </a:lnTo>
                  <a:cubicBezTo>
                    <a:pt x="2167" y="836626"/>
                    <a:pt x="6502" y="834458"/>
                    <a:pt x="8670" y="834458"/>
                  </a:cubicBezTo>
                  <a:cubicBezTo>
                    <a:pt x="13005" y="834458"/>
                    <a:pt x="15172" y="838793"/>
                    <a:pt x="15172" y="840961"/>
                  </a:cubicBezTo>
                  <a:cubicBezTo>
                    <a:pt x="15172" y="845295"/>
                    <a:pt x="10837" y="847463"/>
                    <a:pt x="8670" y="847463"/>
                  </a:cubicBezTo>
                  <a:cubicBezTo>
                    <a:pt x="4335" y="849630"/>
                    <a:pt x="2167" y="845295"/>
                    <a:pt x="2167" y="840961"/>
                  </a:cubicBezTo>
                  <a:lnTo>
                    <a:pt x="2167" y="840961"/>
                  </a:lnTo>
                  <a:close/>
                  <a:moveTo>
                    <a:pt x="17339" y="1075042"/>
                  </a:moveTo>
                  <a:lnTo>
                    <a:pt x="17339" y="1075042"/>
                  </a:lnTo>
                  <a:cubicBezTo>
                    <a:pt x="17339" y="1070707"/>
                    <a:pt x="19507" y="1068540"/>
                    <a:pt x="23842" y="1066373"/>
                  </a:cubicBezTo>
                  <a:cubicBezTo>
                    <a:pt x="28177" y="1066373"/>
                    <a:pt x="30344" y="1068540"/>
                    <a:pt x="32511" y="1070707"/>
                  </a:cubicBezTo>
                  <a:cubicBezTo>
                    <a:pt x="32511" y="1075042"/>
                    <a:pt x="30344" y="1077210"/>
                    <a:pt x="26009" y="1079377"/>
                  </a:cubicBezTo>
                  <a:cubicBezTo>
                    <a:pt x="21674" y="1081545"/>
                    <a:pt x="19507" y="1079377"/>
                    <a:pt x="17339" y="1075042"/>
                  </a:cubicBezTo>
                  <a:lnTo>
                    <a:pt x="17339" y="1075042"/>
                  </a:lnTo>
                  <a:close/>
                  <a:moveTo>
                    <a:pt x="93199" y="1298287"/>
                  </a:moveTo>
                  <a:lnTo>
                    <a:pt x="93199" y="1298287"/>
                  </a:lnTo>
                  <a:cubicBezTo>
                    <a:pt x="91032" y="1293952"/>
                    <a:pt x="93199" y="1291785"/>
                    <a:pt x="95367" y="1289617"/>
                  </a:cubicBezTo>
                  <a:cubicBezTo>
                    <a:pt x="99702" y="1287450"/>
                    <a:pt x="104036" y="1289617"/>
                    <a:pt x="104036" y="1291785"/>
                  </a:cubicBezTo>
                  <a:cubicBezTo>
                    <a:pt x="106204" y="1296120"/>
                    <a:pt x="104036" y="1298287"/>
                    <a:pt x="101869" y="1300454"/>
                  </a:cubicBezTo>
                  <a:cubicBezTo>
                    <a:pt x="99702" y="1302622"/>
                    <a:pt x="95367" y="1300454"/>
                    <a:pt x="93199" y="1298287"/>
                  </a:cubicBezTo>
                  <a:lnTo>
                    <a:pt x="93199" y="1298287"/>
                  </a:lnTo>
                  <a:close/>
                  <a:moveTo>
                    <a:pt x="225412" y="1493355"/>
                  </a:moveTo>
                  <a:lnTo>
                    <a:pt x="225412" y="1493355"/>
                  </a:lnTo>
                  <a:cubicBezTo>
                    <a:pt x="223245" y="1491188"/>
                    <a:pt x="223245" y="1486853"/>
                    <a:pt x="225412" y="1482518"/>
                  </a:cubicBezTo>
                  <a:cubicBezTo>
                    <a:pt x="227580" y="1480351"/>
                    <a:pt x="231914" y="1480351"/>
                    <a:pt x="236249" y="1482518"/>
                  </a:cubicBezTo>
                  <a:cubicBezTo>
                    <a:pt x="238417" y="1484685"/>
                    <a:pt x="238417" y="1489020"/>
                    <a:pt x="236249" y="1493355"/>
                  </a:cubicBezTo>
                  <a:cubicBezTo>
                    <a:pt x="231914" y="1495523"/>
                    <a:pt x="227580" y="1495523"/>
                    <a:pt x="225412" y="1493355"/>
                  </a:cubicBezTo>
                  <a:lnTo>
                    <a:pt x="225412" y="1493355"/>
                  </a:lnTo>
                  <a:close/>
                  <a:moveTo>
                    <a:pt x="400974" y="1647242"/>
                  </a:moveTo>
                  <a:lnTo>
                    <a:pt x="400974" y="1647242"/>
                  </a:lnTo>
                  <a:cubicBezTo>
                    <a:pt x="398806" y="1645075"/>
                    <a:pt x="396639" y="1640740"/>
                    <a:pt x="398806" y="1638573"/>
                  </a:cubicBezTo>
                  <a:cubicBezTo>
                    <a:pt x="400974" y="1636405"/>
                    <a:pt x="405308" y="1634238"/>
                    <a:pt x="407476" y="1636405"/>
                  </a:cubicBezTo>
                  <a:cubicBezTo>
                    <a:pt x="409643" y="1638573"/>
                    <a:pt x="411811" y="1642907"/>
                    <a:pt x="409643" y="1645075"/>
                  </a:cubicBezTo>
                  <a:cubicBezTo>
                    <a:pt x="409643" y="1649410"/>
                    <a:pt x="405308" y="1649410"/>
                    <a:pt x="400974" y="1647242"/>
                  </a:cubicBezTo>
                  <a:lnTo>
                    <a:pt x="400974" y="1647242"/>
                  </a:lnTo>
                  <a:close/>
                  <a:moveTo>
                    <a:pt x="611214" y="1751279"/>
                  </a:moveTo>
                  <a:lnTo>
                    <a:pt x="611214" y="1751279"/>
                  </a:lnTo>
                  <a:cubicBezTo>
                    <a:pt x="606879" y="1749111"/>
                    <a:pt x="604712" y="1746944"/>
                    <a:pt x="606879" y="1742609"/>
                  </a:cubicBezTo>
                  <a:cubicBezTo>
                    <a:pt x="609046" y="1738274"/>
                    <a:pt x="611214" y="1736107"/>
                    <a:pt x="615549" y="1738274"/>
                  </a:cubicBezTo>
                  <a:cubicBezTo>
                    <a:pt x="619884" y="1740441"/>
                    <a:pt x="622051" y="1742609"/>
                    <a:pt x="619884" y="1746944"/>
                  </a:cubicBezTo>
                  <a:cubicBezTo>
                    <a:pt x="619884" y="1749111"/>
                    <a:pt x="615549" y="1751279"/>
                    <a:pt x="611214" y="1751279"/>
                  </a:cubicBezTo>
                  <a:lnTo>
                    <a:pt x="611214" y="1751279"/>
                  </a:lnTo>
                  <a:close/>
                  <a:moveTo>
                    <a:pt x="840961" y="1796795"/>
                  </a:moveTo>
                  <a:lnTo>
                    <a:pt x="840961" y="1796795"/>
                  </a:lnTo>
                  <a:cubicBezTo>
                    <a:pt x="836626" y="1796795"/>
                    <a:pt x="834459" y="1792460"/>
                    <a:pt x="834459" y="1790292"/>
                  </a:cubicBezTo>
                  <a:cubicBezTo>
                    <a:pt x="834459" y="1785957"/>
                    <a:pt x="838793" y="1783790"/>
                    <a:pt x="840961" y="1783790"/>
                  </a:cubicBezTo>
                  <a:cubicBezTo>
                    <a:pt x="845296" y="1783790"/>
                    <a:pt x="847463" y="1788125"/>
                    <a:pt x="847463" y="1790292"/>
                  </a:cubicBezTo>
                  <a:cubicBezTo>
                    <a:pt x="849631" y="1792460"/>
                    <a:pt x="845296" y="1796795"/>
                    <a:pt x="840961" y="1796795"/>
                  </a:cubicBezTo>
                  <a:lnTo>
                    <a:pt x="840961" y="1796795"/>
                  </a:lnTo>
                  <a:close/>
                  <a:moveTo>
                    <a:pt x="1075043" y="1779455"/>
                  </a:moveTo>
                  <a:lnTo>
                    <a:pt x="1075043" y="1779455"/>
                  </a:lnTo>
                  <a:cubicBezTo>
                    <a:pt x="1070708" y="1779455"/>
                    <a:pt x="1068541" y="1777288"/>
                    <a:pt x="1066373" y="1772953"/>
                  </a:cubicBezTo>
                  <a:cubicBezTo>
                    <a:pt x="1066373" y="1768618"/>
                    <a:pt x="1068541" y="1766451"/>
                    <a:pt x="1072875" y="1764283"/>
                  </a:cubicBezTo>
                  <a:cubicBezTo>
                    <a:pt x="1077210" y="1764283"/>
                    <a:pt x="1079378" y="1766451"/>
                    <a:pt x="1081545" y="1768618"/>
                  </a:cubicBezTo>
                  <a:cubicBezTo>
                    <a:pt x="1081545" y="1775120"/>
                    <a:pt x="1079378" y="1779455"/>
                    <a:pt x="1075043" y="1779455"/>
                  </a:cubicBezTo>
                  <a:lnTo>
                    <a:pt x="1075043" y="1779455"/>
                  </a:lnTo>
                  <a:close/>
                  <a:moveTo>
                    <a:pt x="1298288" y="1703595"/>
                  </a:moveTo>
                  <a:lnTo>
                    <a:pt x="1298288" y="1703595"/>
                  </a:lnTo>
                  <a:cubicBezTo>
                    <a:pt x="1293953" y="1705763"/>
                    <a:pt x="1291785" y="1703595"/>
                    <a:pt x="1289618" y="1701428"/>
                  </a:cubicBezTo>
                  <a:cubicBezTo>
                    <a:pt x="1287450" y="1697093"/>
                    <a:pt x="1289618" y="1694926"/>
                    <a:pt x="1291785" y="1692758"/>
                  </a:cubicBezTo>
                  <a:cubicBezTo>
                    <a:pt x="1296120" y="1690591"/>
                    <a:pt x="1298288" y="1692758"/>
                    <a:pt x="1300455" y="1694926"/>
                  </a:cubicBezTo>
                  <a:cubicBezTo>
                    <a:pt x="1302622" y="1699260"/>
                    <a:pt x="1300455" y="1703595"/>
                    <a:pt x="1298288" y="1703595"/>
                  </a:cubicBezTo>
                  <a:lnTo>
                    <a:pt x="1298288" y="1703595"/>
                  </a:lnTo>
                  <a:close/>
                  <a:moveTo>
                    <a:pt x="1493356" y="1573550"/>
                  </a:moveTo>
                  <a:lnTo>
                    <a:pt x="1493356" y="1573550"/>
                  </a:lnTo>
                  <a:cubicBezTo>
                    <a:pt x="1491188" y="1575717"/>
                    <a:pt x="1486853" y="1575717"/>
                    <a:pt x="1482519" y="1573550"/>
                  </a:cubicBezTo>
                  <a:cubicBezTo>
                    <a:pt x="1480351" y="1571382"/>
                    <a:pt x="1480351" y="1567048"/>
                    <a:pt x="1482519" y="1562713"/>
                  </a:cubicBezTo>
                  <a:cubicBezTo>
                    <a:pt x="1484686" y="1558378"/>
                    <a:pt x="1489021" y="1560545"/>
                    <a:pt x="1493356" y="1562713"/>
                  </a:cubicBezTo>
                  <a:cubicBezTo>
                    <a:pt x="1495523" y="1567048"/>
                    <a:pt x="1495523" y="1571382"/>
                    <a:pt x="1493356" y="1573550"/>
                  </a:cubicBezTo>
                  <a:lnTo>
                    <a:pt x="1493356" y="1573550"/>
                  </a:lnTo>
                  <a:close/>
                  <a:moveTo>
                    <a:pt x="1647243" y="1397989"/>
                  </a:moveTo>
                  <a:lnTo>
                    <a:pt x="1647243" y="1397989"/>
                  </a:lnTo>
                  <a:cubicBezTo>
                    <a:pt x="1645076" y="1400156"/>
                    <a:pt x="1640741" y="1402323"/>
                    <a:pt x="1638573" y="1400156"/>
                  </a:cubicBezTo>
                  <a:cubicBezTo>
                    <a:pt x="1636406" y="1397989"/>
                    <a:pt x="1634238" y="1393654"/>
                    <a:pt x="1636406" y="1391486"/>
                  </a:cubicBezTo>
                  <a:cubicBezTo>
                    <a:pt x="1638573" y="1389319"/>
                    <a:pt x="1642908" y="1387151"/>
                    <a:pt x="1645076" y="1389319"/>
                  </a:cubicBezTo>
                  <a:cubicBezTo>
                    <a:pt x="1649410" y="1389319"/>
                    <a:pt x="1649410" y="1393654"/>
                    <a:pt x="1647243" y="1397989"/>
                  </a:cubicBezTo>
                  <a:lnTo>
                    <a:pt x="1647243" y="1397989"/>
                  </a:lnTo>
                  <a:close/>
                  <a:moveTo>
                    <a:pt x="1751279" y="1187748"/>
                  </a:moveTo>
                  <a:lnTo>
                    <a:pt x="1751279" y="1187748"/>
                  </a:lnTo>
                  <a:cubicBezTo>
                    <a:pt x="1749112" y="1192083"/>
                    <a:pt x="1746944" y="1194251"/>
                    <a:pt x="1742610" y="1192083"/>
                  </a:cubicBezTo>
                  <a:cubicBezTo>
                    <a:pt x="1738275" y="1189916"/>
                    <a:pt x="1736107" y="1187748"/>
                    <a:pt x="1738275" y="1183414"/>
                  </a:cubicBezTo>
                  <a:cubicBezTo>
                    <a:pt x="1740442" y="1179079"/>
                    <a:pt x="1742610" y="1176911"/>
                    <a:pt x="1746944" y="1179079"/>
                  </a:cubicBezTo>
                  <a:cubicBezTo>
                    <a:pt x="1749112" y="1179079"/>
                    <a:pt x="1751279" y="1183414"/>
                    <a:pt x="1751279" y="1187748"/>
                  </a:cubicBezTo>
                  <a:lnTo>
                    <a:pt x="1751279" y="1187748"/>
                  </a:lnTo>
                  <a:close/>
                  <a:moveTo>
                    <a:pt x="1796795" y="955834"/>
                  </a:moveTo>
                  <a:lnTo>
                    <a:pt x="1796795" y="955834"/>
                  </a:lnTo>
                  <a:cubicBezTo>
                    <a:pt x="1796795" y="960169"/>
                    <a:pt x="1792460" y="962336"/>
                    <a:pt x="1790293" y="962336"/>
                  </a:cubicBezTo>
                  <a:cubicBezTo>
                    <a:pt x="1785958" y="962336"/>
                    <a:pt x="1783791" y="958001"/>
                    <a:pt x="1783791" y="955834"/>
                  </a:cubicBezTo>
                  <a:cubicBezTo>
                    <a:pt x="1783791" y="951499"/>
                    <a:pt x="1788126" y="949332"/>
                    <a:pt x="1790293" y="949332"/>
                  </a:cubicBezTo>
                  <a:cubicBezTo>
                    <a:pt x="1792460" y="949332"/>
                    <a:pt x="1796795" y="953667"/>
                    <a:pt x="1796795" y="955834"/>
                  </a:cubicBezTo>
                  <a:lnTo>
                    <a:pt x="1796795" y="955834"/>
                  </a:lnTo>
                  <a:close/>
                  <a:moveTo>
                    <a:pt x="1779456" y="721752"/>
                  </a:moveTo>
                  <a:lnTo>
                    <a:pt x="1779456" y="721752"/>
                  </a:lnTo>
                  <a:cubicBezTo>
                    <a:pt x="1779456" y="726087"/>
                    <a:pt x="1777288" y="728254"/>
                    <a:pt x="1775121" y="730422"/>
                  </a:cubicBezTo>
                  <a:cubicBezTo>
                    <a:pt x="1770786" y="730422"/>
                    <a:pt x="1768619" y="728254"/>
                    <a:pt x="1766451" y="726087"/>
                  </a:cubicBezTo>
                  <a:cubicBezTo>
                    <a:pt x="1766451" y="721752"/>
                    <a:pt x="1768619" y="719585"/>
                    <a:pt x="1772953" y="717417"/>
                  </a:cubicBezTo>
                  <a:cubicBezTo>
                    <a:pt x="1775121" y="715250"/>
                    <a:pt x="1779456" y="719585"/>
                    <a:pt x="1779456" y="721752"/>
                  </a:cubicBezTo>
                  <a:lnTo>
                    <a:pt x="1779456" y="721752"/>
                  </a:lnTo>
                  <a:close/>
                  <a:moveTo>
                    <a:pt x="1703596" y="500675"/>
                  </a:moveTo>
                  <a:lnTo>
                    <a:pt x="1703596" y="500675"/>
                  </a:lnTo>
                  <a:cubicBezTo>
                    <a:pt x="1705763" y="505010"/>
                    <a:pt x="1703596" y="509345"/>
                    <a:pt x="1701429" y="509345"/>
                  </a:cubicBezTo>
                  <a:cubicBezTo>
                    <a:pt x="1697094" y="511512"/>
                    <a:pt x="1694926" y="509345"/>
                    <a:pt x="1692759" y="507177"/>
                  </a:cubicBezTo>
                  <a:cubicBezTo>
                    <a:pt x="1690591" y="502842"/>
                    <a:pt x="1692759" y="500675"/>
                    <a:pt x="1694926" y="498508"/>
                  </a:cubicBezTo>
                  <a:cubicBezTo>
                    <a:pt x="1699261" y="496340"/>
                    <a:pt x="1703596" y="496340"/>
                    <a:pt x="1703596" y="500675"/>
                  </a:cubicBezTo>
                  <a:lnTo>
                    <a:pt x="1703596" y="500675"/>
                  </a:lnTo>
                  <a:close/>
                  <a:moveTo>
                    <a:pt x="1573550" y="305607"/>
                  </a:moveTo>
                  <a:lnTo>
                    <a:pt x="1573550" y="305607"/>
                  </a:lnTo>
                  <a:cubicBezTo>
                    <a:pt x="1575718" y="307774"/>
                    <a:pt x="1575718" y="312109"/>
                    <a:pt x="1573550" y="316444"/>
                  </a:cubicBezTo>
                  <a:cubicBezTo>
                    <a:pt x="1571383" y="318611"/>
                    <a:pt x="1567048" y="318611"/>
                    <a:pt x="1562713" y="316444"/>
                  </a:cubicBezTo>
                  <a:cubicBezTo>
                    <a:pt x="1560546" y="314276"/>
                    <a:pt x="1560546" y="309942"/>
                    <a:pt x="1562713" y="305607"/>
                  </a:cubicBezTo>
                  <a:cubicBezTo>
                    <a:pt x="1567048" y="303439"/>
                    <a:pt x="1571383" y="303439"/>
                    <a:pt x="1573550" y="305607"/>
                  </a:cubicBezTo>
                  <a:lnTo>
                    <a:pt x="1573550" y="305607"/>
                  </a:lnTo>
                  <a:close/>
                  <a:moveTo>
                    <a:pt x="1397989" y="151720"/>
                  </a:moveTo>
                  <a:lnTo>
                    <a:pt x="1397989" y="151720"/>
                  </a:lnTo>
                  <a:cubicBezTo>
                    <a:pt x="1400156" y="153887"/>
                    <a:pt x="1402324" y="158222"/>
                    <a:pt x="1400156" y="160389"/>
                  </a:cubicBezTo>
                  <a:cubicBezTo>
                    <a:pt x="1397989" y="162557"/>
                    <a:pt x="1393654" y="164724"/>
                    <a:pt x="1391487" y="162557"/>
                  </a:cubicBezTo>
                  <a:cubicBezTo>
                    <a:pt x="1389319" y="160389"/>
                    <a:pt x="1387152" y="156055"/>
                    <a:pt x="1389319" y="153887"/>
                  </a:cubicBezTo>
                  <a:cubicBezTo>
                    <a:pt x="1389319" y="149552"/>
                    <a:pt x="1393654" y="149552"/>
                    <a:pt x="1397989" y="151720"/>
                  </a:cubicBezTo>
                  <a:lnTo>
                    <a:pt x="1397989" y="151720"/>
                  </a:lnTo>
                  <a:close/>
                  <a:moveTo>
                    <a:pt x="1187749" y="47683"/>
                  </a:moveTo>
                  <a:lnTo>
                    <a:pt x="1187749" y="47683"/>
                  </a:lnTo>
                  <a:cubicBezTo>
                    <a:pt x="1192084" y="49851"/>
                    <a:pt x="1194251" y="52018"/>
                    <a:pt x="1192084" y="56353"/>
                  </a:cubicBezTo>
                  <a:cubicBezTo>
                    <a:pt x="1189916" y="60688"/>
                    <a:pt x="1187749" y="62855"/>
                    <a:pt x="1183414" y="60688"/>
                  </a:cubicBezTo>
                  <a:cubicBezTo>
                    <a:pt x="1179079" y="58520"/>
                    <a:pt x="1176912" y="56353"/>
                    <a:pt x="1179079" y="52018"/>
                  </a:cubicBezTo>
                  <a:cubicBezTo>
                    <a:pt x="1179079" y="47683"/>
                    <a:pt x="1183414" y="45516"/>
                    <a:pt x="1187749" y="47683"/>
                  </a:cubicBezTo>
                  <a:lnTo>
                    <a:pt x="1187749" y="47683"/>
                  </a:lnTo>
                  <a:close/>
                  <a:moveTo>
                    <a:pt x="838793" y="2167"/>
                  </a:moveTo>
                  <a:lnTo>
                    <a:pt x="838793" y="2167"/>
                  </a:lnTo>
                  <a:cubicBezTo>
                    <a:pt x="843128" y="2167"/>
                    <a:pt x="845296" y="4335"/>
                    <a:pt x="845296" y="8670"/>
                  </a:cubicBezTo>
                  <a:cubicBezTo>
                    <a:pt x="845296" y="13005"/>
                    <a:pt x="843128" y="15172"/>
                    <a:pt x="838793" y="15172"/>
                  </a:cubicBezTo>
                  <a:cubicBezTo>
                    <a:pt x="834459" y="15172"/>
                    <a:pt x="832291" y="13005"/>
                    <a:pt x="832291" y="8670"/>
                  </a:cubicBezTo>
                  <a:cubicBezTo>
                    <a:pt x="832291" y="6502"/>
                    <a:pt x="834459" y="2167"/>
                    <a:pt x="838793" y="2167"/>
                  </a:cubicBezTo>
                  <a:lnTo>
                    <a:pt x="838793" y="2167"/>
                  </a:lnTo>
                  <a:close/>
                  <a:moveTo>
                    <a:pt x="609046" y="49851"/>
                  </a:moveTo>
                  <a:lnTo>
                    <a:pt x="609046" y="49851"/>
                  </a:lnTo>
                  <a:cubicBezTo>
                    <a:pt x="613381" y="47683"/>
                    <a:pt x="615549" y="49851"/>
                    <a:pt x="617716" y="54186"/>
                  </a:cubicBezTo>
                  <a:cubicBezTo>
                    <a:pt x="619884" y="58520"/>
                    <a:pt x="617716" y="60688"/>
                    <a:pt x="613381" y="62855"/>
                  </a:cubicBezTo>
                  <a:cubicBezTo>
                    <a:pt x="609046" y="65023"/>
                    <a:pt x="606879" y="62855"/>
                    <a:pt x="604712" y="58520"/>
                  </a:cubicBezTo>
                  <a:cubicBezTo>
                    <a:pt x="602544" y="54186"/>
                    <a:pt x="604712" y="49851"/>
                    <a:pt x="609046" y="49851"/>
                  </a:cubicBezTo>
                  <a:lnTo>
                    <a:pt x="609046" y="49851"/>
                  </a:lnTo>
                  <a:close/>
                  <a:moveTo>
                    <a:pt x="398806" y="153887"/>
                  </a:moveTo>
                  <a:lnTo>
                    <a:pt x="398806" y="153887"/>
                  </a:lnTo>
                  <a:cubicBezTo>
                    <a:pt x="400974" y="151720"/>
                    <a:pt x="405308" y="151720"/>
                    <a:pt x="407476" y="156055"/>
                  </a:cubicBezTo>
                  <a:cubicBezTo>
                    <a:pt x="409643" y="158222"/>
                    <a:pt x="409643" y="162557"/>
                    <a:pt x="405308" y="164724"/>
                  </a:cubicBezTo>
                  <a:cubicBezTo>
                    <a:pt x="403141" y="166892"/>
                    <a:pt x="398806" y="166892"/>
                    <a:pt x="396639" y="162557"/>
                  </a:cubicBezTo>
                  <a:cubicBezTo>
                    <a:pt x="394471" y="160389"/>
                    <a:pt x="394471" y="156055"/>
                    <a:pt x="398806" y="153887"/>
                  </a:cubicBezTo>
                  <a:lnTo>
                    <a:pt x="398806" y="153887"/>
                  </a:lnTo>
                  <a:close/>
                  <a:moveTo>
                    <a:pt x="223245" y="307774"/>
                  </a:moveTo>
                  <a:lnTo>
                    <a:pt x="223245" y="307774"/>
                  </a:lnTo>
                  <a:cubicBezTo>
                    <a:pt x="225412" y="305607"/>
                    <a:pt x="229747" y="305607"/>
                    <a:pt x="234082" y="307774"/>
                  </a:cubicBezTo>
                  <a:cubicBezTo>
                    <a:pt x="236249" y="309942"/>
                    <a:pt x="236249" y="314276"/>
                    <a:pt x="234082" y="318611"/>
                  </a:cubicBezTo>
                  <a:cubicBezTo>
                    <a:pt x="231914" y="320779"/>
                    <a:pt x="227580" y="320779"/>
                    <a:pt x="223245" y="318611"/>
                  </a:cubicBezTo>
                  <a:cubicBezTo>
                    <a:pt x="221077" y="314276"/>
                    <a:pt x="218910" y="309942"/>
                    <a:pt x="223245" y="307774"/>
                  </a:cubicBezTo>
                  <a:lnTo>
                    <a:pt x="223245" y="307774"/>
                  </a:lnTo>
                  <a:close/>
                  <a:moveTo>
                    <a:pt x="93199" y="502842"/>
                  </a:moveTo>
                  <a:lnTo>
                    <a:pt x="93199" y="502842"/>
                  </a:lnTo>
                  <a:cubicBezTo>
                    <a:pt x="95367" y="498508"/>
                    <a:pt x="99702" y="498508"/>
                    <a:pt x="101869" y="500675"/>
                  </a:cubicBezTo>
                  <a:cubicBezTo>
                    <a:pt x="106204" y="502842"/>
                    <a:pt x="106204" y="507177"/>
                    <a:pt x="104036" y="509345"/>
                  </a:cubicBezTo>
                  <a:cubicBezTo>
                    <a:pt x="101869" y="513679"/>
                    <a:pt x="97534" y="513679"/>
                    <a:pt x="95367" y="511512"/>
                  </a:cubicBezTo>
                  <a:cubicBezTo>
                    <a:pt x="93199" y="511512"/>
                    <a:pt x="91032" y="507177"/>
                    <a:pt x="93199" y="502842"/>
                  </a:cubicBezTo>
                  <a:lnTo>
                    <a:pt x="93199" y="502842"/>
                  </a:lnTo>
                  <a:close/>
                  <a:moveTo>
                    <a:pt x="17339" y="726087"/>
                  </a:moveTo>
                  <a:lnTo>
                    <a:pt x="17339" y="726087"/>
                  </a:lnTo>
                  <a:cubicBezTo>
                    <a:pt x="17339" y="721752"/>
                    <a:pt x="21674" y="719585"/>
                    <a:pt x="26009" y="719585"/>
                  </a:cubicBezTo>
                  <a:cubicBezTo>
                    <a:pt x="30344" y="719585"/>
                    <a:pt x="32511" y="723920"/>
                    <a:pt x="32511" y="728254"/>
                  </a:cubicBezTo>
                  <a:cubicBezTo>
                    <a:pt x="32511" y="732589"/>
                    <a:pt x="28177" y="734757"/>
                    <a:pt x="23842" y="734757"/>
                  </a:cubicBezTo>
                  <a:cubicBezTo>
                    <a:pt x="19507" y="732589"/>
                    <a:pt x="17339" y="730422"/>
                    <a:pt x="17339" y="726087"/>
                  </a:cubicBezTo>
                  <a:lnTo>
                    <a:pt x="17339" y="726087"/>
                  </a:lnTo>
                  <a:close/>
                  <a:moveTo>
                    <a:pt x="2167" y="960169"/>
                  </a:moveTo>
                  <a:lnTo>
                    <a:pt x="2167" y="960169"/>
                  </a:lnTo>
                  <a:cubicBezTo>
                    <a:pt x="2167" y="955834"/>
                    <a:pt x="4335" y="953667"/>
                    <a:pt x="8670" y="953667"/>
                  </a:cubicBezTo>
                  <a:cubicBezTo>
                    <a:pt x="13005" y="953667"/>
                    <a:pt x="15172" y="955834"/>
                    <a:pt x="15172" y="960169"/>
                  </a:cubicBezTo>
                  <a:cubicBezTo>
                    <a:pt x="15172" y="964504"/>
                    <a:pt x="13005" y="966671"/>
                    <a:pt x="8670" y="966671"/>
                  </a:cubicBezTo>
                  <a:cubicBezTo>
                    <a:pt x="6502" y="966671"/>
                    <a:pt x="2167" y="964504"/>
                    <a:pt x="2167" y="960169"/>
                  </a:cubicBezTo>
                  <a:lnTo>
                    <a:pt x="2167" y="960169"/>
                  </a:lnTo>
                  <a:close/>
                  <a:moveTo>
                    <a:pt x="49851" y="1189916"/>
                  </a:moveTo>
                  <a:lnTo>
                    <a:pt x="49851" y="1189916"/>
                  </a:lnTo>
                  <a:cubicBezTo>
                    <a:pt x="47683" y="1185581"/>
                    <a:pt x="49851" y="1183414"/>
                    <a:pt x="54186" y="1181246"/>
                  </a:cubicBezTo>
                  <a:cubicBezTo>
                    <a:pt x="58520" y="1179079"/>
                    <a:pt x="60688" y="1181246"/>
                    <a:pt x="62855" y="1185581"/>
                  </a:cubicBezTo>
                  <a:cubicBezTo>
                    <a:pt x="65023" y="1189916"/>
                    <a:pt x="62855" y="1192083"/>
                    <a:pt x="58520" y="1194251"/>
                  </a:cubicBezTo>
                  <a:cubicBezTo>
                    <a:pt x="54186" y="1196418"/>
                    <a:pt x="49851" y="1194251"/>
                    <a:pt x="49851" y="1189916"/>
                  </a:cubicBezTo>
                  <a:lnTo>
                    <a:pt x="49851" y="1189916"/>
                  </a:lnTo>
                  <a:close/>
                  <a:moveTo>
                    <a:pt x="153887" y="1400156"/>
                  </a:moveTo>
                  <a:lnTo>
                    <a:pt x="153887" y="1400156"/>
                  </a:lnTo>
                  <a:cubicBezTo>
                    <a:pt x="151720" y="1397989"/>
                    <a:pt x="151720" y="1393654"/>
                    <a:pt x="156055" y="1391486"/>
                  </a:cubicBezTo>
                  <a:cubicBezTo>
                    <a:pt x="158222" y="1389319"/>
                    <a:pt x="162557" y="1389319"/>
                    <a:pt x="164724" y="1393654"/>
                  </a:cubicBezTo>
                  <a:cubicBezTo>
                    <a:pt x="166892" y="1395821"/>
                    <a:pt x="166892" y="1400156"/>
                    <a:pt x="162557" y="1402323"/>
                  </a:cubicBezTo>
                  <a:cubicBezTo>
                    <a:pt x="160389" y="1404491"/>
                    <a:pt x="156055" y="1402323"/>
                    <a:pt x="153887" y="1400156"/>
                  </a:cubicBezTo>
                  <a:lnTo>
                    <a:pt x="153887" y="1400156"/>
                  </a:lnTo>
                  <a:close/>
                  <a:moveTo>
                    <a:pt x="307774" y="1575717"/>
                  </a:moveTo>
                  <a:lnTo>
                    <a:pt x="307774" y="1575717"/>
                  </a:lnTo>
                  <a:cubicBezTo>
                    <a:pt x="305607" y="1573550"/>
                    <a:pt x="305607" y="1569215"/>
                    <a:pt x="307774" y="1564880"/>
                  </a:cubicBezTo>
                  <a:cubicBezTo>
                    <a:pt x="309942" y="1562713"/>
                    <a:pt x="314277" y="1562713"/>
                    <a:pt x="318611" y="1564880"/>
                  </a:cubicBezTo>
                  <a:cubicBezTo>
                    <a:pt x="320779" y="1567048"/>
                    <a:pt x="320779" y="1571382"/>
                    <a:pt x="318611" y="1575717"/>
                  </a:cubicBezTo>
                  <a:cubicBezTo>
                    <a:pt x="314277" y="1577885"/>
                    <a:pt x="309942" y="1577885"/>
                    <a:pt x="307774" y="1575717"/>
                  </a:cubicBezTo>
                  <a:lnTo>
                    <a:pt x="307774" y="1575717"/>
                  </a:lnTo>
                  <a:close/>
                  <a:moveTo>
                    <a:pt x="502843" y="1705763"/>
                  </a:moveTo>
                  <a:lnTo>
                    <a:pt x="502843" y="1705763"/>
                  </a:lnTo>
                  <a:cubicBezTo>
                    <a:pt x="498508" y="1703595"/>
                    <a:pt x="498508" y="1699260"/>
                    <a:pt x="500675" y="1697093"/>
                  </a:cubicBezTo>
                  <a:cubicBezTo>
                    <a:pt x="502843" y="1692758"/>
                    <a:pt x="507177" y="1692758"/>
                    <a:pt x="509345" y="1694926"/>
                  </a:cubicBezTo>
                  <a:cubicBezTo>
                    <a:pt x="513680" y="1697093"/>
                    <a:pt x="513680" y="1701428"/>
                    <a:pt x="511512" y="1703595"/>
                  </a:cubicBezTo>
                  <a:cubicBezTo>
                    <a:pt x="511512" y="1705763"/>
                    <a:pt x="507177" y="1707930"/>
                    <a:pt x="502843" y="1705763"/>
                  </a:cubicBezTo>
                  <a:lnTo>
                    <a:pt x="502843" y="1705763"/>
                  </a:lnTo>
                  <a:close/>
                  <a:moveTo>
                    <a:pt x="726087" y="1781623"/>
                  </a:moveTo>
                  <a:lnTo>
                    <a:pt x="726087" y="1781623"/>
                  </a:lnTo>
                  <a:cubicBezTo>
                    <a:pt x="721753" y="1781623"/>
                    <a:pt x="719585" y="1777288"/>
                    <a:pt x="719585" y="1772953"/>
                  </a:cubicBezTo>
                  <a:cubicBezTo>
                    <a:pt x="719585" y="1768618"/>
                    <a:pt x="723920" y="1766451"/>
                    <a:pt x="728255" y="1766451"/>
                  </a:cubicBezTo>
                  <a:cubicBezTo>
                    <a:pt x="732590" y="1766451"/>
                    <a:pt x="734757" y="1770785"/>
                    <a:pt x="734757" y="1775120"/>
                  </a:cubicBezTo>
                  <a:cubicBezTo>
                    <a:pt x="732590" y="1779455"/>
                    <a:pt x="730422" y="1781623"/>
                    <a:pt x="726087" y="1781623"/>
                  </a:cubicBezTo>
                  <a:lnTo>
                    <a:pt x="726087" y="1781623"/>
                  </a:lnTo>
                  <a:close/>
                  <a:moveTo>
                    <a:pt x="960169" y="1796795"/>
                  </a:moveTo>
                  <a:lnTo>
                    <a:pt x="960169" y="1796795"/>
                  </a:lnTo>
                  <a:cubicBezTo>
                    <a:pt x="955834" y="1796795"/>
                    <a:pt x="953667" y="1794627"/>
                    <a:pt x="953667" y="1790292"/>
                  </a:cubicBezTo>
                  <a:cubicBezTo>
                    <a:pt x="953667" y="1785957"/>
                    <a:pt x="955834" y="1783790"/>
                    <a:pt x="960169" y="1783790"/>
                  </a:cubicBezTo>
                  <a:cubicBezTo>
                    <a:pt x="964504" y="1783790"/>
                    <a:pt x="966671" y="1785957"/>
                    <a:pt x="966671" y="1790292"/>
                  </a:cubicBezTo>
                  <a:cubicBezTo>
                    <a:pt x="966671" y="1792460"/>
                    <a:pt x="964504" y="1794627"/>
                    <a:pt x="960169" y="1796795"/>
                  </a:cubicBezTo>
                  <a:lnTo>
                    <a:pt x="960169" y="1796795"/>
                  </a:lnTo>
                  <a:close/>
                  <a:moveTo>
                    <a:pt x="1189916" y="1749111"/>
                  </a:moveTo>
                  <a:lnTo>
                    <a:pt x="1189916" y="1749111"/>
                  </a:lnTo>
                  <a:cubicBezTo>
                    <a:pt x="1185581" y="1751279"/>
                    <a:pt x="1183414" y="1749111"/>
                    <a:pt x="1181247" y="1744776"/>
                  </a:cubicBezTo>
                  <a:cubicBezTo>
                    <a:pt x="1179079" y="1740441"/>
                    <a:pt x="1181247" y="1738274"/>
                    <a:pt x="1185581" y="1736107"/>
                  </a:cubicBezTo>
                  <a:cubicBezTo>
                    <a:pt x="1189916" y="1733939"/>
                    <a:pt x="1192084" y="1736107"/>
                    <a:pt x="1194251" y="1740441"/>
                  </a:cubicBezTo>
                  <a:cubicBezTo>
                    <a:pt x="1196419" y="1744776"/>
                    <a:pt x="1194251" y="1749111"/>
                    <a:pt x="1189916" y="1749111"/>
                  </a:cubicBezTo>
                  <a:lnTo>
                    <a:pt x="1189916" y="1749111"/>
                  </a:lnTo>
                  <a:close/>
                  <a:moveTo>
                    <a:pt x="1400156" y="1645075"/>
                  </a:moveTo>
                  <a:lnTo>
                    <a:pt x="1400156" y="1645075"/>
                  </a:lnTo>
                  <a:cubicBezTo>
                    <a:pt x="1397989" y="1647242"/>
                    <a:pt x="1393654" y="1647242"/>
                    <a:pt x="1391487" y="1642907"/>
                  </a:cubicBezTo>
                  <a:cubicBezTo>
                    <a:pt x="1389319" y="1640740"/>
                    <a:pt x="1389319" y="1636405"/>
                    <a:pt x="1393654" y="1634238"/>
                  </a:cubicBezTo>
                  <a:cubicBezTo>
                    <a:pt x="1395822" y="1632070"/>
                    <a:pt x="1400156" y="1632070"/>
                    <a:pt x="1402324" y="1636405"/>
                  </a:cubicBezTo>
                  <a:cubicBezTo>
                    <a:pt x="1404491" y="1638573"/>
                    <a:pt x="1402324" y="1642907"/>
                    <a:pt x="1400156" y="1645075"/>
                  </a:cubicBezTo>
                  <a:lnTo>
                    <a:pt x="1400156" y="1645075"/>
                  </a:lnTo>
                  <a:close/>
                  <a:moveTo>
                    <a:pt x="1575718" y="1491188"/>
                  </a:moveTo>
                  <a:lnTo>
                    <a:pt x="1575718" y="1491188"/>
                  </a:lnTo>
                  <a:cubicBezTo>
                    <a:pt x="1573550" y="1493355"/>
                    <a:pt x="1569216" y="1493355"/>
                    <a:pt x="1564881" y="1491188"/>
                  </a:cubicBezTo>
                  <a:cubicBezTo>
                    <a:pt x="1562713" y="1489020"/>
                    <a:pt x="1562713" y="1484685"/>
                    <a:pt x="1564881" y="1480351"/>
                  </a:cubicBezTo>
                  <a:cubicBezTo>
                    <a:pt x="1567048" y="1478183"/>
                    <a:pt x="1571383" y="1478183"/>
                    <a:pt x="1575718" y="1480351"/>
                  </a:cubicBezTo>
                  <a:cubicBezTo>
                    <a:pt x="1577885" y="1482518"/>
                    <a:pt x="1577885" y="1486853"/>
                    <a:pt x="1575718" y="1491188"/>
                  </a:cubicBezTo>
                  <a:lnTo>
                    <a:pt x="1575718" y="1491188"/>
                  </a:lnTo>
                  <a:close/>
                  <a:moveTo>
                    <a:pt x="1705763" y="1296120"/>
                  </a:moveTo>
                  <a:lnTo>
                    <a:pt x="1705763" y="1296120"/>
                  </a:lnTo>
                  <a:cubicBezTo>
                    <a:pt x="1703596" y="1300454"/>
                    <a:pt x="1699261" y="1300454"/>
                    <a:pt x="1697094" y="1298287"/>
                  </a:cubicBezTo>
                  <a:cubicBezTo>
                    <a:pt x="1692759" y="1296120"/>
                    <a:pt x="1692759" y="1291785"/>
                    <a:pt x="1692759" y="1289617"/>
                  </a:cubicBezTo>
                  <a:cubicBezTo>
                    <a:pt x="1694926" y="1285282"/>
                    <a:pt x="1699261" y="1285282"/>
                    <a:pt x="1701429" y="1287450"/>
                  </a:cubicBezTo>
                  <a:cubicBezTo>
                    <a:pt x="1705763" y="1287450"/>
                    <a:pt x="1707931" y="1291785"/>
                    <a:pt x="1705763" y="1296120"/>
                  </a:cubicBezTo>
                  <a:lnTo>
                    <a:pt x="1705763" y="1296120"/>
                  </a:lnTo>
                  <a:close/>
                  <a:moveTo>
                    <a:pt x="1781623" y="1072875"/>
                  </a:moveTo>
                  <a:lnTo>
                    <a:pt x="1781623" y="1072875"/>
                  </a:lnTo>
                  <a:cubicBezTo>
                    <a:pt x="1781623" y="1077210"/>
                    <a:pt x="1777288" y="1079377"/>
                    <a:pt x="1772953" y="1079377"/>
                  </a:cubicBezTo>
                  <a:cubicBezTo>
                    <a:pt x="1768619" y="1079377"/>
                    <a:pt x="1766451" y="1075042"/>
                    <a:pt x="1766451" y="1070707"/>
                  </a:cubicBezTo>
                  <a:cubicBezTo>
                    <a:pt x="1766451" y="1066373"/>
                    <a:pt x="1770786" y="1064205"/>
                    <a:pt x="1775121" y="1064205"/>
                  </a:cubicBezTo>
                  <a:cubicBezTo>
                    <a:pt x="1779456" y="1066373"/>
                    <a:pt x="1781623" y="1068540"/>
                    <a:pt x="1781623" y="1072875"/>
                  </a:cubicBezTo>
                  <a:lnTo>
                    <a:pt x="1781623" y="1072875"/>
                  </a:lnTo>
                  <a:close/>
                  <a:moveTo>
                    <a:pt x="1796795" y="838793"/>
                  </a:moveTo>
                  <a:lnTo>
                    <a:pt x="1796795" y="838793"/>
                  </a:lnTo>
                  <a:cubicBezTo>
                    <a:pt x="1796795" y="843128"/>
                    <a:pt x="1794628" y="845295"/>
                    <a:pt x="1790293" y="845295"/>
                  </a:cubicBezTo>
                  <a:cubicBezTo>
                    <a:pt x="1785958" y="845295"/>
                    <a:pt x="1783791" y="843128"/>
                    <a:pt x="1783791" y="838793"/>
                  </a:cubicBezTo>
                  <a:cubicBezTo>
                    <a:pt x="1783791" y="834458"/>
                    <a:pt x="1785958" y="832291"/>
                    <a:pt x="1790293" y="832291"/>
                  </a:cubicBezTo>
                  <a:cubicBezTo>
                    <a:pt x="1792460" y="832291"/>
                    <a:pt x="1794628" y="834458"/>
                    <a:pt x="1796795" y="838793"/>
                  </a:cubicBezTo>
                  <a:lnTo>
                    <a:pt x="1796795" y="838793"/>
                  </a:lnTo>
                  <a:close/>
                  <a:moveTo>
                    <a:pt x="1749112" y="609046"/>
                  </a:moveTo>
                  <a:lnTo>
                    <a:pt x="1749112" y="609046"/>
                  </a:lnTo>
                  <a:cubicBezTo>
                    <a:pt x="1751279" y="613381"/>
                    <a:pt x="1749112" y="615548"/>
                    <a:pt x="1744777" y="617716"/>
                  </a:cubicBezTo>
                  <a:cubicBezTo>
                    <a:pt x="1740442" y="619883"/>
                    <a:pt x="1738275" y="617716"/>
                    <a:pt x="1736107" y="613381"/>
                  </a:cubicBezTo>
                  <a:cubicBezTo>
                    <a:pt x="1733940" y="609046"/>
                    <a:pt x="1736107" y="606879"/>
                    <a:pt x="1740442" y="604711"/>
                  </a:cubicBezTo>
                  <a:cubicBezTo>
                    <a:pt x="1744777" y="602544"/>
                    <a:pt x="1749112" y="604711"/>
                    <a:pt x="1749112" y="609046"/>
                  </a:cubicBezTo>
                  <a:lnTo>
                    <a:pt x="1749112" y="609046"/>
                  </a:lnTo>
                  <a:close/>
                  <a:moveTo>
                    <a:pt x="1645076" y="398806"/>
                  </a:moveTo>
                  <a:lnTo>
                    <a:pt x="1645076" y="398806"/>
                  </a:lnTo>
                  <a:cubicBezTo>
                    <a:pt x="1647243" y="400973"/>
                    <a:pt x="1647243" y="405308"/>
                    <a:pt x="1642908" y="407476"/>
                  </a:cubicBezTo>
                  <a:cubicBezTo>
                    <a:pt x="1640741" y="409643"/>
                    <a:pt x="1636406" y="409643"/>
                    <a:pt x="1634238" y="405308"/>
                  </a:cubicBezTo>
                  <a:cubicBezTo>
                    <a:pt x="1632071" y="403141"/>
                    <a:pt x="1632071" y="398806"/>
                    <a:pt x="1636406" y="396639"/>
                  </a:cubicBezTo>
                  <a:cubicBezTo>
                    <a:pt x="1638573" y="394471"/>
                    <a:pt x="1642908" y="394471"/>
                    <a:pt x="1645076" y="398806"/>
                  </a:cubicBezTo>
                  <a:lnTo>
                    <a:pt x="1645076" y="398806"/>
                  </a:lnTo>
                  <a:close/>
                  <a:moveTo>
                    <a:pt x="1491188" y="223245"/>
                  </a:moveTo>
                  <a:lnTo>
                    <a:pt x="1491188" y="223245"/>
                  </a:lnTo>
                  <a:cubicBezTo>
                    <a:pt x="1493356" y="225412"/>
                    <a:pt x="1493356" y="229747"/>
                    <a:pt x="1491188" y="234082"/>
                  </a:cubicBezTo>
                  <a:cubicBezTo>
                    <a:pt x="1489021" y="236249"/>
                    <a:pt x="1484686" y="236249"/>
                    <a:pt x="1482519" y="234082"/>
                  </a:cubicBezTo>
                  <a:cubicBezTo>
                    <a:pt x="1480351" y="231914"/>
                    <a:pt x="1480351" y="227580"/>
                    <a:pt x="1482519" y="225412"/>
                  </a:cubicBezTo>
                  <a:cubicBezTo>
                    <a:pt x="1482519" y="221077"/>
                    <a:pt x="1486853" y="218910"/>
                    <a:pt x="1491188" y="223245"/>
                  </a:cubicBezTo>
                  <a:lnTo>
                    <a:pt x="1491188" y="223245"/>
                  </a:lnTo>
                  <a:close/>
                  <a:moveTo>
                    <a:pt x="1296120" y="93199"/>
                  </a:moveTo>
                  <a:lnTo>
                    <a:pt x="1296120" y="93199"/>
                  </a:lnTo>
                  <a:cubicBezTo>
                    <a:pt x="1300455" y="95367"/>
                    <a:pt x="1300455" y="99702"/>
                    <a:pt x="1298288" y="101869"/>
                  </a:cubicBezTo>
                  <a:cubicBezTo>
                    <a:pt x="1296120" y="106204"/>
                    <a:pt x="1291785" y="106204"/>
                    <a:pt x="1289618" y="104036"/>
                  </a:cubicBezTo>
                  <a:cubicBezTo>
                    <a:pt x="1285283" y="101869"/>
                    <a:pt x="1285283" y="97534"/>
                    <a:pt x="1287450" y="95367"/>
                  </a:cubicBezTo>
                  <a:cubicBezTo>
                    <a:pt x="1287450" y="93199"/>
                    <a:pt x="1291785" y="91032"/>
                    <a:pt x="1296120" y="93199"/>
                  </a:cubicBezTo>
                  <a:lnTo>
                    <a:pt x="1296120" y="93199"/>
                  </a:lnTo>
                  <a:close/>
                  <a:moveTo>
                    <a:pt x="1072875" y="17339"/>
                  </a:moveTo>
                  <a:lnTo>
                    <a:pt x="1072875" y="17339"/>
                  </a:lnTo>
                  <a:cubicBezTo>
                    <a:pt x="1077210" y="17339"/>
                    <a:pt x="1079378" y="21674"/>
                    <a:pt x="1079378" y="26009"/>
                  </a:cubicBezTo>
                  <a:cubicBezTo>
                    <a:pt x="1079378" y="30344"/>
                    <a:pt x="1075043" y="32511"/>
                    <a:pt x="1070708" y="32511"/>
                  </a:cubicBezTo>
                  <a:cubicBezTo>
                    <a:pt x="1066373" y="32511"/>
                    <a:pt x="1064206" y="28177"/>
                    <a:pt x="1064206" y="23842"/>
                  </a:cubicBezTo>
                  <a:cubicBezTo>
                    <a:pt x="1066373" y="19507"/>
                    <a:pt x="1068541" y="17339"/>
                    <a:pt x="1072875" y="17339"/>
                  </a:cubicBezTo>
                  <a:lnTo>
                    <a:pt x="1072875" y="17339"/>
                  </a:lnTo>
                  <a:close/>
                  <a:moveTo>
                    <a:pt x="780273" y="8670"/>
                  </a:moveTo>
                  <a:lnTo>
                    <a:pt x="780273" y="8670"/>
                  </a:lnTo>
                  <a:cubicBezTo>
                    <a:pt x="784608" y="8670"/>
                    <a:pt x="786775" y="10837"/>
                    <a:pt x="788943" y="15172"/>
                  </a:cubicBezTo>
                  <a:cubicBezTo>
                    <a:pt x="788943" y="19507"/>
                    <a:pt x="786775" y="21674"/>
                    <a:pt x="782440" y="23842"/>
                  </a:cubicBezTo>
                  <a:cubicBezTo>
                    <a:pt x="778106" y="23842"/>
                    <a:pt x="775938" y="21674"/>
                    <a:pt x="773771" y="17339"/>
                  </a:cubicBezTo>
                  <a:cubicBezTo>
                    <a:pt x="773771" y="13005"/>
                    <a:pt x="775938" y="8670"/>
                    <a:pt x="780273" y="8670"/>
                  </a:cubicBezTo>
                  <a:lnTo>
                    <a:pt x="780273" y="8670"/>
                  </a:lnTo>
                  <a:close/>
                  <a:moveTo>
                    <a:pt x="552693" y="69358"/>
                  </a:moveTo>
                  <a:lnTo>
                    <a:pt x="552693" y="69358"/>
                  </a:lnTo>
                  <a:cubicBezTo>
                    <a:pt x="557028" y="67190"/>
                    <a:pt x="559196" y="69358"/>
                    <a:pt x="561363" y="73692"/>
                  </a:cubicBezTo>
                  <a:cubicBezTo>
                    <a:pt x="563531" y="78027"/>
                    <a:pt x="561363" y="82362"/>
                    <a:pt x="557028" y="82362"/>
                  </a:cubicBezTo>
                  <a:cubicBezTo>
                    <a:pt x="552693" y="84530"/>
                    <a:pt x="550526" y="82362"/>
                    <a:pt x="548359" y="78027"/>
                  </a:cubicBezTo>
                  <a:cubicBezTo>
                    <a:pt x="548359" y="75860"/>
                    <a:pt x="550526" y="71525"/>
                    <a:pt x="552693" y="69358"/>
                  </a:cubicBezTo>
                  <a:lnTo>
                    <a:pt x="552693" y="69358"/>
                  </a:lnTo>
                  <a:close/>
                  <a:moveTo>
                    <a:pt x="351123" y="188566"/>
                  </a:moveTo>
                  <a:lnTo>
                    <a:pt x="351123" y="188566"/>
                  </a:lnTo>
                  <a:cubicBezTo>
                    <a:pt x="353290" y="186398"/>
                    <a:pt x="357625" y="186398"/>
                    <a:pt x="359793" y="190733"/>
                  </a:cubicBezTo>
                  <a:cubicBezTo>
                    <a:pt x="361960" y="192901"/>
                    <a:pt x="361960" y="197236"/>
                    <a:pt x="357625" y="199403"/>
                  </a:cubicBezTo>
                  <a:cubicBezTo>
                    <a:pt x="355458" y="201570"/>
                    <a:pt x="351123" y="201570"/>
                    <a:pt x="348955" y="197236"/>
                  </a:cubicBezTo>
                  <a:cubicBezTo>
                    <a:pt x="346788" y="195068"/>
                    <a:pt x="346788" y="190733"/>
                    <a:pt x="351123" y="188566"/>
                  </a:cubicBezTo>
                  <a:lnTo>
                    <a:pt x="351123" y="188566"/>
                  </a:lnTo>
                  <a:close/>
                  <a:moveTo>
                    <a:pt x="184231" y="353290"/>
                  </a:moveTo>
                  <a:lnTo>
                    <a:pt x="184231" y="353290"/>
                  </a:lnTo>
                  <a:cubicBezTo>
                    <a:pt x="186399" y="351123"/>
                    <a:pt x="190733" y="348955"/>
                    <a:pt x="192901" y="351123"/>
                  </a:cubicBezTo>
                  <a:cubicBezTo>
                    <a:pt x="195068" y="353290"/>
                    <a:pt x="197236" y="357625"/>
                    <a:pt x="195068" y="359792"/>
                  </a:cubicBezTo>
                  <a:cubicBezTo>
                    <a:pt x="192901" y="361960"/>
                    <a:pt x="188566" y="364127"/>
                    <a:pt x="186399" y="361960"/>
                  </a:cubicBezTo>
                  <a:cubicBezTo>
                    <a:pt x="182064" y="361960"/>
                    <a:pt x="182064" y="357625"/>
                    <a:pt x="184231" y="353290"/>
                  </a:cubicBezTo>
                  <a:lnTo>
                    <a:pt x="184231" y="353290"/>
                  </a:lnTo>
                  <a:close/>
                  <a:moveTo>
                    <a:pt x="67190" y="557028"/>
                  </a:moveTo>
                  <a:lnTo>
                    <a:pt x="67190" y="557028"/>
                  </a:lnTo>
                  <a:cubicBezTo>
                    <a:pt x="69358" y="552693"/>
                    <a:pt x="73692" y="552693"/>
                    <a:pt x="75860" y="552693"/>
                  </a:cubicBezTo>
                  <a:cubicBezTo>
                    <a:pt x="80195" y="554861"/>
                    <a:pt x="80195" y="559195"/>
                    <a:pt x="80195" y="561363"/>
                  </a:cubicBezTo>
                  <a:cubicBezTo>
                    <a:pt x="78027" y="565698"/>
                    <a:pt x="73692" y="565698"/>
                    <a:pt x="71525" y="565698"/>
                  </a:cubicBezTo>
                  <a:cubicBezTo>
                    <a:pt x="69358" y="565698"/>
                    <a:pt x="67190" y="561363"/>
                    <a:pt x="67190" y="557028"/>
                  </a:cubicBezTo>
                  <a:lnTo>
                    <a:pt x="67190" y="557028"/>
                  </a:lnTo>
                  <a:close/>
                  <a:moveTo>
                    <a:pt x="8670" y="784607"/>
                  </a:moveTo>
                  <a:lnTo>
                    <a:pt x="8670" y="784607"/>
                  </a:lnTo>
                  <a:cubicBezTo>
                    <a:pt x="8670" y="780273"/>
                    <a:pt x="13005" y="778105"/>
                    <a:pt x="17339" y="778105"/>
                  </a:cubicBezTo>
                  <a:cubicBezTo>
                    <a:pt x="21674" y="778105"/>
                    <a:pt x="23842" y="782440"/>
                    <a:pt x="23842" y="786775"/>
                  </a:cubicBezTo>
                  <a:cubicBezTo>
                    <a:pt x="23842" y="791110"/>
                    <a:pt x="19507" y="793277"/>
                    <a:pt x="15172" y="793277"/>
                  </a:cubicBezTo>
                  <a:cubicBezTo>
                    <a:pt x="10837" y="791110"/>
                    <a:pt x="6502" y="788942"/>
                    <a:pt x="8670" y="784607"/>
                  </a:cubicBezTo>
                  <a:lnTo>
                    <a:pt x="8670" y="784607"/>
                  </a:lnTo>
                  <a:close/>
                  <a:moveTo>
                    <a:pt x="8670" y="1018689"/>
                  </a:moveTo>
                  <a:lnTo>
                    <a:pt x="8670" y="1018689"/>
                  </a:lnTo>
                  <a:cubicBezTo>
                    <a:pt x="8670" y="1014354"/>
                    <a:pt x="10837" y="1012187"/>
                    <a:pt x="15172" y="1010020"/>
                  </a:cubicBezTo>
                  <a:cubicBezTo>
                    <a:pt x="19507" y="1010020"/>
                    <a:pt x="21674" y="1012187"/>
                    <a:pt x="23842" y="1016522"/>
                  </a:cubicBezTo>
                  <a:cubicBezTo>
                    <a:pt x="23842" y="1020857"/>
                    <a:pt x="21674" y="1023024"/>
                    <a:pt x="17339" y="1025192"/>
                  </a:cubicBezTo>
                  <a:cubicBezTo>
                    <a:pt x="13005" y="1025192"/>
                    <a:pt x="8670" y="1023024"/>
                    <a:pt x="8670" y="1018689"/>
                  </a:cubicBezTo>
                  <a:lnTo>
                    <a:pt x="8670" y="1018689"/>
                  </a:lnTo>
                  <a:close/>
                  <a:moveTo>
                    <a:pt x="69358" y="1246269"/>
                  </a:moveTo>
                  <a:lnTo>
                    <a:pt x="69358" y="1246269"/>
                  </a:lnTo>
                  <a:cubicBezTo>
                    <a:pt x="67190" y="1241934"/>
                    <a:pt x="69358" y="1239767"/>
                    <a:pt x="73692" y="1237599"/>
                  </a:cubicBezTo>
                  <a:cubicBezTo>
                    <a:pt x="78027" y="1235432"/>
                    <a:pt x="82362" y="1237599"/>
                    <a:pt x="82362" y="1241934"/>
                  </a:cubicBezTo>
                  <a:cubicBezTo>
                    <a:pt x="84530" y="1246269"/>
                    <a:pt x="82362" y="1248436"/>
                    <a:pt x="78027" y="1250604"/>
                  </a:cubicBezTo>
                  <a:cubicBezTo>
                    <a:pt x="75860" y="1250604"/>
                    <a:pt x="71525" y="1248436"/>
                    <a:pt x="69358" y="1246269"/>
                  </a:cubicBezTo>
                  <a:lnTo>
                    <a:pt x="69358" y="1246269"/>
                  </a:lnTo>
                  <a:close/>
                  <a:moveTo>
                    <a:pt x="188566" y="1447839"/>
                  </a:moveTo>
                  <a:lnTo>
                    <a:pt x="188566" y="1447839"/>
                  </a:lnTo>
                  <a:cubicBezTo>
                    <a:pt x="186399" y="1445672"/>
                    <a:pt x="186399" y="1441337"/>
                    <a:pt x="190733" y="1439170"/>
                  </a:cubicBezTo>
                  <a:cubicBezTo>
                    <a:pt x="192901" y="1437002"/>
                    <a:pt x="197236" y="1437002"/>
                    <a:pt x="199403" y="1441337"/>
                  </a:cubicBezTo>
                  <a:cubicBezTo>
                    <a:pt x="201571" y="1443504"/>
                    <a:pt x="201571" y="1447839"/>
                    <a:pt x="197236" y="1450007"/>
                  </a:cubicBezTo>
                  <a:cubicBezTo>
                    <a:pt x="195068" y="1452174"/>
                    <a:pt x="190733" y="1452174"/>
                    <a:pt x="188566" y="1447839"/>
                  </a:cubicBezTo>
                  <a:lnTo>
                    <a:pt x="188566" y="1447839"/>
                  </a:lnTo>
                  <a:close/>
                  <a:moveTo>
                    <a:pt x="353290" y="1614731"/>
                  </a:moveTo>
                  <a:lnTo>
                    <a:pt x="353290" y="1614731"/>
                  </a:lnTo>
                  <a:cubicBezTo>
                    <a:pt x="351123" y="1612564"/>
                    <a:pt x="348955" y="1608229"/>
                    <a:pt x="351123" y="1606061"/>
                  </a:cubicBezTo>
                  <a:cubicBezTo>
                    <a:pt x="353290" y="1603894"/>
                    <a:pt x="357625" y="1601726"/>
                    <a:pt x="359793" y="1603894"/>
                  </a:cubicBezTo>
                  <a:cubicBezTo>
                    <a:pt x="361960" y="1606061"/>
                    <a:pt x="364127" y="1610396"/>
                    <a:pt x="361960" y="1612564"/>
                  </a:cubicBezTo>
                  <a:cubicBezTo>
                    <a:pt x="361960" y="1614731"/>
                    <a:pt x="357625" y="1616898"/>
                    <a:pt x="353290" y="1614731"/>
                  </a:cubicBezTo>
                  <a:lnTo>
                    <a:pt x="353290" y="1614731"/>
                  </a:lnTo>
                  <a:close/>
                  <a:moveTo>
                    <a:pt x="557028" y="1729604"/>
                  </a:moveTo>
                  <a:lnTo>
                    <a:pt x="557028" y="1729604"/>
                  </a:lnTo>
                  <a:cubicBezTo>
                    <a:pt x="552693" y="1727437"/>
                    <a:pt x="552693" y="1723102"/>
                    <a:pt x="552693" y="1720935"/>
                  </a:cubicBezTo>
                  <a:cubicBezTo>
                    <a:pt x="554861" y="1716600"/>
                    <a:pt x="559196" y="1716600"/>
                    <a:pt x="561363" y="1716600"/>
                  </a:cubicBezTo>
                  <a:cubicBezTo>
                    <a:pt x="565698" y="1718767"/>
                    <a:pt x="565698" y="1723102"/>
                    <a:pt x="565698" y="1725270"/>
                  </a:cubicBezTo>
                  <a:cubicBezTo>
                    <a:pt x="565698" y="1729604"/>
                    <a:pt x="561363" y="1731772"/>
                    <a:pt x="557028" y="1729604"/>
                  </a:cubicBezTo>
                  <a:lnTo>
                    <a:pt x="557028" y="1729604"/>
                  </a:lnTo>
                  <a:close/>
                  <a:moveTo>
                    <a:pt x="784608" y="1790292"/>
                  </a:moveTo>
                  <a:lnTo>
                    <a:pt x="784608" y="1790292"/>
                  </a:lnTo>
                  <a:cubicBezTo>
                    <a:pt x="780273" y="1790292"/>
                    <a:pt x="778106" y="1785957"/>
                    <a:pt x="778106" y="1781623"/>
                  </a:cubicBezTo>
                  <a:cubicBezTo>
                    <a:pt x="778106" y="1777288"/>
                    <a:pt x="782440" y="1775120"/>
                    <a:pt x="786775" y="1775120"/>
                  </a:cubicBezTo>
                  <a:cubicBezTo>
                    <a:pt x="791110" y="1775120"/>
                    <a:pt x="793278" y="1779455"/>
                    <a:pt x="793278" y="1783790"/>
                  </a:cubicBezTo>
                  <a:cubicBezTo>
                    <a:pt x="791110" y="1788125"/>
                    <a:pt x="788943" y="1790292"/>
                    <a:pt x="784608" y="1790292"/>
                  </a:cubicBezTo>
                  <a:lnTo>
                    <a:pt x="784608" y="1790292"/>
                  </a:lnTo>
                  <a:close/>
                  <a:moveTo>
                    <a:pt x="1018690" y="1790292"/>
                  </a:moveTo>
                  <a:lnTo>
                    <a:pt x="1018690" y="1790292"/>
                  </a:lnTo>
                  <a:cubicBezTo>
                    <a:pt x="1014355" y="1790292"/>
                    <a:pt x="1012187" y="1788125"/>
                    <a:pt x="1010020" y="1783790"/>
                  </a:cubicBezTo>
                  <a:cubicBezTo>
                    <a:pt x="1010020" y="1779455"/>
                    <a:pt x="1012187" y="1777288"/>
                    <a:pt x="1016522" y="1775120"/>
                  </a:cubicBezTo>
                  <a:cubicBezTo>
                    <a:pt x="1020857" y="1775120"/>
                    <a:pt x="1023025" y="1777288"/>
                    <a:pt x="1025192" y="1781623"/>
                  </a:cubicBezTo>
                  <a:cubicBezTo>
                    <a:pt x="1025192" y="1785957"/>
                    <a:pt x="1023025" y="1790292"/>
                    <a:pt x="1018690" y="1790292"/>
                  </a:cubicBezTo>
                  <a:lnTo>
                    <a:pt x="1018690" y="1790292"/>
                  </a:lnTo>
                  <a:close/>
                  <a:moveTo>
                    <a:pt x="1246269" y="1729604"/>
                  </a:moveTo>
                  <a:lnTo>
                    <a:pt x="1246269" y="1729604"/>
                  </a:lnTo>
                  <a:cubicBezTo>
                    <a:pt x="1241934" y="1731772"/>
                    <a:pt x="1239767" y="1729604"/>
                    <a:pt x="1237600" y="1725270"/>
                  </a:cubicBezTo>
                  <a:cubicBezTo>
                    <a:pt x="1235432" y="1720935"/>
                    <a:pt x="1237600" y="1718767"/>
                    <a:pt x="1241934" y="1716600"/>
                  </a:cubicBezTo>
                  <a:cubicBezTo>
                    <a:pt x="1246269" y="1714432"/>
                    <a:pt x="1248437" y="1716600"/>
                    <a:pt x="1250604" y="1720935"/>
                  </a:cubicBezTo>
                  <a:cubicBezTo>
                    <a:pt x="1250604" y="1723102"/>
                    <a:pt x="1248437" y="1727437"/>
                    <a:pt x="1246269" y="1729604"/>
                  </a:cubicBezTo>
                  <a:lnTo>
                    <a:pt x="1246269" y="1729604"/>
                  </a:lnTo>
                  <a:close/>
                  <a:moveTo>
                    <a:pt x="1447840" y="1610396"/>
                  </a:moveTo>
                  <a:lnTo>
                    <a:pt x="1447840" y="1610396"/>
                  </a:lnTo>
                  <a:cubicBezTo>
                    <a:pt x="1445672" y="1612564"/>
                    <a:pt x="1441338" y="1612564"/>
                    <a:pt x="1439170" y="1608229"/>
                  </a:cubicBezTo>
                  <a:cubicBezTo>
                    <a:pt x="1437003" y="1606061"/>
                    <a:pt x="1437003" y="1601726"/>
                    <a:pt x="1441338" y="1599559"/>
                  </a:cubicBezTo>
                  <a:cubicBezTo>
                    <a:pt x="1443505" y="1597391"/>
                    <a:pt x="1447840" y="1597391"/>
                    <a:pt x="1450007" y="1601726"/>
                  </a:cubicBezTo>
                  <a:cubicBezTo>
                    <a:pt x="1452175" y="1603894"/>
                    <a:pt x="1452175" y="1608229"/>
                    <a:pt x="1447840" y="1610396"/>
                  </a:cubicBezTo>
                  <a:lnTo>
                    <a:pt x="1447840" y="1610396"/>
                  </a:lnTo>
                  <a:close/>
                  <a:moveTo>
                    <a:pt x="1614732" y="1443504"/>
                  </a:moveTo>
                  <a:lnTo>
                    <a:pt x="1614732" y="1443504"/>
                  </a:lnTo>
                  <a:cubicBezTo>
                    <a:pt x="1612564" y="1445672"/>
                    <a:pt x="1608229" y="1447839"/>
                    <a:pt x="1606062" y="1445672"/>
                  </a:cubicBezTo>
                  <a:cubicBezTo>
                    <a:pt x="1603894" y="1443504"/>
                    <a:pt x="1601727" y="1439170"/>
                    <a:pt x="1603894" y="1437002"/>
                  </a:cubicBezTo>
                  <a:cubicBezTo>
                    <a:pt x="1606062" y="1434835"/>
                    <a:pt x="1610397" y="1432667"/>
                    <a:pt x="1612564" y="1434835"/>
                  </a:cubicBezTo>
                  <a:cubicBezTo>
                    <a:pt x="1614732" y="1437002"/>
                    <a:pt x="1616899" y="1441337"/>
                    <a:pt x="1614732" y="1443504"/>
                  </a:cubicBezTo>
                  <a:lnTo>
                    <a:pt x="1614732" y="1443504"/>
                  </a:lnTo>
                  <a:close/>
                  <a:moveTo>
                    <a:pt x="1729605" y="1241934"/>
                  </a:moveTo>
                  <a:lnTo>
                    <a:pt x="1729605" y="1241934"/>
                  </a:lnTo>
                  <a:cubicBezTo>
                    <a:pt x="1727438" y="1246269"/>
                    <a:pt x="1723103" y="1246269"/>
                    <a:pt x="1720935" y="1246269"/>
                  </a:cubicBezTo>
                  <a:cubicBezTo>
                    <a:pt x="1716600" y="1244101"/>
                    <a:pt x="1716600" y="1239767"/>
                    <a:pt x="1716600" y="1237599"/>
                  </a:cubicBezTo>
                  <a:cubicBezTo>
                    <a:pt x="1718768" y="1233264"/>
                    <a:pt x="1723103" y="1233264"/>
                    <a:pt x="1725270" y="1233264"/>
                  </a:cubicBezTo>
                  <a:cubicBezTo>
                    <a:pt x="1729605" y="1233264"/>
                    <a:pt x="1731773" y="1237599"/>
                    <a:pt x="1729605" y="1241934"/>
                  </a:cubicBezTo>
                  <a:lnTo>
                    <a:pt x="1729605" y="1241934"/>
                  </a:lnTo>
                  <a:close/>
                  <a:moveTo>
                    <a:pt x="1790293" y="1014354"/>
                  </a:moveTo>
                  <a:lnTo>
                    <a:pt x="1790293" y="1014354"/>
                  </a:lnTo>
                  <a:cubicBezTo>
                    <a:pt x="1790293" y="1018689"/>
                    <a:pt x="1785958" y="1020857"/>
                    <a:pt x="1781623" y="1020857"/>
                  </a:cubicBezTo>
                  <a:cubicBezTo>
                    <a:pt x="1777288" y="1020857"/>
                    <a:pt x="1775121" y="1016522"/>
                    <a:pt x="1775121" y="1012187"/>
                  </a:cubicBezTo>
                  <a:cubicBezTo>
                    <a:pt x="1775121" y="1007852"/>
                    <a:pt x="1779456" y="1005685"/>
                    <a:pt x="1783791" y="1005685"/>
                  </a:cubicBezTo>
                  <a:cubicBezTo>
                    <a:pt x="1788126" y="1007852"/>
                    <a:pt x="1790293" y="1010020"/>
                    <a:pt x="1790293" y="1014354"/>
                  </a:cubicBezTo>
                  <a:lnTo>
                    <a:pt x="1790293" y="1014354"/>
                  </a:lnTo>
                  <a:close/>
                  <a:moveTo>
                    <a:pt x="1790293" y="780273"/>
                  </a:moveTo>
                  <a:lnTo>
                    <a:pt x="1790293" y="780273"/>
                  </a:lnTo>
                  <a:cubicBezTo>
                    <a:pt x="1790293" y="784607"/>
                    <a:pt x="1788126" y="786775"/>
                    <a:pt x="1783791" y="788942"/>
                  </a:cubicBezTo>
                  <a:cubicBezTo>
                    <a:pt x="1779456" y="788942"/>
                    <a:pt x="1777288" y="786775"/>
                    <a:pt x="1775121" y="782440"/>
                  </a:cubicBezTo>
                  <a:cubicBezTo>
                    <a:pt x="1775121" y="778105"/>
                    <a:pt x="1777288" y="775938"/>
                    <a:pt x="1781623" y="773770"/>
                  </a:cubicBezTo>
                  <a:cubicBezTo>
                    <a:pt x="1785958" y="773770"/>
                    <a:pt x="1790293" y="775938"/>
                    <a:pt x="1790293" y="780273"/>
                  </a:cubicBezTo>
                  <a:lnTo>
                    <a:pt x="1790293" y="780273"/>
                  </a:lnTo>
                  <a:close/>
                  <a:moveTo>
                    <a:pt x="1729605" y="552693"/>
                  </a:moveTo>
                  <a:lnTo>
                    <a:pt x="1729605" y="552693"/>
                  </a:lnTo>
                  <a:cubicBezTo>
                    <a:pt x="1731773" y="557028"/>
                    <a:pt x="1729605" y="559195"/>
                    <a:pt x="1725270" y="561363"/>
                  </a:cubicBezTo>
                  <a:cubicBezTo>
                    <a:pt x="1720935" y="563530"/>
                    <a:pt x="1718768" y="561363"/>
                    <a:pt x="1716600" y="557028"/>
                  </a:cubicBezTo>
                  <a:cubicBezTo>
                    <a:pt x="1714433" y="552693"/>
                    <a:pt x="1716600" y="550526"/>
                    <a:pt x="1720935" y="548358"/>
                  </a:cubicBezTo>
                  <a:cubicBezTo>
                    <a:pt x="1723103" y="548358"/>
                    <a:pt x="1727438" y="550526"/>
                    <a:pt x="1729605" y="552693"/>
                  </a:cubicBezTo>
                  <a:lnTo>
                    <a:pt x="1729605" y="552693"/>
                  </a:lnTo>
                  <a:close/>
                  <a:moveTo>
                    <a:pt x="1610397" y="351123"/>
                  </a:moveTo>
                  <a:lnTo>
                    <a:pt x="1610397" y="351123"/>
                  </a:lnTo>
                  <a:cubicBezTo>
                    <a:pt x="1612564" y="353290"/>
                    <a:pt x="1612564" y="357625"/>
                    <a:pt x="1608229" y="359792"/>
                  </a:cubicBezTo>
                  <a:cubicBezTo>
                    <a:pt x="1606062" y="361960"/>
                    <a:pt x="1601727" y="361960"/>
                    <a:pt x="1599559" y="357625"/>
                  </a:cubicBezTo>
                  <a:cubicBezTo>
                    <a:pt x="1597392" y="355458"/>
                    <a:pt x="1597392" y="351123"/>
                    <a:pt x="1601727" y="348955"/>
                  </a:cubicBezTo>
                  <a:cubicBezTo>
                    <a:pt x="1603894" y="346788"/>
                    <a:pt x="1608229" y="346788"/>
                    <a:pt x="1610397" y="351123"/>
                  </a:cubicBezTo>
                  <a:lnTo>
                    <a:pt x="1610397" y="351123"/>
                  </a:lnTo>
                  <a:close/>
                  <a:moveTo>
                    <a:pt x="1443505" y="184231"/>
                  </a:moveTo>
                  <a:lnTo>
                    <a:pt x="1443505" y="184231"/>
                  </a:lnTo>
                  <a:cubicBezTo>
                    <a:pt x="1445672" y="186398"/>
                    <a:pt x="1447840" y="190733"/>
                    <a:pt x="1445672" y="192901"/>
                  </a:cubicBezTo>
                  <a:cubicBezTo>
                    <a:pt x="1443505" y="195068"/>
                    <a:pt x="1439170" y="197236"/>
                    <a:pt x="1437003" y="195068"/>
                  </a:cubicBezTo>
                  <a:cubicBezTo>
                    <a:pt x="1434835" y="192901"/>
                    <a:pt x="1432668" y="188566"/>
                    <a:pt x="1434835" y="186398"/>
                  </a:cubicBezTo>
                  <a:cubicBezTo>
                    <a:pt x="1437003" y="182064"/>
                    <a:pt x="1441338" y="182064"/>
                    <a:pt x="1443505" y="184231"/>
                  </a:cubicBezTo>
                  <a:lnTo>
                    <a:pt x="1443505" y="184231"/>
                  </a:lnTo>
                  <a:close/>
                  <a:moveTo>
                    <a:pt x="1241934" y="67190"/>
                  </a:moveTo>
                  <a:lnTo>
                    <a:pt x="1241934" y="67190"/>
                  </a:lnTo>
                  <a:cubicBezTo>
                    <a:pt x="1246269" y="69358"/>
                    <a:pt x="1246269" y="73692"/>
                    <a:pt x="1246269" y="75860"/>
                  </a:cubicBezTo>
                  <a:cubicBezTo>
                    <a:pt x="1244102" y="80195"/>
                    <a:pt x="1239767" y="80195"/>
                    <a:pt x="1237600" y="80195"/>
                  </a:cubicBezTo>
                  <a:cubicBezTo>
                    <a:pt x="1233265" y="78027"/>
                    <a:pt x="1233265" y="73692"/>
                    <a:pt x="1233265" y="71525"/>
                  </a:cubicBezTo>
                  <a:cubicBezTo>
                    <a:pt x="1233265" y="69358"/>
                    <a:pt x="1237600" y="67190"/>
                    <a:pt x="1241934" y="67190"/>
                  </a:cubicBezTo>
                  <a:lnTo>
                    <a:pt x="1241934" y="67190"/>
                  </a:lnTo>
                  <a:close/>
                  <a:moveTo>
                    <a:pt x="1014355" y="8670"/>
                  </a:moveTo>
                  <a:lnTo>
                    <a:pt x="1014355" y="8670"/>
                  </a:lnTo>
                  <a:cubicBezTo>
                    <a:pt x="1018690" y="8670"/>
                    <a:pt x="1020857" y="13005"/>
                    <a:pt x="1020857" y="17339"/>
                  </a:cubicBezTo>
                  <a:cubicBezTo>
                    <a:pt x="1020857" y="21674"/>
                    <a:pt x="1016522" y="23842"/>
                    <a:pt x="1012187" y="23842"/>
                  </a:cubicBezTo>
                  <a:cubicBezTo>
                    <a:pt x="1007853" y="23842"/>
                    <a:pt x="1005685" y="19507"/>
                    <a:pt x="1005685" y="15172"/>
                  </a:cubicBezTo>
                  <a:cubicBezTo>
                    <a:pt x="1007853" y="10837"/>
                    <a:pt x="1010020" y="6502"/>
                    <a:pt x="1014355" y="8670"/>
                  </a:cubicBezTo>
                  <a:lnTo>
                    <a:pt x="1014355" y="8670"/>
                  </a:lnTo>
                  <a:close/>
                  <a:moveTo>
                    <a:pt x="667567" y="30344"/>
                  </a:moveTo>
                  <a:lnTo>
                    <a:pt x="667567" y="30344"/>
                  </a:lnTo>
                  <a:cubicBezTo>
                    <a:pt x="671902" y="30344"/>
                    <a:pt x="674069" y="32511"/>
                    <a:pt x="676237" y="34679"/>
                  </a:cubicBezTo>
                  <a:cubicBezTo>
                    <a:pt x="676237" y="39014"/>
                    <a:pt x="674069" y="41181"/>
                    <a:pt x="671902" y="43348"/>
                  </a:cubicBezTo>
                  <a:cubicBezTo>
                    <a:pt x="667567" y="43348"/>
                    <a:pt x="665399" y="41181"/>
                    <a:pt x="663232" y="39014"/>
                  </a:cubicBezTo>
                  <a:cubicBezTo>
                    <a:pt x="661065" y="36846"/>
                    <a:pt x="663232" y="32511"/>
                    <a:pt x="667567" y="30344"/>
                  </a:cubicBezTo>
                  <a:lnTo>
                    <a:pt x="667567" y="30344"/>
                  </a:lnTo>
                  <a:close/>
                  <a:moveTo>
                    <a:pt x="450824" y="121376"/>
                  </a:moveTo>
                  <a:lnTo>
                    <a:pt x="450824" y="121376"/>
                  </a:lnTo>
                  <a:cubicBezTo>
                    <a:pt x="455159" y="119208"/>
                    <a:pt x="457327" y="121376"/>
                    <a:pt x="459494" y="123543"/>
                  </a:cubicBezTo>
                  <a:cubicBezTo>
                    <a:pt x="461662" y="127878"/>
                    <a:pt x="459494" y="130045"/>
                    <a:pt x="457327" y="132213"/>
                  </a:cubicBezTo>
                  <a:cubicBezTo>
                    <a:pt x="452992" y="134380"/>
                    <a:pt x="450824" y="132213"/>
                    <a:pt x="448657" y="130045"/>
                  </a:cubicBezTo>
                  <a:cubicBezTo>
                    <a:pt x="444322" y="127878"/>
                    <a:pt x="446490" y="123543"/>
                    <a:pt x="450824" y="121376"/>
                  </a:cubicBezTo>
                  <a:lnTo>
                    <a:pt x="450824" y="121376"/>
                  </a:lnTo>
                  <a:close/>
                  <a:moveTo>
                    <a:pt x="264426" y="264426"/>
                  </a:moveTo>
                  <a:lnTo>
                    <a:pt x="264426" y="264426"/>
                  </a:lnTo>
                  <a:cubicBezTo>
                    <a:pt x="266593" y="262258"/>
                    <a:pt x="270928" y="262258"/>
                    <a:pt x="275263" y="264426"/>
                  </a:cubicBezTo>
                  <a:cubicBezTo>
                    <a:pt x="277430" y="266593"/>
                    <a:pt x="277430" y="270928"/>
                    <a:pt x="275263" y="275263"/>
                  </a:cubicBezTo>
                  <a:cubicBezTo>
                    <a:pt x="273096" y="277430"/>
                    <a:pt x="268761" y="277430"/>
                    <a:pt x="264426" y="275263"/>
                  </a:cubicBezTo>
                  <a:cubicBezTo>
                    <a:pt x="260091" y="270928"/>
                    <a:pt x="260091" y="266593"/>
                    <a:pt x="264426" y="264426"/>
                  </a:cubicBezTo>
                  <a:lnTo>
                    <a:pt x="264426" y="264426"/>
                  </a:lnTo>
                  <a:close/>
                  <a:moveTo>
                    <a:pt x="121376" y="450824"/>
                  </a:moveTo>
                  <a:lnTo>
                    <a:pt x="121376" y="450824"/>
                  </a:lnTo>
                  <a:cubicBezTo>
                    <a:pt x="123543" y="446489"/>
                    <a:pt x="127878" y="446489"/>
                    <a:pt x="130045" y="448657"/>
                  </a:cubicBezTo>
                  <a:cubicBezTo>
                    <a:pt x="134380" y="450824"/>
                    <a:pt x="134380" y="455159"/>
                    <a:pt x="132213" y="457326"/>
                  </a:cubicBezTo>
                  <a:cubicBezTo>
                    <a:pt x="130045" y="461661"/>
                    <a:pt x="125711" y="461661"/>
                    <a:pt x="123543" y="459494"/>
                  </a:cubicBezTo>
                  <a:cubicBezTo>
                    <a:pt x="119208" y="457326"/>
                    <a:pt x="119208" y="452992"/>
                    <a:pt x="121376" y="450824"/>
                  </a:cubicBezTo>
                  <a:lnTo>
                    <a:pt x="121376" y="450824"/>
                  </a:lnTo>
                  <a:close/>
                  <a:moveTo>
                    <a:pt x="30344" y="667567"/>
                  </a:moveTo>
                  <a:lnTo>
                    <a:pt x="30344" y="667567"/>
                  </a:lnTo>
                  <a:cubicBezTo>
                    <a:pt x="30344" y="663232"/>
                    <a:pt x="34679" y="661064"/>
                    <a:pt x="39014" y="663232"/>
                  </a:cubicBezTo>
                  <a:cubicBezTo>
                    <a:pt x="43348" y="663232"/>
                    <a:pt x="45516" y="667567"/>
                    <a:pt x="43348" y="671901"/>
                  </a:cubicBezTo>
                  <a:cubicBezTo>
                    <a:pt x="43348" y="676236"/>
                    <a:pt x="39014" y="678404"/>
                    <a:pt x="34679" y="676236"/>
                  </a:cubicBezTo>
                  <a:cubicBezTo>
                    <a:pt x="32511" y="674069"/>
                    <a:pt x="30344" y="669734"/>
                    <a:pt x="30344" y="667567"/>
                  </a:cubicBezTo>
                  <a:lnTo>
                    <a:pt x="30344" y="667567"/>
                  </a:lnTo>
                  <a:close/>
                  <a:moveTo>
                    <a:pt x="0" y="899481"/>
                  </a:moveTo>
                  <a:lnTo>
                    <a:pt x="0" y="899481"/>
                  </a:lnTo>
                  <a:cubicBezTo>
                    <a:pt x="0" y="895146"/>
                    <a:pt x="2167" y="892979"/>
                    <a:pt x="6502" y="892979"/>
                  </a:cubicBezTo>
                  <a:cubicBezTo>
                    <a:pt x="10837" y="892979"/>
                    <a:pt x="13005" y="895146"/>
                    <a:pt x="13005" y="899481"/>
                  </a:cubicBezTo>
                  <a:cubicBezTo>
                    <a:pt x="13005" y="903816"/>
                    <a:pt x="10837" y="905983"/>
                    <a:pt x="6502" y="905983"/>
                  </a:cubicBezTo>
                  <a:cubicBezTo>
                    <a:pt x="4335" y="905983"/>
                    <a:pt x="0" y="903816"/>
                    <a:pt x="0" y="899481"/>
                  </a:cubicBezTo>
                  <a:lnTo>
                    <a:pt x="0" y="899481"/>
                  </a:lnTo>
                  <a:close/>
                  <a:moveTo>
                    <a:pt x="30344" y="1131395"/>
                  </a:moveTo>
                  <a:lnTo>
                    <a:pt x="30344" y="1131395"/>
                  </a:lnTo>
                  <a:cubicBezTo>
                    <a:pt x="30344" y="1127061"/>
                    <a:pt x="32511" y="1124893"/>
                    <a:pt x="34679" y="1122726"/>
                  </a:cubicBezTo>
                  <a:cubicBezTo>
                    <a:pt x="39014" y="1122726"/>
                    <a:pt x="41181" y="1124893"/>
                    <a:pt x="43348" y="1127061"/>
                  </a:cubicBezTo>
                  <a:cubicBezTo>
                    <a:pt x="43348" y="1131395"/>
                    <a:pt x="41181" y="1133563"/>
                    <a:pt x="39014" y="1135730"/>
                  </a:cubicBezTo>
                  <a:cubicBezTo>
                    <a:pt x="36846" y="1137898"/>
                    <a:pt x="32511" y="1135730"/>
                    <a:pt x="30344" y="1131395"/>
                  </a:cubicBezTo>
                  <a:lnTo>
                    <a:pt x="30344" y="1131395"/>
                  </a:lnTo>
                  <a:close/>
                  <a:moveTo>
                    <a:pt x="121376" y="1348138"/>
                  </a:moveTo>
                  <a:lnTo>
                    <a:pt x="121376" y="1348138"/>
                  </a:lnTo>
                  <a:cubicBezTo>
                    <a:pt x="119208" y="1343803"/>
                    <a:pt x="121376" y="1341636"/>
                    <a:pt x="123543" y="1339468"/>
                  </a:cubicBezTo>
                  <a:cubicBezTo>
                    <a:pt x="127878" y="1337301"/>
                    <a:pt x="130045" y="1339468"/>
                    <a:pt x="132213" y="1341636"/>
                  </a:cubicBezTo>
                  <a:cubicBezTo>
                    <a:pt x="134380" y="1345970"/>
                    <a:pt x="132213" y="1348138"/>
                    <a:pt x="130045" y="1350305"/>
                  </a:cubicBezTo>
                  <a:cubicBezTo>
                    <a:pt x="127878" y="1352473"/>
                    <a:pt x="123543" y="1352473"/>
                    <a:pt x="121376" y="1348138"/>
                  </a:cubicBezTo>
                  <a:lnTo>
                    <a:pt x="121376" y="1348138"/>
                  </a:lnTo>
                  <a:close/>
                  <a:moveTo>
                    <a:pt x="264426" y="1534536"/>
                  </a:moveTo>
                  <a:lnTo>
                    <a:pt x="264426" y="1534536"/>
                  </a:lnTo>
                  <a:cubicBezTo>
                    <a:pt x="262258" y="1532369"/>
                    <a:pt x="262258" y="1528034"/>
                    <a:pt x="264426" y="1523699"/>
                  </a:cubicBezTo>
                  <a:cubicBezTo>
                    <a:pt x="266593" y="1521532"/>
                    <a:pt x="270928" y="1521532"/>
                    <a:pt x="275263" y="1523699"/>
                  </a:cubicBezTo>
                  <a:cubicBezTo>
                    <a:pt x="277430" y="1525867"/>
                    <a:pt x="277430" y="1530201"/>
                    <a:pt x="275263" y="1534536"/>
                  </a:cubicBezTo>
                  <a:cubicBezTo>
                    <a:pt x="270928" y="1536704"/>
                    <a:pt x="266593" y="1536704"/>
                    <a:pt x="264426" y="1534536"/>
                  </a:cubicBezTo>
                  <a:lnTo>
                    <a:pt x="264426" y="1534536"/>
                  </a:lnTo>
                  <a:close/>
                  <a:moveTo>
                    <a:pt x="450824" y="1677586"/>
                  </a:moveTo>
                  <a:lnTo>
                    <a:pt x="450824" y="1677586"/>
                  </a:lnTo>
                  <a:cubicBezTo>
                    <a:pt x="446490" y="1675419"/>
                    <a:pt x="446490" y="1671084"/>
                    <a:pt x="448657" y="1668917"/>
                  </a:cubicBezTo>
                  <a:cubicBezTo>
                    <a:pt x="450824" y="1664582"/>
                    <a:pt x="455159" y="1664582"/>
                    <a:pt x="457327" y="1666749"/>
                  </a:cubicBezTo>
                  <a:cubicBezTo>
                    <a:pt x="461662" y="1668917"/>
                    <a:pt x="461662" y="1673251"/>
                    <a:pt x="459494" y="1675419"/>
                  </a:cubicBezTo>
                  <a:cubicBezTo>
                    <a:pt x="457327" y="1677586"/>
                    <a:pt x="452992" y="1679754"/>
                    <a:pt x="450824" y="1677586"/>
                  </a:cubicBezTo>
                  <a:lnTo>
                    <a:pt x="450824" y="1677586"/>
                  </a:lnTo>
                  <a:close/>
                  <a:moveTo>
                    <a:pt x="667567" y="1766451"/>
                  </a:moveTo>
                  <a:lnTo>
                    <a:pt x="667567" y="1766451"/>
                  </a:lnTo>
                  <a:cubicBezTo>
                    <a:pt x="663232" y="1766451"/>
                    <a:pt x="661065" y="1762116"/>
                    <a:pt x="663232" y="1757781"/>
                  </a:cubicBezTo>
                  <a:cubicBezTo>
                    <a:pt x="663232" y="1753446"/>
                    <a:pt x="667567" y="1751279"/>
                    <a:pt x="671902" y="1753446"/>
                  </a:cubicBezTo>
                  <a:cubicBezTo>
                    <a:pt x="676237" y="1753446"/>
                    <a:pt x="678404" y="1757781"/>
                    <a:pt x="676237" y="1762116"/>
                  </a:cubicBezTo>
                  <a:cubicBezTo>
                    <a:pt x="674069" y="1766451"/>
                    <a:pt x="669734" y="1768618"/>
                    <a:pt x="667567" y="1766451"/>
                  </a:cubicBezTo>
                  <a:lnTo>
                    <a:pt x="667567" y="1766451"/>
                  </a:lnTo>
                  <a:close/>
                  <a:moveTo>
                    <a:pt x="899481" y="1798962"/>
                  </a:moveTo>
                  <a:lnTo>
                    <a:pt x="899481" y="1798962"/>
                  </a:lnTo>
                  <a:cubicBezTo>
                    <a:pt x="895146" y="1798962"/>
                    <a:pt x="892979" y="1796795"/>
                    <a:pt x="892979" y="1792460"/>
                  </a:cubicBezTo>
                  <a:cubicBezTo>
                    <a:pt x="892979" y="1788125"/>
                    <a:pt x="895146" y="1785957"/>
                    <a:pt x="899481" y="1785957"/>
                  </a:cubicBezTo>
                  <a:cubicBezTo>
                    <a:pt x="903816" y="1785957"/>
                    <a:pt x="905984" y="1788125"/>
                    <a:pt x="905984" y="1792460"/>
                  </a:cubicBezTo>
                  <a:cubicBezTo>
                    <a:pt x="905984" y="1794627"/>
                    <a:pt x="903816" y="1798962"/>
                    <a:pt x="899481" y="1798962"/>
                  </a:cubicBezTo>
                  <a:lnTo>
                    <a:pt x="899481" y="1798962"/>
                  </a:lnTo>
                  <a:close/>
                  <a:moveTo>
                    <a:pt x="1131396" y="1766451"/>
                  </a:moveTo>
                  <a:lnTo>
                    <a:pt x="1131396" y="1766451"/>
                  </a:lnTo>
                  <a:cubicBezTo>
                    <a:pt x="1127061" y="1766451"/>
                    <a:pt x="1124894" y="1764283"/>
                    <a:pt x="1122726" y="1762116"/>
                  </a:cubicBezTo>
                  <a:cubicBezTo>
                    <a:pt x="1122726" y="1757781"/>
                    <a:pt x="1124894" y="1755613"/>
                    <a:pt x="1127061" y="1753446"/>
                  </a:cubicBezTo>
                  <a:cubicBezTo>
                    <a:pt x="1131396" y="1753446"/>
                    <a:pt x="1133563" y="1755613"/>
                    <a:pt x="1135731" y="1757781"/>
                  </a:cubicBezTo>
                  <a:cubicBezTo>
                    <a:pt x="1137898" y="1762116"/>
                    <a:pt x="1135731" y="1766451"/>
                    <a:pt x="1131396" y="1766451"/>
                  </a:cubicBezTo>
                  <a:lnTo>
                    <a:pt x="1131396" y="1766451"/>
                  </a:lnTo>
                  <a:close/>
                  <a:moveTo>
                    <a:pt x="1348138" y="1677586"/>
                  </a:moveTo>
                  <a:lnTo>
                    <a:pt x="1348138" y="1677586"/>
                  </a:lnTo>
                  <a:cubicBezTo>
                    <a:pt x="1343803" y="1679754"/>
                    <a:pt x="1341636" y="1677586"/>
                    <a:pt x="1339469" y="1675419"/>
                  </a:cubicBezTo>
                  <a:cubicBezTo>
                    <a:pt x="1337301" y="1671084"/>
                    <a:pt x="1339469" y="1668917"/>
                    <a:pt x="1341636" y="1666749"/>
                  </a:cubicBezTo>
                  <a:cubicBezTo>
                    <a:pt x="1345971" y="1664582"/>
                    <a:pt x="1348138" y="1666749"/>
                    <a:pt x="1350306" y="1668917"/>
                  </a:cubicBezTo>
                  <a:cubicBezTo>
                    <a:pt x="1352473" y="1671084"/>
                    <a:pt x="1352473" y="1675419"/>
                    <a:pt x="1348138" y="1677586"/>
                  </a:cubicBezTo>
                  <a:lnTo>
                    <a:pt x="1348138" y="1677586"/>
                  </a:lnTo>
                  <a:close/>
                  <a:moveTo>
                    <a:pt x="1534537" y="1534536"/>
                  </a:moveTo>
                  <a:lnTo>
                    <a:pt x="1534537" y="1534536"/>
                  </a:lnTo>
                  <a:cubicBezTo>
                    <a:pt x="1532369" y="1536704"/>
                    <a:pt x="1528035" y="1536704"/>
                    <a:pt x="1523700" y="1534536"/>
                  </a:cubicBezTo>
                  <a:cubicBezTo>
                    <a:pt x="1521532" y="1532369"/>
                    <a:pt x="1521532" y="1528034"/>
                    <a:pt x="1523700" y="1523699"/>
                  </a:cubicBezTo>
                  <a:cubicBezTo>
                    <a:pt x="1525867" y="1521532"/>
                    <a:pt x="1530202" y="1521532"/>
                    <a:pt x="1534537" y="1523699"/>
                  </a:cubicBezTo>
                  <a:cubicBezTo>
                    <a:pt x="1536704" y="1528034"/>
                    <a:pt x="1536704" y="1532369"/>
                    <a:pt x="1534537" y="1534536"/>
                  </a:cubicBezTo>
                  <a:lnTo>
                    <a:pt x="1534537" y="1534536"/>
                  </a:lnTo>
                  <a:close/>
                  <a:moveTo>
                    <a:pt x="1677587" y="1348138"/>
                  </a:moveTo>
                  <a:lnTo>
                    <a:pt x="1677587" y="1348138"/>
                  </a:lnTo>
                  <a:cubicBezTo>
                    <a:pt x="1675419" y="1352473"/>
                    <a:pt x="1671085" y="1352473"/>
                    <a:pt x="1668917" y="1350305"/>
                  </a:cubicBezTo>
                  <a:cubicBezTo>
                    <a:pt x="1664582" y="1348138"/>
                    <a:pt x="1664582" y="1343803"/>
                    <a:pt x="1666750" y="1341636"/>
                  </a:cubicBezTo>
                  <a:cubicBezTo>
                    <a:pt x="1668917" y="1337301"/>
                    <a:pt x="1673252" y="1337301"/>
                    <a:pt x="1675419" y="1339468"/>
                  </a:cubicBezTo>
                  <a:cubicBezTo>
                    <a:pt x="1677587" y="1341636"/>
                    <a:pt x="1679754" y="1345970"/>
                    <a:pt x="1677587" y="1348138"/>
                  </a:cubicBezTo>
                  <a:lnTo>
                    <a:pt x="1677587" y="1348138"/>
                  </a:lnTo>
                  <a:close/>
                  <a:moveTo>
                    <a:pt x="1766451" y="1131395"/>
                  </a:moveTo>
                  <a:lnTo>
                    <a:pt x="1766451" y="1131395"/>
                  </a:lnTo>
                  <a:cubicBezTo>
                    <a:pt x="1766451" y="1135730"/>
                    <a:pt x="1762116" y="1137898"/>
                    <a:pt x="1757782" y="1135730"/>
                  </a:cubicBezTo>
                  <a:cubicBezTo>
                    <a:pt x="1753447" y="1135730"/>
                    <a:pt x="1751279" y="1131395"/>
                    <a:pt x="1753447" y="1127061"/>
                  </a:cubicBezTo>
                  <a:cubicBezTo>
                    <a:pt x="1753447" y="1122726"/>
                    <a:pt x="1757782" y="1120558"/>
                    <a:pt x="1762116" y="1122726"/>
                  </a:cubicBezTo>
                  <a:cubicBezTo>
                    <a:pt x="1766451" y="1124893"/>
                    <a:pt x="1768619" y="1127061"/>
                    <a:pt x="1766451" y="1131395"/>
                  </a:cubicBezTo>
                  <a:lnTo>
                    <a:pt x="1766451" y="1131395"/>
                  </a:lnTo>
                  <a:close/>
                  <a:moveTo>
                    <a:pt x="1798963" y="899481"/>
                  </a:moveTo>
                  <a:lnTo>
                    <a:pt x="1798963" y="899481"/>
                  </a:lnTo>
                  <a:cubicBezTo>
                    <a:pt x="1798963" y="903816"/>
                    <a:pt x="1796795" y="905983"/>
                    <a:pt x="1792460" y="905983"/>
                  </a:cubicBezTo>
                  <a:cubicBezTo>
                    <a:pt x="1788126" y="905983"/>
                    <a:pt x="1785958" y="903816"/>
                    <a:pt x="1785958" y="899481"/>
                  </a:cubicBezTo>
                  <a:cubicBezTo>
                    <a:pt x="1785958" y="895146"/>
                    <a:pt x="1788126" y="892979"/>
                    <a:pt x="1792460" y="892979"/>
                  </a:cubicBezTo>
                  <a:cubicBezTo>
                    <a:pt x="1794628" y="892979"/>
                    <a:pt x="1798963" y="895146"/>
                    <a:pt x="1798963" y="899481"/>
                  </a:cubicBezTo>
                  <a:lnTo>
                    <a:pt x="1798963" y="899481"/>
                  </a:lnTo>
                  <a:close/>
                  <a:moveTo>
                    <a:pt x="1766451" y="667567"/>
                  </a:moveTo>
                  <a:lnTo>
                    <a:pt x="1766451" y="667567"/>
                  </a:lnTo>
                  <a:cubicBezTo>
                    <a:pt x="1766451" y="671901"/>
                    <a:pt x="1764284" y="674069"/>
                    <a:pt x="1762116" y="676236"/>
                  </a:cubicBezTo>
                  <a:cubicBezTo>
                    <a:pt x="1757782" y="676236"/>
                    <a:pt x="1755614" y="674069"/>
                    <a:pt x="1753447" y="671901"/>
                  </a:cubicBezTo>
                  <a:cubicBezTo>
                    <a:pt x="1753447" y="667567"/>
                    <a:pt x="1755614" y="665399"/>
                    <a:pt x="1757782" y="663232"/>
                  </a:cubicBezTo>
                  <a:cubicBezTo>
                    <a:pt x="1762116" y="661064"/>
                    <a:pt x="1766451" y="663232"/>
                    <a:pt x="1766451" y="667567"/>
                  </a:cubicBezTo>
                  <a:lnTo>
                    <a:pt x="1766451" y="667567"/>
                  </a:lnTo>
                  <a:close/>
                  <a:moveTo>
                    <a:pt x="1677587" y="450824"/>
                  </a:moveTo>
                  <a:lnTo>
                    <a:pt x="1677587" y="450824"/>
                  </a:lnTo>
                  <a:cubicBezTo>
                    <a:pt x="1679754" y="455159"/>
                    <a:pt x="1677587" y="457326"/>
                    <a:pt x="1675419" y="459494"/>
                  </a:cubicBezTo>
                  <a:cubicBezTo>
                    <a:pt x="1671085" y="461661"/>
                    <a:pt x="1668917" y="459494"/>
                    <a:pt x="1666750" y="457326"/>
                  </a:cubicBezTo>
                  <a:cubicBezTo>
                    <a:pt x="1664582" y="452992"/>
                    <a:pt x="1666750" y="450824"/>
                    <a:pt x="1668917" y="448657"/>
                  </a:cubicBezTo>
                  <a:cubicBezTo>
                    <a:pt x="1671085" y="444322"/>
                    <a:pt x="1675419" y="446489"/>
                    <a:pt x="1677587" y="450824"/>
                  </a:cubicBezTo>
                  <a:lnTo>
                    <a:pt x="1677587" y="450824"/>
                  </a:lnTo>
                  <a:close/>
                  <a:moveTo>
                    <a:pt x="1534537" y="264426"/>
                  </a:moveTo>
                  <a:lnTo>
                    <a:pt x="1534537" y="264426"/>
                  </a:lnTo>
                  <a:cubicBezTo>
                    <a:pt x="1536704" y="266593"/>
                    <a:pt x="1536704" y="270928"/>
                    <a:pt x="1534537" y="275263"/>
                  </a:cubicBezTo>
                  <a:cubicBezTo>
                    <a:pt x="1532369" y="277430"/>
                    <a:pt x="1528035" y="277430"/>
                    <a:pt x="1523700" y="275263"/>
                  </a:cubicBezTo>
                  <a:cubicBezTo>
                    <a:pt x="1521532" y="273095"/>
                    <a:pt x="1521532" y="268761"/>
                    <a:pt x="1523700" y="264426"/>
                  </a:cubicBezTo>
                  <a:cubicBezTo>
                    <a:pt x="1528035" y="260091"/>
                    <a:pt x="1532369" y="260091"/>
                    <a:pt x="1534537" y="264426"/>
                  </a:cubicBezTo>
                  <a:lnTo>
                    <a:pt x="1534537" y="264426"/>
                  </a:lnTo>
                  <a:close/>
                  <a:moveTo>
                    <a:pt x="1348138" y="121376"/>
                  </a:moveTo>
                  <a:lnTo>
                    <a:pt x="1348138" y="121376"/>
                  </a:lnTo>
                  <a:cubicBezTo>
                    <a:pt x="1352473" y="123543"/>
                    <a:pt x="1352473" y="127878"/>
                    <a:pt x="1350306" y="130045"/>
                  </a:cubicBezTo>
                  <a:cubicBezTo>
                    <a:pt x="1348138" y="134380"/>
                    <a:pt x="1343803" y="134380"/>
                    <a:pt x="1341636" y="132213"/>
                  </a:cubicBezTo>
                  <a:cubicBezTo>
                    <a:pt x="1337301" y="130045"/>
                    <a:pt x="1337301" y="125711"/>
                    <a:pt x="1339469" y="123543"/>
                  </a:cubicBezTo>
                  <a:cubicBezTo>
                    <a:pt x="1341636" y="119208"/>
                    <a:pt x="1345971" y="119208"/>
                    <a:pt x="1348138" y="121376"/>
                  </a:cubicBezTo>
                  <a:lnTo>
                    <a:pt x="1348138" y="121376"/>
                  </a:lnTo>
                  <a:close/>
                  <a:moveTo>
                    <a:pt x="1131396" y="30344"/>
                  </a:moveTo>
                  <a:lnTo>
                    <a:pt x="1131396" y="30344"/>
                  </a:lnTo>
                  <a:cubicBezTo>
                    <a:pt x="1135731" y="30344"/>
                    <a:pt x="1137898" y="34679"/>
                    <a:pt x="1135731" y="39014"/>
                  </a:cubicBezTo>
                  <a:cubicBezTo>
                    <a:pt x="1135731" y="43348"/>
                    <a:pt x="1131396" y="45516"/>
                    <a:pt x="1127061" y="43348"/>
                  </a:cubicBezTo>
                  <a:cubicBezTo>
                    <a:pt x="1122726" y="43348"/>
                    <a:pt x="1120559" y="39014"/>
                    <a:pt x="1122726" y="34679"/>
                  </a:cubicBezTo>
                  <a:cubicBezTo>
                    <a:pt x="1124894" y="32511"/>
                    <a:pt x="1127061" y="30344"/>
                    <a:pt x="1131396" y="30344"/>
                  </a:cubicBezTo>
                  <a:close/>
                </a:path>
              </a:pathLst>
            </a:custGeom>
            <a:solidFill>
              <a:srgbClr val="A07734"/>
            </a:solidFill>
            <a:ln w="216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grpSp>
      <p:grpSp>
        <p:nvGrpSpPr>
          <p:cNvPr id="104" name="组合 103">
            <a:extLst>
              <a:ext uri="{FF2B5EF4-FFF2-40B4-BE49-F238E27FC236}">
                <a16:creationId xmlns:a16="http://schemas.microsoft.com/office/drawing/2014/main" id="{50E0FD5D-FEB6-434D-8B8A-9875C7CB0295}"/>
              </a:ext>
            </a:extLst>
          </p:cNvPr>
          <p:cNvGrpSpPr/>
          <p:nvPr/>
        </p:nvGrpSpPr>
        <p:grpSpPr>
          <a:xfrm>
            <a:off x="6232642" y="3937249"/>
            <a:ext cx="2477090" cy="2391670"/>
            <a:chOff x="4345450" y="3667671"/>
            <a:chExt cx="2913576" cy="2813104"/>
          </a:xfrm>
          <a:effectLst>
            <a:outerShdw blurRad="482600" dist="381000" dir="4200000" sx="96000" sy="96000" algn="tl" rotWithShape="0">
              <a:srgbClr val="AF7A2B">
                <a:alpha val="31000"/>
              </a:srgbClr>
            </a:outerShdw>
          </a:effectLst>
        </p:grpSpPr>
        <p:sp>
          <p:nvSpPr>
            <p:cNvPr id="105" name="任意多边形: 形状 523">
              <a:extLst>
                <a:ext uri="{FF2B5EF4-FFF2-40B4-BE49-F238E27FC236}">
                  <a16:creationId xmlns:a16="http://schemas.microsoft.com/office/drawing/2014/main" id="{8E7AD457-AA55-4123-8ECB-DFE03DBC4475}"/>
                </a:ext>
              </a:extLst>
            </p:cNvPr>
            <p:cNvSpPr/>
            <p:nvPr/>
          </p:nvSpPr>
          <p:spPr>
            <a:xfrm>
              <a:off x="4345450" y="3667671"/>
              <a:ext cx="2913576" cy="2813104"/>
            </a:xfrm>
            <a:custGeom>
              <a:avLst/>
              <a:gdLst>
                <a:gd name="connsiteX0" fmla="*/ 1025192 w 1508527"/>
                <a:gd name="connsiteY0" fmla="*/ 110539 h 1456508"/>
                <a:gd name="connsiteX1" fmla="*/ 973174 w 1508527"/>
                <a:gd name="connsiteY1" fmla="*/ 123543 h 1456508"/>
                <a:gd name="connsiteX2" fmla="*/ 916821 w 1508527"/>
                <a:gd name="connsiteY2" fmla="*/ 125711 h 1456508"/>
                <a:gd name="connsiteX3" fmla="*/ 927658 w 1508527"/>
                <a:gd name="connsiteY3" fmla="*/ 119208 h 1456508"/>
                <a:gd name="connsiteX4" fmla="*/ 962337 w 1508527"/>
                <a:gd name="connsiteY4" fmla="*/ 106204 h 1456508"/>
                <a:gd name="connsiteX5" fmla="*/ 992681 w 1508527"/>
                <a:gd name="connsiteY5" fmla="*/ 106204 h 1456508"/>
                <a:gd name="connsiteX6" fmla="*/ 992681 w 1508527"/>
                <a:gd name="connsiteY6" fmla="*/ 106204 h 1456508"/>
                <a:gd name="connsiteX7" fmla="*/ 992681 w 1508527"/>
                <a:gd name="connsiteY7" fmla="*/ 106204 h 1456508"/>
                <a:gd name="connsiteX8" fmla="*/ 962337 w 1508527"/>
                <a:gd name="connsiteY8" fmla="*/ 106204 h 1456508"/>
                <a:gd name="connsiteX9" fmla="*/ 938495 w 1508527"/>
                <a:gd name="connsiteY9" fmla="*/ 112706 h 1456508"/>
                <a:gd name="connsiteX10" fmla="*/ 981843 w 1508527"/>
                <a:gd name="connsiteY10" fmla="*/ 91032 h 1456508"/>
                <a:gd name="connsiteX11" fmla="*/ 1025192 w 1508527"/>
                <a:gd name="connsiteY11" fmla="*/ 110539 h 1456508"/>
                <a:gd name="connsiteX12" fmla="*/ 1025192 w 1508527"/>
                <a:gd name="connsiteY12" fmla="*/ 110539 h 1456508"/>
                <a:gd name="connsiteX13" fmla="*/ 717418 w 1508527"/>
                <a:gd name="connsiteY13" fmla="*/ 1376314 h 1456508"/>
                <a:gd name="connsiteX14" fmla="*/ 717418 w 1508527"/>
                <a:gd name="connsiteY14" fmla="*/ 1376314 h 1456508"/>
                <a:gd name="connsiteX15" fmla="*/ 788943 w 1508527"/>
                <a:gd name="connsiteY15" fmla="*/ 1376314 h 1456508"/>
                <a:gd name="connsiteX16" fmla="*/ 806282 w 1508527"/>
                <a:gd name="connsiteY16" fmla="*/ 1393654 h 1456508"/>
                <a:gd name="connsiteX17" fmla="*/ 788943 w 1508527"/>
                <a:gd name="connsiteY17" fmla="*/ 1410993 h 1456508"/>
                <a:gd name="connsiteX18" fmla="*/ 717418 w 1508527"/>
                <a:gd name="connsiteY18" fmla="*/ 1410993 h 1456508"/>
                <a:gd name="connsiteX19" fmla="*/ 700078 w 1508527"/>
                <a:gd name="connsiteY19" fmla="*/ 1393654 h 1456508"/>
                <a:gd name="connsiteX20" fmla="*/ 717418 w 1508527"/>
                <a:gd name="connsiteY20" fmla="*/ 1376314 h 1456508"/>
                <a:gd name="connsiteX21" fmla="*/ 717418 w 1508527"/>
                <a:gd name="connsiteY21" fmla="*/ 1376314 h 1456508"/>
                <a:gd name="connsiteX22" fmla="*/ 528852 w 1508527"/>
                <a:gd name="connsiteY22" fmla="*/ 75860 h 1456508"/>
                <a:gd name="connsiteX23" fmla="*/ 528852 w 1508527"/>
                <a:gd name="connsiteY23" fmla="*/ 75860 h 1456508"/>
                <a:gd name="connsiteX24" fmla="*/ 570033 w 1508527"/>
                <a:gd name="connsiteY24" fmla="*/ 41181 h 1456508"/>
                <a:gd name="connsiteX25" fmla="*/ 619884 w 1508527"/>
                <a:gd name="connsiteY25" fmla="*/ 13005 h 1456508"/>
                <a:gd name="connsiteX26" fmla="*/ 613381 w 1508527"/>
                <a:gd name="connsiteY26" fmla="*/ 23842 h 1456508"/>
                <a:gd name="connsiteX27" fmla="*/ 587372 w 1508527"/>
                <a:gd name="connsiteY27" fmla="*/ 52018 h 1456508"/>
                <a:gd name="connsiteX28" fmla="*/ 559196 w 1508527"/>
                <a:gd name="connsiteY28" fmla="*/ 67190 h 1456508"/>
                <a:gd name="connsiteX29" fmla="*/ 559196 w 1508527"/>
                <a:gd name="connsiteY29" fmla="*/ 67190 h 1456508"/>
                <a:gd name="connsiteX30" fmla="*/ 561363 w 1508527"/>
                <a:gd name="connsiteY30" fmla="*/ 67190 h 1456508"/>
                <a:gd name="connsiteX31" fmla="*/ 589540 w 1508527"/>
                <a:gd name="connsiteY31" fmla="*/ 54186 h 1456508"/>
                <a:gd name="connsiteX32" fmla="*/ 609046 w 1508527"/>
                <a:gd name="connsiteY32" fmla="*/ 36846 h 1456508"/>
                <a:gd name="connsiteX33" fmla="*/ 578702 w 1508527"/>
                <a:gd name="connsiteY33" fmla="*/ 73692 h 1456508"/>
                <a:gd name="connsiteX34" fmla="*/ 528852 w 1508527"/>
                <a:gd name="connsiteY34" fmla="*/ 75860 h 1456508"/>
                <a:gd name="connsiteX35" fmla="*/ 528852 w 1508527"/>
                <a:gd name="connsiteY35" fmla="*/ 75860 h 1456508"/>
                <a:gd name="connsiteX36" fmla="*/ 981843 w 1508527"/>
                <a:gd name="connsiteY36" fmla="*/ 75860 h 1456508"/>
                <a:gd name="connsiteX37" fmla="*/ 981843 w 1508527"/>
                <a:gd name="connsiteY37" fmla="*/ 75860 h 1456508"/>
                <a:gd name="connsiteX38" fmla="*/ 940662 w 1508527"/>
                <a:gd name="connsiteY38" fmla="*/ 41181 h 1456508"/>
                <a:gd name="connsiteX39" fmla="*/ 890812 w 1508527"/>
                <a:gd name="connsiteY39" fmla="*/ 13005 h 1456508"/>
                <a:gd name="connsiteX40" fmla="*/ 897314 w 1508527"/>
                <a:gd name="connsiteY40" fmla="*/ 23842 h 1456508"/>
                <a:gd name="connsiteX41" fmla="*/ 923323 w 1508527"/>
                <a:gd name="connsiteY41" fmla="*/ 52018 h 1456508"/>
                <a:gd name="connsiteX42" fmla="*/ 951500 w 1508527"/>
                <a:gd name="connsiteY42" fmla="*/ 67190 h 1456508"/>
                <a:gd name="connsiteX43" fmla="*/ 951500 w 1508527"/>
                <a:gd name="connsiteY43" fmla="*/ 67190 h 1456508"/>
                <a:gd name="connsiteX44" fmla="*/ 949332 w 1508527"/>
                <a:gd name="connsiteY44" fmla="*/ 67190 h 1456508"/>
                <a:gd name="connsiteX45" fmla="*/ 921156 w 1508527"/>
                <a:gd name="connsiteY45" fmla="*/ 54186 h 1456508"/>
                <a:gd name="connsiteX46" fmla="*/ 901649 w 1508527"/>
                <a:gd name="connsiteY46" fmla="*/ 36846 h 1456508"/>
                <a:gd name="connsiteX47" fmla="*/ 931993 w 1508527"/>
                <a:gd name="connsiteY47" fmla="*/ 73692 h 1456508"/>
                <a:gd name="connsiteX48" fmla="*/ 981843 w 1508527"/>
                <a:gd name="connsiteY48" fmla="*/ 75860 h 1456508"/>
                <a:gd name="connsiteX49" fmla="*/ 981843 w 1508527"/>
                <a:gd name="connsiteY49" fmla="*/ 75860 h 1456508"/>
                <a:gd name="connsiteX50" fmla="*/ 682739 w 1508527"/>
                <a:gd name="connsiteY50" fmla="*/ 1402323 h 1456508"/>
                <a:gd name="connsiteX51" fmla="*/ 682739 w 1508527"/>
                <a:gd name="connsiteY51" fmla="*/ 1402323 h 1456508"/>
                <a:gd name="connsiteX52" fmla="*/ 637223 w 1508527"/>
                <a:gd name="connsiteY52" fmla="*/ 1432667 h 1456508"/>
                <a:gd name="connsiteX53" fmla="*/ 585205 w 1508527"/>
                <a:gd name="connsiteY53" fmla="*/ 1456509 h 1456508"/>
                <a:gd name="connsiteX54" fmla="*/ 593874 w 1508527"/>
                <a:gd name="connsiteY54" fmla="*/ 1447839 h 1456508"/>
                <a:gd name="connsiteX55" fmla="*/ 622051 w 1508527"/>
                <a:gd name="connsiteY55" fmla="*/ 1421830 h 1456508"/>
                <a:gd name="connsiteX56" fmla="*/ 650227 w 1508527"/>
                <a:gd name="connsiteY56" fmla="*/ 1410993 h 1456508"/>
                <a:gd name="connsiteX57" fmla="*/ 650227 w 1508527"/>
                <a:gd name="connsiteY57" fmla="*/ 1410993 h 1456508"/>
                <a:gd name="connsiteX58" fmla="*/ 648060 w 1508527"/>
                <a:gd name="connsiteY58" fmla="*/ 1410993 h 1456508"/>
                <a:gd name="connsiteX59" fmla="*/ 619884 w 1508527"/>
                <a:gd name="connsiteY59" fmla="*/ 1421830 h 1456508"/>
                <a:gd name="connsiteX60" fmla="*/ 598209 w 1508527"/>
                <a:gd name="connsiteY60" fmla="*/ 1437002 h 1456508"/>
                <a:gd name="connsiteX61" fmla="*/ 630721 w 1508527"/>
                <a:gd name="connsiteY61" fmla="*/ 1402323 h 1456508"/>
                <a:gd name="connsiteX62" fmla="*/ 682739 w 1508527"/>
                <a:gd name="connsiteY62" fmla="*/ 1402323 h 1456508"/>
                <a:gd name="connsiteX63" fmla="*/ 682739 w 1508527"/>
                <a:gd name="connsiteY63" fmla="*/ 1402323 h 1456508"/>
                <a:gd name="connsiteX64" fmla="*/ 684906 w 1508527"/>
                <a:gd name="connsiteY64" fmla="*/ 1384984 h 1456508"/>
                <a:gd name="connsiteX65" fmla="*/ 684906 w 1508527"/>
                <a:gd name="connsiteY65" fmla="*/ 1384984 h 1456508"/>
                <a:gd name="connsiteX66" fmla="*/ 645893 w 1508527"/>
                <a:gd name="connsiteY66" fmla="*/ 1348138 h 1456508"/>
                <a:gd name="connsiteX67" fmla="*/ 598209 w 1508527"/>
                <a:gd name="connsiteY67" fmla="*/ 1317794 h 1456508"/>
                <a:gd name="connsiteX68" fmla="*/ 604712 w 1508527"/>
                <a:gd name="connsiteY68" fmla="*/ 1328631 h 1456508"/>
                <a:gd name="connsiteX69" fmla="*/ 628553 w 1508527"/>
                <a:gd name="connsiteY69" fmla="*/ 1356807 h 1456508"/>
                <a:gd name="connsiteX70" fmla="*/ 654562 w 1508527"/>
                <a:gd name="connsiteY70" fmla="*/ 1371979 h 1456508"/>
                <a:gd name="connsiteX71" fmla="*/ 654562 w 1508527"/>
                <a:gd name="connsiteY71" fmla="*/ 1371979 h 1456508"/>
                <a:gd name="connsiteX72" fmla="*/ 652395 w 1508527"/>
                <a:gd name="connsiteY72" fmla="*/ 1371979 h 1456508"/>
                <a:gd name="connsiteX73" fmla="*/ 626386 w 1508527"/>
                <a:gd name="connsiteY73" fmla="*/ 1356807 h 1456508"/>
                <a:gd name="connsiteX74" fmla="*/ 609046 w 1508527"/>
                <a:gd name="connsiteY74" fmla="*/ 1339468 h 1456508"/>
                <a:gd name="connsiteX75" fmla="*/ 637223 w 1508527"/>
                <a:gd name="connsiteY75" fmla="*/ 1378482 h 1456508"/>
                <a:gd name="connsiteX76" fmla="*/ 684906 w 1508527"/>
                <a:gd name="connsiteY76" fmla="*/ 1384984 h 1456508"/>
                <a:gd name="connsiteX77" fmla="*/ 684906 w 1508527"/>
                <a:gd name="connsiteY77" fmla="*/ 1384984 h 1456508"/>
                <a:gd name="connsiteX78" fmla="*/ 611214 w 1508527"/>
                <a:gd name="connsiteY78" fmla="*/ 1391486 h 1456508"/>
                <a:gd name="connsiteX79" fmla="*/ 611214 w 1508527"/>
                <a:gd name="connsiteY79" fmla="*/ 1391486 h 1456508"/>
                <a:gd name="connsiteX80" fmla="*/ 561363 w 1508527"/>
                <a:gd name="connsiteY80" fmla="*/ 1382817 h 1456508"/>
                <a:gd name="connsiteX81" fmla="*/ 524517 w 1508527"/>
                <a:gd name="connsiteY81" fmla="*/ 1413160 h 1456508"/>
                <a:gd name="connsiteX82" fmla="*/ 546191 w 1508527"/>
                <a:gd name="connsiteY82" fmla="*/ 1400156 h 1456508"/>
                <a:gd name="connsiteX83" fmla="*/ 576535 w 1508527"/>
                <a:gd name="connsiteY83" fmla="*/ 1393654 h 1456508"/>
                <a:gd name="connsiteX84" fmla="*/ 578702 w 1508527"/>
                <a:gd name="connsiteY84" fmla="*/ 1393654 h 1456508"/>
                <a:gd name="connsiteX85" fmla="*/ 578702 w 1508527"/>
                <a:gd name="connsiteY85" fmla="*/ 1393654 h 1456508"/>
                <a:gd name="connsiteX86" fmla="*/ 548359 w 1508527"/>
                <a:gd name="connsiteY86" fmla="*/ 1402323 h 1456508"/>
                <a:gd name="connsiteX87" fmla="*/ 518015 w 1508527"/>
                <a:gd name="connsiteY87" fmla="*/ 1423998 h 1456508"/>
                <a:gd name="connsiteX88" fmla="*/ 509345 w 1508527"/>
                <a:gd name="connsiteY88" fmla="*/ 1432667 h 1456508"/>
                <a:gd name="connsiteX89" fmla="*/ 563530 w 1508527"/>
                <a:gd name="connsiteY89" fmla="*/ 1415328 h 1456508"/>
                <a:gd name="connsiteX90" fmla="*/ 611214 w 1508527"/>
                <a:gd name="connsiteY90" fmla="*/ 1391486 h 1456508"/>
                <a:gd name="connsiteX91" fmla="*/ 611214 w 1508527"/>
                <a:gd name="connsiteY91" fmla="*/ 1391486 h 1456508"/>
                <a:gd name="connsiteX92" fmla="*/ 615549 w 1508527"/>
                <a:gd name="connsiteY92" fmla="*/ 1374147 h 1456508"/>
                <a:gd name="connsiteX93" fmla="*/ 615549 w 1508527"/>
                <a:gd name="connsiteY93" fmla="*/ 1374147 h 1456508"/>
                <a:gd name="connsiteX94" fmla="*/ 580870 w 1508527"/>
                <a:gd name="connsiteY94" fmla="*/ 1332966 h 1456508"/>
                <a:gd name="connsiteX95" fmla="*/ 535354 w 1508527"/>
                <a:gd name="connsiteY95" fmla="*/ 1296120 h 1456508"/>
                <a:gd name="connsiteX96" fmla="*/ 539689 w 1508527"/>
                <a:gd name="connsiteY96" fmla="*/ 1306957 h 1456508"/>
                <a:gd name="connsiteX97" fmla="*/ 559196 w 1508527"/>
                <a:gd name="connsiteY97" fmla="*/ 1339468 h 1456508"/>
                <a:gd name="connsiteX98" fmla="*/ 585205 w 1508527"/>
                <a:gd name="connsiteY98" fmla="*/ 1358975 h 1456508"/>
                <a:gd name="connsiteX99" fmla="*/ 585205 w 1508527"/>
                <a:gd name="connsiteY99" fmla="*/ 1358975 h 1456508"/>
                <a:gd name="connsiteX100" fmla="*/ 585205 w 1508527"/>
                <a:gd name="connsiteY100" fmla="*/ 1358975 h 1456508"/>
                <a:gd name="connsiteX101" fmla="*/ 559196 w 1508527"/>
                <a:gd name="connsiteY101" fmla="*/ 1341635 h 1456508"/>
                <a:gd name="connsiteX102" fmla="*/ 541856 w 1508527"/>
                <a:gd name="connsiteY102" fmla="*/ 1322129 h 1456508"/>
                <a:gd name="connsiteX103" fmla="*/ 565698 w 1508527"/>
                <a:gd name="connsiteY103" fmla="*/ 1365477 h 1456508"/>
                <a:gd name="connsiteX104" fmla="*/ 615549 w 1508527"/>
                <a:gd name="connsiteY104" fmla="*/ 1374147 h 1456508"/>
                <a:gd name="connsiteX105" fmla="*/ 615549 w 1508527"/>
                <a:gd name="connsiteY105" fmla="*/ 1374147 h 1456508"/>
                <a:gd name="connsiteX106" fmla="*/ 544024 w 1508527"/>
                <a:gd name="connsiteY106" fmla="*/ 1371979 h 1456508"/>
                <a:gd name="connsiteX107" fmla="*/ 544024 w 1508527"/>
                <a:gd name="connsiteY107" fmla="*/ 1371979 h 1456508"/>
                <a:gd name="connsiteX108" fmla="*/ 494173 w 1508527"/>
                <a:gd name="connsiteY108" fmla="*/ 1391486 h 1456508"/>
                <a:gd name="connsiteX109" fmla="*/ 437820 w 1508527"/>
                <a:gd name="connsiteY109" fmla="*/ 1402323 h 1456508"/>
                <a:gd name="connsiteX110" fmla="*/ 446490 w 1508527"/>
                <a:gd name="connsiteY110" fmla="*/ 1395821 h 1456508"/>
                <a:gd name="connsiteX111" fmla="*/ 479001 w 1508527"/>
                <a:gd name="connsiteY111" fmla="*/ 1376314 h 1456508"/>
                <a:gd name="connsiteX112" fmla="*/ 509345 w 1508527"/>
                <a:gd name="connsiteY112" fmla="*/ 1371979 h 1456508"/>
                <a:gd name="connsiteX113" fmla="*/ 509345 w 1508527"/>
                <a:gd name="connsiteY113" fmla="*/ 1371979 h 1456508"/>
                <a:gd name="connsiteX114" fmla="*/ 507177 w 1508527"/>
                <a:gd name="connsiteY114" fmla="*/ 1371979 h 1456508"/>
                <a:gd name="connsiteX115" fmla="*/ 476833 w 1508527"/>
                <a:gd name="connsiteY115" fmla="*/ 1376314 h 1456508"/>
                <a:gd name="connsiteX116" fmla="*/ 452992 w 1508527"/>
                <a:gd name="connsiteY116" fmla="*/ 1387151 h 1456508"/>
                <a:gd name="connsiteX117" fmla="*/ 492005 w 1508527"/>
                <a:gd name="connsiteY117" fmla="*/ 1358975 h 1456508"/>
                <a:gd name="connsiteX118" fmla="*/ 544024 w 1508527"/>
                <a:gd name="connsiteY118" fmla="*/ 1371979 h 1456508"/>
                <a:gd name="connsiteX119" fmla="*/ 544024 w 1508527"/>
                <a:gd name="connsiteY119" fmla="*/ 1371979 h 1456508"/>
                <a:gd name="connsiteX120" fmla="*/ 548359 w 1508527"/>
                <a:gd name="connsiteY120" fmla="*/ 1356807 h 1456508"/>
                <a:gd name="connsiteX121" fmla="*/ 548359 w 1508527"/>
                <a:gd name="connsiteY121" fmla="*/ 1356807 h 1456508"/>
                <a:gd name="connsiteX122" fmla="*/ 500675 w 1508527"/>
                <a:gd name="connsiteY122" fmla="*/ 1341635 h 1456508"/>
                <a:gd name="connsiteX123" fmla="*/ 483336 w 1508527"/>
                <a:gd name="connsiteY123" fmla="*/ 1296120 h 1456508"/>
                <a:gd name="connsiteX124" fmla="*/ 498508 w 1508527"/>
                <a:gd name="connsiteY124" fmla="*/ 1317794 h 1456508"/>
                <a:gd name="connsiteX125" fmla="*/ 522349 w 1508527"/>
                <a:gd name="connsiteY125" fmla="*/ 1337301 h 1456508"/>
                <a:gd name="connsiteX126" fmla="*/ 522349 w 1508527"/>
                <a:gd name="connsiteY126" fmla="*/ 1337301 h 1456508"/>
                <a:gd name="connsiteX127" fmla="*/ 522349 w 1508527"/>
                <a:gd name="connsiteY127" fmla="*/ 1337301 h 1456508"/>
                <a:gd name="connsiteX128" fmla="*/ 498508 w 1508527"/>
                <a:gd name="connsiteY128" fmla="*/ 1315626 h 1456508"/>
                <a:gd name="connsiteX129" fmla="*/ 481168 w 1508527"/>
                <a:gd name="connsiteY129" fmla="*/ 1283115 h 1456508"/>
                <a:gd name="connsiteX130" fmla="*/ 476833 w 1508527"/>
                <a:gd name="connsiteY130" fmla="*/ 1272278 h 1456508"/>
                <a:gd name="connsiteX131" fmla="*/ 518015 w 1508527"/>
                <a:gd name="connsiteY131" fmla="*/ 1313459 h 1456508"/>
                <a:gd name="connsiteX132" fmla="*/ 548359 w 1508527"/>
                <a:gd name="connsiteY132" fmla="*/ 1356807 h 1456508"/>
                <a:gd name="connsiteX133" fmla="*/ 548359 w 1508527"/>
                <a:gd name="connsiteY133" fmla="*/ 1356807 h 1456508"/>
                <a:gd name="connsiteX134" fmla="*/ 476833 w 1508527"/>
                <a:gd name="connsiteY134" fmla="*/ 1348138 h 1456508"/>
                <a:gd name="connsiteX135" fmla="*/ 476833 w 1508527"/>
                <a:gd name="connsiteY135" fmla="*/ 1348138 h 1456508"/>
                <a:gd name="connsiteX136" fmla="*/ 429150 w 1508527"/>
                <a:gd name="connsiteY136" fmla="*/ 1328631 h 1456508"/>
                <a:gd name="connsiteX137" fmla="*/ 385802 w 1508527"/>
                <a:gd name="connsiteY137" fmla="*/ 1352473 h 1456508"/>
                <a:gd name="connsiteX138" fmla="*/ 409643 w 1508527"/>
                <a:gd name="connsiteY138" fmla="*/ 1343803 h 1456508"/>
                <a:gd name="connsiteX139" fmla="*/ 439987 w 1508527"/>
                <a:gd name="connsiteY139" fmla="*/ 1343803 h 1456508"/>
                <a:gd name="connsiteX140" fmla="*/ 442155 w 1508527"/>
                <a:gd name="connsiteY140" fmla="*/ 1343803 h 1456508"/>
                <a:gd name="connsiteX141" fmla="*/ 442155 w 1508527"/>
                <a:gd name="connsiteY141" fmla="*/ 1343803 h 1456508"/>
                <a:gd name="connsiteX142" fmla="*/ 411811 w 1508527"/>
                <a:gd name="connsiteY142" fmla="*/ 1345970 h 1456508"/>
                <a:gd name="connsiteX143" fmla="*/ 377132 w 1508527"/>
                <a:gd name="connsiteY143" fmla="*/ 1361142 h 1456508"/>
                <a:gd name="connsiteX144" fmla="*/ 366295 w 1508527"/>
                <a:gd name="connsiteY144" fmla="*/ 1367645 h 1456508"/>
                <a:gd name="connsiteX145" fmla="*/ 422648 w 1508527"/>
                <a:gd name="connsiteY145" fmla="*/ 1361142 h 1456508"/>
                <a:gd name="connsiteX146" fmla="*/ 476833 w 1508527"/>
                <a:gd name="connsiteY146" fmla="*/ 1348138 h 1456508"/>
                <a:gd name="connsiteX147" fmla="*/ 476833 w 1508527"/>
                <a:gd name="connsiteY147" fmla="*/ 1348138 h 1456508"/>
                <a:gd name="connsiteX148" fmla="*/ 483336 w 1508527"/>
                <a:gd name="connsiteY148" fmla="*/ 1330798 h 1456508"/>
                <a:gd name="connsiteX149" fmla="*/ 483336 w 1508527"/>
                <a:gd name="connsiteY149" fmla="*/ 1330798 h 1456508"/>
                <a:gd name="connsiteX150" fmla="*/ 457327 w 1508527"/>
                <a:gd name="connsiteY150" fmla="*/ 1283115 h 1456508"/>
                <a:gd name="connsiteX151" fmla="*/ 420480 w 1508527"/>
                <a:gd name="connsiteY151" fmla="*/ 1239767 h 1456508"/>
                <a:gd name="connsiteX152" fmla="*/ 422648 w 1508527"/>
                <a:gd name="connsiteY152" fmla="*/ 1250604 h 1456508"/>
                <a:gd name="connsiteX153" fmla="*/ 435652 w 1508527"/>
                <a:gd name="connsiteY153" fmla="*/ 1285282 h 1456508"/>
                <a:gd name="connsiteX154" fmla="*/ 455159 w 1508527"/>
                <a:gd name="connsiteY154" fmla="*/ 1309124 h 1456508"/>
                <a:gd name="connsiteX155" fmla="*/ 455159 w 1508527"/>
                <a:gd name="connsiteY155" fmla="*/ 1309124 h 1456508"/>
                <a:gd name="connsiteX156" fmla="*/ 455159 w 1508527"/>
                <a:gd name="connsiteY156" fmla="*/ 1309124 h 1456508"/>
                <a:gd name="connsiteX157" fmla="*/ 433485 w 1508527"/>
                <a:gd name="connsiteY157" fmla="*/ 1287450 h 1456508"/>
                <a:gd name="connsiteX158" fmla="*/ 422648 w 1508527"/>
                <a:gd name="connsiteY158" fmla="*/ 1263608 h 1456508"/>
                <a:gd name="connsiteX159" fmla="*/ 435652 w 1508527"/>
                <a:gd name="connsiteY159" fmla="*/ 1309124 h 1456508"/>
                <a:gd name="connsiteX160" fmla="*/ 483336 w 1508527"/>
                <a:gd name="connsiteY160" fmla="*/ 1330798 h 1456508"/>
                <a:gd name="connsiteX161" fmla="*/ 483336 w 1508527"/>
                <a:gd name="connsiteY161" fmla="*/ 1330798 h 1456508"/>
                <a:gd name="connsiteX162" fmla="*/ 411811 w 1508527"/>
                <a:gd name="connsiteY162" fmla="*/ 1315626 h 1456508"/>
                <a:gd name="connsiteX163" fmla="*/ 411811 w 1508527"/>
                <a:gd name="connsiteY163" fmla="*/ 1315626 h 1456508"/>
                <a:gd name="connsiteX164" fmla="*/ 357625 w 1508527"/>
                <a:gd name="connsiteY164" fmla="*/ 1324296 h 1456508"/>
                <a:gd name="connsiteX165" fmla="*/ 301272 w 1508527"/>
                <a:gd name="connsiteY165" fmla="*/ 1324296 h 1456508"/>
                <a:gd name="connsiteX166" fmla="*/ 312109 w 1508527"/>
                <a:gd name="connsiteY166" fmla="*/ 1319961 h 1456508"/>
                <a:gd name="connsiteX167" fmla="*/ 346788 w 1508527"/>
                <a:gd name="connsiteY167" fmla="*/ 1309124 h 1456508"/>
                <a:gd name="connsiteX168" fmla="*/ 377132 w 1508527"/>
                <a:gd name="connsiteY168" fmla="*/ 1311292 h 1456508"/>
                <a:gd name="connsiteX169" fmla="*/ 377132 w 1508527"/>
                <a:gd name="connsiteY169" fmla="*/ 1311292 h 1456508"/>
                <a:gd name="connsiteX170" fmla="*/ 377132 w 1508527"/>
                <a:gd name="connsiteY170" fmla="*/ 1311292 h 1456508"/>
                <a:gd name="connsiteX171" fmla="*/ 346788 w 1508527"/>
                <a:gd name="connsiteY171" fmla="*/ 1309124 h 1456508"/>
                <a:gd name="connsiteX172" fmla="*/ 320779 w 1508527"/>
                <a:gd name="connsiteY172" fmla="*/ 1313459 h 1456508"/>
                <a:gd name="connsiteX173" fmla="*/ 366295 w 1508527"/>
                <a:gd name="connsiteY173" fmla="*/ 1296120 h 1456508"/>
                <a:gd name="connsiteX174" fmla="*/ 411811 w 1508527"/>
                <a:gd name="connsiteY174" fmla="*/ 1315626 h 1456508"/>
                <a:gd name="connsiteX175" fmla="*/ 411811 w 1508527"/>
                <a:gd name="connsiteY175" fmla="*/ 1315626 h 1456508"/>
                <a:gd name="connsiteX176" fmla="*/ 420480 w 1508527"/>
                <a:gd name="connsiteY176" fmla="*/ 1300455 h 1456508"/>
                <a:gd name="connsiteX177" fmla="*/ 420480 w 1508527"/>
                <a:gd name="connsiteY177" fmla="*/ 1300455 h 1456508"/>
                <a:gd name="connsiteX178" fmla="*/ 398806 w 1508527"/>
                <a:gd name="connsiteY178" fmla="*/ 1250604 h 1456508"/>
                <a:gd name="connsiteX179" fmla="*/ 368462 w 1508527"/>
                <a:gd name="connsiteY179" fmla="*/ 1202920 h 1456508"/>
                <a:gd name="connsiteX180" fmla="*/ 370630 w 1508527"/>
                <a:gd name="connsiteY180" fmla="*/ 1215925 h 1456508"/>
                <a:gd name="connsiteX181" fmla="*/ 379299 w 1508527"/>
                <a:gd name="connsiteY181" fmla="*/ 1252771 h 1456508"/>
                <a:gd name="connsiteX182" fmla="*/ 396639 w 1508527"/>
                <a:gd name="connsiteY182" fmla="*/ 1278780 h 1456508"/>
                <a:gd name="connsiteX183" fmla="*/ 396639 w 1508527"/>
                <a:gd name="connsiteY183" fmla="*/ 1278780 h 1456508"/>
                <a:gd name="connsiteX184" fmla="*/ 396639 w 1508527"/>
                <a:gd name="connsiteY184" fmla="*/ 1278780 h 1456508"/>
                <a:gd name="connsiteX185" fmla="*/ 377132 w 1508527"/>
                <a:gd name="connsiteY185" fmla="*/ 1254938 h 1456508"/>
                <a:gd name="connsiteX186" fmla="*/ 368462 w 1508527"/>
                <a:gd name="connsiteY186" fmla="*/ 1231097 h 1456508"/>
                <a:gd name="connsiteX187" fmla="*/ 377132 w 1508527"/>
                <a:gd name="connsiteY187" fmla="*/ 1278780 h 1456508"/>
                <a:gd name="connsiteX188" fmla="*/ 420480 w 1508527"/>
                <a:gd name="connsiteY188" fmla="*/ 1300455 h 1456508"/>
                <a:gd name="connsiteX189" fmla="*/ 420480 w 1508527"/>
                <a:gd name="connsiteY189" fmla="*/ 1300455 h 1456508"/>
                <a:gd name="connsiteX190" fmla="*/ 351123 w 1508527"/>
                <a:gd name="connsiteY190" fmla="*/ 1276613 h 1456508"/>
                <a:gd name="connsiteX191" fmla="*/ 351123 w 1508527"/>
                <a:gd name="connsiteY191" fmla="*/ 1276613 h 1456508"/>
                <a:gd name="connsiteX192" fmla="*/ 296937 w 1508527"/>
                <a:gd name="connsiteY192" fmla="*/ 1280948 h 1456508"/>
                <a:gd name="connsiteX193" fmla="*/ 240584 w 1508527"/>
                <a:gd name="connsiteY193" fmla="*/ 1274445 h 1456508"/>
                <a:gd name="connsiteX194" fmla="*/ 251421 w 1508527"/>
                <a:gd name="connsiteY194" fmla="*/ 1270111 h 1456508"/>
                <a:gd name="connsiteX195" fmla="*/ 288268 w 1508527"/>
                <a:gd name="connsiteY195" fmla="*/ 1261441 h 1456508"/>
                <a:gd name="connsiteX196" fmla="*/ 318611 w 1508527"/>
                <a:gd name="connsiteY196" fmla="*/ 1265776 h 1456508"/>
                <a:gd name="connsiteX197" fmla="*/ 318611 w 1508527"/>
                <a:gd name="connsiteY197" fmla="*/ 1265776 h 1456508"/>
                <a:gd name="connsiteX198" fmla="*/ 318611 w 1508527"/>
                <a:gd name="connsiteY198" fmla="*/ 1265776 h 1456508"/>
                <a:gd name="connsiteX199" fmla="*/ 288268 w 1508527"/>
                <a:gd name="connsiteY199" fmla="*/ 1259273 h 1456508"/>
                <a:gd name="connsiteX200" fmla="*/ 262258 w 1508527"/>
                <a:gd name="connsiteY200" fmla="*/ 1261441 h 1456508"/>
                <a:gd name="connsiteX201" fmla="*/ 307774 w 1508527"/>
                <a:gd name="connsiteY201" fmla="*/ 1248436 h 1456508"/>
                <a:gd name="connsiteX202" fmla="*/ 351123 w 1508527"/>
                <a:gd name="connsiteY202" fmla="*/ 1276613 h 1456508"/>
                <a:gd name="connsiteX203" fmla="*/ 351123 w 1508527"/>
                <a:gd name="connsiteY203" fmla="*/ 1276613 h 1456508"/>
                <a:gd name="connsiteX204" fmla="*/ 361960 w 1508527"/>
                <a:gd name="connsiteY204" fmla="*/ 1261441 h 1456508"/>
                <a:gd name="connsiteX205" fmla="*/ 361960 w 1508527"/>
                <a:gd name="connsiteY205" fmla="*/ 1261441 h 1456508"/>
                <a:gd name="connsiteX206" fmla="*/ 346788 w 1508527"/>
                <a:gd name="connsiteY206" fmla="*/ 1209423 h 1456508"/>
                <a:gd name="connsiteX207" fmla="*/ 320779 w 1508527"/>
                <a:gd name="connsiteY207" fmla="*/ 1157404 h 1456508"/>
                <a:gd name="connsiteX208" fmla="*/ 320779 w 1508527"/>
                <a:gd name="connsiteY208" fmla="*/ 1170409 h 1456508"/>
                <a:gd name="connsiteX209" fmla="*/ 325114 w 1508527"/>
                <a:gd name="connsiteY209" fmla="*/ 1207255 h 1456508"/>
                <a:gd name="connsiteX210" fmla="*/ 340286 w 1508527"/>
                <a:gd name="connsiteY210" fmla="*/ 1235432 h 1456508"/>
                <a:gd name="connsiteX211" fmla="*/ 340286 w 1508527"/>
                <a:gd name="connsiteY211" fmla="*/ 1235432 h 1456508"/>
                <a:gd name="connsiteX212" fmla="*/ 340286 w 1508527"/>
                <a:gd name="connsiteY212" fmla="*/ 1235432 h 1456508"/>
                <a:gd name="connsiteX213" fmla="*/ 325114 w 1508527"/>
                <a:gd name="connsiteY213" fmla="*/ 1209423 h 1456508"/>
                <a:gd name="connsiteX214" fmla="*/ 318611 w 1508527"/>
                <a:gd name="connsiteY214" fmla="*/ 1185581 h 1456508"/>
                <a:gd name="connsiteX215" fmla="*/ 322946 w 1508527"/>
                <a:gd name="connsiteY215" fmla="*/ 1233264 h 1456508"/>
                <a:gd name="connsiteX216" fmla="*/ 361960 w 1508527"/>
                <a:gd name="connsiteY216" fmla="*/ 1261441 h 1456508"/>
                <a:gd name="connsiteX217" fmla="*/ 361960 w 1508527"/>
                <a:gd name="connsiteY217" fmla="*/ 1261441 h 1456508"/>
                <a:gd name="connsiteX218" fmla="*/ 296937 w 1508527"/>
                <a:gd name="connsiteY218" fmla="*/ 1231097 h 1456508"/>
                <a:gd name="connsiteX219" fmla="*/ 296937 w 1508527"/>
                <a:gd name="connsiteY219" fmla="*/ 1231097 h 1456508"/>
                <a:gd name="connsiteX220" fmla="*/ 242752 w 1508527"/>
                <a:gd name="connsiteY220" fmla="*/ 1228929 h 1456508"/>
                <a:gd name="connsiteX221" fmla="*/ 186399 w 1508527"/>
                <a:gd name="connsiteY221" fmla="*/ 1215925 h 1456508"/>
                <a:gd name="connsiteX222" fmla="*/ 197236 w 1508527"/>
                <a:gd name="connsiteY222" fmla="*/ 1213758 h 1456508"/>
                <a:gd name="connsiteX223" fmla="*/ 234082 w 1508527"/>
                <a:gd name="connsiteY223" fmla="*/ 1209423 h 1456508"/>
                <a:gd name="connsiteX224" fmla="*/ 264426 w 1508527"/>
                <a:gd name="connsiteY224" fmla="*/ 1218092 h 1456508"/>
                <a:gd name="connsiteX225" fmla="*/ 264426 w 1508527"/>
                <a:gd name="connsiteY225" fmla="*/ 1218092 h 1456508"/>
                <a:gd name="connsiteX226" fmla="*/ 264426 w 1508527"/>
                <a:gd name="connsiteY226" fmla="*/ 1218092 h 1456508"/>
                <a:gd name="connsiteX227" fmla="*/ 234082 w 1508527"/>
                <a:gd name="connsiteY227" fmla="*/ 1209423 h 1456508"/>
                <a:gd name="connsiteX228" fmla="*/ 208073 w 1508527"/>
                <a:gd name="connsiteY228" fmla="*/ 1209423 h 1456508"/>
                <a:gd name="connsiteX229" fmla="*/ 255756 w 1508527"/>
                <a:gd name="connsiteY229" fmla="*/ 1200753 h 1456508"/>
                <a:gd name="connsiteX230" fmla="*/ 296937 w 1508527"/>
                <a:gd name="connsiteY230" fmla="*/ 1231097 h 1456508"/>
                <a:gd name="connsiteX231" fmla="*/ 296937 w 1508527"/>
                <a:gd name="connsiteY231" fmla="*/ 1231097 h 1456508"/>
                <a:gd name="connsiteX232" fmla="*/ 307774 w 1508527"/>
                <a:gd name="connsiteY232" fmla="*/ 1218092 h 1456508"/>
                <a:gd name="connsiteX233" fmla="*/ 307774 w 1508527"/>
                <a:gd name="connsiteY233" fmla="*/ 1218092 h 1456508"/>
                <a:gd name="connsiteX234" fmla="*/ 296937 w 1508527"/>
                <a:gd name="connsiteY234" fmla="*/ 1163907 h 1456508"/>
                <a:gd name="connsiteX235" fmla="*/ 277430 w 1508527"/>
                <a:gd name="connsiteY235" fmla="*/ 1109721 h 1456508"/>
                <a:gd name="connsiteX236" fmla="*/ 275263 w 1508527"/>
                <a:gd name="connsiteY236" fmla="*/ 1122726 h 1456508"/>
                <a:gd name="connsiteX237" fmla="*/ 277430 w 1508527"/>
                <a:gd name="connsiteY237" fmla="*/ 1159572 h 1456508"/>
                <a:gd name="connsiteX238" fmla="*/ 290435 w 1508527"/>
                <a:gd name="connsiteY238" fmla="*/ 1187748 h 1456508"/>
                <a:gd name="connsiteX239" fmla="*/ 290435 w 1508527"/>
                <a:gd name="connsiteY239" fmla="*/ 1187748 h 1456508"/>
                <a:gd name="connsiteX240" fmla="*/ 290435 w 1508527"/>
                <a:gd name="connsiteY240" fmla="*/ 1187748 h 1456508"/>
                <a:gd name="connsiteX241" fmla="*/ 277430 w 1508527"/>
                <a:gd name="connsiteY241" fmla="*/ 1159572 h 1456508"/>
                <a:gd name="connsiteX242" fmla="*/ 273096 w 1508527"/>
                <a:gd name="connsiteY242" fmla="*/ 1133563 h 1456508"/>
                <a:gd name="connsiteX243" fmla="*/ 270928 w 1508527"/>
                <a:gd name="connsiteY243" fmla="*/ 1181246 h 1456508"/>
                <a:gd name="connsiteX244" fmla="*/ 307774 w 1508527"/>
                <a:gd name="connsiteY244" fmla="*/ 1218092 h 1456508"/>
                <a:gd name="connsiteX245" fmla="*/ 307774 w 1508527"/>
                <a:gd name="connsiteY245" fmla="*/ 1218092 h 1456508"/>
                <a:gd name="connsiteX246" fmla="*/ 244919 w 1508527"/>
                <a:gd name="connsiteY246" fmla="*/ 1179079 h 1456508"/>
                <a:gd name="connsiteX247" fmla="*/ 244919 w 1508527"/>
                <a:gd name="connsiteY247" fmla="*/ 1179079 h 1456508"/>
                <a:gd name="connsiteX248" fmla="*/ 190733 w 1508527"/>
                <a:gd name="connsiteY248" fmla="*/ 1170409 h 1456508"/>
                <a:gd name="connsiteX249" fmla="*/ 136548 w 1508527"/>
                <a:gd name="connsiteY249" fmla="*/ 1153070 h 1456508"/>
                <a:gd name="connsiteX250" fmla="*/ 149552 w 1508527"/>
                <a:gd name="connsiteY250" fmla="*/ 1150902 h 1456508"/>
                <a:gd name="connsiteX251" fmla="*/ 186399 w 1508527"/>
                <a:gd name="connsiteY251" fmla="*/ 1150902 h 1456508"/>
                <a:gd name="connsiteX252" fmla="*/ 216742 w 1508527"/>
                <a:gd name="connsiteY252" fmla="*/ 1161739 h 1456508"/>
                <a:gd name="connsiteX253" fmla="*/ 216742 w 1508527"/>
                <a:gd name="connsiteY253" fmla="*/ 1161739 h 1456508"/>
                <a:gd name="connsiteX254" fmla="*/ 216742 w 1508527"/>
                <a:gd name="connsiteY254" fmla="*/ 1161739 h 1456508"/>
                <a:gd name="connsiteX255" fmla="*/ 188566 w 1508527"/>
                <a:gd name="connsiteY255" fmla="*/ 1150902 h 1456508"/>
                <a:gd name="connsiteX256" fmla="*/ 162557 w 1508527"/>
                <a:gd name="connsiteY256" fmla="*/ 1148735 h 1456508"/>
                <a:gd name="connsiteX257" fmla="*/ 210240 w 1508527"/>
                <a:gd name="connsiteY257" fmla="*/ 1144400 h 1456508"/>
                <a:gd name="connsiteX258" fmla="*/ 244919 w 1508527"/>
                <a:gd name="connsiteY258" fmla="*/ 1179079 h 1456508"/>
                <a:gd name="connsiteX259" fmla="*/ 244919 w 1508527"/>
                <a:gd name="connsiteY259" fmla="*/ 1179079 h 1456508"/>
                <a:gd name="connsiteX260" fmla="*/ 257924 w 1508527"/>
                <a:gd name="connsiteY260" fmla="*/ 1168242 h 1456508"/>
                <a:gd name="connsiteX261" fmla="*/ 257924 w 1508527"/>
                <a:gd name="connsiteY261" fmla="*/ 1168242 h 1456508"/>
                <a:gd name="connsiteX262" fmla="*/ 253589 w 1508527"/>
                <a:gd name="connsiteY262" fmla="*/ 1114056 h 1456508"/>
                <a:gd name="connsiteX263" fmla="*/ 238417 w 1508527"/>
                <a:gd name="connsiteY263" fmla="*/ 1059870 h 1456508"/>
                <a:gd name="connsiteX264" fmla="*/ 236249 w 1508527"/>
                <a:gd name="connsiteY264" fmla="*/ 1070707 h 1456508"/>
                <a:gd name="connsiteX265" fmla="*/ 234082 w 1508527"/>
                <a:gd name="connsiteY265" fmla="*/ 1107554 h 1456508"/>
                <a:gd name="connsiteX266" fmla="*/ 242752 w 1508527"/>
                <a:gd name="connsiteY266" fmla="*/ 1137898 h 1456508"/>
                <a:gd name="connsiteX267" fmla="*/ 242752 w 1508527"/>
                <a:gd name="connsiteY267" fmla="*/ 1137898 h 1456508"/>
                <a:gd name="connsiteX268" fmla="*/ 242752 w 1508527"/>
                <a:gd name="connsiteY268" fmla="*/ 1137898 h 1456508"/>
                <a:gd name="connsiteX269" fmla="*/ 231914 w 1508527"/>
                <a:gd name="connsiteY269" fmla="*/ 1109721 h 1456508"/>
                <a:gd name="connsiteX270" fmla="*/ 229747 w 1508527"/>
                <a:gd name="connsiteY270" fmla="*/ 1083712 h 1456508"/>
                <a:gd name="connsiteX271" fmla="*/ 223245 w 1508527"/>
                <a:gd name="connsiteY271" fmla="*/ 1131395 h 1456508"/>
                <a:gd name="connsiteX272" fmla="*/ 257924 w 1508527"/>
                <a:gd name="connsiteY272" fmla="*/ 1168242 h 1456508"/>
                <a:gd name="connsiteX273" fmla="*/ 257924 w 1508527"/>
                <a:gd name="connsiteY273" fmla="*/ 1168242 h 1456508"/>
                <a:gd name="connsiteX274" fmla="*/ 199403 w 1508527"/>
                <a:gd name="connsiteY274" fmla="*/ 1124893 h 1456508"/>
                <a:gd name="connsiteX275" fmla="*/ 199403 w 1508527"/>
                <a:gd name="connsiteY275" fmla="*/ 1124893 h 1456508"/>
                <a:gd name="connsiteX276" fmla="*/ 147385 w 1508527"/>
                <a:gd name="connsiteY276" fmla="*/ 1111889 h 1456508"/>
                <a:gd name="connsiteX277" fmla="*/ 95367 w 1508527"/>
                <a:gd name="connsiteY277" fmla="*/ 1088047 h 1456508"/>
                <a:gd name="connsiteX278" fmla="*/ 108371 w 1508527"/>
                <a:gd name="connsiteY278" fmla="*/ 1088047 h 1456508"/>
                <a:gd name="connsiteX279" fmla="*/ 145217 w 1508527"/>
                <a:gd name="connsiteY279" fmla="*/ 1092382 h 1456508"/>
                <a:gd name="connsiteX280" fmla="*/ 173394 w 1508527"/>
                <a:gd name="connsiteY280" fmla="*/ 1105386 h 1456508"/>
                <a:gd name="connsiteX281" fmla="*/ 173394 w 1508527"/>
                <a:gd name="connsiteY281" fmla="*/ 1105386 h 1456508"/>
                <a:gd name="connsiteX282" fmla="*/ 173394 w 1508527"/>
                <a:gd name="connsiteY282" fmla="*/ 1105386 h 1456508"/>
                <a:gd name="connsiteX283" fmla="*/ 147385 w 1508527"/>
                <a:gd name="connsiteY283" fmla="*/ 1090214 h 1456508"/>
                <a:gd name="connsiteX284" fmla="*/ 121376 w 1508527"/>
                <a:gd name="connsiteY284" fmla="*/ 1083712 h 1456508"/>
                <a:gd name="connsiteX285" fmla="*/ 169059 w 1508527"/>
                <a:gd name="connsiteY285" fmla="*/ 1085880 h 1456508"/>
                <a:gd name="connsiteX286" fmla="*/ 199403 w 1508527"/>
                <a:gd name="connsiteY286" fmla="*/ 1124893 h 1456508"/>
                <a:gd name="connsiteX287" fmla="*/ 199403 w 1508527"/>
                <a:gd name="connsiteY287" fmla="*/ 1124893 h 1456508"/>
                <a:gd name="connsiteX288" fmla="*/ 212408 w 1508527"/>
                <a:gd name="connsiteY288" fmla="*/ 1114056 h 1456508"/>
                <a:gd name="connsiteX289" fmla="*/ 212408 w 1508527"/>
                <a:gd name="connsiteY289" fmla="*/ 1114056 h 1456508"/>
                <a:gd name="connsiteX290" fmla="*/ 212408 w 1508527"/>
                <a:gd name="connsiteY290" fmla="*/ 1059870 h 1456508"/>
                <a:gd name="connsiteX291" fmla="*/ 203738 w 1508527"/>
                <a:gd name="connsiteY291" fmla="*/ 1003517 h 1456508"/>
                <a:gd name="connsiteX292" fmla="*/ 199403 w 1508527"/>
                <a:gd name="connsiteY292" fmla="*/ 1014354 h 1456508"/>
                <a:gd name="connsiteX293" fmla="*/ 192901 w 1508527"/>
                <a:gd name="connsiteY293" fmla="*/ 1051201 h 1456508"/>
                <a:gd name="connsiteX294" fmla="*/ 199403 w 1508527"/>
                <a:gd name="connsiteY294" fmla="*/ 1081545 h 1456508"/>
                <a:gd name="connsiteX295" fmla="*/ 199403 w 1508527"/>
                <a:gd name="connsiteY295" fmla="*/ 1081545 h 1456508"/>
                <a:gd name="connsiteX296" fmla="*/ 199403 w 1508527"/>
                <a:gd name="connsiteY296" fmla="*/ 1081545 h 1456508"/>
                <a:gd name="connsiteX297" fmla="*/ 192901 w 1508527"/>
                <a:gd name="connsiteY297" fmla="*/ 1051201 h 1456508"/>
                <a:gd name="connsiteX298" fmla="*/ 195068 w 1508527"/>
                <a:gd name="connsiteY298" fmla="*/ 1025192 h 1456508"/>
                <a:gd name="connsiteX299" fmla="*/ 184231 w 1508527"/>
                <a:gd name="connsiteY299" fmla="*/ 1072875 h 1456508"/>
                <a:gd name="connsiteX300" fmla="*/ 212408 w 1508527"/>
                <a:gd name="connsiteY300" fmla="*/ 1114056 h 1456508"/>
                <a:gd name="connsiteX301" fmla="*/ 212408 w 1508527"/>
                <a:gd name="connsiteY301" fmla="*/ 1114056 h 1456508"/>
                <a:gd name="connsiteX302" fmla="*/ 160389 w 1508527"/>
                <a:gd name="connsiteY302" fmla="*/ 1064205 h 1456508"/>
                <a:gd name="connsiteX303" fmla="*/ 160389 w 1508527"/>
                <a:gd name="connsiteY303" fmla="*/ 1064205 h 1456508"/>
                <a:gd name="connsiteX304" fmla="*/ 110539 w 1508527"/>
                <a:gd name="connsiteY304" fmla="*/ 1044698 h 1456508"/>
                <a:gd name="connsiteX305" fmla="*/ 60688 w 1508527"/>
                <a:gd name="connsiteY305" fmla="*/ 1016522 h 1456508"/>
                <a:gd name="connsiteX306" fmla="*/ 73692 w 1508527"/>
                <a:gd name="connsiteY306" fmla="*/ 1016522 h 1456508"/>
                <a:gd name="connsiteX307" fmla="*/ 110539 w 1508527"/>
                <a:gd name="connsiteY307" fmla="*/ 1025192 h 1456508"/>
                <a:gd name="connsiteX308" fmla="*/ 136548 w 1508527"/>
                <a:gd name="connsiteY308" fmla="*/ 1042531 h 1456508"/>
                <a:gd name="connsiteX309" fmla="*/ 136548 w 1508527"/>
                <a:gd name="connsiteY309" fmla="*/ 1042531 h 1456508"/>
                <a:gd name="connsiteX310" fmla="*/ 136548 w 1508527"/>
                <a:gd name="connsiteY310" fmla="*/ 1042531 h 1456508"/>
                <a:gd name="connsiteX311" fmla="*/ 110539 w 1508527"/>
                <a:gd name="connsiteY311" fmla="*/ 1025192 h 1456508"/>
                <a:gd name="connsiteX312" fmla="*/ 86697 w 1508527"/>
                <a:gd name="connsiteY312" fmla="*/ 1016522 h 1456508"/>
                <a:gd name="connsiteX313" fmla="*/ 134380 w 1508527"/>
                <a:gd name="connsiteY313" fmla="*/ 1023024 h 1456508"/>
                <a:gd name="connsiteX314" fmla="*/ 160389 w 1508527"/>
                <a:gd name="connsiteY314" fmla="*/ 1064205 h 1456508"/>
                <a:gd name="connsiteX315" fmla="*/ 160389 w 1508527"/>
                <a:gd name="connsiteY315" fmla="*/ 1064205 h 1456508"/>
                <a:gd name="connsiteX316" fmla="*/ 175561 w 1508527"/>
                <a:gd name="connsiteY316" fmla="*/ 1055536 h 1456508"/>
                <a:gd name="connsiteX317" fmla="*/ 175561 w 1508527"/>
                <a:gd name="connsiteY317" fmla="*/ 1055536 h 1456508"/>
                <a:gd name="connsiteX318" fmla="*/ 182064 w 1508527"/>
                <a:gd name="connsiteY318" fmla="*/ 1001350 h 1456508"/>
                <a:gd name="connsiteX319" fmla="*/ 179896 w 1508527"/>
                <a:gd name="connsiteY319" fmla="*/ 944997 h 1456508"/>
                <a:gd name="connsiteX320" fmla="*/ 175561 w 1508527"/>
                <a:gd name="connsiteY320" fmla="*/ 955834 h 1456508"/>
                <a:gd name="connsiteX321" fmla="*/ 164724 w 1508527"/>
                <a:gd name="connsiteY321" fmla="*/ 992680 h 1456508"/>
                <a:gd name="connsiteX322" fmla="*/ 166892 w 1508527"/>
                <a:gd name="connsiteY322" fmla="*/ 1023024 h 1456508"/>
                <a:gd name="connsiteX323" fmla="*/ 166892 w 1508527"/>
                <a:gd name="connsiteY323" fmla="*/ 1023024 h 1456508"/>
                <a:gd name="connsiteX324" fmla="*/ 166892 w 1508527"/>
                <a:gd name="connsiteY324" fmla="*/ 1023024 h 1456508"/>
                <a:gd name="connsiteX325" fmla="*/ 162557 w 1508527"/>
                <a:gd name="connsiteY325" fmla="*/ 992680 h 1456508"/>
                <a:gd name="connsiteX326" fmla="*/ 166892 w 1508527"/>
                <a:gd name="connsiteY326" fmla="*/ 966671 h 1456508"/>
                <a:gd name="connsiteX327" fmla="*/ 151720 w 1508527"/>
                <a:gd name="connsiteY327" fmla="*/ 1012187 h 1456508"/>
                <a:gd name="connsiteX328" fmla="*/ 175561 w 1508527"/>
                <a:gd name="connsiteY328" fmla="*/ 1055536 h 1456508"/>
                <a:gd name="connsiteX329" fmla="*/ 175561 w 1508527"/>
                <a:gd name="connsiteY329" fmla="*/ 1055536 h 1456508"/>
                <a:gd name="connsiteX330" fmla="*/ 127878 w 1508527"/>
                <a:gd name="connsiteY330" fmla="*/ 999183 h 1456508"/>
                <a:gd name="connsiteX331" fmla="*/ 127878 w 1508527"/>
                <a:gd name="connsiteY331" fmla="*/ 999183 h 1456508"/>
                <a:gd name="connsiteX332" fmla="*/ 80195 w 1508527"/>
                <a:gd name="connsiteY332" fmla="*/ 975341 h 1456508"/>
                <a:gd name="connsiteX333" fmla="*/ 34679 w 1508527"/>
                <a:gd name="connsiteY333" fmla="*/ 940662 h 1456508"/>
                <a:gd name="connsiteX334" fmla="*/ 47683 w 1508527"/>
                <a:gd name="connsiteY334" fmla="*/ 942830 h 1456508"/>
                <a:gd name="connsiteX335" fmla="*/ 82362 w 1508527"/>
                <a:gd name="connsiteY335" fmla="*/ 953667 h 1456508"/>
                <a:gd name="connsiteX336" fmla="*/ 106204 w 1508527"/>
                <a:gd name="connsiteY336" fmla="*/ 973173 h 1456508"/>
                <a:gd name="connsiteX337" fmla="*/ 106204 w 1508527"/>
                <a:gd name="connsiteY337" fmla="*/ 973173 h 1456508"/>
                <a:gd name="connsiteX338" fmla="*/ 106204 w 1508527"/>
                <a:gd name="connsiteY338" fmla="*/ 973173 h 1456508"/>
                <a:gd name="connsiteX339" fmla="*/ 82362 w 1508527"/>
                <a:gd name="connsiteY339" fmla="*/ 953667 h 1456508"/>
                <a:gd name="connsiteX340" fmla="*/ 58520 w 1508527"/>
                <a:gd name="connsiteY340" fmla="*/ 942830 h 1456508"/>
                <a:gd name="connsiteX341" fmla="*/ 106204 w 1508527"/>
                <a:gd name="connsiteY341" fmla="*/ 953667 h 1456508"/>
                <a:gd name="connsiteX342" fmla="*/ 127878 w 1508527"/>
                <a:gd name="connsiteY342" fmla="*/ 999183 h 1456508"/>
                <a:gd name="connsiteX343" fmla="*/ 127878 w 1508527"/>
                <a:gd name="connsiteY343" fmla="*/ 999183 h 1456508"/>
                <a:gd name="connsiteX344" fmla="*/ 143050 w 1508527"/>
                <a:gd name="connsiteY344" fmla="*/ 992680 h 1456508"/>
                <a:gd name="connsiteX345" fmla="*/ 143050 w 1508527"/>
                <a:gd name="connsiteY345" fmla="*/ 992680 h 1456508"/>
                <a:gd name="connsiteX346" fmla="*/ 121376 w 1508527"/>
                <a:gd name="connsiteY346" fmla="*/ 944997 h 1456508"/>
                <a:gd name="connsiteX347" fmla="*/ 143050 w 1508527"/>
                <a:gd name="connsiteY347" fmla="*/ 901648 h 1456508"/>
                <a:gd name="connsiteX348" fmla="*/ 136548 w 1508527"/>
                <a:gd name="connsiteY348" fmla="*/ 927657 h 1456508"/>
                <a:gd name="connsiteX349" fmla="*/ 136548 w 1508527"/>
                <a:gd name="connsiteY349" fmla="*/ 958001 h 1456508"/>
                <a:gd name="connsiteX350" fmla="*/ 136548 w 1508527"/>
                <a:gd name="connsiteY350" fmla="*/ 958001 h 1456508"/>
                <a:gd name="connsiteX351" fmla="*/ 136548 w 1508527"/>
                <a:gd name="connsiteY351" fmla="*/ 958001 h 1456508"/>
                <a:gd name="connsiteX352" fmla="*/ 136548 w 1508527"/>
                <a:gd name="connsiteY352" fmla="*/ 927657 h 1456508"/>
                <a:gd name="connsiteX353" fmla="*/ 149552 w 1508527"/>
                <a:gd name="connsiteY353" fmla="*/ 892979 h 1456508"/>
                <a:gd name="connsiteX354" fmla="*/ 156055 w 1508527"/>
                <a:gd name="connsiteY354" fmla="*/ 882142 h 1456508"/>
                <a:gd name="connsiteX355" fmla="*/ 153887 w 1508527"/>
                <a:gd name="connsiteY355" fmla="*/ 938495 h 1456508"/>
                <a:gd name="connsiteX356" fmla="*/ 143050 w 1508527"/>
                <a:gd name="connsiteY356" fmla="*/ 992680 h 1456508"/>
                <a:gd name="connsiteX357" fmla="*/ 143050 w 1508527"/>
                <a:gd name="connsiteY357" fmla="*/ 992680 h 1456508"/>
                <a:gd name="connsiteX358" fmla="*/ 101869 w 1508527"/>
                <a:gd name="connsiteY358" fmla="*/ 934160 h 1456508"/>
                <a:gd name="connsiteX359" fmla="*/ 101869 w 1508527"/>
                <a:gd name="connsiteY359" fmla="*/ 934160 h 1456508"/>
                <a:gd name="connsiteX360" fmla="*/ 56353 w 1508527"/>
                <a:gd name="connsiteY360" fmla="*/ 905983 h 1456508"/>
                <a:gd name="connsiteX361" fmla="*/ 15172 w 1508527"/>
                <a:gd name="connsiteY361" fmla="*/ 866970 h 1456508"/>
                <a:gd name="connsiteX362" fmla="*/ 26009 w 1508527"/>
                <a:gd name="connsiteY362" fmla="*/ 871304 h 1456508"/>
                <a:gd name="connsiteX363" fmla="*/ 60688 w 1508527"/>
                <a:gd name="connsiteY363" fmla="*/ 886476 h 1456508"/>
                <a:gd name="connsiteX364" fmla="*/ 82362 w 1508527"/>
                <a:gd name="connsiteY364" fmla="*/ 908151 h 1456508"/>
                <a:gd name="connsiteX365" fmla="*/ 82362 w 1508527"/>
                <a:gd name="connsiteY365" fmla="*/ 908151 h 1456508"/>
                <a:gd name="connsiteX366" fmla="*/ 82362 w 1508527"/>
                <a:gd name="connsiteY366" fmla="*/ 908151 h 1456508"/>
                <a:gd name="connsiteX367" fmla="*/ 60688 w 1508527"/>
                <a:gd name="connsiteY367" fmla="*/ 886476 h 1456508"/>
                <a:gd name="connsiteX368" fmla="*/ 39014 w 1508527"/>
                <a:gd name="connsiteY368" fmla="*/ 873472 h 1456508"/>
                <a:gd name="connsiteX369" fmla="*/ 84530 w 1508527"/>
                <a:gd name="connsiteY369" fmla="*/ 890811 h 1456508"/>
                <a:gd name="connsiteX370" fmla="*/ 101869 w 1508527"/>
                <a:gd name="connsiteY370" fmla="*/ 934160 h 1456508"/>
                <a:gd name="connsiteX371" fmla="*/ 101869 w 1508527"/>
                <a:gd name="connsiteY371" fmla="*/ 934160 h 1456508"/>
                <a:gd name="connsiteX372" fmla="*/ 119208 w 1508527"/>
                <a:gd name="connsiteY372" fmla="*/ 927657 h 1456508"/>
                <a:gd name="connsiteX373" fmla="*/ 119208 w 1508527"/>
                <a:gd name="connsiteY373" fmla="*/ 927657 h 1456508"/>
                <a:gd name="connsiteX374" fmla="*/ 136548 w 1508527"/>
                <a:gd name="connsiteY374" fmla="*/ 875639 h 1456508"/>
                <a:gd name="connsiteX375" fmla="*/ 145217 w 1508527"/>
                <a:gd name="connsiteY375" fmla="*/ 819286 h 1456508"/>
                <a:gd name="connsiteX376" fmla="*/ 138715 w 1508527"/>
                <a:gd name="connsiteY376" fmla="*/ 830123 h 1456508"/>
                <a:gd name="connsiteX377" fmla="*/ 121376 w 1508527"/>
                <a:gd name="connsiteY377" fmla="*/ 862635 h 1456508"/>
                <a:gd name="connsiteX378" fmla="*/ 117041 w 1508527"/>
                <a:gd name="connsiteY378" fmla="*/ 892979 h 1456508"/>
                <a:gd name="connsiteX379" fmla="*/ 117041 w 1508527"/>
                <a:gd name="connsiteY379" fmla="*/ 892979 h 1456508"/>
                <a:gd name="connsiteX380" fmla="*/ 117041 w 1508527"/>
                <a:gd name="connsiteY380" fmla="*/ 892979 h 1456508"/>
                <a:gd name="connsiteX381" fmla="*/ 119208 w 1508527"/>
                <a:gd name="connsiteY381" fmla="*/ 862635 h 1456508"/>
                <a:gd name="connsiteX382" fmla="*/ 127878 w 1508527"/>
                <a:gd name="connsiteY382" fmla="*/ 838793 h 1456508"/>
                <a:gd name="connsiteX383" fmla="*/ 101869 w 1508527"/>
                <a:gd name="connsiteY383" fmla="*/ 879974 h 1456508"/>
                <a:gd name="connsiteX384" fmla="*/ 119208 w 1508527"/>
                <a:gd name="connsiteY384" fmla="*/ 927657 h 1456508"/>
                <a:gd name="connsiteX385" fmla="*/ 119208 w 1508527"/>
                <a:gd name="connsiteY385" fmla="*/ 927657 h 1456508"/>
                <a:gd name="connsiteX386" fmla="*/ 84530 w 1508527"/>
                <a:gd name="connsiteY386" fmla="*/ 864802 h 1456508"/>
                <a:gd name="connsiteX387" fmla="*/ 84530 w 1508527"/>
                <a:gd name="connsiteY387" fmla="*/ 864802 h 1456508"/>
                <a:gd name="connsiteX388" fmla="*/ 41181 w 1508527"/>
                <a:gd name="connsiteY388" fmla="*/ 830123 h 1456508"/>
                <a:gd name="connsiteX389" fmla="*/ 4335 w 1508527"/>
                <a:gd name="connsiteY389" fmla="*/ 786775 h 1456508"/>
                <a:gd name="connsiteX390" fmla="*/ 15172 w 1508527"/>
                <a:gd name="connsiteY390" fmla="*/ 791110 h 1456508"/>
                <a:gd name="connsiteX391" fmla="*/ 47683 w 1508527"/>
                <a:gd name="connsiteY391" fmla="*/ 810617 h 1456508"/>
                <a:gd name="connsiteX392" fmla="*/ 67190 w 1508527"/>
                <a:gd name="connsiteY392" fmla="*/ 834458 h 1456508"/>
                <a:gd name="connsiteX393" fmla="*/ 67190 w 1508527"/>
                <a:gd name="connsiteY393" fmla="*/ 834458 h 1456508"/>
                <a:gd name="connsiteX394" fmla="*/ 67190 w 1508527"/>
                <a:gd name="connsiteY394" fmla="*/ 834458 h 1456508"/>
                <a:gd name="connsiteX395" fmla="*/ 47683 w 1508527"/>
                <a:gd name="connsiteY395" fmla="*/ 810617 h 1456508"/>
                <a:gd name="connsiteX396" fmla="*/ 26009 w 1508527"/>
                <a:gd name="connsiteY396" fmla="*/ 795445 h 1456508"/>
                <a:gd name="connsiteX397" fmla="*/ 69358 w 1508527"/>
                <a:gd name="connsiteY397" fmla="*/ 817119 h 1456508"/>
                <a:gd name="connsiteX398" fmla="*/ 84530 w 1508527"/>
                <a:gd name="connsiteY398" fmla="*/ 864802 h 1456508"/>
                <a:gd name="connsiteX399" fmla="*/ 84530 w 1508527"/>
                <a:gd name="connsiteY399" fmla="*/ 864802 h 1456508"/>
                <a:gd name="connsiteX400" fmla="*/ 99702 w 1508527"/>
                <a:gd name="connsiteY400" fmla="*/ 860467 h 1456508"/>
                <a:gd name="connsiteX401" fmla="*/ 99702 w 1508527"/>
                <a:gd name="connsiteY401" fmla="*/ 860467 h 1456508"/>
                <a:gd name="connsiteX402" fmla="*/ 88864 w 1508527"/>
                <a:gd name="connsiteY402" fmla="*/ 810617 h 1456508"/>
                <a:gd name="connsiteX403" fmla="*/ 119208 w 1508527"/>
                <a:gd name="connsiteY403" fmla="*/ 771603 h 1456508"/>
                <a:gd name="connsiteX404" fmla="*/ 108371 w 1508527"/>
                <a:gd name="connsiteY404" fmla="*/ 795445 h 1456508"/>
                <a:gd name="connsiteX405" fmla="*/ 101869 w 1508527"/>
                <a:gd name="connsiteY405" fmla="*/ 825789 h 1456508"/>
                <a:gd name="connsiteX406" fmla="*/ 101869 w 1508527"/>
                <a:gd name="connsiteY406" fmla="*/ 827956 h 1456508"/>
                <a:gd name="connsiteX407" fmla="*/ 101869 w 1508527"/>
                <a:gd name="connsiteY407" fmla="*/ 827956 h 1456508"/>
                <a:gd name="connsiteX408" fmla="*/ 108371 w 1508527"/>
                <a:gd name="connsiteY408" fmla="*/ 797612 h 1456508"/>
                <a:gd name="connsiteX409" fmla="*/ 130045 w 1508527"/>
                <a:gd name="connsiteY409" fmla="*/ 767268 h 1456508"/>
                <a:gd name="connsiteX410" fmla="*/ 138715 w 1508527"/>
                <a:gd name="connsiteY410" fmla="*/ 758598 h 1456508"/>
                <a:gd name="connsiteX411" fmla="*/ 123543 w 1508527"/>
                <a:gd name="connsiteY411" fmla="*/ 812784 h 1456508"/>
                <a:gd name="connsiteX412" fmla="*/ 99702 w 1508527"/>
                <a:gd name="connsiteY412" fmla="*/ 860467 h 1456508"/>
                <a:gd name="connsiteX413" fmla="*/ 99702 w 1508527"/>
                <a:gd name="connsiteY413" fmla="*/ 860467 h 1456508"/>
                <a:gd name="connsiteX414" fmla="*/ 73692 w 1508527"/>
                <a:gd name="connsiteY414" fmla="*/ 793277 h 1456508"/>
                <a:gd name="connsiteX415" fmla="*/ 73692 w 1508527"/>
                <a:gd name="connsiteY415" fmla="*/ 793277 h 1456508"/>
                <a:gd name="connsiteX416" fmla="*/ 65023 w 1508527"/>
                <a:gd name="connsiteY416" fmla="*/ 743426 h 1456508"/>
                <a:gd name="connsiteX417" fmla="*/ 23842 w 1508527"/>
                <a:gd name="connsiteY417" fmla="*/ 717417 h 1456508"/>
                <a:gd name="connsiteX418" fmla="*/ 43348 w 1508527"/>
                <a:gd name="connsiteY418" fmla="*/ 734757 h 1456508"/>
                <a:gd name="connsiteX419" fmla="*/ 58520 w 1508527"/>
                <a:gd name="connsiteY419" fmla="*/ 760766 h 1456508"/>
                <a:gd name="connsiteX420" fmla="*/ 58520 w 1508527"/>
                <a:gd name="connsiteY420" fmla="*/ 760766 h 1456508"/>
                <a:gd name="connsiteX421" fmla="*/ 58520 w 1508527"/>
                <a:gd name="connsiteY421" fmla="*/ 760766 h 1456508"/>
                <a:gd name="connsiteX422" fmla="*/ 41181 w 1508527"/>
                <a:gd name="connsiteY422" fmla="*/ 734757 h 1456508"/>
                <a:gd name="connsiteX423" fmla="*/ 10837 w 1508527"/>
                <a:gd name="connsiteY423" fmla="*/ 713083 h 1456508"/>
                <a:gd name="connsiteX424" fmla="*/ 0 w 1508527"/>
                <a:gd name="connsiteY424" fmla="*/ 706580 h 1456508"/>
                <a:gd name="connsiteX425" fmla="*/ 32511 w 1508527"/>
                <a:gd name="connsiteY425" fmla="*/ 754264 h 1456508"/>
                <a:gd name="connsiteX426" fmla="*/ 73692 w 1508527"/>
                <a:gd name="connsiteY426" fmla="*/ 793277 h 1456508"/>
                <a:gd name="connsiteX427" fmla="*/ 73692 w 1508527"/>
                <a:gd name="connsiteY427" fmla="*/ 793277 h 1456508"/>
                <a:gd name="connsiteX428" fmla="*/ 88864 w 1508527"/>
                <a:gd name="connsiteY428" fmla="*/ 791110 h 1456508"/>
                <a:gd name="connsiteX429" fmla="*/ 88864 w 1508527"/>
                <a:gd name="connsiteY429" fmla="*/ 791110 h 1456508"/>
                <a:gd name="connsiteX430" fmla="*/ 117041 w 1508527"/>
                <a:gd name="connsiteY430" fmla="*/ 745594 h 1456508"/>
                <a:gd name="connsiteX431" fmla="*/ 136548 w 1508527"/>
                <a:gd name="connsiteY431" fmla="*/ 691408 h 1456508"/>
                <a:gd name="connsiteX432" fmla="*/ 127878 w 1508527"/>
                <a:gd name="connsiteY432" fmla="*/ 700078 h 1456508"/>
                <a:gd name="connsiteX433" fmla="*/ 104036 w 1508527"/>
                <a:gd name="connsiteY433" fmla="*/ 728255 h 1456508"/>
                <a:gd name="connsiteX434" fmla="*/ 93199 w 1508527"/>
                <a:gd name="connsiteY434" fmla="*/ 758598 h 1456508"/>
                <a:gd name="connsiteX435" fmla="*/ 93199 w 1508527"/>
                <a:gd name="connsiteY435" fmla="*/ 758598 h 1456508"/>
                <a:gd name="connsiteX436" fmla="*/ 93199 w 1508527"/>
                <a:gd name="connsiteY436" fmla="*/ 756431 h 1456508"/>
                <a:gd name="connsiteX437" fmla="*/ 101869 w 1508527"/>
                <a:gd name="connsiteY437" fmla="*/ 726087 h 1456508"/>
                <a:gd name="connsiteX438" fmla="*/ 114874 w 1508527"/>
                <a:gd name="connsiteY438" fmla="*/ 704413 h 1456508"/>
                <a:gd name="connsiteX439" fmla="*/ 82362 w 1508527"/>
                <a:gd name="connsiteY439" fmla="*/ 739092 h 1456508"/>
                <a:gd name="connsiteX440" fmla="*/ 88864 w 1508527"/>
                <a:gd name="connsiteY440" fmla="*/ 791110 h 1456508"/>
                <a:gd name="connsiteX441" fmla="*/ 88864 w 1508527"/>
                <a:gd name="connsiteY441" fmla="*/ 791110 h 1456508"/>
                <a:gd name="connsiteX442" fmla="*/ 69358 w 1508527"/>
                <a:gd name="connsiteY442" fmla="*/ 721752 h 1456508"/>
                <a:gd name="connsiteX443" fmla="*/ 69358 w 1508527"/>
                <a:gd name="connsiteY443" fmla="*/ 721752 h 1456508"/>
                <a:gd name="connsiteX444" fmla="*/ 34679 w 1508527"/>
                <a:gd name="connsiteY444" fmla="*/ 680571 h 1456508"/>
                <a:gd name="connsiteX445" fmla="*/ 6502 w 1508527"/>
                <a:gd name="connsiteY445" fmla="*/ 630720 h 1456508"/>
                <a:gd name="connsiteX446" fmla="*/ 17339 w 1508527"/>
                <a:gd name="connsiteY446" fmla="*/ 637223 h 1456508"/>
                <a:gd name="connsiteX447" fmla="*/ 45516 w 1508527"/>
                <a:gd name="connsiteY447" fmla="*/ 661064 h 1456508"/>
                <a:gd name="connsiteX448" fmla="*/ 60688 w 1508527"/>
                <a:gd name="connsiteY448" fmla="*/ 689241 h 1456508"/>
                <a:gd name="connsiteX449" fmla="*/ 60688 w 1508527"/>
                <a:gd name="connsiteY449" fmla="*/ 689241 h 1456508"/>
                <a:gd name="connsiteX450" fmla="*/ 60688 w 1508527"/>
                <a:gd name="connsiteY450" fmla="*/ 687073 h 1456508"/>
                <a:gd name="connsiteX451" fmla="*/ 47683 w 1508527"/>
                <a:gd name="connsiteY451" fmla="*/ 658897 h 1456508"/>
                <a:gd name="connsiteX452" fmla="*/ 30344 w 1508527"/>
                <a:gd name="connsiteY452" fmla="*/ 639390 h 1456508"/>
                <a:gd name="connsiteX453" fmla="*/ 69358 w 1508527"/>
                <a:gd name="connsiteY453" fmla="*/ 669734 h 1456508"/>
                <a:gd name="connsiteX454" fmla="*/ 69358 w 1508527"/>
                <a:gd name="connsiteY454" fmla="*/ 721752 h 1456508"/>
                <a:gd name="connsiteX455" fmla="*/ 69358 w 1508527"/>
                <a:gd name="connsiteY455" fmla="*/ 721752 h 1456508"/>
                <a:gd name="connsiteX456" fmla="*/ 84530 w 1508527"/>
                <a:gd name="connsiteY456" fmla="*/ 721752 h 1456508"/>
                <a:gd name="connsiteX457" fmla="*/ 84530 w 1508527"/>
                <a:gd name="connsiteY457" fmla="*/ 721752 h 1456508"/>
                <a:gd name="connsiteX458" fmla="*/ 84530 w 1508527"/>
                <a:gd name="connsiteY458" fmla="*/ 669734 h 1456508"/>
                <a:gd name="connsiteX459" fmla="*/ 121376 w 1508527"/>
                <a:gd name="connsiteY459" fmla="*/ 639390 h 1456508"/>
                <a:gd name="connsiteX460" fmla="*/ 106204 w 1508527"/>
                <a:gd name="connsiteY460" fmla="*/ 658897 h 1456508"/>
                <a:gd name="connsiteX461" fmla="*/ 93199 w 1508527"/>
                <a:gd name="connsiteY461" fmla="*/ 687073 h 1456508"/>
                <a:gd name="connsiteX462" fmla="*/ 93199 w 1508527"/>
                <a:gd name="connsiteY462" fmla="*/ 689241 h 1456508"/>
                <a:gd name="connsiteX463" fmla="*/ 93199 w 1508527"/>
                <a:gd name="connsiteY463" fmla="*/ 689241 h 1456508"/>
                <a:gd name="connsiteX464" fmla="*/ 106204 w 1508527"/>
                <a:gd name="connsiteY464" fmla="*/ 661064 h 1456508"/>
                <a:gd name="connsiteX465" fmla="*/ 132213 w 1508527"/>
                <a:gd name="connsiteY465" fmla="*/ 635055 h 1456508"/>
                <a:gd name="connsiteX466" fmla="*/ 143050 w 1508527"/>
                <a:gd name="connsiteY466" fmla="*/ 628553 h 1456508"/>
                <a:gd name="connsiteX467" fmla="*/ 117041 w 1508527"/>
                <a:gd name="connsiteY467" fmla="*/ 680571 h 1456508"/>
                <a:gd name="connsiteX468" fmla="*/ 84530 w 1508527"/>
                <a:gd name="connsiteY468" fmla="*/ 721752 h 1456508"/>
                <a:gd name="connsiteX469" fmla="*/ 84530 w 1508527"/>
                <a:gd name="connsiteY469" fmla="*/ 721752 h 1456508"/>
                <a:gd name="connsiteX470" fmla="*/ 71525 w 1508527"/>
                <a:gd name="connsiteY470" fmla="*/ 650227 h 1456508"/>
                <a:gd name="connsiteX471" fmla="*/ 71525 w 1508527"/>
                <a:gd name="connsiteY471" fmla="*/ 650227 h 1456508"/>
                <a:gd name="connsiteX472" fmla="*/ 73692 w 1508527"/>
                <a:gd name="connsiteY472" fmla="*/ 600376 h 1456508"/>
                <a:gd name="connsiteX473" fmla="*/ 39014 w 1508527"/>
                <a:gd name="connsiteY473" fmla="*/ 567865 h 1456508"/>
                <a:gd name="connsiteX474" fmla="*/ 54186 w 1508527"/>
                <a:gd name="connsiteY474" fmla="*/ 589539 h 1456508"/>
                <a:gd name="connsiteX475" fmla="*/ 65023 w 1508527"/>
                <a:gd name="connsiteY475" fmla="*/ 617716 h 1456508"/>
                <a:gd name="connsiteX476" fmla="*/ 65023 w 1508527"/>
                <a:gd name="connsiteY476" fmla="*/ 619883 h 1456508"/>
                <a:gd name="connsiteX477" fmla="*/ 65023 w 1508527"/>
                <a:gd name="connsiteY477" fmla="*/ 619883 h 1456508"/>
                <a:gd name="connsiteX478" fmla="*/ 54186 w 1508527"/>
                <a:gd name="connsiteY478" fmla="*/ 591707 h 1456508"/>
                <a:gd name="connsiteX479" fmla="*/ 28177 w 1508527"/>
                <a:gd name="connsiteY479" fmla="*/ 563530 h 1456508"/>
                <a:gd name="connsiteX480" fmla="*/ 19507 w 1508527"/>
                <a:gd name="connsiteY480" fmla="*/ 554861 h 1456508"/>
                <a:gd name="connsiteX481" fmla="*/ 41181 w 1508527"/>
                <a:gd name="connsiteY481" fmla="*/ 606879 h 1456508"/>
                <a:gd name="connsiteX482" fmla="*/ 71525 w 1508527"/>
                <a:gd name="connsiteY482" fmla="*/ 650227 h 1456508"/>
                <a:gd name="connsiteX483" fmla="*/ 71525 w 1508527"/>
                <a:gd name="connsiteY483" fmla="*/ 650227 h 1456508"/>
                <a:gd name="connsiteX484" fmla="*/ 88864 w 1508527"/>
                <a:gd name="connsiteY484" fmla="*/ 650227 h 1456508"/>
                <a:gd name="connsiteX485" fmla="*/ 88864 w 1508527"/>
                <a:gd name="connsiteY485" fmla="*/ 650227 h 1456508"/>
                <a:gd name="connsiteX486" fmla="*/ 125711 w 1508527"/>
                <a:gd name="connsiteY486" fmla="*/ 611214 h 1456508"/>
                <a:gd name="connsiteX487" fmla="*/ 156055 w 1508527"/>
                <a:gd name="connsiteY487" fmla="*/ 563530 h 1456508"/>
                <a:gd name="connsiteX488" fmla="*/ 145217 w 1508527"/>
                <a:gd name="connsiteY488" fmla="*/ 570033 h 1456508"/>
                <a:gd name="connsiteX489" fmla="*/ 114874 w 1508527"/>
                <a:gd name="connsiteY489" fmla="*/ 593874 h 1456508"/>
                <a:gd name="connsiteX490" fmla="*/ 99702 w 1508527"/>
                <a:gd name="connsiteY490" fmla="*/ 619883 h 1456508"/>
                <a:gd name="connsiteX491" fmla="*/ 99702 w 1508527"/>
                <a:gd name="connsiteY491" fmla="*/ 619883 h 1456508"/>
                <a:gd name="connsiteX492" fmla="*/ 99702 w 1508527"/>
                <a:gd name="connsiteY492" fmla="*/ 619883 h 1456508"/>
                <a:gd name="connsiteX493" fmla="*/ 114874 w 1508527"/>
                <a:gd name="connsiteY493" fmla="*/ 593874 h 1456508"/>
                <a:gd name="connsiteX494" fmla="*/ 132213 w 1508527"/>
                <a:gd name="connsiteY494" fmla="*/ 576535 h 1456508"/>
                <a:gd name="connsiteX495" fmla="*/ 93199 w 1508527"/>
                <a:gd name="connsiteY495" fmla="*/ 604711 h 1456508"/>
                <a:gd name="connsiteX496" fmla="*/ 88864 w 1508527"/>
                <a:gd name="connsiteY496" fmla="*/ 650227 h 1456508"/>
                <a:gd name="connsiteX497" fmla="*/ 88864 w 1508527"/>
                <a:gd name="connsiteY497" fmla="*/ 650227 h 1456508"/>
                <a:gd name="connsiteX498" fmla="*/ 84530 w 1508527"/>
                <a:gd name="connsiteY498" fmla="*/ 578702 h 1456508"/>
                <a:gd name="connsiteX499" fmla="*/ 84530 w 1508527"/>
                <a:gd name="connsiteY499" fmla="*/ 578702 h 1456508"/>
                <a:gd name="connsiteX500" fmla="*/ 58520 w 1508527"/>
                <a:gd name="connsiteY500" fmla="*/ 531019 h 1456508"/>
                <a:gd name="connsiteX501" fmla="*/ 41181 w 1508527"/>
                <a:gd name="connsiteY501" fmla="*/ 476833 h 1456508"/>
                <a:gd name="connsiteX502" fmla="*/ 49851 w 1508527"/>
                <a:gd name="connsiteY502" fmla="*/ 485503 h 1456508"/>
                <a:gd name="connsiteX503" fmla="*/ 71525 w 1508527"/>
                <a:gd name="connsiteY503" fmla="*/ 515847 h 1456508"/>
                <a:gd name="connsiteX504" fmla="*/ 80195 w 1508527"/>
                <a:gd name="connsiteY504" fmla="*/ 546191 h 1456508"/>
                <a:gd name="connsiteX505" fmla="*/ 80195 w 1508527"/>
                <a:gd name="connsiteY505" fmla="*/ 546191 h 1456508"/>
                <a:gd name="connsiteX506" fmla="*/ 80195 w 1508527"/>
                <a:gd name="connsiteY506" fmla="*/ 544023 h 1456508"/>
                <a:gd name="connsiteX507" fmla="*/ 73692 w 1508527"/>
                <a:gd name="connsiteY507" fmla="*/ 513680 h 1456508"/>
                <a:gd name="connsiteX508" fmla="*/ 60688 w 1508527"/>
                <a:gd name="connsiteY508" fmla="*/ 492005 h 1456508"/>
                <a:gd name="connsiteX509" fmla="*/ 91032 w 1508527"/>
                <a:gd name="connsiteY509" fmla="*/ 528852 h 1456508"/>
                <a:gd name="connsiteX510" fmla="*/ 84530 w 1508527"/>
                <a:gd name="connsiteY510" fmla="*/ 578702 h 1456508"/>
                <a:gd name="connsiteX511" fmla="*/ 84530 w 1508527"/>
                <a:gd name="connsiteY511" fmla="*/ 578702 h 1456508"/>
                <a:gd name="connsiteX512" fmla="*/ 99702 w 1508527"/>
                <a:gd name="connsiteY512" fmla="*/ 583037 h 1456508"/>
                <a:gd name="connsiteX513" fmla="*/ 99702 w 1508527"/>
                <a:gd name="connsiteY513" fmla="*/ 583037 h 1456508"/>
                <a:gd name="connsiteX514" fmla="*/ 110539 w 1508527"/>
                <a:gd name="connsiteY514" fmla="*/ 533186 h 1456508"/>
                <a:gd name="connsiteX515" fmla="*/ 153887 w 1508527"/>
                <a:gd name="connsiteY515" fmla="*/ 509345 h 1456508"/>
                <a:gd name="connsiteX516" fmla="*/ 134380 w 1508527"/>
                <a:gd name="connsiteY516" fmla="*/ 526684 h 1456508"/>
                <a:gd name="connsiteX517" fmla="*/ 117041 w 1508527"/>
                <a:gd name="connsiteY517" fmla="*/ 552693 h 1456508"/>
                <a:gd name="connsiteX518" fmla="*/ 117041 w 1508527"/>
                <a:gd name="connsiteY518" fmla="*/ 552693 h 1456508"/>
                <a:gd name="connsiteX519" fmla="*/ 117041 w 1508527"/>
                <a:gd name="connsiteY519" fmla="*/ 552693 h 1456508"/>
                <a:gd name="connsiteX520" fmla="*/ 136548 w 1508527"/>
                <a:gd name="connsiteY520" fmla="*/ 526684 h 1456508"/>
                <a:gd name="connsiteX521" fmla="*/ 169059 w 1508527"/>
                <a:gd name="connsiteY521" fmla="*/ 507177 h 1456508"/>
                <a:gd name="connsiteX522" fmla="*/ 179896 w 1508527"/>
                <a:gd name="connsiteY522" fmla="*/ 502842 h 1456508"/>
                <a:gd name="connsiteX523" fmla="*/ 143050 w 1508527"/>
                <a:gd name="connsiteY523" fmla="*/ 548358 h 1456508"/>
                <a:gd name="connsiteX524" fmla="*/ 99702 w 1508527"/>
                <a:gd name="connsiteY524" fmla="*/ 583037 h 1456508"/>
                <a:gd name="connsiteX525" fmla="*/ 99702 w 1508527"/>
                <a:gd name="connsiteY525" fmla="*/ 583037 h 1456508"/>
                <a:gd name="connsiteX526" fmla="*/ 101869 w 1508527"/>
                <a:gd name="connsiteY526" fmla="*/ 509345 h 1456508"/>
                <a:gd name="connsiteX527" fmla="*/ 101869 w 1508527"/>
                <a:gd name="connsiteY527" fmla="*/ 509345 h 1456508"/>
                <a:gd name="connsiteX528" fmla="*/ 114874 w 1508527"/>
                <a:gd name="connsiteY528" fmla="*/ 459494 h 1456508"/>
                <a:gd name="connsiteX529" fmla="*/ 88864 w 1508527"/>
                <a:gd name="connsiteY529" fmla="*/ 420480 h 1456508"/>
                <a:gd name="connsiteX530" fmla="*/ 99702 w 1508527"/>
                <a:gd name="connsiteY530" fmla="*/ 444322 h 1456508"/>
                <a:gd name="connsiteX531" fmla="*/ 104036 w 1508527"/>
                <a:gd name="connsiteY531" fmla="*/ 474666 h 1456508"/>
                <a:gd name="connsiteX532" fmla="*/ 104036 w 1508527"/>
                <a:gd name="connsiteY532" fmla="*/ 476833 h 1456508"/>
                <a:gd name="connsiteX533" fmla="*/ 104036 w 1508527"/>
                <a:gd name="connsiteY533" fmla="*/ 476833 h 1456508"/>
                <a:gd name="connsiteX534" fmla="*/ 99702 w 1508527"/>
                <a:gd name="connsiteY534" fmla="*/ 446489 h 1456508"/>
                <a:gd name="connsiteX535" fmla="*/ 80195 w 1508527"/>
                <a:gd name="connsiteY535" fmla="*/ 413978 h 1456508"/>
                <a:gd name="connsiteX536" fmla="*/ 73692 w 1508527"/>
                <a:gd name="connsiteY536" fmla="*/ 405308 h 1456508"/>
                <a:gd name="connsiteX537" fmla="*/ 84530 w 1508527"/>
                <a:gd name="connsiteY537" fmla="*/ 461661 h 1456508"/>
                <a:gd name="connsiteX538" fmla="*/ 101869 w 1508527"/>
                <a:gd name="connsiteY538" fmla="*/ 509345 h 1456508"/>
                <a:gd name="connsiteX539" fmla="*/ 101869 w 1508527"/>
                <a:gd name="connsiteY539" fmla="*/ 509345 h 1456508"/>
                <a:gd name="connsiteX540" fmla="*/ 119208 w 1508527"/>
                <a:gd name="connsiteY540" fmla="*/ 513680 h 1456508"/>
                <a:gd name="connsiteX541" fmla="*/ 119208 w 1508527"/>
                <a:gd name="connsiteY541" fmla="*/ 513680 h 1456508"/>
                <a:gd name="connsiteX542" fmla="*/ 162557 w 1508527"/>
                <a:gd name="connsiteY542" fmla="*/ 483336 h 1456508"/>
                <a:gd name="connsiteX543" fmla="*/ 203738 w 1508527"/>
                <a:gd name="connsiteY543" fmla="*/ 442155 h 1456508"/>
                <a:gd name="connsiteX544" fmla="*/ 192901 w 1508527"/>
                <a:gd name="connsiteY544" fmla="*/ 446489 h 1456508"/>
                <a:gd name="connsiteX545" fmla="*/ 160389 w 1508527"/>
                <a:gd name="connsiteY545" fmla="*/ 463829 h 1456508"/>
                <a:gd name="connsiteX546" fmla="*/ 138715 w 1508527"/>
                <a:gd name="connsiteY546" fmla="*/ 487670 h 1456508"/>
                <a:gd name="connsiteX547" fmla="*/ 138715 w 1508527"/>
                <a:gd name="connsiteY547" fmla="*/ 487670 h 1456508"/>
                <a:gd name="connsiteX548" fmla="*/ 138715 w 1508527"/>
                <a:gd name="connsiteY548" fmla="*/ 487670 h 1456508"/>
                <a:gd name="connsiteX549" fmla="*/ 158222 w 1508527"/>
                <a:gd name="connsiteY549" fmla="*/ 463829 h 1456508"/>
                <a:gd name="connsiteX550" fmla="*/ 179896 w 1508527"/>
                <a:gd name="connsiteY550" fmla="*/ 450824 h 1456508"/>
                <a:gd name="connsiteX551" fmla="*/ 134380 w 1508527"/>
                <a:gd name="connsiteY551" fmla="*/ 468164 h 1456508"/>
                <a:gd name="connsiteX552" fmla="*/ 119208 w 1508527"/>
                <a:gd name="connsiteY552" fmla="*/ 513680 h 1456508"/>
                <a:gd name="connsiteX553" fmla="*/ 119208 w 1508527"/>
                <a:gd name="connsiteY553" fmla="*/ 513680 h 1456508"/>
                <a:gd name="connsiteX554" fmla="*/ 127878 w 1508527"/>
                <a:gd name="connsiteY554" fmla="*/ 442155 h 1456508"/>
                <a:gd name="connsiteX555" fmla="*/ 127878 w 1508527"/>
                <a:gd name="connsiteY555" fmla="*/ 442155 h 1456508"/>
                <a:gd name="connsiteX556" fmla="*/ 112706 w 1508527"/>
                <a:gd name="connsiteY556" fmla="*/ 390136 h 1456508"/>
                <a:gd name="connsiteX557" fmla="*/ 108371 w 1508527"/>
                <a:gd name="connsiteY557" fmla="*/ 333783 h 1456508"/>
                <a:gd name="connsiteX558" fmla="*/ 114874 w 1508527"/>
                <a:gd name="connsiteY558" fmla="*/ 344620 h 1456508"/>
                <a:gd name="connsiteX559" fmla="*/ 130045 w 1508527"/>
                <a:gd name="connsiteY559" fmla="*/ 379299 h 1456508"/>
                <a:gd name="connsiteX560" fmla="*/ 132213 w 1508527"/>
                <a:gd name="connsiteY560" fmla="*/ 409643 h 1456508"/>
                <a:gd name="connsiteX561" fmla="*/ 132213 w 1508527"/>
                <a:gd name="connsiteY561" fmla="*/ 409643 h 1456508"/>
                <a:gd name="connsiteX562" fmla="*/ 132213 w 1508527"/>
                <a:gd name="connsiteY562" fmla="*/ 409643 h 1456508"/>
                <a:gd name="connsiteX563" fmla="*/ 132213 w 1508527"/>
                <a:gd name="connsiteY563" fmla="*/ 379299 h 1456508"/>
                <a:gd name="connsiteX564" fmla="*/ 123543 w 1508527"/>
                <a:gd name="connsiteY564" fmla="*/ 355458 h 1456508"/>
                <a:gd name="connsiteX565" fmla="*/ 145217 w 1508527"/>
                <a:gd name="connsiteY565" fmla="*/ 398806 h 1456508"/>
                <a:gd name="connsiteX566" fmla="*/ 127878 w 1508527"/>
                <a:gd name="connsiteY566" fmla="*/ 442155 h 1456508"/>
                <a:gd name="connsiteX567" fmla="*/ 127878 w 1508527"/>
                <a:gd name="connsiteY567" fmla="*/ 442155 h 1456508"/>
                <a:gd name="connsiteX568" fmla="*/ 143050 w 1508527"/>
                <a:gd name="connsiteY568" fmla="*/ 448657 h 1456508"/>
                <a:gd name="connsiteX569" fmla="*/ 143050 w 1508527"/>
                <a:gd name="connsiteY569" fmla="*/ 448657 h 1456508"/>
                <a:gd name="connsiteX570" fmla="*/ 164724 w 1508527"/>
                <a:gd name="connsiteY570" fmla="*/ 403141 h 1456508"/>
                <a:gd name="connsiteX571" fmla="*/ 210240 w 1508527"/>
                <a:gd name="connsiteY571" fmla="*/ 390136 h 1456508"/>
                <a:gd name="connsiteX572" fmla="*/ 186399 w 1508527"/>
                <a:gd name="connsiteY572" fmla="*/ 400973 h 1456508"/>
                <a:gd name="connsiteX573" fmla="*/ 164724 w 1508527"/>
                <a:gd name="connsiteY573" fmla="*/ 422648 h 1456508"/>
                <a:gd name="connsiteX574" fmla="*/ 164724 w 1508527"/>
                <a:gd name="connsiteY574" fmla="*/ 422648 h 1456508"/>
                <a:gd name="connsiteX575" fmla="*/ 164724 w 1508527"/>
                <a:gd name="connsiteY575" fmla="*/ 422648 h 1456508"/>
                <a:gd name="connsiteX576" fmla="*/ 188566 w 1508527"/>
                <a:gd name="connsiteY576" fmla="*/ 403141 h 1456508"/>
                <a:gd name="connsiteX577" fmla="*/ 223245 w 1508527"/>
                <a:gd name="connsiteY577" fmla="*/ 390136 h 1456508"/>
                <a:gd name="connsiteX578" fmla="*/ 234082 w 1508527"/>
                <a:gd name="connsiteY578" fmla="*/ 387969 h 1456508"/>
                <a:gd name="connsiteX579" fmla="*/ 188566 w 1508527"/>
                <a:gd name="connsiteY579" fmla="*/ 424815 h 1456508"/>
                <a:gd name="connsiteX580" fmla="*/ 143050 w 1508527"/>
                <a:gd name="connsiteY580" fmla="*/ 448657 h 1456508"/>
                <a:gd name="connsiteX581" fmla="*/ 143050 w 1508527"/>
                <a:gd name="connsiteY581" fmla="*/ 448657 h 1456508"/>
                <a:gd name="connsiteX582" fmla="*/ 160389 w 1508527"/>
                <a:gd name="connsiteY582" fmla="*/ 379299 h 1456508"/>
                <a:gd name="connsiteX583" fmla="*/ 160389 w 1508527"/>
                <a:gd name="connsiteY583" fmla="*/ 379299 h 1456508"/>
                <a:gd name="connsiteX584" fmla="*/ 151720 w 1508527"/>
                <a:gd name="connsiteY584" fmla="*/ 325114 h 1456508"/>
                <a:gd name="connsiteX585" fmla="*/ 151720 w 1508527"/>
                <a:gd name="connsiteY585" fmla="*/ 268761 h 1456508"/>
                <a:gd name="connsiteX586" fmla="*/ 156055 w 1508527"/>
                <a:gd name="connsiteY586" fmla="*/ 279598 h 1456508"/>
                <a:gd name="connsiteX587" fmla="*/ 166892 w 1508527"/>
                <a:gd name="connsiteY587" fmla="*/ 314276 h 1456508"/>
                <a:gd name="connsiteX588" fmla="*/ 164724 w 1508527"/>
                <a:gd name="connsiteY588" fmla="*/ 344620 h 1456508"/>
                <a:gd name="connsiteX589" fmla="*/ 164724 w 1508527"/>
                <a:gd name="connsiteY589" fmla="*/ 344620 h 1456508"/>
                <a:gd name="connsiteX590" fmla="*/ 164724 w 1508527"/>
                <a:gd name="connsiteY590" fmla="*/ 344620 h 1456508"/>
                <a:gd name="connsiteX591" fmla="*/ 166892 w 1508527"/>
                <a:gd name="connsiteY591" fmla="*/ 314276 h 1456508"/>
                <a:gd name="connsiteX592" fmla="*/ 162557 w 1508527"/>
                <a:gd name="connsiteY592" fmla="*/ 288267 h 1456508"/>
                <a:gd name="connsiteX593" fmla="*/ 179896 w 1508527"/>
                <a:gd name="connsiteY593" fmla="*/ 333783 h 1456508"/>
                <a:gd name="connsiteX594" fmla="*/ 160389 w 1508527"/>
                <a:gd name="connsiteY594" fmla="*/ 379299 h 1456508"/>
                <a:gd name="connsiteX595" fmla="*/ 160389 w 1508527"/>
                <a:gd name="connsiteY595" fmla="*/ 379299 h 1456508"/>
                <a:gd name="connsiteX596" fmla="*/ 175561 w 1508527"/>
                <a:gd name="connsiteY596" fmla="*/ 385801 h 1456508"/>
                <a:gd name="connsiteX597" fmla="*/ 175561 w 1508527"/>
                <a:gd name="connsiteY597" fmla="*/ 385801 h 1456508"/>
                <a:gd name="connsiteX598" fmla="*/ 225412 w 1508527"/>
                <a:gd name="connsiteY598" fmla="*/ 364127 h 1456508"/>
                <a:gd name="connsiteX599" fmla="*/ 273096 w 1508527"/>
                <a:gd name="connsiteY599" fmla="*/ 333783 h 1456508"/>
                <a:gd name="connsiteX600" fmla="*/ 260091 w 1508527"/>
                <a:gd name="connsiteY600" fmla="*/ 335951 h 1456508"/>
                <a:gd name="connsiteX601" fmla="*/ 223245 w 1508527"/>
                <a:gd name="connsiteY601" fmla="*/ 344620 h 1456508"/>
                <a:gd name="connsiteX602" fmla="*/ 197236 w 1508527"/>
                <a:gd name="connsiteY602" fmla="*/ 361960 h 1456508"/>
                <a:gd name="connsiteX603" fmla="*/ 197236 w 1508527"/>
                <a:gd name="connsiteY603" fmla="*/ 361960 h 1456508"/>
                <a:gd name="connsiteX604" fmla="*/ 197236 w 1508527"/>
                <a:gd name="connsiteY604" fmla="*/ 361960 h 1456508"/>
                <a:gd name="connsiteX605" fmla="*/ 221077 w 1508527"/>
                <a:gd name="connsiteY605" fmla="*/ 342453 h 1456508"/>
                <a:gd name="connsiteX606" fmla="*/ 244919 w 1508527"/>
                <a:gd name="connsiteY606" fmla="*/ 333783 h 1456508"/>
                <a:gd name="connsiteX607" fmla="*/ 197236 w 1508527"/>
                <a:gd name="connsiteY607" fmla="*/ 342453 h 1456508"/>
                <a:gd name="connsiteX608" fmla="*/ 175561 w 1508527"/>
                <a:gd name="connsiteY608" fmla="*/ 385801 h 1456508"/>
                <a:gd name="connsiteX609" fmla="*/ 175561 w 1508527"/>
                <a:gd name="connsiteY609" fmla="*/ 385801 h 1456508"/>
                <a:gd name="connsiteX610" fmla="*/ 199403 w 1508527"/>
                <a:gd name="connsiteY610" fmla="*/ 318611 h 1456508"/>
                <a:gd name="connsiteX611" fmla="*/ 199403 w 1508527"/>
                <a:gd name="connsiteY611" fmla="*/ 318611 h 1456508"/>
                <a:gd name="connsiteX612" fmla="*/ 195068 w 1508527"/>
                <a:gd name="connsiteY612" fmla="*/ 264426 h 1456508"/>
                <a:gd name="connsiteX613" fmla="*/ 201570 w 1508527"/>
                <a:gd name="connsiteY613" fmla="*/ 208073 h 1456508"/>
                <a:gd name="connsiteX614" fmla="*/ 205905 w 1508527"/>
                <a:gd name="connsiteY614" fmla="*/ 218910 h 1456508"/>
                <a:gd name="connsiteX615" fmla="*/ 214575 w 1508527"/>
                <a:gd name="connsiteY615" fmla="*/ 255756 h 1456508"/>
                <a:gd name="connsiteX616" fmla="*/ 210240 w 1508527"/>
                <a:gd name="connsiteY616" fmla="*/ 286100 h 1456508"/>
                <a:gd name="connsiteX617" fmla="*/ 210240 w 1508527"/>
                <a:gd name="connsiteY617" fmla="*/ 286100 h 1456508"/>
                <a:gd name="connsiteX618" fmla="*/ 210240 w 1508527"/>
                <a:gd name="connsiteY618" fmla="*/ 286100 h 1456508"/>
                <a:gd name="connsiteX619" fmla="*/ 216742 w 1508527"/>
                <a:gd name="connsiteY619" fmla="*/ 255756 h 1456508"/>
                <a:gd name="connsiteX620" fmla="*/ 214575 w 1508527"/>
                <a:gd name="connsiteY620" fmla="*/ 229747 h 1456508"/>
                <a:gd name="connsiteX621" fmla="*/ 227580 w 1508527"/>
                <a:gd name="connsiteY621" fmla="*/ 275263 h 1456508"/>
                <a:gd name="connsiteX622" fmla="*/ 199403 w 1508527"/>
                <a:gd name="connsiteY622" fmla="*/ 318611 h 1456508"/>
                <a:gd name="connsiteX623" fmla="*/ 199403 w 1508527"/>
                <a:gd name="connsiteY623" fmla="*/ 318611 h 1456508"/>
                <a:gd name="connsiteX624" fmla="*/ 212408 w 1508527"/>
                <a:gd name="connsiteY624" fmla="*/ 327281 h 1456508"/>
                <a:gd name="connsiteX625" fmla="*/ 212408 w 1508527"/>
                <a:gd name="connsiteY625" fmla="*/ 327281 h 1456508"/>
                <a:gd name="connsiteX626" fmla="*/ 264426 w 1508527"/>
                <a:gd name="connsiteY626" fmla="*/ 312109 h 1456508"/>
                <a:gd name="connsiteX627" fmla="*/ 316444 w 1508527"/>
                <a:gd name="connsiteY627" fmla="*/ 286100 h 1456508"/>
                <a:gd name="connsiteX628" fmla="*/ 303439 w 1508527"/>
                <a:gd name="connsiteY628" fmla="*/ 286100 h 1456508"/>
                <a:gd name="connsiteX629" fmla="*/ 266593 w 1508527"/>
                <a:gd name="connsiteY629" fmla="*/ 290435 h 1456508"/>
                <a:gd name="connsiteX630" fmla="*/ 238417 w 1508527"/>
                <a:gd name="connsiteY630" fmla="*/ 305607 h 1456508"/>
                <a:gd name="connsiteX631" fmla="*/ 238417 w 1508527"/>
                <a:gd name="connsiteY631" fmla="*/ 305607 h 1456508"/>
                <a:gd name="connsiteX632" fmla="*/ 238417 w 1508527"/>
                <a:gd name="connsiteY632" fmla="*/ 305607 h 1456508"/>
                <a:gd name="connsiteX633" fmla="*/ 264426 w 1508527"/>
                <a:gd name="connsiteY633" fmla="*/ 290435 h 1456508"/>
                <a:gd name="connsiteX634" fmla="*/ 288268 w 1508527"/>
                <a:gd name="connsiteY634" fmla="*/ 283933 h 1456508"/>
                <a:gd name="connsiteX635" fmla="*/ 240584 w 1508527"/>
                <a:gd name="connsiteY635" fmla="*/ 288267 h 1456508"/>
                <a:gd name="connsiteX636" fmla="*/ 212408 w 1508527"/>
                <a:gd name="connsiteY636" fmla="*/ 327281 h 1456508"/>
                <a:gd name="connsiteX637" fmla="*/ 212408 w 1508527"/>
                <a:gd name="connsiteY637" fmla="*/ 327281 h 1456508"/>
                <a:gd name="connsiteX638" fmla="*/ 244919 w 1508527"/>
                <a:gd name="connsiteY638" fmla="*/ 262258 h 1456508"/>
                <a:gd name="connsiteX639" fmla="*/ 244919 w 1508527"/>
                <a:gd name="connsiteY639" fmla="*/ 262258 h 1456508"/>
                <a:gd name="connsiteX640" fmla="*/ 247086 w 1508527"/>
                <a:gd name="connsiteY640" fmla="*/ 208073 h 1456508"/>
                <a:gd name="connsiteX641" fmla="*/ 260091 w 1508527"/>
                <a:gd name="connsiteY641" fmla="*/ 151720 h 1456508"/>
                <a:gd name="connsiteX642" fmla="*/ 262258 w 1508527"/>
                <a:gd name="connsiteY642" fmla="*/ 162557 h 1456508"/>
                <a:gd name="connsiteX643" fmla="*/ 266593 w 1508527"/>
                <a:gd name="connsiteY643" fmla="*/ 199403 h 1456508"/>
                <a:gd name="connsiteX644" fmla="*/ 257924 w 1508527"/>
                <a:gd name="connsiteY644" fmla="*/ 229747 h 1456508"/>
                <a:gd name="connsiteX645" fmla="*/ 257924 w 1508527"/>
                <a:gd name="connsiteY645" fmla="*/ 229747 h 1456508"/>
                <a:gd name="connsiteX646" fmla="*/ 257924 w 1508527"/>
                <a:gd name="connsiteY646" fmla="*/ 229747 h 1456508"/>
                <a:gd name="connsiteX647" fmla="*/ 266593 w 1508527"/>
                <a:gd name="connsiteY647" fmla="*/ 199403 h 1456508"/>
                <a:gd name="connsiteX648" fmla="*/ 266593 w 1508527"/>
                <a:gd name="connsiteY648" fmla="*/ 173394 h 1456508"/>
                <a:gd name="connsiteX649" fmla="*/ 275263 w 1508527"/>
                <a:gd name="connsiteY649" fmla="*/ 221077 h 1456508"/>
                <a:gd name="connsiteX650" fmla="*/ 244919 w 1508527"/>
                <a:gd name="connsiteY650" fmla="*/ 262258 h 1456508"/>
                <a:gd name="connsiteX651" fmla="*/ 244919 w 1508527"/>
                <a:gd name="connsiteY651" fmla="*/ 262258 h 1456508"/>
                <a:gd name="connsiteX652" fmla="*/ 257924 w 1508527"/>
                <a:gd name="connsiteY652" fmla="*/ 273095 h 1456508"/>
                <a:gd name="connsiteX653" fmla="*/ 257924 w 1508527"/>
                <a:gd name="connsiteY653" fmla="*/ 273095 h 1456508"/>
                <a:gd name="connsiteX654" fmla="*/ 312109 w 1508527"/>
                <a:gd name="connsiteY654" fmla="*/ 262258 h 1456508"/>
                <a:gd name="connsiteX655" fmla="*/ 366295 w 1508527"/>
                <a:gd name="connsiteY655" fmla="*/ 242752 h 1456508"/>
                <a:gd name="connsiteX656" fmla="*/ 353290 w 1508527"/>
                <a:gd name="connsiteY656" fmla="*/ 240584 h 1456508"/>
                <a:gd name="connsiteX657" fmla="*/ 316444 w 1508527"/>
                <a:gd name="connsiteY657" fmla="*/ 242752 h 1456508"/>
                <a:gd name="connsiteX658" fmla="*/ 288268 w 1508527"/>
                <a:gd name="connsiteY658" fmla="*/ 255756 h 1456508"/>
                <a:gd name="connsiteX659" fmla="*/ 288268 w 1508527"/>
                <a:gd name="connsiteY659" fmla="*/ 255756 h 1456508"/>
                <a:gd name="connsiteX660" fmla="*/ 288268 w 1508527"/>
                <a:gd name="connsiteY660" fmla="*/ 255756 h 1456508"/>
                <a:gd name="connsiteX661" fmla="*/ 316444 w 1508527"/>
                <a:gd name="connsiteY661" fmla="*/ 242752 h 1456508"/>
                <a:gd name="connsiteX662" fmla="*/ 342453 w 1508527"/>
                <a:gd name="connsiteY662" fmla="*/ 238417 h 1456508"/>
                <a:gd name="connsiteX663" fmla="*/ 294770 w 1508527"/>
                <a:gd name="connsiteY663" fmla="*/ 236249 h 1456508"/>
                <a:gd name="connsiteX664" fmla="*/ 257924 w 1508527"/>
                <a:gd name="connsiteY664" fmla="*/ 273095 h 1456508"/>
                <a:gd name="connsiteX665" fmla="*/ 257924 w 1508527"/>
                <a:gd name="connsiteY665" fmla="*/ 273095 h 1456508"/>
                <a:gd name="connsiteX666" fmla="*/ 294770 w 1508527"/>
                <a:gd name="connsiteY666" fmla="*/ 212408 h 1456508"/>
                <a:gd name="connsiteX667" fmla="*/ 294770 w 1508527"/>
                <a:gd name="connsiteY667" fmla="*/ 212408 h 1456508"/>
                <a:gd name="connsiteX668" fmla="*/ 303439 w 1508527"/>
                <a:gd name="connsiteY668" fmla="*/ 158222 h 1456508"/>
                <a:gd name="connsiteX669" fmla="*/ 320779 w 1508527"/>
                <a:gd name="connsiteY669" fmla="*/ 104036 h 1456508"/>
                <a:gd name="connsiteX670" fmla="*/ 322946 w 1508527"/>
                <a:gd name="connsiteY670" fmla="*/ 117041 h 1456508"/>
                <a:gd name="connsiteX671" fmla="*/ 322946 w 1508527"/>
                <a:gd name="connsiteY671" fmla="*/ 153887 h 1456508"/>
                <a:gd name="connsiteX672" fmla="*/ 312109 w 1508527"/>
                <a:gd name="connsiteY672" fmla="*/ 184231 h 1456508"/>
                <a:gd name="connsiteX673" fmla="*/ 312109 w 1508527"/>
                <a:gd name="connsiteY673" fmla="*/ 184231 h 1456508"/>
                <a:gd name="connsiteX674" fmla="*/ 312109 w 1508527"/>
                <a:gd name="connsiteY674" fmla="*/ 184231 h 1456508"/>
                <a:gd name="connsiteX675" fmla="*/ 322946 w 1508527"/>
                <a:gd name="connsiteY675" fmla="*/ 156055 h 1456508"/>
                <a:gd name="connsiteX676" fmla="*/ 325114 w 1508527"/>
                <a:gd name="connsiteY676" fmla="*/ 130045 h 1456508"/>
                <a:gd name="connsiteX677" fmla="*/ 329449 w 1508527"/>
                <a:gd name="connsiteY677" fmla="*/ 177729 h 1456508"/>
                <a:gd name="connsiteX678" fmla="*/ 294770 w 1508527"/>
                <a:gd name="connsiteY678" fmla="*/ 212408 h 1456508"/>
                <a:gd name="connsiteX679" fmla="*/ 294770 w 1508527"/>
                <a:gd name="connsiteY679" fmla="*/ 212408 h 1456508"/>
                <a:gd name="connsiteX680" fmla="*/ 307774 w 1508527"/>
                <a:gd name="connsiteY680" fmla="*/ 223245 h 1456508"/>
                <a:gd name="connsiteX681" fmla="*/ 307774 w 1508527"/>
                <a:gd name="connsiteY681" fmla="*/ 223245 h 1456508"/>
                <a:gd name="connsiteX682" fmla="*/ 361960 w 1508527"/>
                <a:gd name="connsiteY682" fmla="*/ 218910 h 1456508"/>
                <a:gd name="connsiteX683" fmla="*/ 416146 w 1508527"/>
                <a:gd name="connsiteY683" fmla="*/ 203738 h 1456508"/>
                <a:gd name="connsiteX684" fmla="*/ 405308 w 1508527"/>
                <a:gd name="connsiteY684" fmla="*/ 201570 h 1456508"/>
                <a:gd name="connsiteX685" fmla="*/ 366295 w 1508527"/>
                <a:gd name="connsiteY685" fmla="*/ 199403 h 1456508"/>
                <a:gd name="connsiteX686" fmla="*/ 335951 w 1508527"/>
                <a:gd name="connsiteY686" fmla="*/ 208073 h 1456508"/>
                <a:gd name="connsiteX687" fmla="*/ 335951 w 1508527"/>
                <a:gd name="connsiteY687" fmla="*/ 208073 h 1456508"/>
                <a:gd name="connsiteX688" fmla="*/ 335951 w 1508527"/>
                <a:gd name="connsiteY688" fmla="*/ 208073 h 1456508"/>
                <a:gd name="connsiteX689" fmla="*/ 364127 w 1508527"/>
                <a:gd name="connsiteY689" fmla="*/ 197236 h 1456508"/>
                <a:gd name="connsiteX690" fmla="*/ 390136 w 1508527"/>
                <a:gd name="connsiteY690" fmla="*/ 195068 h 1456508"/>
                <a:gd name="connsiteX691" fmla="*/ 342453 w 1508527"/>
                <a:gd name="connsiteY691" fmla="*/ 188566 h 1456508"/>
                <a:gd name="connsiteX692" fmla="*/ 307774 w 1508527"/>
                <a:gd name="connsiteY692" fmla="*/ 223245 h 1456508"/>
                <a:gd name="connsiteX693" fmla="*/ 307774 w 1508527"/>
                <a:gd name="connsiteY693" fmla="*/ 223245 h 1456508"/>
                <a:gd name="connsiteX694" fmla="*/ 351123 w 1508527"/>
                <a:gd name="connsiteY694" fmla="*/ 166892 h 1456508"/>
                <a:gd name="connsiteX695" fmla="*/ 351123 w 1508527"/>
                <a:gd name="connsiteY695" fmla="*/ 166892 h 1456508"/>
                <a:gd name="connsiteX696" fmla="*/ 364127 w 1508527"/>
                <a:gd name="connsiteY696" fmla="*/ 114873 h 1456508"/>
                <a:gd name="connsiteX697" fmla="*/ 387969 w 1508527"/>
                <a:gd name="connsiteY697" fmla="*/ 62855 h 1456508"/>
                <a:gd name="connsiteX698" fmla="*/ 387969 w 1508527"/>
                <a:gd name="connsiteY698" fmla="*/ 75860 h 1456508"/>
                <a:gd name="connsiteX699" fmla="*/ 383634 w 1508527"/>
                <a:gd name="connsiteY699" fmla="*/ 112706 h 1456508"/>
                <a:gd name="connsiteX700" fmla="*/ 370630 w 1508527"/>
                <a:gd name="connsiteY700" fmla="*/ 140883 h 1456508"/>
                <a:gd name="connsiteX701" fmla="*/ 370630 w 1508527"/>
                <a:gd name="connsiteY701" fmla="*/ 140883 h 1456508"/>
                <a:gd name="connsiteX702" fmla="*/ 370630 w 1508527"/>
                <a:gd name="connsiteY702" fmla="*/ 140883 h 1456508"/>
                <a:gd name="connsiteX703" fmla="*/ 385802 w 1508527"/>
                <a:gd name="connsiteY703" fmla="*/ 114873 h 1456508"/>
                <a:gd name="connsiteX704" fmla="*/ 392304 w 1508527"/>
                <a:gd name="connsiteY704" fmla="*/ 88864 h 1456508"/>
                <a:gd name="connsiteX705" fmla="*/ 390136 w 1508527"/>
                <a:gd name="connsiteY705" fmla="*/ 136548 h 1456508"/>
                <a:gd name="connsiteX706" fmla="*/ 351123 w 1508527"/>
                <a:gd name="connsiteY706" fmla="*/ 166892 h 1456508"/>
                <a:gd name="connsiteX707" fmla="*/ 351123 w 1508527"/>
                <a:gd name="connsiteY707" fmla="*/ 166892 h 1456508"/>
                <a:gd name="connsiteX708" fmla="*/ 361960 w 1508527"/>
                <a:gd name="connsiteY708" fmla="*/ 179896 h 1456508"/>
                <a:gd name="connsiteX709" fmla="*/ 361960 w 1508527"/>
                <a:gd name="connsiteY709" fmla="*/ 179896 h 1456508"/>
                <a:gd name="connsiteX710" fmla="*/ 416146 w 1508527"/>
                <a:gd name="connsiteY710" fmla="*/ 179896 h 1456508"/>
                <a:gd name="connsiteX711" fmla="*/ 472499 w 1508527"/>
                <a:gd name="connsiteY711" fmla="*/ 171227 h 1456508"/>
                <a:gd name="connsiteX712" fmla="*/ 461662 w 1508527"/>
                <a:gd name="connsiteY712" fmla="*/ 166892 h 1456508"/>
                <a:gd name="connsiteX713" fmla="*/ 424815 w 1508527"/>
                <a:gd name="connsiteY713" fmla="*/ 160389 h 1456508"/>
                <a:gd name="connsiteX714" fmla="*/ 394471 w 1508527"/>
                <a:gd name="connsiteY714" fmla="*/ 166892 h 1456508"/>
                <a:gd name="connsiteX715" fmla="*/ 394471 w 1508527"/>
                <a:gd name="connsiteY715" fmla="*/ 166892 h 1456508"/>
                <a:gd name="connsiteX716" fmla="*/ 394471 w 1508527"/>
                <a:gd name="connsiteY716" fmla="*/ 166892 h 1456508"/>
                <a:gd name="connsiteX717" fmla="*/ 424815 w 1508527"/>
                <a:gd name="connsiteY717" fmla="*/ 160389 h 1456508"/>
                <a:gd name="connsiteX718" fmla="*/ 450824 w 1508527"/>
                <a:gd name="connsiteY718" fmla="*/ 162557 h 1456508"/>
                <a:gd name="connsiteX719" fmla="*/ 403141 w 1508527"/>
                <a:gd name="connsiteY719" fmla="*/ 151720 h 1456508"/>
                <a:gd name="connsiteX720" fmla="*/ 361960 w 1508527"/>
                <a:gd name="connsiteY720" fmla="*/ 179896 h 1456508"/>
                <a:gd name="connsiteX721" fmla="*/ 361960 w 1508527"/>
                <a:gd name="connsiteY721" fmla="*/ 179896 h 1456508"/>
                <a:gd name="connsiteX722" fmla="*/ 411811 w 1508527"/>
                <a:gd name="connsiteY722" fmla="*/ 127878 h 1456508"/>
                <a:gd name="connsiteX723" fmla="*/ 411811 w 1508527"/>
                <a:gd name="connsiteY723" fmla="*/ 127878 h 1456508"/>
                <a:gd name="connsiteX724" fmla="*/ 431318 w 1508527"/>
                <a:gd name="connsiteY724" fmla="*/ 78027 h 1456508"/>
                <a:gd name="connsiteX725" fmla="*/ 459494 w 1508527"/>
                <a:gd name="connsiteY725" fmla="*/ 28177 h 1456508"/>
                <a:gd name="connsiteX726" fmla="*/ 459494 w 1508527"/>
                <a:gd name="connsiteY726" fmla="*/ 41181 h 1456508"/>
                <a:gd name="connsiteX727" fmla="*/ 450824 w 1508527"/>
                <a:gd name="connsiteY727" fmla="*/ 78027 h 1456508"/>
                <a:gd name="connsiteX728" fmla="*/ 433485 w 1508527"/>
                <a:gd name="connsiteY728" fmla="*/ 104036 h 1456508"/>
                <a:gd name="connsiteX729" fmla="*/ 433485 w 1508527"/>
                <a:gd name="connsiteY729" fmla="*/ 104036 h 1456508"/>
                <a:gd name="connsiteX730" fmla="*/ 433485 w 1508527"/>
                <a:gd name="connsiteY730" fmla="*/ 104036 h 1456508"/>
                <a:gd name="connsiteX731" fmla="*/ 450824 w 1508527"/>
                <a:gd name="connsiteY731" fmla="*/ 78027 h 1456508"/>
                <a:gd name="connsiteX732" fmla="*/ 459494 w 1508527"/>
                <a:gd name="connsiteY732" fmla="*/ 54186 h 1456508"/>
                <a:gd name="connsiteX733" fmla="*/ 452992 w 1508527"/>
                <a:gd name="connsiteY733" fmla="*/ 101869 h 1456508"/>
                <a:gd name="connsiteX734" fmla="*/ 411811 w 1508527"/>
                <a:gd name="connsiteY734" fmla="*/ 127878 h 1456508"/>
                <a:gd name="connsiteX735" fmla="*/ 411811 w 1508527"/>
                <a:gd name="connsiteY735" fmla="*/ 127878 h 1456508"/>
                <a:gd name="connsiteX736" fmla="*/ 420480 w 1508527"/>
                <a:gd name="connsiteY736" fmla="*/ 143050 h 1456508"/>
                <a:gd name="connsiteX737" fmla="*/ 420480 w 1508527"/>
                <a:gd name="connsiteY737" fmla="*/ 143050 h 1456508"/>
                <a:gd name="connsiteX738" fmla="*/ 474666 w 1508527"/>
                <a:gd name="connsiteY738" fmla="*/ 149552 h 1456508"/>
                <a:gd name="connsiteX739" fmla="*/ 531019 w 1508527"/>
                <a:gd name="connsiteY739" fmla="*/ 147385 h 1456508"/>
                <a:gd name="connsiteX740" fmla="*/ 520182 w 1508527"/>
                <a:gd name="connsiteY740" fmla="*/ 143050 h 1456508"/>
                <a:gd name="connsiteX741" fmla="*/ 483336 w 1508527"/>
                <a:gd name="connsiteY741" fmla="*/ 132213 h 1456508"/>
                <a:gd name="connsiteX742" fmla="*/ 452992 w 1508527"/>
                <a:gd name="connsiteY742" fmla="*/ 134380 h 1456508"/>
                <a:gd name="connsiteX743" fmla="*/ 452992 w 1508527"/>
                <a:gd name="connsiteY743" fmla="*/ 134380 h 1456508"/>
                <a:gd name="connsiteX744" fmla="*/ 452992 w 1508527"/>
                <a:gd name="connsiteY744" fmla="*/ 134380 h 1456508"/>
                <a:gd name="connsiteX745" fmla="*/ 483336 w 1508527"/>
                <a:gd name="connsiteY745" fmla="*/ 130045 h 1456508"/>
                <a:gd name="connsiteX746" fmla="*/ 509345 w 1508527"/>
                <a:gd name="connsiteY746" fmla="*/ 134380 h 1456508"/>
                <a:gd name="connsiteX747" fmla="*/ 463829 w 1508527"/>
                <a:gd name="connsiteY747" fmla="*/ 117041 h 1456508"/>
                <a:gd name="connsiteX748" fmla="*/ 420480 w 1508527"/>
                <a:gd name="connsiteY748" fmla="*/ 143050 h 1456508"/>
                <a:gd name="connsiteX749" fmla="*/ 420480 w 1508527"/>
                <a:gd name="connsiteY749" fmla="*/ 143050 h 1456508"/>
                <a:gd name="connsiteX750" fmla="*/ 474666 w 1508527"/>
                <a:gd name="connsiteY750" fmla="*/ 95367 h 1456508"/>
                <a:gd name="connsiteX751" fmla="*/ 474666 w 1508527"/>
                <a:gd name="connsiteY751" fmla="*/ 95367 h 1456508"/>
                <a:gd name="connsiteX752" fmla="*/ 520182 w 1508527"/>
                <a:gd name="connsiteY752" fmla="*/ 71525 h 1456508"/>
                <a:gd name="connsiteX753" fmla="*/ 531019 w 1508527"/>
                <a:gd name="connsiteY753" fmla="*/ 23842 h 1456508"/>
                <a:gd name="connsiteX754" fmla="*/ 520182 w 1508527"/>
                <a:gd name="connsiteY754" fmla="*/ 47683 h 1456508"/>
                <a:gd name="connsiteX755" fmla="*/ 500675 w 1508527"/>
                <a:gd name="connsiteY755" fmla="*/ 71525 h 1456508"/>
                <a:gd name="connsiteX756" fmla="*/ 500675 w 1508527"/>
                <a:gd name="connsiteY756" fmla="*/ 71525 h 1456508"/>
                <a:gd name="connsiteX757" fmla="*/ 500675 w 1508527"/>
                <a:gd name="connsiteY757" fmla="*/ 71525 h 1456508"/>
                <a:gd name="connsiteX758" fmla="*/ 520182 w 1508527"/>
                <a:gd name="connsiteY758" fmla="*/ 47683 h 1456508"/>
                <a:gd name="connsiteX759" fmla="*/ 531019 w 1508527"/>
                <a:gd name="connsiteY759" fmla="*/ 13005 h 1456508"/>
                <a:gd name="connsiteX760" fmla="*/ 533187 w 1508527"/>
                <a:gd name="connsiteY760" fmla="*/ 0 h 1456508"/>
                <a:gd name="connsiteX761" fmla="*/ 498508 w 1508527"/>
                <a:gd name="connsiteY761" fmla="*/ 45516 h 1456508"/>
                <a:gd name="connsiteX762" fmla="*/ 474666 w 1508527"/>
                <a:gd name="connsiteY762" fmla="*/ 95367 h 1456508"/>
                <a:gd name="connsiteX763" fmla="*/ 474666 w 1508527"/>
                <a:gd name="connsiteY763" fmla="*/ 95367 h 1456508"/>
                <a:gd name="connsiteX764" fmla="*/ 481168 w 1508527"/>
                <a:gd name="connsiteY764" fmla="*/ 110539 h 1456508"/>
                <a:gd name="connsiteX765" fmla="*/ 481168 w 1508527"/>
                <a:gd name="connsiteY765" fmla="*/ 110539 h 1456508"/>
                <a:gd name="connsiteX766" fmla="*/ 533187 w 1508527"/>
                <a:gd name="connsiteY766" fmla="*/ 123543 h 1456508"/>
                <a:gd name="connsiteX767" fmla="*/ 589540 w 1508527"/>
                <a:gd name="connsiteY767" fmla="*/ 125711 h 1456508"/>
                <a:gd name="connsiteX768" fmla="*/ 578702 w 1508527"/>
                <a:gd name="connsiteY768" fmla="*/ 119208 h 1456508"/>
                <a:gd name="connsiteX769" fmla="*/ 544024 w 1508527"/>
                <a:gd name="connsiteY769" fmla="*/ 106204 h 1456508"/>
                <a:gd name="connsiteX770" fmla="*/ 513680 w 1508527"/>
                <a:gd name="connsiteY770" fmla="*/ 106204 h 1456508"/>
                <a:gd name="connsiteX771" fmla="*/ 513680 w 1508527"/>
                <a:gd name="connsiteY771" fmla="*/ 106204 h 1456508"/>
                <a:gd name="connsiteX772" fmla="*/ 513680 w 1508527"/>
                <a:gd name="connsiteY772" fmla="*/ 106204 h 1456508"/>
                <a:gd name="connsiteX773" fmla="*/ 544024 w 1508527"/>
                <a:gd name="connsiteY773" fmla="*/ 106204 h 1456508"/>
                <a:gd name="connsiteX774" fmla="*/ 570033 w 1508527"/>
                <a:gd name="connsiteY774" fmla="*/ 112706 h 1456508"/>
                <a:gd name="connsiteX775" fmla="*/ 526684 w 1508527"/>
                <a:gd name="connsiteY775" fmla="*/ 91032 h 1456508"/>
                <a:gd name="connsiteX776" fmla="*/ 481168 w 1508527"/>
                <a:gd name="connsiteY776" fmla="*/ 110539 h 1456508"/>
                <a:gd name="connsiteX777" fmla="*/ 481168 w 1508527"/>
                <a:gd name="connsiteY777" fmla="*/ 110539 h 1456508"/>
                <a:gd name="connsiteX778" fmla="*/ 825789 w 1508527"/>
                <a:gd name="connsiteY778" fmla="*/ 1402323 h 1456508"/>
                <a:gd name="connsiteX779" fmla="*/ 825789 w 1508527"/>
                <a:gd name="connsiteY779" fmla="*/ 1402323 h 1456508"/>
                <a:gd name="connsiteX780" fmla="*/ 871305 w 1508527"/>
                <a:gd name="connsiteY780" fmla="*/ 1432667 h 1456508"/>
                <a:gd name="connsiteX781" fmla="*/ 923323 w 1508527"/>
                <a:gd name="connsiteY781" fmla="*/ 1456509 h 1456508"/>
                <a:gd name="connsiteX782" fmla="*/ 914653 w 1508527"/>
                <a:gd name="connsiteY782" fmla="*/ 1447839 h 1456508"/>
                <a:gd name="connsiteX783" fmla="*/ 886477 w 1508527"/>
                <a:gd name="connsiteY783" fmla="*/ 1421830 h 1456508"/>
                <a:gd name="connsiteX784" fmla="*/ 858300 w 1508527"/>
                <a:gd name="connsiteY784" fmla="*/ 1410993 h 1456508"/>
                <a:gd name="connsiteX785" fmla="*/ 858300 w 1508527"/>
                <a:gd name="connsiteY785" fmla="*/ 1410993 h 1456508"/>
                <a:gd name="connsiteX786" fmla="*/ 860468 w 1508527"/>
                <a:gd name="connsiteY786" fmla="*/ 1410993 h 1456508"/>
                <a:gd name="connsiteX787" fmla="*/ 888644 w 1508527"/>
                <a:gd name="connsiteY787" fmla="*/ 1421830 h 1456508"/>
                <a:gd name="connsiteX788" fmla="*/ 910318 w 1508527"/>
                <a:gd name="connsiteY788" fmla="*/ 1437002 h 1456508"/>
                <a:gd name="connsiteX789" fmla="*/ 877807 w 1508527"/>
                <a:gd name="connsiteY789" fmla="*/ 1402323 h 1456508"/>
                <a:gd name="connsiteX790" fmla="*/ 825789 w 1508527"/>
                <a:gd name="connsiteY790" fmla="*/ 1402323 h 1456508"/>
                <a:gd name="connsiteX791" fmla="*/ 825789 w 1508527"/>
                <a:gd name="connsiteY791" fmla="*/ 1402323 h 1456508"/>
                <a:gd name="connsiteX792" fmla="*/ 823621 w 1508527"/>
                <a:gd name="connsiteY792" fmla="*/ 1384984 h 1456508"/>
                <a:gd name="connsiteX793" fmla="*/ 823621 w 1508527"/>
                <a:gd name="connsiteY793" fmla="*/ 1384984 h 1456508"/>
                <a:gd name="connsiteX794" fmla="*/ 862635 w 1508527"/>
                <a:gd name="connsiteY794" fmla="*/ 1348138 h 1456508"/>
                <a:gd name="connsiteX795" fmla="*/ 910318 w 1508527"/>
                <a:gd name="connsiteY795" fmla="*/ 1317794 h 1456508"/>
                <a:gd name="connsiteX796" fmla="*/ 903816 w 1508527"/>
                <a:gd name="connsiteY796" fmla="*/ 1328631 h 1456508"/>
                <a:gd name="connsiteX797" fmla="*/ 879974 w 1508527"/>
                <a:gd name="connsiteY797" fmla="*/ 1356807 h 1456508"/>
                <a:gd name="connsiteX798" fmla="*/ 853965 w 1508527"/>
                <a:gd name="connsiteY798" fmla="*/ 1371979 h 1456508"/>
                <a:gd name="connsiteX799" fmla="*/ 853965 w 1508527"/>
                <a:gd name="connsiteY799" fmla="*/ 1371979 h 1456508"/>
                <a:gd name="connsiteX800" fmla="*/ 853965 w 1508527"/>
                <a:gd name="connsiteY800" fmla="*/ 1371979 h 1456508"/>
                <a:gd name="connsiteX801" fmla="*/ 879974 w 1508527"/>
                <a:gd name="connsiteY801" fmla="*/ 1356807 h 1456508"/>
                <a:gd name="connsiteX802" fmla="*/ 897314 w 1508527"/>
                <a:gd name="connsiteY802" fmla="*/ 1339468 h 1456508"/>
                <a:gd name="connsiteX803" fmla="*/ 869137 w 1508527"/>
                <a:gd name="connsiteY803" fmla="*/ 1378482 h 1456508"/>
                <a:gd name="connsiteX804" fmla="*/ 823621 w 1508527"/>
                <a:gd name="connsiteY804" fmla="*/ 1384984 h 1456508"/>
                <a:gd name="connsiteX805" fmla="*/ 823621 w 1508527"/>
                <a:gd name="connsiteY805" fmla="*/ 1384984 h 1456508"/>
                <a:gd name="connsiteX806" fmla="*/ 895146 w 1508527"/>
                <a:gd name="connsiteY806" fmla="*/ 1391486 h 1456508"/>
                <a:gd name="connsiteX807" fmla="*/ 895146 w 1508527"/>
                <a:gd name="connsiteY807" fmla="*/ 1391486 h 1456508"/>
                <a:gd name="connsiteX808" fmla="*/ 944997 w 1508527"/>
                <a:gd name="connsiteY808" fmla="*/ 1382817 h 1456508"/>
                <a:gd name="connsiteX809" fmla="*/ 981843 w 1508527"/>
                <a:gd name="connsiteY809" fmla="*/ 1413160 h 1456508"/>
                <a:gd name="connsiteX810" fmla="*/ 960169 w 1508527"/>
                <a:gd name="connsiteY810" fmla="*/ 1400156 h 1456508"/>
                <a:gd name="connsiteX811" fmla="*/ 929825 w 1508527"/>
                <a:gd name="connsiteY811" fmla="*/ 1393654 h 1456508"/>
                <a:gd name="connsiteX812" fmla="*/ 927658 w 1508527"/>
                <a:gd name="connsiteY812" fmla="*/ 1393654 h 1456508"/>
                <a:gd name="connsiteX813" fmla="*/ 927658 w 1508527"/>
                <a:gd name="connsiteY813" fmla="*/ 1393654 h 1456508"/>
                <a:gd name="connsiteX814" fmla="*/ 958002 w 1508527"/>
                <a:gd name="connsiteY814" fmla="*/ 1402323 h 1456508"/>
                <a:gd name="connsiteX815" fmla="*/ 988346 w 1508527"/>
                <a:gd name="connsiteY815" fmla="*/ 1423998 h 1456508"/>
                <a:gd name="connsiteX816" fmla="*/ 997015 w 1508527"/>
                <a:gd name="connsiteY816" fmla="*/ 1432667 h 1456508"/>
                <a:gd name="connsiteX817" fmla="*/ 942830 w 1508527"/>
                <a:gd name="connsiteY817" fmla="*/ 1415328 h 1456508"/>
                <a:gd name="connsiteX818" fmla="*/ 895146 w 1508527"/>
                <a:gd name="connsiteY818" fmla="*/ 1391486 h 1456508"/>
                <a:gd name="connsiteX819" fmla="*/ 895146 w 1508527"/>
                <a:gd name="connsiteY819" fmla="*/ 1391486 h 1456508"/>
                <a:gd name="connsiteX820" fmla="*/ 892979 w 1508527"/>
                <a:gd name="connsiteY820" fmla="*/ 1374147 h 1456508"/>
                <a:gd name="connsiteX821" fmla="*/ 892979 w 1508527"/>
                <a:gd name="connsiteY821" fmla="*/ 1374147 h 1456508"/>
                <a:gd name="connsiteX822" fmla="*/ 927658 w 1508527"/>
                <a:gd name="connsiteY822" fmla="*/ 1332966 h 1456508"/>
                <a:gd name="connsiteX823" fmla="*/ 973174 w 1508527"/>
                <a:gd name="connsiteY823" fmla="*/ 1296120 h 1456508"/>
                <a:gd name="connsiteX824" fmla="*/ 968839 w 1508527"/>
                <a:gd name="connsiteY824" fmla="*/ 1306957 h 1456508"/>
                <a:gd name="connsiteX825" fmla="*/ 949332 w 1508527"/>
                <a:gd name="connsiteY825" fmla="*/ 1339468 h 1456508"/>
                <a:gd name="connsiteX826" fmla="*/ 923323 w 1508527"/>
                <a:gd name="connsiteY826" fmla="*/ 1358975 h 1456508"/>
                <a:gd name="connsiteX827" fmla="*/ 923323 w 1508527"/>
                <a:gd name="connsiteY827" fmla="*/ 1358975 h 1456508"/>
                <a:gd name="connsiteX828" fmla="*/ 923323 w 1508527"/>
                <a:gd name="connsiteY828" fmla="*/ 1358975 h 1456508"/>
                <a:gd name="connsiteX829" fmla="*/ 949332 w 1508527"/>
                <a:gd name="connsiteY829" fmla="*/ 1341635 h 1456508"/>
                <a:gd name="connsiteX830" fmla="*/ 966671 w 1508527"/>
                <a:gd name="connsiteY830" fmla="*/ 1322129 h 1456508"/>
                <a:gd name="connsiteX831" fmla="*/ 942830 w 1508527"/>
                <a:gd name="connsiteY831" fmla="*/ 1365477 h 1456508"/>
                <a:gd name="connsiteX832" fmla="*/ 892979 w 1508527"/>
                <a:gd name="connsiteY832" fmla="*/ 1374147 h 1456508"/>
                <a:gd name="connsiteX833" fmla="*/ 892979 w 1508527"/>
                <a:gd name="connsiteY833" fmla="*/ 1374147 h 1456508"/>
                <a:gd name="connsiteX834" fmla="*/ 964504 w 1508527"/>
                <a:gd name="connsiteY834" fmla="*/ 1371979 h 1456508"/>
                <a:gd name="connsiteX835" fmla="*/ 964504 w 1508527"/>
                <a:gd name="connsiteY835" fmla="*/ 1371979 h 1456508"/>
                <a:gd name="connsiteX836" fmla="*/ 1014355 w 1508527"/>
                <a:gd name="connsiteY836" fmla="*/ 1391486 h 1456508"/>
                <a:gd name="connsiteX837" fmla="*/ 1070708 w 1508527"/>
                <a:gd name="connsiteY837" fmla="*/ 1402323 h 1456508"/>
                <a:gd name="connsiteX838" fmla="*/ 1062038 w 1508527"/>
                <a:gd name="connsiteY838" fmla="*/ 1395821 h 1456508"/>
                <a:gd name="connsiteX839" fmla="*/ 1029527 w 1508527"/>
                <a:gd name="connsiteY839" fmla="*/ 1376314 h 1456508"/>
                <a:gd name="connsiteX840" fmla="*/ 999183 w 1508527"/>
                <a:gd name="connsiteY840" fmla="*/ 1371979 h 1456508"/>
                <a:gd name="connsiteX841" fmla="*/ 999183 w 1508527"/>
                <a:gd name="connsiteY841" fmla="*/ 1371979 h 1456508"/>
                <a:gd name="connsiteX842" fmla="*/ 1001350 w 1508527"/>
                <a:gd name="connsiteY842" fmla="*/ 1371979 h 1456508"/>
                <a:gd name="connsiteX843" fmla="*/ 1031694 w 1508527"/>
                <a:gd name="connsiteY843" fmla="*/ 1376314 h 1456508"/>
                <a:gd name="connsiteX844" fmla="*/ 1055536 w 1508527"/>
                <a:gd name="connsiteY844" fmla="*/ 1387151 h 1456508"/>
                <a:gd name="connsiteX845" fmla="*/ 1016522 w 1508527"/>
                <a:gd name="connsiteY845" fmla="*/ 1358975 h 1456508"/>
                <a:gd name="connsiteX846" fmla="*/ 964504 w 1508527"/>
                <a:gd name="connsiteY846" fmla="*/ 1371979 h 1456508"/>
                <a:gd name="connsiteX847" fmla="*/ 964504 w 1508527"/>
                <a:gd name="connsiteY847" fmla="*/ 1371979 h 1456508"/>
                <a:gd name="connsiteX848" fmla="*/ 960169 w 1508527"/>
                <a:gd name="connsiteY848" fmla="*/ 1356807 h 1456508"/>
                <a:gd name="connsiteX849" fmla="*/ 960169 w 1508527"/>
                <a:gd name="connsiteY849" fmla="*/ 1356807 h 1456508"/>
                <a:gd name="connsiteX850" fmla="*/ 1007853 w 1508527"/>
                <a:gd name="connsiteY850" fmla="*/ 1341635 h 1456508"/>
                <a:gd name="connsiteX851" fmla="*/ 1025192 w 1508527"/>
                <a:gd name="connsiteY851" fmla="*/ 1296120 h 1456508"/>
                <a:gd name="connsiteX852" fmla="*/ 1010020 w 1508527"/>
                <a:gd name="connsiteY852" fmla="*/ 1317794 h 1456508"/>
                <a:gd name="connsiteX853" fmla="*/ 986178 w 1508527"/>
                <a:gd name="connsiteY853" fmla="*/ 1337301 h 1456508"/>
                <a:gd name="connsiteX854" fmla="*/ 986178 w 1508527"/>
                <a:gd name="connsiteY854" fmla="*/ 1337301 h 1456508"/>
                <a:gd name="connsiteX855" fmla="*/ 986178 w 1508527"/>
                <a:gd name="connsiteY855" fmla="*/ 1337301 h 1456508"/>
                <a:gd name="connsiteX856" fmla="*/ 1010020 w 1508527"/>
                <a:gd name="connsiteY856" fmla="*/ 1315626 h 1456508"/>
                <a:gd name="connsiteX857" fmla="*/ 1027359 w 1508527"/>
                <a:gd name="connsiteY857" fmla="*/ 1283115 h 1456508"/>
                <a:gd name="connsiteX858" fmla="*/ 1031694 w 1508527"/>
                <a:gd name="connsiteY858" fmla="*/ 1272278 h 1456508"/>
                <a:gd name="connsiteX859" fmla="*/ 990513 w 1508527"/>
                <a:gd name="connsiteY859" fmla="*/ 1313459 h 1456508"/>
                <a:gd name="connsiteX860" fmla="*/ 960169 w 1508527"/>
                <a:gd name="connsiteY860" fmla="*/ 1356807 h 1456508"/>
                <a:gd name="connsiteX861" fmla="*/ 960169 w 1508527"/>
                <a:gd name="connsiteY861" fmla="*/ 1356807 h 1456508"/>
                <a:gd name="connsiteX862" fmla="*/ 1031694 w 1508527"/>
                <a:gd name="connsiteY862" fmla="*/ 1348138 h 1456508"/>
                <a:gd name="connsiteX863" fmla="*/ 1031694 w 1508527"/>
                <a:gd name="connsiteY863" fmla="*/ 1348138 h 1456508"/>
                <a:gd name="connsiteX864" fmla="*/ 1079378 w 1508527"/>
                <a:gd name="connsiteY864" fmla="*/ 1328631 h 1456508"/>
                <a:gd name="connsiteX865" fmla="*/ 1122726 w 1508527"/>
                <a:gd name="connsiteY865" fmla="*/ 1352473 h 1456508"/>
                <a:gd name="connsiteX866" fmla="*/ 1098884 w 1508527"/>
                <a:gd name="connsiteY866" fmla="*/ 1343803 h 1456508"/>
                <a:gd name="connsiteX867" fmla="*/ 1068541 w 1508527"/>
                <a:gd name="connsiteY867" fmla="*/ 1343803 h 1456508"/>
                <a:gd name="connsiteX868" fmla="*/ 1068541 w 1508527"/>
                <a:gd name="connsiteY868" fmla="*/ 1343803 h 1456508"/>
                <a:gd name="connsiteX869" fmla="*/ 1068541 w 1508527"/>
                <a:gd name="connsiteY869" fmla="*/ 1343803 h 1456508"/>
                <a:gd name="connsiteX870" fmla="*/ 1098884 w 1508527"/>
                <a:gd name="connsiteY870" fmla="*/ 1345970 h 1456508"/>
                <a:gd name="connsiteX871" fmla="*/ 1133563 w 1508527"/>
                <a:gd name="connsiteY871" fmla="*/ 1361142 h 1456508"/>
                <a:gd name="connsiteX872" fmla="*/ 1144400 w 1508527"/>
                <a:gd name="connsiteY872" fmla="*/ 1367645 h 1456508"/>
                <a:gd name="connsiteX873" fmla="*/ 1088047 w 1508527"/>
                <a:gd name="connsiteY873" fmla="*/ 1361142 h 1456508"/>
                <a:gd name="connsiteX874" fmla="*/ 1031694 w 1508527"/>
                <a:gd name="connsiteY874" fmla="*/ 1348138 h 1456508"/>
                <a:gd name="connsiteX875" fmla="*/ 1031694 w 1508527"/>
                <a:gd name="connsiteY875" fmla="*/ 1348138 h 1456508"/>
                <a:gd name="connsiteX876" fmla="*/ 1025192 w 1508527"/>
                <a:gd name="connsiteY876" fmla="*/ 1330798 h 1456508"/>
                <a:gd name="connsiteX877" fmla="*/ 1025192 w 1508527"/>
                <a:gd name="connsiteY877" fmla="*/ 1330798 h 1456508"/>
                <a:gd name="connsiteX878" fmla="*/ 1051201 w 1508527"/>
                <a:gd name="connsiteY878" fmla="*/ 1283115 h 1456508"/>
                <a:gd name="connsiteX879" fmla="*/ 1088047 w 1508527"/>
                <a:gd name="connsiteY879" fmla="*/ 1239767 h 1456508"/>
                <a:gd name="connsiteX880" fmla="*/ 1085880 w 1508527"/>
                <a:gd name="connsiteY880" fmla="*/ 1250604 h 1456508"/>
                <a:gd name="connsiteX881" fmla="*/ 1072875 w 1508527"/>
                <a:gd name="connsiteY881" fmla="*/ 1285282 h 1456508"/>
                <a:gd name="connsiteX882" fmla="*/ 1053368 w 1508527"/>
                <a:gd name="connsiteY882" fmla="*/ 1309124 h 1456508"/>
                <a:gd name="connsiteX883" fmla="*/ 1053368 w 1508527"/>
                <a:gd name="connsiteY883" fmla="*/ 1309124 h 1456508"/>
                <a:gd name="connsiteX884" fmla="*/ 1053368 w 1508527"/>
                <a:gd name="connsiteY884" fmla="*/ 1309124 h 1456508"/>
                <a:gd name="connsiteX885" fmla="*/ 1075043 w 1508527"/>
                <a:gd name="connsiteY885" fmla="*/ 1287450 h 1456508"/>
                <a:gd name="connsiteX886" fmla="*/ 1085880 w 1508527"/>
                <a:gd name="connsiteY886" fmla="*/ 1263608 h 1456508"/>
                <a:gd name="connsiteX887" fmla="*/ 1072875 w 1508527"/>
                <a:gd name="connsiteY887" fmla="*/ 1309124 h 1456508"/>
                <a:gd name="connsiteX888" fmla="*/ 1025192 w 1508527"/>
                <a:gd name="connsiteY888" fmla="*/ 1330798 h 1456508"/>
                <a:gd name="connsiteX889" fmla="*/ 1025192 w 1508527"/>
                <a:gd name="connsiteY889" fmla="*/ 1330798 h 1456508"/>
                <a:gd name="connsiteX890" fmla="*/ 1096717 w 1508527"/>
                <a:gd name="connsiteY890" fmla="*/ 1315626 h 1456508"/>
                <a:gd name="connsiteX891" fmla="*/ 1096717 w 1508527"/>
                <a:gd name="connsiteY891" fmla="*/ 1315626 h 1456508"/>
                <a:gd name="connsiteX892" fmla="*/ 1150903 w 1508527"/>
                <a:gd name="connsiteY892" fmla="*/ 1324296 h 1456508"/>
                <a:gd name="connsiteX893" fmla="*/ 1207256 w 1508527"/>
                <a:gd name="connsiteY893" fmla="*/ 1324296 h 1456508"/>
                <a:gd name="connsiteX894" fmla="*/ 1196419 w 1508527"/>
                <a:gd name="connsiteY894" fmla="*/ 1319961 h 1456508"/>
                <a:gd name="connsiteX895" fmla="*/ 1161740 w 1508527"/>
                <a:gd name="connsiteY895" fmla="*/ 1309124 h 1456508"/>
                <a:gd name="connsiteX896" fmla="*/ 1131396 w 1508527"/>
                <a:gd name="connsiteY896" fmla="*/ 1311292 h 1456508"/>
                <a:gd name="connsiteX897" fmla="*/ 1131396 w 1508527"/>
                <a:gd name="connsiteY897" fmla="*/ 1311292 h 1456508"/>
                <a:gd name="connsiteX898" fmla="*/ 1131396 w 1508527"/>
                <a:gd name="connsiteY898" fmla="*/ 1311292 h 1456508"/>
                <a:gd name="connsiteX899" fmla="*/ 1161740 w 1508527"/>
                <a:gd name="connsiteY899" fmla="*/ 1309124 h 1456508"/>
                <a:gd name="connsiteX900" fmla="*/ 1187749 w 1508527"/>
                <a:gd name="connsiteY900" fmla="*/ 1313459 h 1456508"/>
                <a:gd name="connsiteX901" fmla="*/ 1142233 w 1508527"/>
                <a:gd name="connsiteY901" fmla="*/ 1296120 h 1456508"/>
                <a:gd name="connsiteX902" fmla="*/ 1096717 w 1508527"/>
                <a:gd name="connsiteY902" fmla="*/ 1315626 h 1456508"/>
                <a:gd name="connsiteX903" fmla="*/ 1096717 w 1508527"/>
                <a:gd name="connsiteY903" fmla="*/ 1315626 h 1456508"/>
                <a:gd name="connsiteX904" fmla="*/ 1088047 w 1508527"/>
                <a:gd name="connsiteY904" fmla="*/ 1300455 h 1456508"/>
                <a:gd name="connsiteX905" fmla="*/ 1088047 w 1508527"/>
                <a:gd name="connsiteY905" fmla="*/ 1300455 h 1456508"/>
                <a:gd name="connsiteX906" fmla="*/ 1109722 w 1508527"/>
                <a:gd name="connsiteY906" fmla="*/ 1250604 h 1456508"/>
                <a:gd name="connsiteX907" fmla="*/ 1140065 w 1508527"/>
                <a:gd name="connsiteY907" fmla="*/ 1202920 h 1456508"/>
                <a:gd name="connsiteX908" fmla="*/ 1137898 w 1508527"/>
                <a:gd name="connsiteY908" fmla="*/ 1215925 h 1456508"/>
                <a:gd name="connsiteX909" fmla="*/ 1129228 w 1508527"/>
                <a:gd name="connsiteY909" fmla="*/ 1252771 h 1456508"/>
                <a:gd name="connsiteX910" fmla="*/ 1111889 w 1508527"/>
                <a:gd name="connsiteY910" fmla="*/ 1278780 h 1456508"/>
                <a:gd name="connsiteX911" fmla="*/ 1111889 w 1508527"/>
                <a:gd name="connsiteY911" fmla="*/ 1278780 h 1456508"/>
                <a:gd name="connsiteX912" fmla="*/ 1111889 w 1508527"/>
                <a:gd name="connsiteY912" fmla="*/ 1278780 h 1456508"/>
                <a:gd name="connsiteX913" fmla="*/ 1131396 w 1508527"/>
                <a:gd name="connsiteY913" fmla="*/ 1254938 h 1456508"/>
                <a:gd name="connsiteX914" fmla="*/ 1140065 w 1508527"/>
                <a:gd name="connsiteY914" fmla="*/ 1231097 h 1456508"/>
                <a:gd name="connsiteX915" fmla="*/ 1131396 w 1508527"/>
                <a:gd name="connsiteY915" fmla="*/ 1278780 h 1456508"/>
                <a:gd name="connsiteX916" fmla="*/ 1088047 w 1508527"/>
                <a:gd name="connsiteY916" fmla="*/ 1300455 h 1456508"/>
                <a:gd name="connsiteX917" fmla="*/ 1088047 w 1508527"/>
                <a:gd name="connsiteY917" fmla="*/ 1300455 h 1456508"/>
                <a:gd name="connsiteX918" fmla="*/ 1155237 w 1508527"/>
                <a:gd name="connsiteY918" fmla="*/ 1276613 h 1456508"/>
                <a:gd name="connsiteX919" fmla="*/ 1155237 w 1508527"/>
                <a:gd name="connsiteY919" fmla="*/ 1276613 h 1456508"/>
                <a:gd name="connsiteX920" fmla="*/ 1209423 w 1508527"/>
                <a:gd name="connsiteY920" fmla="*/ 1280948 h 1456508"/>
                <a:gd name="connsiteX921" fmla="*/ 1265776 w 1508527"/>
                <a:gd name="connsiteY921" fmla="*/ 1274445 h 1456508"/>
                <a:gd name="connsiteX922" fmla="*/ 1254939 w 1508527"/>
                <a:gd name="connsiteY922" fmla="*/ 1270111 h 1456508"/>
                <a:gd name="connsiteX923" fmla="*/ 1218093 w 1508527"/>
                <a:gd name="connsiteY923" fmla="*/ 1261441 h 1456508"/>
                <a:gd name="connsiteX924" fmla="*/ 1187749 w 1508527"/>
                <a:gd name="connsiteY924" fmla="*/ 1265776 h 1456508"/>
                <a:gd name="connsiteX925" fmla="*/ 1187749 w 1508527"/>
                <a:gd name="connsiteY925" fmla="*/ 1265776 h 1456508"/>
                <a:gd name="connsiteX926" fmla="*/ 1187749 w 1508527"/>
                <a:gd name="connsiteY926" fmla="*/ 1265776 h 1456508"/>
                <a:gd name="connsiteX927" fmla="*/ 1218093 w 1508527"/>
                <a:gd name="connsiteY927" fmla="*/ 1259273 h 1456508"/>
                <a:gd name="connsiteX928" fmla="*/ 1244102 w 1508527"/>
                <a:gd name="connsiteY928" fmla="*/ 1261441 h 1456508"/>
                <a:gd name="connsiteX929" fmla="*/ 1198586 w 1508527"/>
                <a:gd name="connsiteY929" fmla="*/ 1248436 h 1456508"/>
                <a:gd name="connsiteX930" fmla="*/ 1155237 w 1508527"/>
                <a:gd name="connsiteY930" fmla="*/ 1276613 h 1456508"/>
                <a:gd name="connsiteX931" fmla="*/ 1155237 w 1508527"/>
                <a:gd name="connsiteY931" fmla="*/ 1276613 h 1456508"/>
                <a:gd name="connsiteX932" fmla="*/ 1146568 w 1508527"/>
                <a:gd name="connsiteY932" fmla="*/ 1261441 h 1456508"/>
                <a:gd name="connsiteX933" fmla="*/ 1146568 w 1508527"/>
                <a:gd name="connsiteY933" fmla="*/ 1261441 h 1456508"/>
                <a:gd name="connsiteX934" fmla="*/ 1161740 w 1508527"/>
                <a:gd name="connsiteY934" fmla="*/ 1209423 h 1456508"/>
                <a:gd name="connsiteX935" fmla="*/ 1187749 w 1508527"/>
                <a:gd name="connsiteY935" fmla="*/ 1157404 h 1456508"/>
                <a:gd name="connsiteX936" fmla="*/ 1187749 w 1508527"/>
                <a:gd name="connsiteY936" fmla="*/ 1170409 h 1456508"/>
                <a:gd name="connsiteX937" fmla="*/ 1183414 w 1508527"/>
                <a:gd name="connsiteY937" fmla="*/ 1207255 h 1456508"/>
                <a:gd name="connsiteX938" fmla="*/ 1168242 w 1508527"/>
                <a:gd name="connsiteY938" fmla="*/ 1235432 h 1456508"/>
                <a:gd name="connsiteX939" fmla="*/ 1168242 w 1508527"/>
                <a:gd name="connsiteY939" fmla="*/ 1235432 h 1456508"/>
                <a:gd name="connsiteX940" fmla="*/ 1168242 w 1508527"/>
                <a:gd name="connsiteY940" fmla="*/ 1235432 h 1456508"/>
                <a:gd name="connsiteX941" fmla="*/ 1183414 w 1508527"/>
                <a:gd name="connsiteY941" fmla="*/ 1209423 h 1456508"/>
                <a:gd name="connsiteX942" fmla="*/ 1189916 w 1508527"/>
                <a:gd name="connsiteY942" fmla="*/ 1185581 h 1456508"/>
                <a:gd name="connsiteX943" fmla="*/ 1185581 w 1508527"/>
                <a:gd name="connsiteY943" fmla="*/ 1233264 h 1456508"/>
                <a:gd name="connsiteX944" fmla="*/ 1146568 w 1508527"/>
                <a:gd name="connsiteY944" fmla="*/ 1261441 h 1456508"/>
                <a:gd name="connsiteX945" fmla="*/ 1146568 w 1508527"/>
                <a:gd name="connsiteY945" fmla="*/ 1261441 h 1456508"/>
                <a:gd name="connsiteX946" fmla="*/ 1211591 w 1508527"/>
                <a:gd name="connsiteY946" fmla="*/ 1231097 h 1456508"/>
                <a:gd name="connsiteX947" fmla="*/ 1211591 w 1508527"/>
                <a:gd name="connsiteY947" fmla="*/ 1231097 h 1456508"/>
                <a:gd name="connsiteX948" fmla="*/ 1265776 w 1508527"/>
                <a:gd name="connsiteY948" fmla="*/ 1228929 h 1456508"/>
                <a:gd name="connsiteX949" fmla="*/ 1322129 w 1508527"/>
                <a:gd name="connsiteY949" fmla="*/ 1215925 h 1456508"/>
                <a:gd name="connsiteX950" fmla="*/ 1311292 w 1508527"/>
                <a:gd name="connsiteY950" fmla="*/ 1213758 h 1456508"/>
                <a:gd name="connsiteX951" fmla="*/ 1274446 w 1508527"/>
                <a:gd name="connsiteY951" fmla="*/ 1209423 h 1456508"/>
                <a:gd name="connsiteX952" fmla="*/ 1244102 w 1508527"/>
                <a:gd name="connsiteY952" fmla="*/ 1218092 h 1456508"/>
                <a:gd name="connsiteX953" fmla="*/ 1244102 w 1508527"/>
                <a:gd name="connsiteY953" fmla="*/ 1218092 h 1456508"/>
                <a:gd name="connsiteX954" fmla="*/ 1244102 w 1508527"/>
                <a:gd name="connsiteY954" fmla="*/ 1218092 h 1456508"/>
                <a:gd name="connsiteX955" fmla="*/ 1274446 w 1508527"/>
                <a:gd name="connsiteY955" fmla="*/ 1209423 h 1456508"/>
                <a:gd name="connsiteX956" fmla="*/ 1300455 w 1508527"/>
                <a:gd name="connsiteY956" fmla="*/ 1209423 h 1456508"/>
                <a:gd name="connsiteX957" fmla="*/ 1252772 w 1508527"/>
                <a:gd name="connsiteY957" fmla="*/ 1200753 h 1456508"/>
                <a:gd name="connsiteX958" fmla="*/ 1211591 w 1508527"/>
                <a:gd name="connsiteY958" fmla="*/ 1231097 h 1456508"/>
                <a:gd name="connsiteX959" fmla="*/ 1211591 w 1508527"/>
                <a:gd name="connsiteY959" fmla="*/ 1231097 h 1456508"/>
                <a:gd name="connsiteX960" fmla="*/ 1200753 w 1508527"/>
                <a:gd name="connsiteY960" fmla="*/ 1218092 h 1456508"/>
                <a:gd name="connsiteX961" fmla="*/ 1200753 w 1508527"/>
                <a:gd name="connsiteY961" fmla="*/ 1218092 h 1456508"/>
                <a:gd name="connsiteX962" fmla="*/ 1211591 w 1508527"/>
                <a:gd name="connsiteY962" fmla="*/ 1163907 h 1456508"/>
                <a:gd name="connsiteX963" fmla="*/ 1231097 w 1508527"/>
                <a:gd name="connsiteY963" fmla="*/ 1109721 h 1456508"/>
                <a:gd name="connsiteX964" fmla="*/ 1233265 w 1508527"/>
                <a:gd name="connsiteY964" fmla="*/ 1122726 h 1456508"/>
                <a:gd name="connsiteX965" fmla="*/ 1231097 w 1508527"/>
                <a:gd name="connsiteY965" fmla="*/ 1159572 h 1456508"/>
                <a:gd name="connsiteX966" fmla="*/ 1218093 w 1508527"/>
                <a:gd name="connsiteY966" fmla="*/ 1187748 h 1456508"/>
                <a:gd name="connsiteX967" fmla="*/ 1218093 w 1508527"/>
                <a:gd name="connsiteY967" fmla="*/ 1187748 h 1456508"/>
                <a:gd name="connsiteX968" fmla="*/ 1218093 w 1508527"/>
                <a:gd name="connsiteY968" fmla="*/ 1187748 h 1456508"/>
                <a:gd name="connsiteX969" fmla="*/ 1231097 w 1508527"/>
                <a:gd name="connsiteY969" fmla="*/ 1159572 h 1456508"/>
                <a:gd name="connsiteX970" fmla="*/ 1235432 w 1508527"/>
                <a:gd name="connsiteY970" fmla="*/ 1133563 h 1456508"/>
                <a:gd name="connsiteX971" fmla="*/ 1237600 w 1508527"/>
                <a:gd name="connsiteY971" fmla="*/ 1181246 h 1456508"/>
                <a:gd name="connsiteX972" fmla="*/ 1200753 w 1508527"/>
                <a:gd name="connsiteY972" fmla="*/ 1218092 h 1456508"/>
                <a:gd name="connsiteX973" fmla="*/ 1200753 w 1508527"/>
                <a:gd name="connsiteY973" fmla="*/ 1218092 h 1456508"/>
                <a:gd name="connsiteX974" fmla="*/ 1263609 w 1508527"/>
                <a:gd name="connsiteY974" fmla="*/ 1179079 h 1456508"/>
                <a:gd name="connsiteX975" fmla="*/ 1263609 w 1508527"/>
                <a:gd name="connsiteY975" fmla="*/ 1179079 h 1456508"/>
                <a:gd name="connsiteX976" fmla="*/ 1317794 w 1508527"/>
                <a:gd name="connsiteY976" fmla="*/ 1170409 h 1456508"/>
                <a:gd name="connsiteX977" fmla="*/ 1371980 w 1508527"/>
                <a:gd name="connsiteY977" fmla="*/ 1153070 h 1456508"/>
                <a:gd name="connsiteX978" fmla="*/ 1358975 w 1508527"/>
                <a:gd name="connsiteY978" fmla="*/ 1150902 h 1456508"/>
                <a:gd name="connsiteX979" fmla="*/ 1322129 w 1508527"/>
                <a:gd name="connsiteY979" fmla="*/ 1150902 h 1456508"/>
                <a:gd name="connsiteX980" fmla="*/ 1291785 w 1508527"/>
                <a:gd name="connsiteY980" fmla="*/ 1161739 h 1456508"/>
                <a:gd name="connsiteX981" fmla="*/ 1291785 w 1508527"/>
                <a:gd name="connsiteY981" fmla="*/ 1161739 h 1456508"/>
                <a:gd name="connsiteX982" fmla="*/ 1291785 w 1508527"/>
                <a:gd name="connsiteY982" fmla="*/ 1161739 h 1456508"/>
                <a:gd name="connsiteX983" fmla="*/ 1319962 w 1508527"/>
                <a:gd name="connsiteY983" fmla="*/ 1150902 h 1456508"/>
                <a:gd name="connsiteX984" fmla="*/ 1345971 w 1508527"/>
                <a:gd name="connsiteY984" fmla="*/ 1148735 h 1456508"/>
                <a:gd name="connsiteX985" fmla="*/ 1298287 w 1508527"/>
                <a:gd name="connsiteY985" fmla="*/ 1144400 h 1456508"/>
                <a:gd name="connsiteX986" fmla="*/ 1263609 w 1508527"/>
                <a:gd name="connsiteY986" fmla="*/ 1179079 h 1456508"/>
                <a:gd name="connsiteX987" fmla="*/ 1263609 w 1508527"/>
                <a:gd name="connsiteY987" fmla="*/ 1179079 h 1456508"/>
                <a:gd name="connsiteX988" fmla="*/ 1250604 w 1508527"/>
                <a:gd name="connsiteY988" fmla="*/ 1168242 h 1456508"/>
                <a:gd name="connsiteX989" fmla="*/ 1250604 w 1508527"/>
                <a:gd name="connsiteY989" fmla="*/ 1168242 h 1456508"/>
                <a:gd name="connsiteX990" fmla="*/ 1254939 w 1508527"/>
                <a:gd name="connsiteY990" fmla="*/ 1114056 h 1456508"/>
                <a:gd name="connsiteX991" fmla="*/ 1270111 w 1508527"/>
                <a:gd name="connsiteY991" fmla="*/ 1059870 h 1456508"/>
                <a:gd name="connsiteX992" fmla="*/ 1272278 w 1508527"/>
                <a:gd name="connsiteY992" fmla="*/ 1070707 h 1456508"/>
                <a:gd name="connsiteX993" fmla="*/ 1274446 w 1508527"/>
                <a:gd name="connsiteY993" fmla="*/ 1107554 h 1456508"/>
                <a:gd name="connsiteX994" fmla="*/ 1265776 w 1508527"/>
                <a:gd name="connsiteY994" fmla="*/ 1137898 h 1456508"/>
                <a:gd name="connsiteX995" fmla="*/ 1265776 w 1508527"/>
                <a:gd name="connsiteY995" fmla="*/ 1137898 h 1456508"/>
                <a:gd name="connsiteX996" fmla="*/ 1265776 w 1508527"/>
                <a:gd name="connsiteY996" fmla="*/ 1137898 h 1456508"/>
                <a:gd name="connsiteX997" fmla="*/ 1276613 w 1508527"/>
                <a:gd name="connsiteY997" fmla="*/ 1109721 h 1456508"/>
                <a:gd name="connsiteX998" fmla="*/ 1278781 w 1508527"/>
                <a:gd name="connsiteY998" fmla="*/ 1083712 h 1456508"/>
                <a:gd name="connsiteX999" fmla="*/ 1285283 w 1508527"/>
                <a:gd name="connsiteY999" fmla="*/ 1131395 h 1456508"/>
                <a:gd name="connsiteX1000" fmla="*/ 1250604 w 1508527"/>
                <a:gd name="connsiteY1000" fmla="*/ 1168242 h 1456508"/>
                <a:gd name="connsiteX1001" fmla="*/ 1250604 w 1508527"/>
                <a:gd name="connsiteY1001" fmla="*/ 1168242 h 1456508"/>
                <a:gd name="connsiteX1002" fmla="*/ 1306957 w 1508527"/>
                <a:gd name="connsiteY1002" fmla="*/ 1124893 h 1456508"/>
                <a:gd name="connsiteX1003" fmla="*/ 1306957 w 1508527"/>
                <a:gd name="connsiteY1003" fmla="*/ 1124893 h 1456508"/>
                <a:gd name="connsiteX1004" fmla="*/ 1358975 w 1508527"/>
                <a:gd name="connsiteY1004" fmla="*/ 1111889 h 1456508"/>
                <a:gd name="connsiteX1005" fmla="*/ 1410994 w 1508527"/>
                <a:gd name="connsiteY1005" fmla="*/ 1088047 h 1456508"/>
                <a:gd name="connsiteX1006" fmla="*/ 1397989 w 1508527"/>
                <a:gd name="connsiteY1006" fmla="*/ 1088047 h 1456508"/>
                <a:gd name="connsiteX1007" fmla="*/ 1361143 w 1508527"/>
                <a:gd name="connsiteY1007" fmla="*/ 1092382 h 1456508"/>
                <a:gd name="connsiteX1008" fmla="*/ 1332966 w 1508527"/>
                <a:gd name="connsiteY1008" fmla="*/ 1105386 h 1456508"/>
                <a:gd name="connsiteX1009" fmla="*/ 1332966 w 1508527"/>
                <a:gd name="connsiteY1009" fmla="*/ 1105386 h 1456508"/>
                <a:gd name="connsiteX1010" fmla="*/ 1332966 w 1508527"/>
                <a:gd name="connsiteY1010" fmla="*/ 1105386 h 1456508"/>
                <a:gd name="connsiteX1011" fmla="*/ 1358975 w 1508527"/>
                <a:gd name="connsiteY1011" fmla="*/ 1090214 h 1456508"/>
                <a:gd name="connsiteX1012" fmla="*/ 1384984 w 1508527"/>
                <a:gd name="connsiteY1012" fmla="*/ 1083712 h 1456508"/>
                <a:gd name="connsiteX1013" fmla="*/ 1337301 w 1508527"/>
                <a:gd name="connsiteY1013" fmla="*/ 1085880 h 1456508"/>
                <a:gd name="connsiteX1014" fmla="*/ 1306957 w 1508527"/>
                <a:gd name="connsiteY1014" fmla="*/ 1124893 h 1456508"/>
                <a:gd name="connsiteX1015" fmla="*/ 1306957 w 1508527"/>
                <a:gd name="connsiteY1015" fmla="*/ 1124893 h 1456508"/>
                <a:gd name="connsiteX1016" fmla="*/ 1293953 w 1508527"/>
                <a:gd name="connsiteY1016" fmla="*/ 1114056 h 1456508"/>
                <a:gd name="connsiteX1017" fmla="*/ 1293953 w 1508527"/>
                <a:gd name="connsiteY1017" fmla="*/ 1114056 h 1456508"/>
                <a:gd name="connsiteX1018" fmla="*/ 1293953 w 1508527"/>
                <a:gd name="connsiteY1018" fmla="*/ 1059870 h 1456508"/>
                <a:gd name="connsiteX1019" fmla="*/ 1302622 w 1508527"/>
                <a:gd name="connsiteY1019" fmla="*/ 1003517 h 1456508"/>
                <a:gd name="connsiteX1020" fmla="*/ 1306957 w 1508527"/>
                <a:gd name="connsiteY1020" fmla="*/ 1014354 h 1456508"/>
                <a:gd name="connsiteX1021" fmla="*/ 1313459 w 1508527"/>
                <a:gd name="connsiteY1021" fmla="*/ 1051201 h 1456508"/>
                <a:gd name="connsiteX1022" fmla="*/ 1306957 w 1508527"/>
                <a:gd name="connsiteY1022" fmla="*/ 1081545 h 1456508"/>
                <a:gd name="connsiteX1023" fmla="*/ 1306957 w 1508527"/>
                <a:gd name="connsiteY1023" fmla="*/ 1081545 h 1456508"/>
                <a:gd name="connsiteX1024" fmla="*/ 1306957 w 1508527"/>
                <a:gd name="connsiteY1024" fmla="*/ 1081545 h 1456508"/>
                <a:gd name="connsiteX1025" fmla="*/ 1313459 w 1508527"/>
                <a:gd name="connsiteY1025" fmla="*/ 1051201 h 1456508"/>
                <a:gd name="connsiteX1026" fmla="*/ 1311292 w 1508527"/>
                <a:gd name="connsiteY1026" fmla="*/ 1025192 h 1456508"/>
                <a:gd name="connsiteX1027" fmla="*/ 1322129 w 1508527"/>
                <a:gd name="connsiteY1027" fmla="*/ 1072875 h 1456508"/>
                <a:gd name="connsiteX1028" fmla="*/ 1293953 w 1508527"/>
                <a:gd name="connsiteY1028" fmla="*/ 1114056 h 1456508"/>
                <a:gd name="connsiteX1029" fmla="*/ 1293953 w 1508527"/>
                <a:gd name="connsiteY1029" fmla="*/ 1114056 h 1456508"/>
                <a:gd name="connsiteX1030" fmla="*/ 1348138 w 1508527"/>
                <a:gd name="connsiteY1030" fmla="*/ 1064205 h 1456508"/>
                <a:gd name="connsiteX1031" fmla="*/ 1348138 w 1508527"/>
                <a:gd name="connsiteY1031" fmla="*/ 1064205 h 1456508"/>
                <a:gd name="connsiteX1032" fmla="*/ 1397989 w 1508527"/>
                <a:gd name="connsiteY1032" fmla="*/ 1044698 h 1456508"/>
                <a:gd name="connsiteX1033" fmla="*/ 1447840 w 1508527"/>
                <a:gd name="connsiteY1033" fmla="*/ 1016522 h 1456508"/>
                <a:gd name="connsiteX1034" fmla="*/ 1434835 w 1508527"/>
                <a:gd name="connsiteY1034" fmla="*/ 1016522 h 1456508"/>
                <a:gd name="connsiteX1035" fmla="*/ 1397989 w 1508527"/>
                <a:gd name="connsiteY1035" fmla="*/ 1025192 h 1456508"/>
                <a:gd name="connsiteX1036" fmla="*/ 1371980 w 1508527"/>
                <a:gd name="connsiteY1036" fmla="*/ 1042531 h 1456508"/>
                <a:gd name="connsiteX1037" fmla="*/ 1371980 w 1508527"/>
                <a:gd name="connsiteY1037" fmla="*/ 1042531 h 1456508"/>
                <a:gd name="connsiteX1038" fmla="*/ 1371980 w 1508527"/>
                <a:gd name="connsiteY1038" fmla="*/ 1042531 h 1456508"/>
                <a:gd name="connsiteX1039" fmla="*/ 1397989 w 1508527"/>
                <a:gd name="connsiteY1039" fmla="*/ 1025192 h 1456508"/>
                <a:gd name="connsiteX1040" fmla="*/ 1421831 w 1508527"/>
                <a:gd name="connsiteY1040" fmla="*/ 1016522 h 1456508"/>
                <a:gd name="connsiteX1041" fmla="*/ 1374147 w 1508527"/>
                <a:gd name="connsiteY1041" fmla="*/ 1023024 h 1456508"/>
                <a:gd name="connsiteX1042" fmla="*/ 1348138 w 1508527"/>
                <a:gd name="connsiteY1042" fmla="*/ 1064205 h 1456508"/>
                <a:gd name="connsiteX1043" fmla="*/ 1348138 w 1508527"/>
                <a:gd name="connsiteY1043" fmla="*/ 1064205 h 1456508"/>
                <a:gd name="connsiteX1044" fmla="*/ 1332966 w 1508527"/>
                <a:gd name="connsiteY1044" fmla="*/ 1055536 h 1456508"/>
                <a:gd name="connsiteX1045" fmla="*/ 1332966 w 1508527"/>
                <a:gd name="connsiteY1045" fmla="*/ 1055536 h 1456508"/>
                <a:gd name="connsiteX1046" fmla="*/ 1326464 w 1508527"/>
                <a:gd name="connsiteY1046" fmla="*/ 1001350 h 1456508"/>
                <a:gd name="connsiteX1047" fmla="*/ 1328631 w 1508527"/>
                <a:gd name="connsiteY1047" fmla="*/ 944997 h 1456508"/>
                <a:gd name="connsiteX1048" fmla="*/ 1332966 w 1508527"/>
                <a:gd name="connsiteY1048" fmla="*/ 955834 h 1456508"/>
                <a:gd name="connsiteX1049" fmla="*/ 1343803 w 1508527"/>
                <a:gd name="connsiteY1049" fmla="*/ 992680 h 1456508"/>
                <a:gd name="connsiteX1050" fmla="*/ 1341636 w 1508527"/>
                <a:gd name="connsiteY1050" fmla="*/ 1023024 h 1456508"/>
                <a:gd name="connsiteX1051" fmla="*/ 1341636 w 1508527"/>
                <a:gd name="connsiteY1051" fmla="*/ 1023024 h 1456508"/>
                <a:gd name="connsiteX1052" fmla="*/ 1341636 w 1508527"/>
                <a:gd name="connsiteY1052" fmla="*/ 1023024 h 1456508"/>
                <a:gd name="connsiteX1053" fmla="*/ 1345971 w 1508527"/>
                <a:gd name="connsiteY1053" fmla="*/ 992680 h 1456508"/>
                <a:gd name="connsiteX1054" fmla="*/ 1341636 w 1508527"/>
                <a:gd name="connsiteY1054" fmla="*/ 966671 h 1456508"/>
                <a:gd name="connsiteX1055" fmla="*/ 1356808 w 1508527"/>
                <a:gd name="connsiteY1055" fmla="*/ 1012187 h 1456508"/>
                <a:gd name="connsiteX1056" fmla="*/ 1332966 w 1508527"/>
                <a:gd name="connsiteY1056" fmla="*/ 1055536 h 1456508"/>
                <a:gd name="connsiteX1057" fmla="*/ 1332966 w 1508527"/>
                <a:gd name="connsiteY1057" fmla="*/ 1055536 h 1456508"/>
                <a:gd name="connsiteX1058" fmla="*/ 1380650 w 1508527"/>
                <a:gd name="connsiteY1058" fmla="*/ 999183 h 1456508"/>
                <a:gd name="connsiteX1059" fmla="*/ 1380650 w 1508527"/>
                <a:gd name="connsiteY1059" fmla="*/ 999183 h 1456508"/>
                <a:gd name="connsiteX1060" fmla="*/ 1428333 w 1508527"/>
                <a:gd name="connsiteY1060" fmla="*/ 975341 h 1456508"/>
                <a:gd name="connsiteX1061" fmla="*/ 1473849 w 1508527"/>
                <a:gd name="connsiteY1061" fmla="*/ 940662 h 1456508"/>
                <a:gd name="connsiteX1062" fmla="*/ 1460844 w 1508527"/>
                <a:gd name="connsiteY1062" fmla="*/ 942830 h 1456508"/>
                <a:gd name="connsiteX1063" fmla="*/ 1426166 w 1508527"/>
                <a:gd name="connsiteY1063" fmla="*/ 953667 h 1456508"/>
                <a:gd name="connsiteX1064" fmla="*/ 1402324 w 1508527"/>
                <a:gd name="connsiteY1064" fmla="*/ 973173 h 1456508"/>
                <a:gd name="connsiteX1065" fmla="*/ 1402324 w 1508527"/>
                <a:gd name="connsiteY1065" fmla="*/ 973173 h 1456508"/>
                <a:gd name="connsiteX1066" fmla="*/ 1402324 w 1508527"/>
                <a:gd name="connsiteY1066" fmla="*/ 973173 h 1456508"/>
                <a:gd name="connsiteX1067" fmla="*/ 1426166 w 1508527"/>
                <a:gd name="connsiteY1067" fmla="*/ 953667 h 1456508"/>
                <a:gd name="connsiteX1068" fmla="*/ 1450007 w 1508527"/>
                <a:gd name="connsiteY1068" fmla="*/ 942830 h 1456508"/>
                <a:gd name="connsiteX1069" fmla="*/ 1402324 w 1508527"/>
                <a:gd name="connsiteY1069" fmla="*/ 953667 h 1456508"/>
                <a:gd name="connsiteX1070" fmla="*/ 1380650 w 1508527"/>
                <a:gd name="connsiteY1070" fmla="*/ 999183 h 1456508"/>
                <a:gd name="connsiteX1071" fmla="*/ 1380650 w 1508527"/>
                <a:gd name="connsiteY1071" fmla="*/ 999183 h 1456508"/>
                <a:gd name="connsiteX1072" fmla="*/ 1365478 w 1508527"/>
                <a:gd name="connsiteY1072" fmla="*/ 992680 h 1456508"/>
                <a:gd name="connsiteX1073" fmla="*/ 1365478 w 1508527"/>
                <a:gd name="connsiteY1073" fmla="*/ 992680 h 1456508"/>
                <a:gd name="connsiteX1074" fmla="*/ 1387152 w 1508527"/>
                <a:gd name="connsiteY1074" fmla="*/ 944997 h 1456508"/>
                <a:gd name="connsiteX1075" fmla="*/ 1365478 w 1508527"/>
                <a:gd name="connsiteY1075" fmla="*/ 901648 h 1456508"/>
                <a:gd name="connsiteX1076" fmla="*/ 1371980 w 1508527"/>
                <a:gd name="connsiteY1076" fmla="*/ 927657 h 1456508"/>
                <a:gd name="connsiteX1077" fmla="*/ 1371980 w 1508527"/>
                <a:gd name="connsiteY1077" fmla="*/ 958001 h 1456508"/>
                <a:gd name="connsiteX1078" fmla="*/ 1371980 w 1508527"/>
                <a:gd name="connsiteY1078" fmla="*/ 958001 h 1456508"/>
                <a:gd name="connsiteX1079" fmla="*/ 1371980 w 1508527"/>
                <a:gd name="connsiteY1079" fmla="*/ 958001 h 1456508"/>
                <a:gd name="connsiteX1080" fmla="*/ 1371980 w 1508527"/>
                <a:gd name="connsiteY1080" fmla="*/ 927657 h 1456508"/>
                <a:gd name="connsiteX1081" fmla="*/ 1358975 w 1508527"/>
                <a:gd name="connsiteY1081" fmla="*/ 892979 h 1456508"/>
                <a:gd name="connsiteX1082" fmla="*/ 1352473 w 1508527"/>
                <a:gd name="connsiteY1082" fmla="*/ 882142 h 1456508"/>
                <a:gd name="connsiteX1083" fmla="*/ 1354641 w 1508527"/>
                <a:gd name="connsiteY1083" fmla="*/ 938495 h 1456508"/>
                <a:gd name="connsiteX1084" fmla="*/ 1365478 w 1508527"/>
                <a:gd name="connsiteY1084" fmla="*/ 992680 h 1456508"/>
                <a:gd name="connsiteX1085" fmla="*/ 1365478 w 1508527"/>
                <a:gd name="connsiteY1085" fmla="*/ 992680 h 1456508"/>
                <a:gd name="connsiteX1086" fmla="*/ 1404491 w 1508527"/>
                <a:gd name="connsiteY1086" fmla="*/ 934160 h 1456508"/>
                <a:gd name="connsiteX1087" fmla="*/ 1404491 w 1508527"/>
                <a:gd name="connsiteY1087" fmla="*/ 934160 h 1456508"/>
                <a:gd name="connsiteX1088" fmla="*/ 1450007 w 1508527"/>
                <a:gd name="connsiteY1088" fmla="*/ 905983 h 1456508"/>
                <a:gd name="connsiteX1089" fmla="*/ 1491188 w 1508527"/>
                <a:gd name="connsiteY1089" fmla="*/ 866970 h 1456508"/>
                <a:gd name="connsiteX1090" fmla="*/ 1480351 w 1508527"/>
                <a:gd name="connsiteY1090" fmla="*/ 871304 h 1456508"/>
                <a:gd name="connsiteX1091" fmla="*/ 1445672 w 1508527"/>
                <a:gd name="connsiteY1091" fmla="*/ 886476 h 1456508"/>
                <a:gd name="connsiteX1092" fmla="*/ 1423998 w 1508527"/>
                <a:gd name="connsiteY1092" fmla="*/ 908151 h 1456508"/>
                <a:gd name="connsiteX1093" fmla="*/ 1423998 w 1508527"/>
                <a:gd name="connsiteY1093" fmla="*/ 908151 h 1456508"/>
                <a:gd name="connsiteX1094" fmla="*/ 1423998 w 1508527"/>
                <a:gd name="connsiteY1094" fmla="*/ 908151 h 1456508"/>
                <a:gd name="connsiteX1095" fmla="*/ 1445672 w 1508527"/>
                <a:gd name="connsiteY1095" fmla="*/ 886476 h 1456508"/>
                <a:gd name="connsiteX1096" fmla="*/ 1467347 w 1508527"/>
                <a:gd name="connsiteY1096" fmla="*/ 873472 h 1456508"/>
                <a:gd name="connsiteX1097" fmla="*/ 1421831 w 1508527"/>
                <a:gd name="connsiteY1097" fmla="*/ 890811 h 1456508"/>
                <a:gd name="connsiteX1098" fmla="*/ 1404491 w 1508527"/>
                <a:gd name="connsiteY1098" fmla="*/ 934160 h 1456508"/>
                <a:gd name="connsiteX1099" fmla="*/ 1404491 w 1508527"/>
                <a:gd name="connsiteY1099" fmla="*/ 934160 h 1456508"/>
                <a:gd name="connsiteX1100" fmla="*/ 1389319 w 1508527"/>
                <a:gd name="connsiteY1100" fmla="*/ 927657 h 1456508"/>
                <a:gd name="connsiteX1101" fmla="*/ 1389319 w 1508527"/>
                <a:gd name="connsiteY1101" fmla="*/ 927657 h 1456508"/>
                <a:gd name="connsiteX1102" fmla="*/ 1371980 w 1508527"/>
                <a:gd name="connsiteY1102" fmla="*/ 875639 h 1456508"/>
                <a:gd name="connsiteX1103" fmla="*/ 1363310 w 1508527"/>
                <a:gd name="connsiteY1103" fmla="*/ 819286 h 1456508"/>
                <a:gd name="connsiteX1104" fmla="*/ 1369813 w 1508527"/>
                <a:gd name="connsiteY1104" fmla="*/ 830123 h 1456508"/>
                <a:gd name="connsiteX1105" fmla="*/ 1387152 w 1508527"/>
                <a:gd name="connsiteY1105" fmla="*/ 862635 h 1456508"/>
                <a:gd name="connsiteX1106" fmla="*/ 1391487 w 1508527"/>
                <a:gd name="connsiteY1106" fmla="*/ 892979 h 1456508"/>
                <a:gd name="connsiteX1107" fmla="*/ 1391487 w 1508527"/>
                <a:gd name="connsiteY1107" fmla="*/ 892979 h 1456508"/>
                <a:gd name="connsiteX1108" fmla="*/ 1391487 w 1508527"/>
                <a:gd name="connsiteY1108" fmla="*/ 892979 h 1456508"/>
                <a:gd name="connsiteX1109" fmla="*/ 1389319 w 1508527"/>
                <a:gd name="connsiteY1109" fmla="*/ 862635 h 1456508"/>
                <a:gd name="connsiteX1110" fmla="*/ 1380650 w 1508527"/>
                <a:gd name="connsiteY1110" fmla="*/ 838793 h 1456508"/>
                <a:gd name="connsiteX1111" fmla="*/ 1406659 w 1508527"/>
                <a:gd name="connsiteY1111" fmla="*/ 879974 h 1456508"/>
                <a:gd name="connsiteX1112" fmla="*/ 1389319 w 1508527"/>
                <a:gd name="connsiteY1112" fmla="*/ 927657 h 1456508"/>
                <a:gd name="connsiteX1113" fmla="*/ 1389319 w 1508527"/>
                <a:gd name="connsiteY1113" fmla="*/ 927657 h 1456508"/>
                <a:gd name="connsiteX1114" fmla="*/ 1423998 w 1508527"/>
                <a:gd name="connsiteY1114" fmla="*/ 864802 h 1456508"/>
                <a:gd name="connsiteX1115" fmla="*/ 1423998 w 1508527"/>
                <a:gd name="connsiteY1115" fmla="*/ 864802 h 1456508"/>
                <a:gd name="connsiteX1116" fmla="*/ 1467347 w 1508527"/>
                <a:gd name="connsiteY1116" fmla="*/ 830123 h 1456508"/>
                <a:gd name="connsiteX1117" fmla="*/ 1504193 w 1508527"/>
                <a:gd name="connsiteY1117" fmla="*/ 786775 h 1456508"/>
                <a:gd name="connsiteX1118" fmla="*/ 1493356 w 1508527"/>
                <a:gd name="connsiteY1118" fmla="*/ 791110 h 1456508"/>
                <a:gd name="connsiteX1119" fmla="*/ 1460844 w 1508527"/>
                <a:gd name="connsiteY1119" fmla="*/ 810617 h 1456508"/>
                <a:gd name="connsiteX1120" fmla="*/ 1441337 w 1508527"/>
                <a:gd name="connsiteY1120" fmla="*/ 834458 h 1456508"/>
                <a:gd name="connsiteX1121" fmla="*/ 1441337 w 1508527"/>
                <a:gd name="connsiteY1121" fmla="*/ 834458 h 1456508"/>
                <a:gd name="connsiteX1122" fmla="*/ 1441337 w 1508527"/>
                <a:gd name="connsiteY1122" fmla="*/ 834458 h 1456508"/>
                <a:gd name="connsiteX1123" fmla="*/ 1460844 w 1508527"/>
                <a:gd name="connsiteY1123" fmla="*/ 810617 h 1456508"/>
                <a:gd name="connsiteX1124" fmla="*/ 1482519 w 1508527"/>
                <a:gd name="connsiteY1124" fmla="*/ 795445 h 1456508"/>
                <a:gd name="connsiteX1125" fmla="*/ 1439170 w 1508527"/>
                <a:gd name="connsiteY1125" fmla="*/ 817119 h 1456508"/>
                <a:gd name="connsiteX1126" fmla="*/ 1423998 w 1508527"/>
                <a:gd name="connsiteY1126" fmla="*/ 864802 h 1456508"/>
                <a:gd name="connsiteX1127" fmla="*/ 1423998 w 1508527"/>
                <a:gd name="connsiteY1127" fmla="*/ 864802 h 1456508"/>
                <a:gd name="connsiteX1128" fmla="*/ 1408826 w 1508527"/>
                <a:gd name="connsiteY1128" fmla="*/ 860467 h 1456508"/>
                <a:gd name="connsiteX1129" fmla="*/ 1408826 w 1508527"/>
                <a:gd name="connsiteY1129" fmla="*/ 860467 h 1456508"/>
                <a:gd name="connsiteX1130" fmla="*/ 1419663 w 1508527"/>
                <a:gd name="connsiteY1130" fmla="*/ 810617 h 1456508"/>
                <a:gd name="connsiteX1131" fmla="*/ 1389319 w 1508527"/>
                <a:gd name="connsiteY1131" fmla="*/ 771603 h 1456508"/>
                <a:gd name="connsiteX1132" fmla="*/ 1400156 w 1508527"/>
                <a:gd name="connsiteY1132" fmla="*/ 795445 h 1456508"/>
                <a:gd name="connsiteX1133" fmla="*/ 1406659 w 1508527"/>
                <a:gd name="connsiteY1133" fmla="*/ 825789 h 1456508"/>
                <a:gd name="connsiteX1134" fmla="*/ 1406659 w 1508527"/>
                <a:gd name="connsiteY1134" fmla="*/ 827956 h 1456508"/>
                <a:gd name="connsiteX1135" fmla="*/ 1406659 w 1508527"/>
                <a:gd name="connsiteY1135" fmla="*/ 827956 h 1456508"/>
                <a:gd name="connsiteX1136" fmla="*/ 1400156 w 1508527"/>
                <a:gd name="connsiteY1136" fmla="*/ 797612 h 1456508"/>
                <a:gd name="connsiteX1137" fmla="*/ 1378482 w 1508527"/>
                <a:gd name="connsiteY1137" fmla="*/ 767268 h 1456508"/>
                <a:gd name="connsiteX1138" fmla="*/ 1369813 w 1508527"/>
                <a:gd name="connsiteY1138" fmla="*/ 758598 h 1456508"/>
                <a:gd name="connsiteX1139" fmla="*/ 1384984 w 1508527"/>
                <a:gd name="connsiteY1139" fmla="*/ 812784 h 1456508"/>
                <a:gd name="connsiteX1140" fmla="*/ 1408826 w 1508527"/>
                <a:gd name="connsiteY1140" fmla="*/ 860467 h 1456508"/>
                <a:gd name="connsiteX1141" fmla="*/ 1408826 w 1508527"/>
                <a:gd name="connsiteY1141" fmla="*/ 860467 h 1456508"/>
                <a:gd name="connsiteX1142" fmla="*/ 1434835 w 1508527"/>
                <a:gd name="connsiteY1142" fmla="*/ 793277 h 1456508"/>
                <a:gd name="connsiteX1143" fmla="*/ 1434835 w 1508527"/>
                <a:gd name="connsiteY1143" fmla="*/ 793277 h 1456508"/>
                <a:gd name="connsiteX1144" fmla="*/ 1443505 w 1508527"/>
                <a:gd name="connsiteY1144" fmla="*/ 743426 h 1456508"/>
                <a:gd name="connsiteX1145" fmla="*/ 1484686 w 1508527"/>
                <a:gd name="connsiteY1145" fmla="*/ 717417 h 1456508"/>
                <a:gd name="connsiteX1146" fmla="*/ 1465179 w 1508527"/>
                <a:gd name="connsiteY1146" fmla="*/ 734757 h 1456508"/>
                <a:gd name="connsiteX1147" fmla="*/ 1450007 w 1508527"/>
                <a:gd name="connsiteY1147" fmla="*/ 760766 h 1456508"/>
                <a:gd name="connsiteX1148" fmla="*/ 1450007 w 1508527"/>
                <a:gd name="connsiteY1148" fmla="*/ 760766 h 1456508"/>
                <a:gd name="connsiteX1149" fmla="*/ 1450007 w 1508527"/>
                <a:gd name="connsiteY1149" fmla="*/ 760766 h 1456508"/>
                <a:gd name="connsiteX1150" fmla="*/ 1467347 w 1508527"/>
                <a:gd name="connsiteY1150" fmla="*/ 734757 h 1456508"/>
                <a:gd name="connsiteX1151" fmla="*/ 1497691 w 1508527"/>
                <a:gd name="connsiteY1151" fmla="*/ 713083 h 1456508"/>
                <a:gd name="connsiteX1152" fmla="*/ 1508528 w 1508527"/>
                <a:gd name="connsiteY1152" fmla="*/ 706580 h 1456508"/>
                <a:gd name="connsiteX1153" fmla="*/ 1476016 w 1508527"/>
                <a:gd name="connsiteY1153" fmla="*/ 754264 h 1456508"/>
                <a:gd name="connsiteX1154" fmla="*/ 1434835 w 1508527"/>
                <a:gd name="connsiteY1154" fmla="*/ 793277 h 1456508"/>
                <a:gd name="connsiteX1155" fmla="*/ 1434835 w 1508527"/>
                <a:gd name="connsiteY1155" fmla="*/ 793277 h 1456508"/>
                <a:gd name="connsiteX1156" fmla="*/ 1419663 w 1508527"/>
                <a:gd name="connsiteY1156" fmla="*/ 791110 h 1456508"/>
                <a:gd name="connsiteX1157" fmla="*/ 1419663 w 1508527"/>
                <a:gd name="connsiteY1157" fmla="*/ 791110 h 1456508"/>
                <a:gd name="connsiteX1158" fmla="*/ 1391487 w 1508527"/>
                <a:gd name="connsiteY1158" fmla="*/ 745594 h 1456508"/>
                <a:gd name="connsiteX1159" fmla="*/ 1371980 w 1508527"/>
                <a:gd name="connsiteY1159" fmla="*/ 691408 h 1456508"/>
                <a:gd name="connsiteX1160" fmla="*/ 1380650 w 1508527"/>
                <a:gd name="connsiteY1160" fmla="*/ 700078 h 1456508"/>
                <a:gd name="connsiteX1161" fmla="*/ 1404491 w 1508527"/>
                <a:gd name="connsiteY1161" fmla="*/ 728255 h 1456508"/>
                <a:gd name="connsiteX1162" fmla="*/ 1415328 w 1508527"/>
                <a:gd name="connsiteY1162" fmla="*/ 758598 h 1456508"/>
                <a:gd name="connsiteX1163" fmla="*/ 1415328 w 1508527"/>
                <a:gd name="connsiteY1163" fmla="*/ 758598 h 1456508"/>
                <a:gd name="connsiteX1164" fmla="*/ 1415328 w 1508527"/>
                <a:gd name="connsiteY1164" fmla="*/ 756431 h 1456508"/>
                <a:gd name="connsiteX1165" fmla="*/ 1406659 w 1508527"/>
                <a:gd name="connsiteY1165" fmla="*/ 726087 h 1456508"/>
                <a:gd name="connsiteX1166" fmla="*/ 1393654 w 1508527"/>
                <a:gd name="connsiteY1166" fmla="*/ 704413 h 1456508"/>
                <a:gd name="connsiteX1167" fmla="*/ 1426166 w 1508527"/>
                <a:gd name="connsiteY1167" fmla="*/ 739092 h 1456508"/>
                <a:gd name="connsiteX1168" fmla="*/ 1419663 w 1508527"/>
                <a:gd name="connsiteY1168" fmla="*/ 791110 h 1456508"/>
                <a:gd name="connsiteX1169" fmla="*/ 1419663 w 1508527"/>
                <a:gd name="connsiteY1169" fmla="*/ 791110 h 1456508"/>
                <a:gd name="connsiteX1170" fmla="*/ 1439170 w 1508527"/>
                <a:gd name="connsiteY1170" fmla="*/ 721752 h 1456508"/>
                <a:gd name="connsiteX1171" fmla="*/ 1439170 w 1508527"/>
                <a:gd name="connsiteY1171" fmla="*/ 721752 h 1456508"/>
                <a:gd name="connsiteX1172" fmla="*/ 1473849 w 1508527"/>
                <a:gd name="connsiteY1172" fmla="*/ 680571 h 1456508"/>
                <a:gd name="connsiteX1173" fmla="*/ 1502025 w 1508527"/>
                <a:gd name="connsiteY1173" fmla="*/ 630720 h 1456508"/>
                <a:gd name="connsiteX1174" fmla="*/ 1491188 w 1508527"/>
                <a:gd name="connsiteY1174" fmla="*/ 637223 h 1456508"/>
                <a:gd name="connsiteX1175" fmla="*/ 1463012 w 1508527"/>
                <a:gd name="connsiteY1175" fmla="*/ 661064 h 1456508"/>
                <a:gd name="connsiteX1176" fmla="*/ 1447840 w 1508527"/>
                <a:gd name="connsiteY1176" fmla="*/ 689241 h 1456508"/>
                <a:gd name="connsiteX1177" fmla="*/ 1447840 w 1508527"/>
                <a:gd name="connsiteY1177" fmla="*/ 689241 h 1456508"/>
                <a:gd name="connsiteX1178" fmla="*/ 1447840 w 1508527"/>
                <a:gd name="connsiteY1178" fmla="*/ 687073 h 1456508"/>
                <a:gd name="connsiteX1179" fmla="*/ 1460844 w 1508527"/>
                <a:gd name="connsiteY1179" fmla="*/ 658897 h 1456508"/>
                <a:gd name="connsiteX1180" fmla="*/ 1478184 w 1508527"/>
                <a:gd name="connsiteY1180" fmla="*/ 639390 h 1456508"/>
                <a:gd name="connsiteX1181" fmla="*/ 1439170 w 1508527"/>
                <a:gd name="connsiteY1181" fmla="*/ 669734 h 1456508"/>
                <a:gd name="connsiteX1182" fmla="*/ 1439170 w 1508527"/>
                <a:gd name="connsiteY1182" fmla="*/ 721752 h 1456508"/>
                <a:gd name="connsiteX1183" fmla="*/ 1439170 w 1508527"/>
                <a:gd name="connsiteY1183" fmla="*/ 721752 h 1456508"/>
                <a:gd name="connsiteX1184" fmla="*/ 1421831 w 1508527"/>
                <a:gd name="connsiteY1184" fmla="*/ 721752 h 1456508"/>
                <a:gd name="connsiteX1185" fmla="*/ 1421831 w 1508527"/>
                <a:gd name="connsiteY1185" fmla="*/ 721752 h 1456508"/>
                <a:gd name="connsiteX1186" fmla="*/ 1421831 w 1508527"/>
                <a:gd name="connsiteY1186" fmla="*/ 669734 h 1456508"/>
                <a:gd name="connsiteX1187" fmla="*/ 1384984 w 1508527"/>
                <a:gd name="connsiteY1187" fmla="*/ 639390 h 1456508"/>
                <a:gd name="connsiteX1188" fmla="*/ 1400156 w 1508527"/>
                <a:gd name="connsiteY1188" fmla="*/ 658897 h 1456508"/>
                <a:gd name="connsiteX1189" fmla="*/ 1413161 w 1508527"/>
                <a:gd name="connsiteY1189" fmla="*/ 687073 h 1456508"/>
                <a:gd name="connsiteX1190" fmla="*/ 1413161 w 1508527"/>
                <a:gd name="connsiteY1190" fmla="*/ 689241 h 1456508"/>
                <a:gd name="connsiteX1191" fmla="*/ 1413161 w 1508527"/>
                <a:gd name="connsiteY1191" fmla="*/ 689241 h 1456508"/>
                <a:gd name="connsiteX1192" fmla="*/ 1400156 w 1508527"/>
                <a:gd name="connsiteY1192" fmla="*/ 661064 h 1456508"/>
                <a:gd name="connsiteX1193" fmla="*/ 1374147 w 1508527"/>
                <a:gd name="connsiteY1193" fmla="*/ 635055 h 1456508"/>
                <a:gd name="connsiteX1194" fmla="*/ 1363310 w 1508527"/>
                <a:gd name="connsiteY1194" fmla="*/ 628553 h 1456508"/>
                <a:gd name="connsiteX1195" fmla="*/ 1389319 w 1508527"/>
                <a:gd name="connsiteY1195" fmla="*/ 680571 h 1456508"/>
                <a:gd name="connsiteX1196" fmla="*/ 1421831 w 1508527"/>
                <a:gd name="connsiteY1196" fmla="*/ 721752 h 1456508"/>
                <a:gd name="connsiteX1197" fmla="*/ 1421831 w 1508527"/>
                <a:gd name="connsiteY1197" fmla="*/ 721752 h 1456508"/>
                <a:gd name="connsiteX1198" fmla="*/ 1434835 w 1508527"/>
                <a:gd name="connsiteY1198" fmla="*/ 650227 h 1456508"/>
                <a:gd name="connsiteX1199" fmla="*/ 1434835 w 1508527"/>
                <a:gd name="connsiteY1199" fmla="*/ 650227 h 1456508"/>
                <a:gd name="connsiteX1200" fmla="*/ 1432668 w 1508527"/>
                <a:gd name="connsiteY1200" fmla="*/ 600376 h 1456508"/>
                <a:gd name="connsiteX1201" fmla="*/ 1467347 w 1508527"/>
                <a:gd name="connsiteY1201" fmla="*/ 567865 h 1456508"/>
                <a:gd name="connsiteX1202" fmla="*/ 1452175 w 1508527"/>
                <a:gd name="connsiteY1202" fmla="*/ 589539 h 1456508"/>
                <a:gd name="connsiteX1203" fmla="*/ 1441337 w 1508527"/>
                <a:gd name="connsiteY1203" fmla="*/ 617716 h 1456508"/>
                <a:gd name="connsiteX1204" fmla="*/ 1441337 w 1508527"/>
                <a:gd name="connsiteY1204" fmla="*/ 619883 h 1456508"/>
                <a:gd name="connsiteX1205" fmla="*/ 1441337 w 1508527"/>
                <a:gd name="connsiteY1205" fmla="*/ 619883 h 1456508"/>
                <a:gd name="connsiteX1206" fmla="*/ 1452175 w 1508527"/>
                <a:gd name="connsiteY1206" fmla="*/ 591707 h 1456508"/>
                <a:gd name="connsiteX1207" fmla="*/ 1478184 w 1508527"/>
                <a:gd name="connsiteY1207" fmla="*/ 563530 h 1456508"/>
                <a:gd name="connsiteX1208" fmla="*/ 1486853 w 1508527"/>
                <a:gd name="connsiteY1208" fmla="*/ 554861 h 1456508"/>
                <a:gd name="connsiteX1209" fmla="*/ 1465179 w 1508527"/>
                <a:gd name="connsiteY1209" fmla="*/ 606879 h 1456508"/>
                <a:gd name="connsiteX1210" fmla="*/ 1434835 w 1508527"/>
                <a:gd name="connsiteY1210" fmla="*/ 650227 h 1456508"/>
                <a:gd name="connsiteX1211" fmla="*/ 1434835 w 1508527"/>
                <a:gd name="connsiteY1211" fmla="*/ 650227 h 1456508"/>
                <a:gd name="connsiteX1212" fmla="*/ 1419663 w 1508527"/>
                <a:gd name="connsiteY1212" fmla="*/ 650227 h 1456508"/>
                <a:gd name="connsiteX1213" fmla="*/ 1419663 w 1508527"/>
                <a:gd name="connsiteY1213" fmla="*/ 650227 h 1456508"/>
                <a:gd name="connsiteX1214" fmla="*/ 1382817 w 1508527"/>
                <a:gd name="connsiteY1214" fmla="*/ 611214 h 1456508"/>
                <a:gd name="connsiteX1215" fmla="*/ 1352473 w 1508527"/>
                <a:gd name="connsiteY1215" fmla="*/ 563530 h 1456508"/>
                <a:gd name="connsiteX1216" fmla="*/ 1363310 w 1508527"/>
                <a:gd name="connsiteY1216" fmla="*/ 570033 h 1456508"/>
                <a:gd name="connsiteX1217" fmla="*/ 1393654 w 1508527"/>
                <a:gd name="connsiteY1217" fmla="*/ 593874 h 1456508"/>
                <a:gd name="connsiteX1218" fmla="*/ 1408826 w 1508527"/>
                <a:gd name="connsiteY1218" fmla="*/ 619883 h 1456508"/>
                <a:gd name="connsiteX1219" fmla="*/ 1408826 w 1508527"/>
                <a:gd name="connsiteY1219" fmla="*/ 619883 h 1456508"/>
                <a:gd name="connsiteX1220" fmla="*/ 1408826 w 1508527"/>
                <a:gd name="connsiteY1220" fmla="*/ 617716 h 1456508"/>
                <a:gd name="connsiteX1221" fmla="*/ 1393654 w 1508527"/>
                <a:gd name="connsiteY1221" fmla="*/ 591707 h 1456508"/>
                <a:gd name="connsiteX1222" fmla="*/ 1376315 w 1508527"/>
                <a:gd name="connsiteY1222" fmla="*/ 574367 h 1456508"/>
                <a:gd name="connsiteX1223" fmla="*/ 1415328 w 1508527"/>
                <a:gd name="connsiteY1223" fmla="*/ 602544 h 1456508"/>
                <a:gd name="connsiteX1224" fmla="*/ 1419663 w 1508527"/>
                <a:gd name="connsiteY1224" fmla="*/ 650227 h 1456508"/>
                <a:gd name="connsiteX1225" fmla="*/ 1419663 w 1508527"/>
                <a:gd name="connsiteY1225" fmla="*/ 650227 h 1456508"/>
                <a:gd name="connsiteX1226" fmla="*/ 1423998 w 1508527"/>
                <a:gd name="connsiteY1226" fmla="*/ 578702 h 1456508"/>
                <a:gd name="connsiteX1227" fmla="*/ 1423998 w 1508527"/>
                <a:gd name="connsiteY1227" fmla="*/ 578702 h 1456508"/>
                <a:gd name="connsiteX1228" fmla="*/ 1450007 w 1508527"/>
                <a:gd name="connsiteY1228" fmla="*/ 531019 h 1456508"/>
                <a:gd name="connsiteX1229" fmla="*/ 1467347 w 1508527"/>
                <a:gd name="connsiteY1229" fmla="*/ 476833 h 1456508"/>
                <a:gd name="connsiteX1230" fmla="*/ 1458677 w 1508527"/>
                <a:gd name="connsiteY1230" fmla="*/ 485503 h 1456508"/>
                <a:gd name="connsiteX1231" fmla="*/ 1437003 w 1508527"/>
                <a:gd name="connsiteY1231" fmla="*/ 515847 h 1456508"/>
                <a:gd name="connsiteX1232" fmla="*/ 1428333 w 1508527"/>
                <a:gd name="connsiteY1232" fmla="*/ 546191 h 1456508"/>
                <a:gd name="connsiteX1233" fmla="*/ 1428333 w 1508527"/>
                <a:gd name="connsiteY1233" fmla="*/ 546191 h 1456508"/>
                <a:gd name="connsiteX1234" fmla="*/ 1428333 w 1508527"/>
                <a:gd name="connsiteY1234" fmla="*/ 544023 h 1456508"/>
                <a:gd name="connsiteX1235" fmla="*/ 1434835 w 1508527"/>
                <a:gd name="connsiteY1235" fmla="*/ 513680 h 1456508"/>
                <a:gd name="connsiteX1236" fmla="*/ 1447840 w 1508527"/>
                <a:gd name="connsiteY1236" fmla="*/ 492005 h 1456508"/>
                <a:gd name="connsiteX1237" fmla="*/ 1417496 w 1508527"/>
                <a:gd name="connsiteY1237" fmla="*/ 528852 h 1456508"/>
                <a:gd name="connsiteX1238" fmla="*/ 1423998 w 1508527"/>
                <a:gd name="connsiteY1238" fmla="*/ 578702 h 1456508"/>
                <a:gd name="connsiteX1239" fmla="*/ 1423998 w 1508527"/>
                <a:gd name="connsiteY1239" fmla="*/ 578702 h 1456508"/>
                <a:gd name="connsiteX1240" fmla="*/ 1408826 w 1508527"/>
                <a:gd name="connsiteY1240" fmla="*/ 583037 h 1456508"/>
                <a:gd name="connsiteX1241" fmla="*/ 1408826 w 1508527"/>
                <a:gd name="connsiteY1241" fmla="*/ 583037 h 1456508"/>
                <a:gd name="connsiteX1242" fmla="*/ 1397989 w 1508527"/>
                <a:gd name="connsiteY1242" fmla="*/ 533186 h 1456508"/>
                <a:gd name="connsiteX1243" fmla="*/ 1354641 w 1508527"/>
                <a:gd name="connsiteY1243" fmla="*/ 509345 h 1456508"/>
                <a:gd name="connsiteX1244" fmla="*/ 1374147 w 1508527"/>
                <a:gd name="connsiteY1244" fmla="*/ 526684 h 1456508"/>
                <a:gd name="connsiteX1245" fmla="*/ 1391487 w 1508527"/>
                <a:gd name="connsiteY1245" fmla="*/ 552693 h 1456508"/>
                <a:gd name="connsiteX1246" fmla="*/ 1391487 w 1508527"/>
                <a:gd name="connsiteY1246" fmla="*/ 552693 h 1456508"/>
                <a:gd name="connsiteX1247" fmla="*/ 1391487 w 1508527"/>
                <a:gd name="connsiteY1247" fmla="*/ 552693 h 1456508"/>
                <a:gd name="connsiteX1248" fmla="*/ 1371980 w 1508527"/>
                <a:gd name="connsiteY1248" fmla="*/ 526684 h 1456508"/>
                <a:gd name="connsiteX1249" fmla="*/ 1339469 w 1508527"/>
                <a:gd name="connsiteY1249" fmla="*/ 507177 h 1456508"/>
                <a:gd name="connsiteX1250" fmla="*/ 1330799 w 1508527"/>
                <a:gd name="connsiteY1250" fmla="*/ 502842 h 1456508"/>
                <a:gd name="connsiteX1251" fmla="*/ 1367645 w 1508527"/>
                <a:gd name="connsiteY1251" fmla="*/ 548358 h 1456508"/>
                <a:gd name="connsiteX1252" fmla="*/ 1408826 w 1508527"/>
                <a:gd name="connsiteY1252" fmla="*/ 583037 h 1456508"/>
                <a:gd name="connsiteX1253" fmla="*/ 1408826 w 1508527"/>
                <a:gd name="connsiteY1253" fmla="*/ 583037 h 1456508"/>
                <a:gd name="connsiteX1254" fmla="*/ 1406659 w 1508527"/>
                <a:gd name="connsiteY1254" fmla="*/ 509345 h 1456508"/>
                <a:gd name="connsiteX1255" fmla="*/ 1406659 w 1508527"/>
                <a:gd name="connsiteY1255" fmla="*/ 509345 h 1456508"/>
                <a:gd name="connsiteX1256" fmla="*/ 1393654 w 1508527"/>
                <a:gd name="connsiteY1256" fmla="*/ 459494 h 1456508"/>
                <a:gd name="connsiteX1257" fmla="*/ 1419663 w 1508527"/>
                <a:gd name="connsiteY1257" fmla="*/ 420480 h 1456508"/>
                <a:gd name="connsiteX1258" fmla="*/ 1408826 w 1508527"/>
                <a:gd name="connsiteY1258" fmla="*/ 444322 h 1456508"/>
                <a:gd name="connsiteX1259" fmla="*/ 1404491 w 1508527"/>
                <a:gd name="connsiteY1259" fmla="*/ 474666 h 1456508"/>
                <a:gd name="connsiteX1260" fmla="*/ 1404491 w 1508527"/>
                <a:gd name="connsiteY1260" fmla="*/ 474666 h 1456508"/>
                <a:gd name="connsiteX1261" fmla="*/ 1404491 w 1508527"/>
                <a:gd name="connsiteY1261" fmla="*/ 474666 h 1456508"/>
                <a:gd name="connsiteX1262" fmla="*/ 1408826 w 1508527"/>
                <a:gd name="connsiteY1262" fmla="*/ 444322 h 1456508"/>
                <a:gd name="connsiteX1263" fmla="*/ 1428333 w 1508527"/>
                <a:gd name="connsiteY1263" fmla="*/ 411811 h 1456508"/>
                <a:gd name="connsiteX1264" fmla="*/ 1434835 w 1508527"/>
                <a:gd name="connsiteY1264" fmla="*/ 403141 h 1456508"/>
                <a:gd name="connsiteX1265" fmla="*/ 1423998 w 1508527"/>
                <a:gd name="connsiteY1265" fmla="*/ 459494 h 1456508"/>
                <a:gd name="connsiteX1266" fmla="*/ 1406659 w 1508527"/>
                <a:gd name="connsiteY1266" fmla="*/ 509345 h 1456508"/>
                <a:gd name="connsiteX1267" fmla="*/ 1406659 w 1508527"/>
                <a:gd name="connsiteY1267" fmla="*/ 509345 h 1456508"/>
                <a:gd name="connsiteX1268" fmla="*/ 1389319 w 1508527"/>
                <a:gd name="connsiteY1268" fmla="*/ 513680 h 1456508"/>
                <a:gd name="connsiteX1269" fmla="*/ 1389319 w 1508527"/>
                <a:gd name="connsiteY1269" fmla="*/ 513680 h 1456508"/>
                <a:gd name="connsiteX1270" fmla="*/ 1345971 w 1508527"/>
                <a:gd name="connsiteY1270" fmla="*/ 483336 h 1456508"/>
                <a:gd name="connsiteX1271" fmla="*/ 1304790 w 1508527"/>
                <a:gd name="connsiteY1271" fmla="*/ 442155 h 1456508"/>
                <a:gd name="connsiteX1272" fmla="*/ 1315627 w 1508527"/>
                <a:gd name="connsiteY1272" fmla="*/ 446489 h 1456508"/>
                <a:gd name="connsiteX1273" fmla="*/ 1348138 w 1508527"/>
                <a:gd name="connsiteY1273" fmla="*/ 463829 h 1456508"/>
                <a:gd name="connsiteX1274" fmla="*/ 1369813 w 1508527"/>
                <a:gd name="connsiteY1274" fmla="*/ 487670 h 1456508"/>
                <a:gd name="connsiteX1275" fmla="*/ 1369813 w 1508527"/>
                <a:gd name="connsiteY1275" fmla="*/ 487670 h 1456508"/>
                <a:gd name="connsiteX1276" fmla="*/ 1369813 w 1508527"/>
                <a:gd name="connsiteY1276" fmla="*/ 487670 h 1456508"/>
                <a:gd name="connsiteX1277" fmla="*/ 1350306 w 1508527"/>
                <a:gd name="connsiteY1277" fmla="*/ 463829 h 1456508"/>
                <a:gd name="connsiteX1278" fmla="*/ 1328631 w 1508527"/>
                <a:gd name="connsiteY1278" fmla="*/ 450824 h 1456508"/>
                <a:gd name="connsiteX1279" fmla="*/ 1374147 w 1508527"/>
                <a:gd name="connsiteY1279" fmla="*/ 468164 h 1456508"/>
                <a:gd name="connsiteX1280" fmla="*/ 1389319 w 1508527"/>
                <a:gd name="connsiteY1280" fmla="*/ 513680 h 1456508"/>
                <a:gd name="connsiteX1281" fmla="*/ 1389319 w 1508527"/>
                <a:gd name="connsiteY1281" fmla="*/ 513680 h 1456508"/>
                <a:gd name="connsiteX1282" fmla="*/ 1380650 w 1508527"/>
                <a:gd name="connsiteY1282" fmla="*/ 442155 h 1456508"/>
                <a:gd name="connsiteX1283" fmla="*/ 1380650 w 1508527"/>
                <a:gd name="connsiteY1283" fmla="*/ 442155 h 1456508"/>
                <a:gd name="connsiteX1284" fmla="*/ 1395822 w 1508527"/>
                <a:gd name="connsiteY1284" fmla="*/ 390136 h 1456508"/>
                <a:gd name="connsiteX1285" fmla="*/ 1400156 w 1508527"/>
                <a:gd name="connsiteY1285" fmla="*/ 333783 h 1456508"/>
                <a:gd name="connsiteX1286" fmla="*/ 1393654 w 1508527"/>
                <a:gd name="connsiteY1286" fmla="*/ 344620 h 1456508"/>
                <a:gd name="connsiteX1287" fmla="*/ 1378482 w 1508527"/>
                <a:gd name="connsiteY1287" fmla="*/ 379299 h 1456508"/>
                <a:gd name="connsiteX1288" fmla="*/ 1376315 w 1508527"/>
                <a:gd name="connsiteY1288" fmla="*/ 409643 h 1456508"/>
                <a:gd name="connsiteX1289" fmla="*/ 1376315 w 1508527"/>
                <a:gd name="connsiteY1289" fmla="*/ 409643 h 1456508"/>
                <a:gd name="connsiteX1290" fmla="*/ 1376315 w 1508527"/>
                <a:gd name="connsiteY1290" fmla="*/ 409643 h 1456508"/>
                <a:gd name="connsiteX1291" fmla="*/ 1376315 w 1508527"/>
                <a:gd name="connsiteY1291" fmla="*/ 379299 h 1456508"/>
                <a:gd name="connsiteX1292" fmla="*/ 1384984 w 1508527"/>
                <a:gd name="connsiteY1292" fmla="*/ 355458 h 1456508"/>
                <a:gd name="connsiteX1293" fmla="*/ 1363310 w 1508527"/>
                <a:gd name="connsiteY1293" fmla="*/ 398806 h 1456508"/>
                <a:gd name="connsiteX1294" fmla="*/ 1380650 w 1508527"/>
                <a:gd name="connsiteY1294" fmla="*/ 442155 h 1456508"/>
                <a:gd name="connsiteX1295" fmla="*/ 1380650 w 1508527"/>
                <a:gd name="connsiteY1295" fmla="*/ 442155 h 1456508"/>
                <a:gd name="connsiteX1296" fmla="*/ 1365478 w 1508527"/>
                <a:gd name="connsiteY1296" fmla="*/ 448657 h 1456508"/>
                <a:gd name="connsiteX1297" fmla="*/ 1365478 w 1508527"/>
                <a:gd name="connsiteY1297" fmla="*/ 448657 h 1456508"/>
                <a:gd name="connsiteX1298" fmla="*/ 1343803 w 1508527"/>
                <a:gd name="connsiteY1298" fmla="*/ 403141 h 1456508"/>
                <a:gd name="connsiteX1299" fmla="*/ 1298287 w 1508527"/>
                <a:gd name="connsiteY1299" fmla="*/ 390136 h 1456508"/>
                <a:gd name="connsiteX1300" fmla="*/ 1322129 w 1508527"/>
                <a:gd name="connsiteY1300" fmla="*/ 400973 h 1456508"/>
                <a:gd name="connsiteX1301" fmla="*/ 1343803 w 1508527"/>
                <a:gd name="connsiteY1301" fmla="*/ 422648 h 1456508"/>
                <a:gd name="connsiteX1302" fmla="*/ 1343803 w 1508527"/>
                <a:gd name="connsiteY1302" fmla="*/ 422648 h 1456508"/>
                <a:gd name="connsiteX1303" fmla="*/ 1343803 w 1508527"/>
                <a:gd name="connsiteY1303" fmla="*/ 422648 h 1456508"/>
                <a:gd name="connsiteX1304" fmla="*/ 1319962 w 1508527"/>
                <a:gd name="connsiteY1304" fmla="*/ 403141 h 1456508"/>
                <a:gd name="connsiteX1305" fmla="*/ 1285283 w 1508527"/>
                <a:gd name="connsiteY1305" fmla="*/ 390136 h 1456508"/>
                <a:gd name="connsiteX1306" fmla="*/ 1274446 w 1508527"/>
                <a:gd name="connsiteY1306" fmla="*/ 387969 h 1456508"/>
                <a:gd name="connsiteX1307" fmla="*/ 1319962 w 1508527"/>
                <a:gd name="connsiteY1307" fmla="*/ 424815 h 1456508"/>
                <a:gd name="connsiteX1308" fmla="*/ 1365478 w 1508527"/>
                <a:gd name="connsiteY1308" fmla="*/ 448657 h 1456508"/>
                <a:gd name="connsiteX1309" fmla="*/ 1365478 w 1508527"/>
                <a:gd name="connsiteY1309" fmla="*/ 448657 h 1456508"/>
                <a:gd name="connsiteX1310" fmla="*/ 1348138 w 1508527"/>
                <a:gd name="connsiteY1310" fmla="*/ 379299 h 1456508"/>
                <a:gd name="connsiteX1311" fmla="*/ 1348138 w 1508527"/>
                <a:gd name="connsiteY1311" fmla="*/ 379299 h 1456508"/>
                <a:gd name="connsiteX1312" fmla="*/ 1356808 w 1508527"/>
                <a:gd name="connsiteY1312" fmla="*/ 325114 h 1456508"/>
                <a:gd name="connsiteX1313" fmla="*/ 1356808 w 1508527"/>
                <a:gd name="connsiteY1313" fmla="*/ 268761 h 1456508"/>
                <a:gd name="connsiteX1314" fmla="*/ 1352473 w 1508527"/>
                <a:gd name="connsiteY1314" fmla="*/ 279598 h 1456508"/>
                <a:gd name="connsiteX1315" fmla="*/ 1341636 w 1508527"/>
                <a:gd name="connsiteY1315" fmla="*/ 314276 h 1456508"/>
                <a:gd name="connsiteX1316" fmla="*/ 1343803 w 1508527"/>
                <a:gd name="connsiteY1316" fmla="*/ 344620 h 1456508"/>
                <a:gd name="connsiteX1317" fmla="*/ 1343803 w 1508527"/>
                <a:gd name="connsiteY1317" fmla="*/ 344620 h 1456508"/>
                <a:gd name="connsiteX1318" fmla="*/ 1343803 w 1508527"/>
                <a:gd name="connsiteY1318" fmla="*/ 344620 h 1456508"/>
                <a:gd name="connsiteX1319" fmla="*/ 1341636 w 1508527"/>
                <a:gd name="connsiteY1319" fmla="*/ 314276 h 1456508"/>
                <a:gd name="connsiteX1320" fmla="*/ 1345971 w 1508527"/>
                <a:gd name="connsiteY1320" fmla="*/ 288267 h 1456508"/>
                <a:gd name="connsiteX1321" fmla="*/ 1328631 w 1508527"/>
                <a:gd name="connsiteY1321" fmla="*/ 333783 h 1456508"/>
                <a:gd name="connsiteX1322" fmla="*/ 1348138 w 1508527"/>
                <a:gd name="connsiteY1322" fmla="*/ 379299 h 1456508"/>
                <a:gd name="connsiteX1323" fmla="*/ 1348138 w 1508527"/>
                <a:gd name="connsiteY1323" fmla="*/ 379299 h 1456508"/>
                <a:gd name="connsiteX1324" fmla="*/ 1332966 w 1508527"/>
                <a:gd name="connsiteY1324" fmla="*/ 385801 h 1456508"/>
                <a:gd name="connsiteX1325" fmla="*/ 1332966 w 1508527"/>
                <a:gd name="connsiteY1325" fmla="*/ 385801 h 1456508"/>
                <a:gd name="connsiteX1326" fmla="*/ 1283116 w 1508527"/>
                <a:gd name="connsiteY1326" fmla="*/ 364127 h 1456508"/>
                <a:gd name="connsiteX1327" fmla="*/ 1235432 w 1508527"/>
                <a:gd name="connsiteY1327" fmla="*/ 333783 h 1456508"/>
                <a:gd name="connsiteX1328" fmla="*/ 1248437 w 1508527"/>
                <a:gd name="connsiteY1328" fmla="*/ 335951 h 1456508"/>
                <a:gd name="connsiteX1329" fmla="*/ 1285283 w 1508527"/>
                <a:gd name="connsiteY1329" fmla="*/ 344620 h 1456508"/>
                <a:gd name="connsiteX1330" fmla="*/ 1311292 w 1508527"/>
                <a:gd name="connsiteY1330" fmla="*/ 361960 h 1456508"/>
                <a:gd name="connsiteX1331" fmla="*/ 1311292 w 1508527"/>
                <a:gd name="connsiteY1331" fmla="*/ 361960 h 1456508"/>
                <a:gd name="connsiteX1332" fmla="*/ 1311292 w 1508527"/>
                <a:gd name="connsiteY1332" fmla="*/ 361960 h 1456508"/>
                <a:gd name="connsiteX1333" fmla="*/ 1287450 w 1508527"/>
                <a:gd name="connsiteY1333" fmla="*/ 342453 h 1456508"/>
                <a:gd name="connsiteX1334" fmla="*/ 1263609 w 1508527"/>
                <a:gd name="connsiteY1334" fmla="*/ 333783 h 1456508"/>
                <a:gd name="connsiteX1335" fmla="*/ 1311292 w 1508527"/>
                <a:gd name="connsiteY1335" fmla="*/ 342453 h 1456508"/>
                <a:gd name="connsiteX1336" fmla="*/ 1332966 w 1508527"/>
                <a:gd name="connsiteY1336" fmla="*/ 385801 h 1456508"/>
                <a:gd name="connsiteX1337" fmla="*/ 1332966 w 1508527"/>
                <a:gd name="connsiteY1337" fmla="*/ 385801 h 1456508"/>
                <a:gd name="connsiteX1338" fmla="*/ 1309125 w 1508527"/>
                <a:gd name="connsiteY1338" fmla="*/ 318611 h 1456508"/>
                <a:gd name="connsiteX1339" fmla="*/ 1309125 w 1508527"/>
                <a:gd name="connsiteY1339" fmla="*/ 318611 h 1456508"/>
                <a:gd name="connsiteX1340" fmla="*/ 1313459 w 1508527"/>
                <a:gd name="connsiteY1340" fmla="*/ 264426 h 1456508"/>
                <a:gd name="connsiteX1341" fmla="*/ 1306957 w 1508527"/>
                <a:gd name="connsiteY1341" fmla="*/ 208073 h 1456508"/>
                <a:gd name="connsiteX1342" fmla="*/ 1302622 w 1508527"/>
                <a:gd name="connsiteY1342" fmla="*/ 218910 h 1456508"/>
                <a:gd name="connsiteX1343" fmla="*/ 1293953 w 1508527"/>
                <a:gd name="connsiteY1343" fmla="*/ 255756 h 1456508"/>
                <a:gd name="connsiteX1344" fmla="*/ 1298287 w 1508527"/>
                <a:gd name="connsiteY1344" fmla="*/ 286100 h 1456508"/>
                <a:gd name="connsiteX1345" fmla="*/ 1298287 w 1508527"/>
                <a:gd name="connsiteY1345" fmla="*/ 286100 h 1456508"/>
                <a:gd name="connsiteX1346" fmla="*/ 1298287 w 1508527"/>
                <a:gd name="connsiteY1346" fmla="*/ 286100 h 1456508"/>
                <a:gd name="connsiteX1347" fmla="*/ 1291785 w 1508527"/>
                <a:gd name="connsiteY1347" fmla="*/ 255756 h 1456508"/>
                <a:gd name="connsiteX1348" fmla="*/ 1293953 w 1508527"/>
                <a:gd name="connsiteY1348" fmla="*/ 229747 h 1456508"/>
                <a:gd name="connsiteX1349" fmla="*/ 1280948 w 1508527"/>
                <a:gd name="connsiteY1349" fmla="*/ 275263 h 1456508"/>
                <a:gd name="connsiteX1350" fmla="*/ 1309125 w 1508527"/>
                <a:gd name="connsiteY1350" fmla="*/ 318611 h 1456508"/>
                <a:gd name="connsiteX1351" fmla="*/ 1309125 w 1508527"/>
                <a:gd name="connsiteY1351" fmla="*/ 318611 h 1456508"/>
                <a:gd name="connsiteX1352" fmla="*/ 1293953 w 1508527"/>
                <a:gd name="connsiteY1352" fmla="*/ 327281 h 1456508"/>
                <a:gd name="connsiteX1353" fmla="*/ 1293953 w 1508527"/>
                <a:gd name="connsiteY1353" fmla="*/ 327281 h 1456508"/>
                <a:gd name="connsiteX1354" fmla="*/ 1241934 w 1508527"/>
                <a:gd name="connsiteY1354" fmla="*/ 312109 h 1456508"/>
                <a:gd name="connsiteX1355" fmla="*/ 1189916 w 1508527"/>
                <a:gd name="connsiteY1355" fmla="*/ 286100 h 1456508"/>
                <a:gd name="connsiteX1356" fmla="*/ 1202921 w 1508527"/>
                <a:gd name="connsiteY1356" fmla="*/ 286100 h 1456508"/>
                <a:gd name="connsiteX1357" fmla="*/ 1239767 w 1508527"/>
                <a:gd name="connsiteY1357" fmla="*/ 290435 h 1456508"/>
                <a:gd name="connsiteX1358" fmla="*/ 1267944 w 1508527"/>
                <a:gd name="connsiteY1358" fmla="*/ 305607 h 1456508"/>
                <a:gd name="connsiteX1359" fmla="*/ 1267944 w 1508527"/>
                <a:gd name="connsiteY1359" fmla="*/ 305607 h 1456508"/>
                <a:gd name="connsiteX1360" fmla="*/ 1267944 w 1508527"/>
                <a:gd name="connsiteY1360" fmla="*/ 305607 h 1456508"/>
                <a:gd name="connsiteX1361" fmla="*/ 1241934 w 1508527"/>
                <a:gd name="connsiteY1361" fmla="*/ 290435 h 1456508"/>
                <a:gd name="connsiteX1362" fmla="*/ 1218093 w 1508527"/>
                <a:gd name="connsiteY1362" fmla="*/ 283933 h 1456508"/>
                <a:gd name="connsiteX1363" fmla="*/ 1265776 w 1508527"/>
                <a:gd name="connsiteY1363" fmla="*/ 288267 h 1456508"/>
                <a:gd name="connsiteX1364" fmla="*/ 1293953 w 1508527"/>
                <a:gd name="connsiteY1364" fmla="*/ 327281 h 1456508"/>
                <a:gd name="connsiteX1365" fmla="*/ 1293953 w 1508527"/>
                <a:gd name="connsiteY1365" fmla="*/ 327281 h 1456508"/>
                <a:gd name="connsiteX1366" fmla="*/ 1263609 w 1508527"/>
                <a:gd name="connsiteY1366" fmla="*/ 262258 h 1456508"/>
                <a:gd name="connsiteX1367" fmla="*/ 1263609 w 1508527"/>
                <a:gd name="connsiteY1367" fmla="*/ 262258 h 1456508"/>
                <a:gd name="connsiteX1368" fmla="*/ 1261441 w 1508527"/>
                <a:gd name="connsiteY1368" fmla="*/ 208073 h 1456508"/>
                <a:gd name="connsiteX1369" fmla="*/ 1248437 w 1508527"/>
                <a:gd name="connsiteY1369" fmla="*/ 151720 h 1456508"/>
                <a:gd name="connsiteX1370" fmla="*/ 1246269 w 1508527"/>
                <a:gd name="connsiteY1370" fmla="*/ 162557 h 1456508"/>
                <a:gd name="connsiteX1371" fmla="*/ 1241934 w 1508527"/>
                <a:gd name="connsiteY1371" fmla="*/ 199403 h 1456508"/>
                <a:gd name="connsiteX1372" fmla="*/ 1250604 w 1508527"/>
                <a:gd name="connsiteY1372" fmla="*/ 229747 h 1456508"/>
                <a:gd name="connsiteX1373" fmla="*/ 1250604 w 1508527"/>
                <a:gd name="connsiteY1373" fmla="*/ 229747 h 1456508"/>
                <a:gd name="connsiteX1374" fmla="*/ 1250604 w 1508527"/>
                <a:gd name="connsiteY1374" fmla="*/ 229747 h 1456508"/>
                <a:gd name="connsiteX1375" fmla="*/ 1241934 w 1508527"/>
                <a:gd name="connsiteY1375" fmla="*/ 199403 h 1456508"/>
                <a:gd name="connsiteX1376" fmla="*/ 1241934 w 1508527"/>
                <a:gd name="connsiteY1376" fmla="*/ 173394 h 1456508"/>
                <a:gd name="connsiteX1377" fmla="*/ 1233265 w 1508527"/>
                <a:gd name="connsiteY1377" fmla="*/ 221077 h 1456508"/>
                <a:gd name="connsiteX1378" fmla="*/ 1263609 w 1508527"/>
                <a:gd name="connsiteY1378" fmla="*/ 262258 h 1456508"/>
                <a:gd name="connsiteX1379" fmla="*/ 1263609 w 1508527"/>
                <a:gd name="connsiteY1379" fmla="*/ 262258 h 1456508"/>
                <a:gd name="connsiteX1380" fmla="*/ 1250604 w 1508527"/>
                <a:gd name="connsiteY1380" fmla="*/ 273095 h 1456508"/>
                <a:gd name="connsiteX1381" fmla="*/ 1250604 w 1508527"/>
                <a:gd name="connsiteY1381" fmla="*/ 273095 h 1456508"/>
                <a:gd name="connsiteX1382" fmla="*/ 1196419 w 1508527"/>
                <a:gd name="connsiteY1382" fmla="*/ 262258 h 1456508"/>
                <a:gd name="connsiteX1383" fmla="*/ 1142233 w 1508527"/>
                <a:gd name="connsiteY1383" fmla="*/ 242752 h 1456508"/>
                <a:gd name="connsiteX1384" fmla="*/ 1155237 w 1508527"/>
                <a:gd name="connsiteY1384" fmla="*/ 240584 h 1456508"/>
                <a:gd name="connsiteX1385" fmla="*/ 1192084 w 1508527"/>
                <a:gd name="connsiteY1385" fmla="*/ 242752 h 1456508"/>
                <a:gd name="connsiteX1386" fmla="*/ 1220260 w 1508527"/>
                <a:gd name="connsiteY1386" fmla="*/ 255756 h 1456508"/>
                <a:gd name="connsiteX1387" fmla="*/ 1220260 w 1508527"/>
                <a:gd name="connsiteY1387" fmla="*/ 255756 h 1456508"/>
                <a:gd name="connsiteX1388" fmla="*/ 1220260 w 1508527"/>
                <a:gd name="connsiteY1388" fmla="*/ 255756 h 1456508"/>
                <a:gd name="connsiteX1389" fmla="*/ 1192084 w 1508527"/>
                <a:gd name="connsiteY1389" fmla="*/ 242752 h 1456508"/>
                <a:gd name="connsiteX1390" fmla="*/ 1166075 w 1508527"/>
                <a:gd name="connsiteY1390" fmla="*/ 238417 h 1456508"/>
                <a:gd name="connsiteX1391" fmla="*/ 1213758 w 1508527"/>
                <a:gd name="connsiteY1391" fmla="*/ 236249 h 1456508"/>
                <a:gd name="connsiteX1392" fmla="*/ 1250604 w 1508527"/>
                <a:gd name="connsiteY1392" fmla="*/ 273095 h 1456508"/>
                <a:gd name="connsiteX1393" fmla="*/ 1250604 w 1508527"/>
                <a:gd name="connsiteY1393" fmla="*/ 273095 h 1456508"/>
                <a:gd name="connsiteX1394" fmla="*/ 1211591 w 1508527"/>
                <a:gd name="connsiteY1394" fmla="*/ 212408 h 1456508"/>
                <a:gd name="connsiteX1395" fmla="*/ 1211591 w 1508527"/>
                <a:gd name="connsiteY1395" fmla="*/ 212408 h 1456508"/>
                <a:gd name="connsiteX1396" fmla="*/ 1202921 w 1508527"/>
                <a:gd name="connsiteY1396" fmla="*/ 158222 h 1456508"/>
                <a:gd name="connsiteX1397" fmla="*/ 1185581 w 1508527"/>
                <a:gd name="connsiteY1397" fmla="*/ 104036 h 1456508"/>
                <a:gd name="connsiteX1398" fmla="*/ 1183414 w 1508527"/>
                <a:gd name="connsiteY1398" fmla="*/ 117041 h 1456508"/>
                <a:gd name="connsiteX1399" fmla="*/ 1183414 w 1508527"/>
                <a:gd name="connsiteY1399" fmla="*/ 153887 h 1456508"/>
                <a:gd name="connsiteX1400" fmla="*/ 1194251 w 1508527"/>
                <a:gd name="connsiteY1400" fmla="*/ 184231 h 1456508"/>
                <a:gd name="connsiteX1401" fmla="*/ 1194251 w 1508527"/>
                <a:gd name="connsiteY1401" fmla="*/ 184231 h 1456508"/>
                <a:gd name="connsiteX1402" fmla="*/ 1194251 w 1508527"/>
                <a:gd name="connsiteY1402" fmla="*/ 184231 h 1456508"/>
                <a:gd name="connsiteX1403" fmla="*/ 1183414 w 1508527"/>
                <a:gd name="connsiteY1403" fmla="*/ 156055 h 1456508"/>
                <a:gd name="connsiteX1404" fmla="*/ 1181247 w 1508527"/>
                <a:gd name="connsiteY1404" fmla="*/ 130045 h 1456508"/>
                <a:gd name="connsiteX1405" fmla="*/ 1176912 w 1508527"/>
                <a:gd name="connsiteY1405" fmla="*/ 177729 h 1456508"/>
                <a:gd name="connsiteX1406" fmla="*/ 1211591 w 1508527"/>
                <a:gd name="connsiteY1406" fmla="*/ 212408 h 1456508"/>
                <a:gd name="connsiteX1407" fmla="*/ 1211591 w 1508527"/>
                <a:gd name="connsiteY1407" fmla="*/ 212408 h 1456508"/>
                <a:gd name="connsiteX1408" fmla="*/ 1200753 w 1508527"/>
                <a:gd name="connsiteY1408" fmla="*/ 223245 h 1456508"/>
                <a:gd name="connsiteX1409" fmla="*/ 1200753 w 1508527"/>
                <a:gd name="connsiteY1409" fmla="*/ 223245 h 1456508"/>
                <a:gd name="connsiteX1410" fmla="*/ 1146568 w 1508527"/>
                <a:gd name="connsiteY1410" fmla="*/ 218910 h 1456508"/>
                <a:gd name="connsiteX1411" fmla="*/ 1092382 w 1508527"/>
                <a:gd name="connsiteY1411" fmla="*/ 203738 h 1456508"/>
                <a:gd name="connsiteX1412" fmla="*/ 1103219 w 1508527"/>
                <a:gd name="connsiteY1412" fmla="*/ 201570 h 1456508"/>
                <a:gd name="connsiteX1413" fmla="*/ 1140065 w 1508527"/>
                <a:gd name="connsiteY1413" fmla="*/ 199403 h 1456508"/>
                <a:gd name="connsiteX1414" fmla="*/ 1170409 w 1508527"/>
                <a:gd name="connsiteY1414" fmla="*/ 208073 h 1456508"/>
                <a:gd name="connsiteX1415" fmla="*/ 1170409 w 1508527"/>
                <a:gd name="connsiteY1415" fmla="*/ 208073 h 1456508"/>
                <a:gd name="connsiteX1416" fmla="*/ 1170409 w 1508527"/>
                <a:gd name="connsiteY1416" fmla="*/ 208073 h 1456508"/>
                <a:gd name="connsiteX1417" fmla="*/ 1142233 w 1508527"/>
                <a:gd name="connsiteY1417" fmla="*/ 197236 h 1456508"/>
                <a:gd name="connsiteX1418" fmla="*/ 1116224 w 1508527"/>
                <a:gd name="connsiteY1418" fmla="*/ 195068 h 1456508"/>
                <a:gd name="connsiteX1419" fmla="*/ 1163907 w 1508527"/>
                <a:gd name="connsiteY1419" fmla="*/ 188566 h 1456508"/>
                <a:gd name="connsiteX1420" fmla="*/ 1200753 w 1508527"/>
                <a:gd name="connsiteY1420" fmla="*/ 223245 h 1456508"/>
                <a:gd name="connsiteX1421" fmla="*/ 1200753 w 1508527"/>
                <a:gd name="connsiteY1421" fmla="*/ 223245 h 1456508"/>
                <a:gd name="connsiteX1422" fmla="*/ 1157405 w 1508527"/>
                <a:gd name="connsiteY1422" fmla="*/ 166892 h 1456508"/>
                <a:gd name="connsiteX1423" fmla="*/ 1157405 w 1508527"/>
                <a:gd name="connsiteY1423" fmla="*/ 166892 h 1456508"/>
                <a:gd name="connsiteX1424" fmla="*/ 1144400 w 1508527"/>
                <a:gd name="connsiteY1424" fmla="*/ 114873 h 1456508"/>
                <a:gd name="connsiteX1425" fmla="*/ 1120559 w 1508527"/>
                <a:gd name="connsiteY1425" fmla="*/ 62855 h 1456508"/>
                <a:gd name="connsiteX1426" fmla="*/ 1120559 w 1508527"/>
                <a:gd name="connsiteY1426" fmla="*/ 75860 h 1456508"/>
                <a:gd name="connsiteX1427" fmla="*/ 1124894 w 1508527"/>
                <a:gd name="connsiteY1427" fmla="*/ 112706 h 1456508"/>
                <a:gd name="connsiteX1428" fmla="*/ 1137898 w 1508527"/>
                <a:gd name="connsiteY1428" fmla="*/ 140883 h 1456508"/>
                <a:gd name="connsiteX1429" fmla="*/ 1137898 w 1508527"/>
                <a:gd name="connsiteY1429" fmla="*/ 140883 h 1456508"/>
                <a:gd name="connsiteX1430" fmla="*/ 1137898 w 1508527"/>
                <a:gd name="connsiteY1430" fmla="*/ 140883 h 1456508"/>
                <a:gd name="connsiteX1431" fmla="*/ 1122726 w 1508527"/>
                <a:gd name="connsiteY1431" fmla="*/ 114873 h 1456508"/>
                <a:gd name="connsiteX1432" fmla="*/ 1116224 w 1508527"/>
                <a:gd name="connsiteY1432" fmla="*/ 88864 h 1456508"/>
                <a:gd name="connsiteX1433" fmla="*/ 1118391 w 1508527"/>
                <a:gd name="connsiteY1433" fmla="*/ 136548 h 1456508"/>
                <a:gd name="connsiteX1434" fmla="*/ 1157405 w 1508527"/>
                <a:gd name="connsiteY1434" fmla="*/ 166892 h 1456508"/>
                <a:gd name="connsiteX1435" fmla="*/ 1157405 w 1508527"/>
                <a:gd name="connsiteY1435" fmla="*/ 166892 h 1456508"/>
                <a:gd name="connsiteX1436" fmla="*/ 1146568 w 1508527"/>
                <a:gd name="connsiteY1436" fmla="*/ 179896 h 1456508"/>
                <a:gd name="connsiteX1437" fmla="*/ 1146568 w 1508527"/>
                <a:gd name="connsiteY1437" fmla="*/ 179896 h 1456508"/>
                <a:gd name="connsiteX1438" fmla="*/ 1092382 w 1508527"/>
                <a:gd name="connsiteY1438" fmla="*/ 179896 h 1456508"/>
                <a:gd name="connsiteX1439" fmla="*/ 1036029 w 1508527"/>
                <a:gd name="connsiteY1439" fmla="*/ 171227 h 1456508"/>
                <a:gd name="connsiteX1440" fmla="*/ 1046866 w 1508527"/>
                <a:gd name="connsiteY1440" fmla="*/ 166892 h 1456508"/>
                <a:gd name="connsiteX1441" fmla="*/ 1083712 w 1508527"/>
                <a:gd name="connsiteY1441" fmla="*/ 160389 h 1456508"/>
                <a:gd name="connsiteX1442" fmla="*/ 1114056 w 1508527"/>
                <a:gd name="connsiteY1442" fmla="*/ 166892 h 1456508"/>
                <a:gd name="connsiteX1443" fmla="*/ 1114056 w 1508527"/>
                <a:gd name="connsiteY1443" fmla="*/ 166892 h 1456508"/>
                <a:gd name="connsiteX1444" fmla="*/ 1114056 w 1508527"/>
                <a:gd name="connsiteY1444" fmla="*/ 166892 h 1456508"/>
                <a:gd name="connsiteX1445" fmla="*/ 1083712 w 1508527"/>
                <a:gd name="connsiteY1445" fmla="*/ 160389 h 1456508"/>
                <a:gd name="connsiteX1446" fmla="*/ 1057703 w 1508527"/>
                <a:gd name="connsiteY1446" fmla="*/ 162557 h 1456508"/>
                <a:gd name="connsiteX1447" fmla="*/ 1105387 w 1508527"/>
                <a:gd name="connsiteY1447" fmla="*/ 151720 h 1456508"/>
                <a:gd name="connsiteX1448" fmla="*/ 1146568 w 1508527"/>
                <a:gd name="connsiteY1448" fmla="*/ 179896 h 1456508"/>
                <a:gd name="connsiteX1449" fmla="*/ 1146568 w 1508527"/>
                <a:gd name="connsiteY1449" fmla="*/ 179896 h 1456508"/>
                <a:gd name="connsiteX1450" fmla="*/ 1096717 w 1508527"/>
                <a:gd name="connsiteY1450" fmla="*/ 127878 h 1456508"/>
                <a:gd name="connsiteX1451" fmla="*/ 1096717 w 1508527"/>
                <a:gd name="connsiteY1451" fmla="*/ 127878 h 1456508"/>
                <a:gd name="connsiteX1452" fmla="*/ 1077210 w 1508527"/>
                <a:gd name="connsiteY1452" fmla="*/ 78027 h 1456508"/>
                <a:gd name="connsiteX1453" fmla="*/ 1049034 w 1508527"/>
                <a:gd name="connsiteY1453" fmla="*/ 28177 h 1456508"/>
                <a:gd name="connsiteX1454" fmla="*/ 1049034 w 1508527"/>
                <a:gd name="connsiteY1454" fmla="*/ 41181 h 1456508"/>
                <a:gd name="connsiteX1455" fmla="*/ 1057703 w 1508527"/>
                <a:gd name="connsiteY1455" fmla="*/ 78027 h 1456508"/>
                <a:gd name="connsiteX1456" fmla="*/ 1075043 w 1508527"/>
                <a:gd name="connsiteY1456" fmla="*/ 104036 h 1456508"/>
                <a:gd name="connsiteX1457" fmla="*/ 1075043 w 1508527"/>
                <a:gd name="connsiteY1457" fmla="*/ 104036 h 1456508"/>
                <a:gd name="connsiteX1458" fmla="*/ 1075043 w 1508527"/>
                <a:gd name="connsiteY1458" fmla="*/ 104036 h 1456508"/>
                <a:gd name="connsiteX1459" fmla="*/ 1057703 w 1508527"/>
                <a:gd name="connsiteY1459" fmla="*/ 78027 h 1456508"/>
                <a:gd name="connsiteX1460" fmla="*/ 1049034 w 1508527"/>
                <a:gd name="connsiteY1460" fmla="*/ 54186 h 1456508"/>
                <a:gd name="connsiteX1461" fmla="*/ 1055536 w 1508527"/>
                <a:gd name="connsiteY1461" fmla="*/ 101869 h 1456508"/>
                <a:gd name="connsiteX1462" fmla="*/ 1096717 w 1508527"/>
                <a:gd name="connsiteY1462" fmla="*/ 127878 h 1456508"/>
                <a:gd name="connsiteX1463" fmla="*/ 1096717 w 1508527"/>
                <a:gd name="connsiteY1463" fmla="*/ 127878 h 1456508"/>
                <a:gd name="connsiteX1464" fmla="*/ 1088047 w 1508527"/>
                <a:gd name="connsiteY1464" fmla="*/ 143050 h 1456508"/>
                <a:gd name="connsiteX1465" fmla="*/ 1088047 w 1508527"/>
                <a:gd name="connsiteY1465" fmla="*/ 143050 h 1456508"/>
                <a:gd name="connsiteX1466" fmla="*/ 1044699 w 1508527"/>
                <a:gd name="connsiteY1466" fmla="*/ 117041 h 1456508"/>
                <a:gd name="connsiteX1467" fmla="*/ 999183 w 1508527"/>
                <a:gd name="connsiteY1467" fmla="*/ 134380 h 1456508"/>
                <a:gd name="connsiteX1468" fmla="*/ 1025192 w 1508527"/>
                <a:gd name="connsiteY1468" fmla="*/ 130045 h 1456508"/>
                <a:gd name="connsiteX1469" fmla="*/ 1055536 w 1508527"/>
                <a:gd name="connsiteY1469" fmla="*/ 134380 h 1456508"/>
                <a:gd name="connsiteX1470" fmla="*/ 1055536 w 1508527"/>
                <a:gd name="connsiteY1470" fmla="*/ 134380 h 1456508"/>
                <a:gd name="connsiteX1471" fmla="*/ 1055536 w 1508527"/>
                <a:gd name="connsiteY1471" fmla="*/ 134380 h 1456508"/>
                <a:gd name="connsiteX1472" fmla="*/ 1025192 w 1508527"/>
                <a:gd name="connsiteY1472" fmla="*/ 132213 h 1456508"/>
                <a:gd name="connsiteX1473" fmla="*/ 988346 w 1508527"/>
                <a:gd name="connsiteY1473" fmla="*/ 143050 h 1456508"/>
                <a:gd name="connsiteX1474" fmla="*/ 977509 w 1508527"/>
                <a:gd name="connsiteY1474" fmla="*/ 147385 h 1456508"/>
                <a:gd name="connsiteX1475" fmla="*/ 1033862 w 1508527"/>
                <a:gd name="connsiteY1475" fmla="*/ 149552 h 1456508"/>
                <a:gd name="connsiteX1476" fmla="*/ 1088047 w 1508527"/>
                <a:gd name="connsiteY1476" fmla="*/ 143050 h 1456508"/>
                <a:gd name="connsiteX1477" fmla="*/ 1088047 w 1508527"/>
                <a:gd name="connsiteY1477" fmla="*/ 143050 h 1456508"/>
                <a:gd name="connsiteX1478" fmla="*/ 1033862 w 1508527"/>
                <a:gd name="connsiteY1478" fmla="*/ 95367 h 1456508"/>
                <a:gd name="connsiteX1479" fmla="*/ 1033862 w 1508527"/>
                <a:gd name="connsiteY1479" fmla="*/ 95367 h 1456508"/>
                <a:gd name="connsiteX1480" fmla="*/ 1010020 w 1508527"/>
                <a:gd name="connsiteY1480" fmla="*/ 47683 h 1456508"/>
                <a:gd name="connsiteX1481" fmla="*/ 975341 w 1508527"/>
                <a:gd name="connsiteY1481" fmla="*/ 2167 h 1456508"/>
                <a:gd name="connsiteX1482" fmla="*/ 977509 w 1508527"/>
                <a:gd name="connsiteY1482" fmla="*/ 15172 h 1456508"/>
                <a:gd name="connsiteX1483" fmla="*/ 988346 w 1508527"/>
                <a:gd name="connsiteY1483" fmla="*/ 49851 h 1456508"/>
                <a:gd name="connsiteX1484" fmla="*/ 1007853 w 1508527"/>
                <a:gd name="connsiteY1484" fmla="*/ 73692 h 1456508"/>
                <a:gd name="connsiteX1485" fmla="*/ 1007853 w 1508527"/>
                <a:gd name="connsiteY1485" fmla="*/ 73692 h 1456508"/>
                <a:gd name="connsiteX1486" fmla="*/ 1007853 w 1508527"/>
                <a:gd name="connsiteY1486" fmla="*/ 73692 h 1456508"/>
                <a:gd name="connsiteX1487" fmla="*/ 988346 w 1508527"/>
                <a:gd name="connsiteY1487" fmla="*/ 49851 h 1456508"/>
                <a:gd name="connsiteX1488" fmla="*/ 977509 w 1508527"/>
                <a:gd name="connsiteY1488" fmla="*/ 26009 h 1456508"/>
                <a:gd name="connsiteX1489" fmla="*/ 988346 w 1508527"/>
                <a:gd name="connsiteY1489" fmla="*/ 73692 h 1456508"/>
                <a:gd name="connsiteX1490" fmla="*/ 1033862 w 1508527"/>
                <a:gd name="connsiteY1490" fmla="*/ 95367 h 1456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Lst>
              <a:rect l="l" t="t" r="r" b="b"/>
              <a:pathLst>
                <a:path w="1508527" h="1456508">
                  <a:moveTo>
                    <a:pt x="1025192" y="110539"/>
                  </a:moveTo>
                  <a:cubicBezTo>
                    <a:pt x="1012187" y="93199"/>
                    <a:pt x="988346" y="121376"/>
                    <a:pt x="973174" y="123543"/>
                  </a:cubicBezTo>
                  <a:cubicBezTo>
                    <a:pt x="953667" y="125711"/>
                    <a:pt x="936328" y="121376"/>
                    <a:pt x="916821" y="125711"/>
                  </a:cubicBezTo>
                  <a:cubicBezTo>
                    <a:pt x="921156" y="123543"/>
                    <a:pt x="923323" y="121376"/>
                    <a:pt x="927658" y="119208"/>
                  </a:cubicBezTo>
                  <a:cubicBezTo>
                    <a:pt x="938495" y="112706"/>
                    <a:pt x="949332" y="108371"/>
                    <a:pt x="962337" y="106204"/>
                  </a:cubicBezTo>
                  <a:cubicBezTo>
                    <a:pt x="973174" y="104036"/>
                    <a:pt x="984011" y="101869"/>
                    <a:pt x="992681" y="106204"/>
                  </a:cubicBezTo>
                  <a:cubicBezTo>
                    <a:pt x="992681" y="106204"/>
                    <a:pt x="992681" y="106204"/>
                    <a:pt x="992681" y="106204"/>
                  </a:cubicBezTo>
                  <a:cubicBezTo>
                    <a:pt x="992681" y="106204"/>
                    <a:pt x="992681" y="106204"/>
                    <a:pt x="992681" y="106204"/>
                  </a:cubicBezTo>
                  <a:cubicBezTo>
                    <a:pt x="981843" y="104036"/>
                    <a:pt x="971006" y="104036"/>
                    <a:pt x="962337" y="106204"/>
                  </a:cubicBezTo>
                  <a:cubicBezTo>
                    <a:pt x="953667" y="108371"/>
                    <a:pt x="944997" y="110539"/>
                    <a:pt x="938495" y="112706"/>
                  </a:cubicBezTo>
                  <a:cubicBezTo>
                    <a:pt x="951500" y="104036"/>
                    <a:pt x="966671" y="93199"/>
                    <a:pt x="981843" y="91032"/>
                  </a:cubicBezTo>
                  <a:cubicBezTo>
                    <a:pt x="994848" y="86697"/>
                    <a:pt x="1020857" y="93199"/>
                    <a:pt x="1025192" y="110539"/>
                  </a:cubicBezTo>
                  <a:lnTo>
                    <a:pt x="1025192" y="110539"/>
                  </a:lnTo>
                  <a:close/>
                  <a:moveTo>
                    <a:pt x="717418" y="1376314"/>
                  </a:moveTo>
                  <a:lnTo>
                    <a:pt x="717418" y="1376314"/>
                  </a:lnTo>
                  <a:lnTo>
                    <a:pt x="788943" y="1376314"/>
                  </a:lnTo>
                  <a:cubicBezTo>
                    <a:pt x="799780" y="1376314"/>
                    <a:pt x="806282" y="1384984"/>
                    <a:pt x="806282" y="1393654"/>
                  </a:cubicBezTo>
                  <a:cubicBezTo>
                    <a:pt x="806282" y="1404491"/>
                    <a:pt x="797612" y="1410993"/>
                    <a:pt x="788943" y="1410993"/>
                  </a:cubicBezTo>
                  <a:lnTo>
                    <a:pt x="717418" y="1410993"/>
                  </a:lnTo>
                  <a:cubicBezTo>
                    <a:pt x="706581" y="1410993"/>
                    <a:pt x="700078" y="1402323"/>
                    <a:pt x="700078" y="1393654"/>
                  </a:cubicBezTo>
                  <a:cubicBezTo>
                    <a:pt x="700078" y="1384984"/>
                    <a:pt x="708748" y="1376314"/>
                    <a:pt x="717418" y="1376314"/>
                  </a:cubicBezTo>
                  <a:lnTo>
                    <a:pt x="717418" y="1376314"/>
                  </a:lnTo>
                  <a:close/>
                  <a:moveTo>
                    <a:pt x="528852" y="75860"/>
                  </a:moveTo>
                  <a:lnTo>
                    <a:pt x="528852" y="75860"/>
                  </a:lnTo>
                  <a:cubicBezTo>
                    <a:pt x="548359" y="84530"/>
                    <a:pt x="557028" y="49851"/>
                    <a:pt x="570033" y="41181"/>
                  </a:cubicBezTo>
                  <a:cubicBezTo>
                    <a:pt x="587372" y="30344"/>
                    <a:pt x="602544" y="28177"/>
                    <a:pt x="619884" y="13005"/>
                  </a:cubicBezTo>
                  <a:cubicBezTo>
                    <a:pt x="617716" y="17339"/>
                    <a:pt x="615549" y="19507"/>
                    <a:pt x="613381" y="23842"/>
                  </a:cubicBezTo>
                  <a:cubicBezTo>
                    <a:pt x="606879" y="34679"/>
                    <a:pt x="598209" y="43348"/>
                    <a:pt x="587372" y="52018"/>
                  </a:cubicBezTo>
                  <a:cubicBezTo>
                    <a:pt x="578702" y="58520"/>
                    <a:pt x="570033" y="65023"/>
                    <a:pt x="559196" y="67190"/>
                  </a:cubicBezTo>
                  <a:cubicBezTo>
                    <a:pt x="559196" y="67190"/>
                    <a:pt x="559196" y="67190"/>
                    <a:pt x="559196" y="67190"/>
                  </a:cubicBezTo>
                  <a:cubicBezTo>
                    <a:pt x="559196" y="67190"/>
                    <a:pt x="559196" y="67190"/>
                    <a:pt x="561363" y="67190"/>
                  </a:cubicBezTo>
                  <a:cubicBezTo>
                    <a:pt x="572200" y="65023"/>
                    <a:pt x="580870" y="60688"/>
                    <a:pt x="589540" y="54186"/>
                  </a:cubicBezTo>
                  <a:cubicBezTo>
                    <a:pt x="596042" y="49851"/>
                    <a:pt x="602544" y="43348"/>
                    <a:pt x="609046" y="36846"/>
                  </a:cubicBezTo>
                  <a:cubicBezTo>
                    <a:pt x="602544" y="49851"/>
                    <a:pt x="591707" y="67190"/>
                    <a:pt x="578702" y="73692"/>
                  </a:cubicBezTo>
                  <a:cubicBezTo>
                    <a:pt x="565698" y="82362"/>
                    <a:pt x="539689" y="91032"/>
                    <a:pt x="528852" y="75860"/>
                  </a:cubicBezTo>
                  <a:lnTo>
                    <a:pt x="528852" y="75860"/>
                  </a:lnTo>
                  <a:close/>
                  <a:moveTo>
                    <a:pt x="981843" y="75860"/>
                  </a:moveTo>
                  <a:lnTo>
                    <a:pt x="981843" y="75860"/>
                  </a:lnTo>
                  <a:cubicBezTo>
                    <a:pt x="962337" y="84530"/>
                    <a:pt x="953667" y="49851"/>
                    <a:pt x="940662" y="41181"/>
                  </a:cubicBezTo>
                  <a:cubicBezTo>
                    <a:pt x="923323" y="30344"/>
                    <a:pt x="908151" y="28177"/>
                    <a:pt x="890812" y="13005"/>
                  </a:cubicBezTo>
                  <a:cubicBezTo>
                    <a:pt x="892979" y="17339"/>
                    <a:pt x="895146" y="19507"/>
                    <a:pt x="897314" y="23842"/>
                  </a:cubicBezTo>
                  <a:cubicBezTo>
                    <a:pt x="903816" y="34679"/>
                    <a:pt x="912486" y="43348"/>
                    <a:pt x="923323" y="52018"/>
                  </a:cubicBezTo>
                  <a:cubicBezTo>
                    <a:pt x="931993" y="58520"/>
                    <a:pt x="940662" y="65023"/>
                    <a:pt x="951500" y="67190"/>
                  </a:cubicBezTo>
                  <a:cubicBezTo>
                    <a:pt x="951500" y="67190"/>
                    <a:pt x="951500" y="67190"/>
                    <a:pt x="951500" y="67190"/>
                  </a:cubicBezTo>
                  <a:cubicBezTo>
                    <a:pt x="951500" y="67190"/>
                    <a:pt x="951500" y="67190"/>
                    <a:pt x="949332" y="67190"/>
                  </a:cubicBezTo>
                  <a:cubicBezTo>
                    <a:pt x="938495" y="65023"/>
                    <a:pt x="929825" y="60688"/>
                    <a:pt x="921156" y="54186"/>
                  </a:cubicBezTo>
                  <a:cubicBezTo>
                    <a:pt x="914653" y="49851"/>
                    <a:pt x="908151" y="43348"/>
                    <a:pt x="901649" y="36846"/>
                  </a:cubicBezTo>
                  <a:cubicBezTo>
                    <a:pt x="908151" y="49851"/>
                    <a:pt x="918988" y="67190"/>
                    <a:pt x="931993" y="73692"/>
                  </a:cubicBezTo>
                  <a:cubicBezTo>
                    <a:pt x="944997" y="82362"/>
                    <a:pt x="971006" y="91032"/>
                    <a:pt x="981843" y="75860"/>
                  </a:cubicBezTo>
                  <a:lnTo>
                    <a:pt x="981843" y="75860"/>
                  </a:lnTo>
                  <a:close/>
                  <a:moveTo>
                    <a:pt x="682739" y="1402323"/>
                  </a:moveTo>
                  <a:lnTo>
                    <a:pt x="682739" y="1402323"/>
                  </a:lnTo>
                  <a:cubicBezTo>
                    <a:pt x="663232" y="1391486"/>
                    <a:pt x="652395" y="1423998"/>
                    <a:pt x="637223" y="1432667"/>
                  </a:cubicBezTo>
                  <a:cubicBezTo>
                    <a:pt x="619884" y="1441337"/>
                    <a:pt x="602544" y="1443504"/>
                    <a:pt x="585205" y="1456509"/>
                  </a:cubicBezTo>
                  <a:cubicBezTo>
                    <a:pt x="587372" y="1454342"/>
                    <a:pt x="589540" y="1450007"/>
                    <a:pt x="593874" y="1447839"/>
                  </a:cubicBezTo>
                  <a:cubicBezTo>
                    <a:pt x="602544" y="1439170"/>
                    <a:pt x="611214" y="1430500"/>
                    <a:pt x="622051" y="1421830"/>
                  </a:cubicBezTo>
                  <a:cubicBezTo>
                    <a:pt x="630721" y="1415328"/>
                    <a:pt x="641558" y="1410993"/>
                    <a:pt x="650227" y="1410993"/>
                  </a:cubicBezTo>
                  <a:cubicBezTo>
                    <a:pt x="650227" y="1410993"/>
                    <a:pt x="650227" y="1410993"/>
                    <a:pt x="650227" y="1410993"/>
                  </a:cubicBezTo>
                  <a:cubicBezTo>
                    <a:pt x="650227" y="1410993"/>
                    <a:pt x="650227" y="1410993"/>
                    <a:pt x="648060" y="1410993"/>
                  </a:cubicBezTo>
                  <a:cubicBezTo>
                    <a:pt x="637223" y="1410993"/>
                    <a:pt x="628553" y="1415328"/>
                    <a:pt x="619884" y="1421830"/>
                  </a:cubicBezTo>
                  <a:cubicBezTo>
                    <a:pt x="613381" y="1426165"/>
                    <a:pt x="604712" y="1430500"/>
                    <a:pt x="598209" y="1437002"/>
                  </a:cubicBezTo>
                  <a:cubicBezTo>
                    <a:pt x="606879" y="1423998"/>
                    <a:pt x="617716" y="1408826"/>
                    <a:pt x="630721" y="1402323"/>
                  </a:cubicBezTo>
                  <a:cubicBezTo>
                    <a:pt x="645893" y="1391486"/>
                    <a:pt x="674069" y="1387151"/>
                    <a:pt x="682739" y="1402323"/>
                  </a:cubicBezTo>
                  <a:lnTo>
                    <a:pt x="682739" y="1402323"/>
                  </a:lnTo>
                  <a:close/>
                  <a:moveTo>
                    <a:pt x="684906" y="1384984"/>
                  </a:moveTo>
                  <a:lnTo>
                    <a:pt x="684906" y="1384984"/>
                  </a:lnTo>
                  <a:cubicBezTo>
                    <a:pt x="665399" y="1393654"/>
                    <a:pt x="658897" y="1356807"/>
                    <a:pt x="645893" y="1348138"/>
                  </a:cubicBezTo>
                  <a:cubicBezTo>
                    <a:pt x="630721" y="1335133"/>
                    <a:pt x="613381" y="1332966"/>
                    <a:pt x="598209" y="1317794"/>
                  </a:cubicBezTo>
                  <a:cubicBezTo>
                    <a:pt x="600377" y="1322129"/>
                    <a:pt x="602544" y="1324296"/>
                    <a:pt x="604712" y="1328631"/>
                  </a:cubicBezTo>
                  <a:cubicBezTo>
                    <a:pt x="611214" y="1339468"/>
                    <a:pt x="617716" y="1350305"/>
                    <a:pt x="628553" y="1356807"/>
                  </a:cubicBezTo>
                  <a:cubicBezTo>
                    <a:pt x="637223" y="1363310"/>
                    <a:pt x="645893" y="1369812"/>
                    <a:pt x="654562" y="1371979"/>
                  </a:cubicBezTo>
                  <a:cubicBezTo>
                    <a:pt x="654562" y="1371979"/>
                    <a:pt x="654562" y="1371979"/>
                    <a:pt x="654562" y="1371979"/>
                  </a:cubicBezTo>
                  <a:cubicBezTo>
                    <a:pt x="654562" y="1371979"/>
                    <a:pt x="654562" y="1371979"/>
                    <a:pt x="652395" y="1371979"/>
                  </a:cubicBezTo>
                  <a:cubicBezTo>
                    <a:pt x="641558" y="1369812"/>
                    <a:pt x="632888" y="1363310"/>
                    <a:pt x="626386" y="1356807"/>
                  </a:cubicBezTo>
                  <a:cubicBezTo>
                    <a:pt x="619884" y="1350305"/>
                    <a:pt x="613381" y="1345970"/>
                    <a:pt x="609046" y="1339468"/>
                  </a:cubicBezTo>
                  <a:cubicBezTo>
                    <a:pt x="615549" y="1354640"/>
                    <a:pt x="624218" y="1369812"/>
                    <a:pt x="637223" y="1378482"/>
                  </a:cubicBezTo>
                  <a:cubicBezTo>
                    <a:pt x="645893" y="1389319"/>
                    <a:pt x="671902" y="1400156"/>
                    <a:pt x="684906" y="1384984"/>
                  </a:cubicBezTo>
                  <a:lnTo>
                    <a:pt x="684906" y="1384984"/>
                  </a:lnTo>
                  <a:close/>
                  <a:moveTo>
                    <a:pt x="611214" y="1391486"/>
                  </a:moveTo>
                  <a:lnTo>
                    <a:pt x="611214" y="1391486"/>
                  </a:lnTo>
                  <a:cubicBezTo>
                    <a:pt x="602544" y="1374147"/>
                    <a:pt x="574368" y="1376314"/>
                    <a:pt x="561363" y="1382817"/>
                  </a:cubicBezTo>
                  <a:cubicBezTo>
                    <a:pt x="548359" y="1389319"/>
                    <a:pt x="533187" y="1402323"/>
                    <a:pt x="524517" y="1413160"/>
                  </a:cubicBezTo>
                  <a:cubicBezTo>
                    <a:pt x="531019" y="1408826"/>
                    <a:pt x="539689" y="1404491"/>
                    <a:pt x="546191" y="1400156"/>
                  </a:cubicBezTo>
                  <a:cubicBezTo>
                    <a:pt x="554861" y="1395821"/>
                    <a:pt x="565698" y="1391486"/>
                    <a:pt x="576535" y="1393654"/>
                  </a:cubicBezTo>
                  <a:cubicBezTo>
                    <a:pt x="576535" y="1393654"/>
                    <a:pt x="576535" y="1393654"/>
                    <a:pt x="578702" y="1393654"/>
                  </a:cubicBezTo>
                  <a:cubicBezTo>
                    <a:pt x="578702" y="1393654"/>
                    <a:pt x="578702" y="1393654"/>
                    <a:pt x="578702" y="1393654"/>
                  </a:cubicBezTo>
                  <a:cubicBezTo>
                    <a:pt x="567865" y="1393654"/>
                    <a:pt x="557028" y="1397989"/>
                    <a:pt x="548359" y="1402323"/>
                  </a:cubicBezTo>
                  <a:cubicBezTo>
                    <a:pt x="537521" y="1408826"/>
                    <a:pt x="526684" y="1415328"/>
                    <a:pt x="518015" y="1423998"/>
                  </a:cubicBezTo>
                  <a:cubicBezTo>
                    <a:pt x="515847" y="1426165"/>
                    <a:pt x="511512" y="1430500"/>
                    <a:pt x="509345" y="1432667"/>
                  </a:cubicBezTo>
                  <a:cubicBezTo>
                    <a:pt x="528852" y="1421830"/>
                    <a:pt x="544024" y="1423998"/>
                    <a:pt x="563530" y="1415328"/>
                  </a:cubicBezTo>
                  <a:cubicBezTo>
                    <a:pt x="578702" y="1410993"/>
                    <a:pt x="593874" y="1378482"/>
                    <a:pt x="611214" y="1391486"/>
                  </a:cubicBezTo>
                  <a:lnTo>
                    <a:pt x="611214" y="1391486"/>
                  </a:lnTo>
                  <a:close/>
                  <a:moveTo>
                    <a:pt x="615549" y="1374147"/>
                  </a:moveTo>
                  <a:lnTo>
                    <a:pt x="615549" y="1374147"/>
                  </a:lnTo>
                  <a:cubicBezTo>
                    <a:pt x="593874" y="1380649"/>
                    <a:pt x="591707" y="1343803"/>
                    <a:pt x="580870" y="1332966"/>
                  </a:cubicBezTo>
                  <a:cubicBezTo>
                    <a:pt x="565698" y="1319961"/>
                    <a:pt x="550526" y="1313459"/>
                    <a:pt x="535354" y="1296120"/>
                  </a:cubicBezTo>
                  <a:cubicBezTo>
                    <a:pt x="537521" y="1300455"/>
                    <a:pt x="537521" y="1302622"/>
                    <a:pt x="539689" y="1306957"/>
                  </a:cubicBezTo>
                  <a:cubicBezTo>
                    <a:pt x="546191" y="1317794"/>
                    <a:pt x="550526" y="1328631"/>
                    <a:pt x="559196" y="1339468"/>
                  </a:cubicBezTo>
                  <a:cubicBezTo>
                    <a:pt x="565698" y="1348138"/>
                    <a:pt x="574368" y="1354640"/>
                    <a:pt x="585205" y="1358975"/>
                  </a:cubicBezTo>
                  <a:cubicBezTo>
                    <a:pt x="585205" y="1358975"/>
                    <a:pt x="585205" y="1358975"/>
                    <a:pt x="585205" y="1358975"/>
                  </a:cubicBezTo>
                  <a:cubicBezTo>
                    <a:pt x="585205" y="1358975"/>
                    <a:pt x="585205" y="1358975"/>
                    <a:pt x="585205" y="1358975"/>
                  </a:cubicBezTo>
                  <a:cubicBezTo>
                    <a:pt x="574368" y="1354640"/>
                    <a:pt x="567865" y="1348138"/>
                    <a:pt x="559196" y="1341635"/>
                  </a:cubicBezTo>
                  <a:cubicBezTo>
                    <a:pt x="552693" y="1335133"/>
                    <a:pt x="548359" y="1328631"/>
                    <a:pt x="541856" y="1322129"/>
                  </a:cubicBezTo>
                  <a:cubicBezTo>
                    <a:pt x="546191" y="1337301"/>
                    <a:pt x="552693" y="1354640"/>
                    <a:pt x="565698" y="1365477"/>
                  </a:cubicBezTo>
                  <a:cubicBezTo>
                    <a:pt x="576535" y="1374147"/>
                    <a:pt x="602544" y="1387151"/>
                    <a:pt x="615549" y="1374147"/>
                  </a:cubicBezTo>
                  <a:lnTo>
                    <a:pt x="615549" y="1374147"/>
                  </a:lnTo>
                  <a:close/>
                  <a:moveTo>
                    <a:pt x="544024" y="1371979"/>
                  </a:moveTo>
                  <a:lnTo>
                    <a:pt x="544024" y="1371979"/>
                  </a:lnTo>
                  <a:cubicBezTo>
                    <a:pt x="526684" y="1356807"/>
                    <a:pt x="509345" y="1387151"/>
                    <a:pt x="494173" y="1391486"/>
                  </a:cubicBezTo>
                  <a:cubicBezTo>
                    <a:pt x="474666" y="1395821"/>
                    <a:pt x="457327" y="1393654"/>
                    <a:pt x="437820" y="1402323"/>
                  </a:cubicBezTo>
                  <a:cubicBezTo>
                    <a:pt x="439987" y="1400156"/>
                    <a:pt x="444322" y="1397989"/>
                    <a:pt x="446490" y="1395821"/>
                  </a:cubicBezTo>
                  <a:cubicBezTo>
                    <a:pt x="457327" y="1389319"/>
                    <a:pt x="465996" y="1380649"/>
                    <a:pt x="479001" y="1376314"/>
                  </a:cubicBezTo>
                  <a:cubicBezTo>
                    <a:pt x="487671" y="1371979"/>
                    <a:pt x="498508" y="1369812"/>
                    <a:pt x="509345" y="1371979"/>
                  </a:cubicBezTo>
                  <a:cubicBezTo>
                    <a:pt x="509345" y="1371979"/>
                    <a:pt x="509345" y="1371979"/>
                    <a:pt x="509345" y="1371979"/>
                  </a:cubicBezTo>
                  <a:cubicBezTo>
                    <a:pt x="509345" y="1371979"/>
                    <a:pt x="509345" y="1371979"/>
                    <a:pt x="507177" y="1371979"/>
                  </a:cubicBezTo>
                  <a:cubicBezTo>
                    <a:pt x="496340" y="1369812"/>
                    <a:pt x="485503" y="1371979"/>
                    <a:pt x="476833" y="1376314"/>
                  </a:cubicBezTo>
                  <a:cubicBezTo>
                    <a:pt x="468164" y="1378482"/>
                    <a:pt x="461662" y="1382817"/>
                    <a:pt x="452992" y="1387151"/>
                  </a:cubicBezTo>
                  <a:cubicBezTo>
                    <a:pt x="463829" y="1376314"/>
                    <a:pt x="479001" y="1363310"/>
                    <a:pt x="492005" y="1358975"/>
                  </a:cubicBezTo>
                  <a:cubicBezTo>
                    <a:pt x="509345" y="1354640"/>
                    <a:pt x="535354" y="1354640"/>
                    <a:pt x="544024" y="1371979"/>
                  </a:cubicBezTo>
                  <a:lnTo>
                    <a:pt x="544024" y="1371979"/>
                  </a:lnTo>
                  <a:close/>
                  <a:moveTo>
                    <a:pt x="548359" y="1356807"/>
                  </a:moveTo>
                  <a:lnTo>
                    <a:pt x="548359" y="1356807"/>
                  </a:lnTo>
                  <a:cubicBezTo>
                    <a:pt x="533187" y="1367645"/>
                    <a:pt x="509345" y="1352473"/>
                    <a:pt x="500675" y="1341635"/>
                  </a:cubicBezTo>
                  <a:cubicBezTo>
                    <a:pt x="489838" y="1330798"/>
                    <a:pt x="485503" y="1313459"/>
                    <a:pt x="483336" y="1296120"/>
                  </a:cubicBezTo>
                  <a:cubicBezTo>
                    <a:pt x="487671" y="1302622"/>
                    <a:pt x="492005" y="1311292"/>
                    <a:pt x="498508" y="1317794"/>
                  </a:cubicBezTo>
                  <a:cubicBezTo>
                    <a:pt x="505010" y="1326464"/>
                    <a:pt x="511512" y="1332966"/>
                    <a:pt x="522349" y="1337301"/>
                  </a:cubicBezTo>
                  <a:cubicBezTo>
                    <a:pt x="522349" y="1337301"/>
                    <a:pt x="522349" y="1337301"/>
                    <a:pt x="522349" y="1337301"/>
                  </a:cubicBezTo>
                  <a:cubicBezTo>
                    <a:pt x="522349" y="1337301"/>
                    <a:pt x="522349" y="1337301"/>
                    <a:pt x="522349" y="1337301"/>
                  </a:cubicBezTo>
                  <a:cubicBezTo>
                    <a:pt x="513680" y="1332966"/>
                    <a:pt x="505010" y="1324296"/>
                    <a:pt x="498508" y="1315626"/>
                  </a:cubicBezTo>
                  <a:cubicBezTo>
                    <a:pt x="492005" y="1304789"/>
                    <a:pt x="485503" y="1293952"/>
                    <a:pt x="481168" y="1283115"/>
                  </a:cubicBezTo>
                  <a:cubicBezTo>
                    <a:pt x="479001" y="1278780"/>
                    <a:pt x="479001" y="1274445"/>
                    <a:pt x="476833" y="1272278"/>
                  </a:cubicBezTo>
                  <a:cubicBezTo>
                    <a:pt x="489838" y="1289617"/>
                    <a:pt x="505010" y="1298287"/>
                    <a:pt x="518015" y="1313459"/>
                  </a:cubicBezTo>
                  <a:cubicBezTo>
                    <a:pt x="526684" y="1324296"/>
                    <a:pt x="526684" y="1361142"/>
                    <a:pt x="548359" y="1356807"/>
                  </a:cubicBezTo>
                  <a:lnTo>
                    <a:pt x="548359" y="1356807"/>
                  </a:lnTo>
                  <a:close/>
                  <a:moveTo>
                    <a:pt x="476833" y="1348138"/>
                  </a:moveTo>
                  <a:lnTo>
                    <a:pt x="476833" y="1348138"/>
                  </a:lnTo>
                  <a:cubicBezTo>
                    <a:pt x="472499" y="1330798"/>
                    <a:pt x="444322" y="1326464"/>
                    <a:pt x="429150" y="1328631"/>
                  </a:cubicBezTo>
                  <a:cubicBezTo>
                    <a:pt x="413978" y="1330798"/>
                    <a:pt x="398806" y="1341635"/>
                    <a:pt x="385802" y="1352473"/>
                  </a:cubicBezTo>
                  <a:cubicBezTo>
                    <a:pt x="394471" y="1350305"/>
                    <a:pt x="403141" y="1345970"/>
                    <a:pt x="409643" y="1343803"/>
                  </a:cubicBezTo>
                  <a:cubicBezTo>
                    <a:pt x="420480" y="1341635"/>
                    <a:pt x="431318" y="1339468"/>
                    <a:pt x="439987" y="1343803"/>
                  </a:cubicBezTo>
                  <a:cubicBezTo>
                    <a:pt x="439987" y="1343803"/>
                    <a:pt x="439987" y="1343803"/>
                    <a:pt x="442155" y="1343803"/>
                  </a:cubicBezTo>
                  <a:cubicBezTo>
                    <a:pt x="442155" y="1343803"/>
                    <a:pt x="442155" y="1343803"/>
                    <a:pt x="442155" y="1343803"/>
                  </a:cubicBezTo>
                  <a:cubicBezTo>
                    <a:pt x="431318" y="1341635"/>
                    <a:pt x="420480" y="1343803"/>
                    <a:pt x="411811" y="1345970"/>
                  </a:cubicBezTo>
                  <a:cubicBezTo>
                    <a:pt x="398806" y="1348138"/>
                    <a:pt x="387969" y="1354640"/>
                    <a:pt x="377132" y="1361142"/>
                  </a:cubicBezTo>
                  <a:cubicBezTo>
                    <a:pt x="372797" y="1363310"/>
                    <a:pt x="370630" y="1365477"/>
                    <a:pt x="366295" y="1367645"/>
                  </a:cubicBezTo>
                  <a:cubicBezTo>
                    <a:pt x="387969" y="1361142"/>
                    <a:pt x="403141" y="1365477"/>
                    <a:pt x="422648" y="1361142"/>
                  </a:cubicBezTo>
                  <a:cubicBezTo>
                    <a:pt x="439987" y="1358975"/>
                    <a:pt x="461662" y="1330798"/>
                    <a:pt x="476833" y="1348138"/>
                  </a:cubicBezTo>
                  <a:lnTo>
                    <a:pt x="476833" y="1348138"/>
                  </a:lnTo>
                  <a:close/>
                  <a:moveTo>
                    <a:pt x="483336" y="1330798"/>
                  </a:moveTo>
                  <a:lnTo>
                    <a:pt x="483336" y="1330798"/>
                  </a:lnTo>
                  <a:cubicBezTo>
                    <a:pt x="461662" y="1330798"/>
                    <a:pt x="465996" y="1296120"/>
                    <a:pt x="457327" y="1283115"/>
                  </a:cubicBezTo>
                  <a:cubicBezTo>
                    <a:pt x="446490" y="1265776"/>
                    <a:pt x="431318" y="1257106"/>
                    <a:pt x="420480" y="1239767"/>
                  </a:cubicBezTo>
                  <a:cubicBezTo>
                    <a:pt x="420480" y="1244101"/>
                    <a:pt x="422648" y="1248436"/>
                    <a:pt x="422648" y="1250604"/>
                  </a:cubicBezTo>
                  <a:cubicBezTo>
                    <a:pt x="424815" y="1263608"/>
                    <a:pt x="429150" y="1274445"/>
                    <a:pt x="435652" y="1285282"/>
                  </a:cubicBezTo>
                  <a:cubicBezTo>
                    <a:pt x="439987" y="1293952"/>
                    <a:pt x="446490" y="1302622"/>
                    <a:pt x="455159" y="1309124"/>
                  </a:cubicBezTo>
                  <a:cubicBezTo>
                    <a:pt x="455159" y="1309124"/>
                    <a:pt x="455159" y="1309124"/>
                    <a:pt x="455159" y="1309124"/>
                  </a:cubicBezTo>
                  <a:cubicBezTo>
                    <a:pt x="455159" y="1309124"/>
                    <a:pt x="455159" y="1309124"/>
                    <a:pt x="455159" y="1309124"/>
                  </a:cubicBezTo>
                  <a:cubicBezTo>
                    <a:pt x="446490" y="1304789"/>
                    <a:pt x="439987" y="1296120"/>
                    <a:pt x="433485" y="1287450"/>
                  </a:cubicBezTo>
                  <a:cubicBezTo>
                    <a:pt x="429150" y="1280948"/>
                    <a:pt x="424815" y="1272278"/>
                    <a:pt x="422648" y="1263608"/>
                  </a:cubicBezTo>
                  <a:cubicBezTo>
                    <a:pt x="422648" y="1278780"/>
                    <a:pt x="426983" y="1298287"/>
                    <a:pt x="435652" y="1309124"/>
                  </a:cubicBezTo>
                  <a:cubicBezTo>
                    <a:pt x="444322" y="1324296"/>
                    <a:pt x="465996" y="1341635"/>
                    <a:pt x="483336" y="1330798"/>
                  </a:cubicBezTo>
                  <a:lnTo>
                    <a:pt x="483336" y="1330798"/>
                  </a:lnTo>
                  <a:close/>
                  <a:moveTo>
                    <a:pt x="411811" y="1315626"/>
                  </a:moveTo>
                  <a:lnTo>
                    <a:pt x="411811" y="1315626"/>
                  </a:lnTo>
                  <a:cubicBezTo>
                    <a:pt x="398806" y="1298287"/>
                    <a:pt x="374965" y="1324296"/>
                    <a:pt x="357625" y="1324296"/>
                  </a:cubicBezTo>
                  <a:cubicBezTo>
                    <a:pt x="338118" y="1326464"/>
                    <a:pt x="320779" y="1319961"/>
                    <a:pt x="301272" y="1324296"/>
                  </a:cubicBezTo>
                  <a:cubicBezTo>
                    <a:pt x="305607" y="1322129"/>
                    <a:pt x="307774" y="1319961"/>
                    <a:pt x="312109" y="1319961"/>
                  </a:cubicBezTo>
                  <a:cubicBezTo>
                    <a:pt x="322946" y="1315626"/>
                    <a:pt x="335951" y="1311292"/>
                    <a:pt x="346788" y="1309124"/>
                  </a:cubicBezTo>
                  <a:cubicBezTo>
                    <a:pt x="357625" y="1306957"/>
                    <a:pt x="368462" y="1306957"/>
                    <a:pt x="377132" y="1311292"/>
                  </a:cubicBezTo>
                  <a:cubicBezTo>
                    <a:pt x="377132" y="1311292"/>
                    <a:pt x="377132" y="1311292"/>
                    <a:pt x="377132" y="1311292"/>
                  </a:cubicBezTo>
                  <a:cubicBezTo>
                    <a:pt x="377132" y="1311292"/>
                    <a:pt x="377132" y="1311292"/>
                    <a:pt x="377132" y="1311292"/>
                  </a:cubicBezTo>
                  <a:cubicBezTo>
                    <a:pt x="368462" y="1306957"/>
                    <a:pt x="357625" y="1306957"/>
                    <a:pt x="346788" y="1309124"/>
                  </a:cubicBezTo>
                  <a:cubicBezTo>
                    <a:pt x="338118" y="1309124"/>
                    <a:pt x="329449" y="1311292"/>
                    <a:pt x="320779" y="1313459"/>
                  </a:cubicBezTo>
                  <a:cubicBezTo>
                    <a:pt x="333783" y="1304789"/>
                    <a:pt x="351123" y="1296120"/>
                    <a:pt x="366295" y="1296120"/>
                  </a:cubicBezTo>
                  <a:cubicBezTo>
                    <a:pt x="381467" y="1289617"/>
                    <a:pt x="409643" y="1296120"/>
                    <a:pt x="411811" y="1315626"/>
                  </a:cubicBezTo>
                  <a:lnTo>
                    <a:pt x="411811" y="1315626"/>
                  </a:lnTo>
                  <a:close/>
                  <a:moveTo>
                    <a:pt x="420480" y="1300455"/>
                  </a:moveTo>
                  <a:lnTo>
                    <a:pt x="420480" y="1300455"/>
                  </a:lnTo>
                  <a:cubicBezTo>
                    <a:pt x="398806" y="1298287"/>
                    <a:pt x="407476" y="1265776"/>
                    <a:pt x="398806" y="1250604"/>
                  </a:cubicBezTo>
                  <a:cubicBezTo>
                    <a:pt x="387969" y="1233264"/>
                    <a:pt x="374965" y="1222427"/>
                    <a:pt x="368462" y="1202920"/>
                  </a:cubicBezTo>
                  <a:cubicBezTo>
                    <a:pt x="368462" y="1207255"/>
                    <a:pt x="368462" y="1211590"/>
                    <a:pt x="370630" y="1215925"/>
                  </a:cubicBezTo>
                  <a:cubicBezTo>
                    <a:pt x="372797" y="1228929"/>
                    <a:pt x="374965" y="1239767"/>
                    <a:pt x="379299" y="1252771"/>
                  </a:cubicBezTo>
                  <a:cubicBezTo>
                    <a:pt x="383634" y="1261441"/>
                    <a:pt x="387969" y="1272278"/>
                    <a:pt x="396639" y="1278780"/>
                  </a:cubicBezTo>
                  <a:cubicBezTo>
                    <a:pt x="396639" y="1278780"/>
                    <a:pt x="396639" y="1278780"/>
                    <a:pt x="396639" y="1278780"/>
                  </a:cubicBezTo>
                  <a:cubicBezTo>
                    <a:pt x="396639" y="1278780"/>
                    <a:pt x="396639" y="1278780"/>
                    <a:pt x="396639" y="1278780"/>
                  </a:cubicBezTo>
                  <a:cubicBezTo>
                    <a:pt x="387969" y="1272278"/>
                    <a:pt x="381467" y="1263608"/>
                    <a:pt x="377132" y="1254938"/>
                  </a:cubicBezTo>
                  <a:cubicBezTo>
                    <a:pt x="372797" y="1246269"/>
                    <a:pt x="370630" y="1239767"/>
                    <a:pt x="368462" y="1231097"/>
                  </a:cubicBezTo>
                  <a:cubicBezTo>
                    <a:pt x="368462" y="1246269"/>
                    <a:pt x="370630" y="1265776"/>
                    <a:pt x="377132" y="1278780"/>
                  </a:cubicBezTo>
                  <a:cubicBezTo>
                    <a:pt x="383634" y="1287450"/>
                    <a:pt x="403141" y="1306957"/>
                    <a:pt x="420480" y="1300455"/>
                  </a:cubicBezTo>
                  <a:lnTo>
                    <a:pt x="420480" y="1300455"/>
                  </a:lnTo>
                  <a:close/>
                  <a:moveTo>
                    <a:pt x="351123" y="1276613"/>
                  </a:moveTo>
                  <a:lnTo>
                    <a:pt x="351123" y="1276613"/>
                  </a:lnTo>
                  <a:cubicBezTo>
                    <a:pt x="340286" y="1257106"/>
                    <a:pt x="314277" y="1280948"/>
                    <a:pt x="296937" y="1280948"/>
                  </a:cubicBezTo>
                  <a:cubicBezTo>
                    <a:pt x="277430" y="1280948"/>
                    <a:pt x="262258" y="1272278"/>
                    <a:pt x="240584" y="1274445"/>
                  </a:cubicBezTo>
                  <a:cubicBezTo>
                    <a:pt x="244919" y="1272278"/>
                    <a:pt x="247086" y="1272278"/>
                    <a:pt x="251421" y="1270111"/>
                  </a:cubicBezTo>
                  <a:cubicBezTo>
                    <a:pt x="262258" y="1265776"/>
                    <a:pt x="275263" y="1263608"/>
                    <a:pt x="288268" y="1261441"/>
                  </a:cubicBezTo>
                  <a:cubicBezTo>
                    <a:pt x="299105" y="1261441"/>
                    <a:pt x="309942" y="1261441"/>
                    <a:pt x="318611" y="1265776"/>
                  </a:cubicBezTo>
                  <a:cubicBezTo>
                    <a:pt x="318611" y="1265776"/>
                    <a:pt x="318611" y="1265776"/>
                    <a:pt x="318611" y="1265776"/>
                  </a:cubicBezTo>
                  <a:cubicBezTo>
                    <a:pt x="318611" y="1265776"/>
                    <a:pt x="318611" y="1265776"/>
                    <a:pt x="318611" y="1265776"/>
                  </a:cubicBezTo>
                  <a:cubicBezTo>
                    <a:pt x="309942" y="1261441"/>
                    <a:pt x="299105" y="1259273"/>
                    <a:pt x="288268" y="1259273"/>
                  </a:cubicBezTo>
                  <a:cubicBezTo>
                    <a:pt x="279598" y="1259273"/>
                    <a:pt x="270928" y="1259273"/>
                    <a:pt x="262258" y="1261441"/>
                  </a:cubicBezTo>
                  <a:cubicBezTo>
                    <a:pt x="275263" y="1252771"/>
                    <a:pt x="292602" y="1248436"/>
                    <a:pt x="307774" y="1248436"/>
                  </a:cubicBezTo>
                  <a:cubicBezTo>
                    <a:pt x="325114" y="1248436"/>
                    <a:pt x="351123" y="1257106"/>
                    <a:pt x="351123" y="1276613"/>
                  </a:cubicBezTo>
                  <a:lnTo>
                    <a:pt x="351123" y="1276613"/>
                  </a:lnTo>
                  <a:close/>
                  <a:moveTo>
                    <a:pt x="361960" y="1261441"/>
                  </a:moveTo>
                  <a:lnTo>
                    <a:pt x="361960" y="1261441"/>
                  </a:lnTo>
                  <a:cubicBezTo>
                    <a:pt x="340286" y="1257106"/>
                    <a:pt x="353290" y="1224595"/>
                    <a:pt x="346788" y="1209423"/>
                  </a:cubicBezTo>
                  <a:cubicBezTo>
                    <a:pt x="338118" y="1189916"/>
                    <a:pt x="327281" y="1179079"/>
                    <a:pt x="320779" y="1157404"/>
                  </a:cubicBezTo>
                  <a:cubicBezTo>
                    <a:pt x="320779" y="1161739"/>
                    <a:pt x="320779" y="1166074"/>
                    <a:pt x="320779" y="1170409"/>
                  </a:cubicBezTo>
                  <a:cubicBezTo>
                    <a:pt x="320779" y="1183414"/>
                    <a:pt x="322946" y="1194251"/>
                    <a:pt x="325114" y="1207255"/>
                  </a:cubicBezTo>
                  <a:cubicBezTo>
                    <a:pt x="327281" y="1218092"/>
                    <a:pt x="331616" y="1226762"/>
                    <a:pt x="340286" y="1235432"/>
                  </a:cubicBezTo>
                  <a:cubicBezTo>
                    <a:pt x="340286" y="1235432"/>
                    <a:pt x="340286" y="1235432"/>
                    <a:pt x="340286" y="1235432"/>
                  </a:cubicBezTo>
                  <a:cubicBezTo>
                    <a:pt x="340286" y="1235432"/>
                    <a:pt x="340286" y="1235432"/>
                    <a:pt x="340286" y="1235432"/>
                  </a:cubicBezTo>
                  <a:cubicBezTo>
                    <a:pt x="331616" y="1228929"/>
                    <a:pt x="327281" y="1218092"/>
                    <a:pt x="325114" y="1209423"/>
                  </a:cubicBezTo>
                  <a:cubicBezTo>
                    <a:pt x="322946" y="1200753"/>
                    <a:pt x="320779" y="1192083"/>
                    <a:pt x="318611" y="1185581"/>
                  </a:cubicBezTo>
                  <a:cubicBezTo>
                    <a:pt x="316444" y="1200753"/>
                    <a:pt x="316444" y="1220260"/>
                    <a:pt x="322946" y="1233264"/>
                  </a:cubicBezTo>
                  <a:cubicBezTo>
                    <a:pt x="325114" y="1246269"/>
                    <a:pt x="344621" y="1267943"/>
                    <a:pt x="361960" y="1261441"/>
                  </a:cubicBezTo>
                  <a:lnTo>
                    <a:pt x="361960" y="1261441"/>
                  </a:lnTo>
                  <a:close/>
                  <a:moveTo>
                    <a:pt x="296937" y="1231097"/>
                  </a:moveTo>
                  <a:lnTo>
                    <a:pt x="296937" y="1231097"/>
                  </a:lnTo>
                  <a:cubicBezTo>
                    <a:pt x="288268" y="1211590"/>
                    <a:pt x="257924" y="1231097"/>
                    <a:pt x="242752" y="1228929"/>
                  </a:cubicBezTo>
                  <a:cubicBezTo>
                    <a:pt x="223245" y="1226762"/>
                    <a:pt x="208073" y="1218092"/>
                    <a:pt x="186399" y="1215925"/>
                  </a:cubicBezTo>
                  <a:cubicBezTo>
                    <a:pt x="190733" y="1213758"/>
                    <a:pt x="195068" y="1213758"/>
                    <a:pt x="197236" y="1213758"/>
                  </a:cubicBezTo>
                  <a:cubicBezTo>
                    <a:pt x="210240" y="1211590"/>
                    <a:pt x="221077" y="1209423"/>
                    <a:pt x="234082" y="1209423"/>
                  </a:cubicBezTo>
                  <a:cubicBezTo>
                    <a:pt x="244919" y="1209423"/>
                    <a:pt x="255756" y="1211590"/>
                    <a:pt x="264426" y="1218092"/>
                  </a:cubicBezTo>
                  <a:cubicBezTo>
                    <a:pt x="264426" y="1218092"/>
                    <a:pt x="264426" y="1218092"/>
                    <a:pt x="264426" y="1218092"/>
                  </a:cubicBezTo>
                  <a:cubicBezTo>
                    <a:pt x="264426" y="1218092"/>
                    <a:pt x="264426" y="1218092"/>
                    <a:pt x="264426" y="1218092"/>
                  </a:cubicBezTo>
                  <a:cubicBezTo>
                    <a:pt x="255756" y="1211590"/>
                    <a:pt x="244919" y="1209423"/>
                    <a:pt x="234082" y="1209423"/>
                  </a:cubicBezTo>
                  <a:cubicBezTo>
                    <a:pt x="225412" y="1209423"/>
                    <a:pt x="216742" y="1209423"/>
                    <a:pt x="208073" y="1209423"/>
                  </a:cubicBezTo>
                  <a:cubicBezTo>
                    <a:pt x="223245" y="1202920"/>
                    <a:pt x="240584" y="1198585"/>
                    <a:pt x="255756" y="1200753"/>
                  </a:cubicBezTo>
                  <a:cubicBezTo>
                    <a:pt x="273096" y="1200753"/>
                    <a:pt x="296937" y="1211590"/>
                    <a:pt x="296937" y="1231097"/>
                  </a:cubicBezTo>
                  <a:lnTo>
                    <a:pt x="296937" y="1231097"/>
                  </a:lnTo>
                  <a:close/>
                  <a:moveTo>
                    <a:pt x="307774" y="1218092"/>
                  </a:moveTo>
                  <a:lnTo>
                    <a:pt x="307774" y="1218092"/>
                  </a:lnTo>
                  <a:cubicBezTo>
                    <a:pt x="286100" y="1211590"/>
                    <a:pt x="301272" y="1181246"/>
                    <a:pt x="296937" y="1163907"/>
                  </a:cubicBezTo>
                  <a:cubicBezTo>
                    <a:pt x="290435" y="1144400"/>
                    <a:pt x="279598" y="1131395"/>
                    <a:pt x="277430" y="1109721"/>
                  </a:cubicBezTo>
                  <a:cubicBezTo>
                    <a:pt x="277430" y="1114056"/>
                    <a:pt x="277430" y="1118391"/>
                    <a:pt x="275263" y="1122726"/>
                  </a:cubicBezTo>
                  <a:cubicBezTo>
                    <a:pt x="275263" y="1135730"/>
                    <a:pt x="275263" y="1146567"/>
                    <a:pt x="277430" y="1159572"/>
                  </a:cubicBezTo>
                  <a:cubicBezTo>
                    <a:pt x="279598" y="1170409"/>
                    <a:pt x="281765" y="1181246"/>
                    <a:pt x="290435" y="1187748"/>
                  </a:cubicBezTo>
                  <a:cubicBezTo>
                    <a:pt x="290435" y="1187748"/>
                    <a:pt x="290435" y="1187748"/>
                    <a:pt x="290435" y="1187748"/>
                  </a:cubicBezTo>
                  <a:cubicBezTo>
                    <a:pt x="290435" y="1187748"/>
                    <a:pt x="290435" y="1187748"/>
                    <a:pt x="290435" y="1187748"/>
                  </a:cubicBezTo>
                  <a:cubicBezTo>
                    <a:pt x="283933" y="1179079"/>
                    <a:pt x="279598" y="1170409"/>
                    <a:pt x="277430" y="1159572"/>
                  </a:cubicBezTo>
                  <a:cubicBezTo>
                    <a:pt x="275263" y="1150902"/>
                    <a:pt x="273096" y="1142232"/>
                    <a:pt x="273096" y="1133563"/>
                  </a:cubicBezTo>
                  <a:cubicBezTo>
                    <a:pt x="268761" y="1148735"/>
                    <a:pt x="266593" y="1166074"/>
                    <a:pt x="270928" y="1181246"/>
                  </a:cubicBezTo>
                  <a:cubicBezTo>
                    <a:pt x="273096" y="1198585"/>
                    <a:pt x="288268" y="1222427"/>
                    <a:pt x="307774" y="1218092"/>
                  </a:cubicBezTo>
                  <a:lnTo>
                    <a:pt x="307774" y="1218092"/>
                  </a:lnTo>
                  <a:close/>
                  <a:moveTo>
                    <a:pt x="244919" y="1179079"/>
                  </a:moveTo>
                  <a:lnTo>
                    <a:pt x="244919" y="1179079"/>
                  </a:lnTo>
                  <a:cubicBezTo>
                    <a:pt x="238417" y="1157404"/>
                    <a:pt x="208073" y="1174744"/>
                    <a:pt x="190733" y="1170409"/>
                  </a:cubicBezTo>
                  <a:cubicBezTo>
                    <a:pt x="171227" y="1166074"/>
                    <a:pt x="158222" y="1155237"/>
                    <a:pt x="136548" y="1153070"/>
                  </a:cubicBezTo>
                  <a:cubicBezTo>
                    <a:pt x="140883" y="1153070"/>
                    <a:pt x="145217" y="1150902"/>
                    <a:pt x="149552" y="1150902"/>
                  </a:cubicBezTo>
                  <a:cubicBezTo>
                    <a:pt x="162557" y="1148735"/>
                    <a:pt x="173394" y="1148735"/>
                    <a:pt x="186399" y="1150902"/>
                  </a:cubicBezTo>
                  <a:cubicBezTo>
                    <a:pt x="197236" y="1153070"/>
                    <a:pt x="208073" y="1155237"/>
                    <a:pt x="216742" y="1161739"/>
                  </a:cubicBezTo>
                  <a:cubicBezTo>
                    <a:pt x="216742" y="1161739"/>
                    <a:pt x="216742" y="1161739"/>
                    <a:pt x="216742" y="1161739"/>
                  </a:cubicBezTo>
                  <a:cubicBezTo>
                    <a:pt x="216742" y="1161739"/>
                    <a:pt x="216742" y="1161739"/>
                    <a:pt x="216742" y="1161739"/>
                  </a:cubicBezTo>
                  <a:cubicBezTo>
                    <a:pt x="208073" y="1155237"/>
                    <a:pt x="199403" y="1150902"/>
                    <a:pt x="188566" y="1150902"/>
                  </a:cubicBezTo>
                  <a:cubicBezTo>
                    <a:pt x="179896" y="1148735"/>
                    <a:pt x="171227" y="1148735"/>
                    <a:pt x="162557" y="1148735"/>
                  </a:cubicBezTo>
                  <a:cubicBezTo>
                    <a:pt x="177729" y="1144400"/>
                    <a:pt x="195068" y="1142232"/>
                    <a:pt x="210240" y="1144400"/>
                  </a:cubicBezTo>
                  <a:cubicBezTo>
                    <a:pt x="225412" y="1146567"/>
                    <a:pt x="247086" y="1161739"/>
                    <a:pt x="244919" y="1179079"/>
                  </a:cubicBezTo>
                  <a:lnTo>
                    <a:pt x="244919" y="1179079"/>
                  </a:lnTo>
                  <a:close/>
                  <a:moveTo>
                    <a:pt x="257924" y="1168242"/>
                  </a:moveTo>
                  <a:lnTo>
                    <a:pt x="257924" y="1168242"/>
                  </a:lnTo>
                  <a:cubicBezTo>
                    <a:pt x="238417" y="1159572"/>
                    <a:pt x="255756" y="1131395"/>
                    <a:pt x="253589" y="1114056"/>
                  </a:cubicBezTo>
                  <a:cubicBezTo>
                    <a:pt x="249254" y="1094549"/>
                    <a:pt x="240584" y="1081545"/>
                    <a:pt x="238417" y="1059870"/>
                  </a:cubicBezTo>
                  <a:cubicBezTo>
                    <a:pt x="238417" y="1064205"/>
                    <a:pt x="236249" y="1068540"/>
                    <a:pt x="236249" y="1070707"/>
                  </a:cubicBezTo>
                  <a:cubicBezTo>
                    <a:pt x="234082" y="1083712"/>
                    <a:pt x="231914" y="1094549"/>
                    <a:pt x="234082" y="1107554"/>
                  </a:cubicBezTo>
                  <a:cubicBezTo>
                    <a:pt x="234082" y="1118391"/>
                    <a:pt x="236249" y="1129228"/>
                    <a:pt x="242752" y="1137898"/>
                  </a:cubicBezTo>
                  <a:cubicBezTo>
                    <a:pt x="242752" y="1137898"/>
                    <a:pt x="242752" y="1137898"/>
                    <a:pt x="242752" y="1137898"/>
                  </a:cubicBezTo>
                  <a:cubicBezTo>
                    <a:pt x="242752" y="1137898"/>
                    <a:pt x="242752" y="1137898"/>
                    <a:pt x="242752" y="1137898"/>
                  </a:cubicBezTo>
                  <a:cubicBezTo>
                    <a:pt x="236249" y="1129228"/>
                    <a:pt x="234082" y="1118391"/>
                    <a:pt x="231914" y="1109721"/>
                  </a:cubicBezTo>
                  <a:cubicBezTo>
                    <a:pt x="229747" y="1101051"/>
                    <a:pt x="229747" y="1092382"/>
                    <a:pt x="229747" y="1083712"/>
                  </a:cubicBezTo>
                  <a:cubicBezTo>
                    <a:pt x="223245" y="1098884"/>
                    <a:pt x="221077" y="1116223"/>
                    <a:pt x="223245" y="1131395"/>
                  </a:cubicBezTo>
                  <a:cubicBezTo>
                    <a:pt x="225412" y="1146567"/>
                    <a:pt x="238417" y="1170409"/>
                    <a:pt x="257924" y="1168242"/>
                  </a:cubicBezTo>
                  <a:lnTo>
                    <a:pt x="257924" y="1168242"/>
                  </a:lnTo>
                  <a:close/>
                  <a:moveTo>
                    <a:pt x="199403" y="1124893"/>
                  </a:moveTo>
                  <a:lnTo>
                    <a:pt x="199403" y="1124893"/>
                  </a:lnTo>
                  <a:cubicBezTo>
                    <a:pt x="195068" y="1103219"/>
                    <a:pt x="162557" y="1116223"/>
                    <a:pt x="147385" y="1111889"/>
                  </a:cubicBezTo>
                  <a:cubicBezTo>
                    <a:pt x="127878" y="1105386"/>
                    <a:pt x="117041" y="1092382"/>
                    <a:pt x="95367" y="1088047"/>
                  </a:cubicBezTo>
                  <a:cubicBezTo>
                    <a:pt x="99702" y="1088047"/>
                    <a:pt x="104036" y="1088047"/>
                    <a:pt x="108371" y="1088047"/>
                  </a:cubicBezTo>
                  <a:cubicBezTo>
                    <a:pt x="121376" y="1088047"/>
                    <a:pt x="132213" y="1088047"/>
                    <a:pt x="145217" y="1092382"/>
                  </a:cubicBezTo>
                  <a:cubicBezTo>
                    <a:pt x="156055" y="1094549"/>
                    <a:pt x="164724" y="1098884"/>
                    <a:pt x="173394" y="1105386"/>
                  </a:cubicBezTo>
                  <a:cubicBezTo>
                    <a:pt x="173394" y="1105386"/>
                    <a:pt x="173394" y="1105386"/>
                    <a:pt x="173394" y="1105386"/>
                  </a:cubicBezTo>
                  <a:cubicBezTo>
                    <a:pt x="173394" y="1105386"/>
                    <a:pt x="173394" y="1105386"/>
                    <a:pt x="173394" y="1105386"/>
                  </a:cubicBezTo>
                  <a:cubicBezTo>
                    <a:pt x="166892" y="1098884"/>
                    <a:pt x="156055" y="1094549"/>
                    <a:pt x="147385" y="1090214"/>
                  </a:cubicBezTo>
                  <a:cubicBezTo>
                    <a:pt x="138715" y="1088047"/>
                    <a:pt x="130045" y="1085880"/>
                    <a:pt x="121376" y="1083712"/>
                  </a:cubicBezTo>
                  <a:cubicBezTo>
                    <a:pt x="136548" y="1081545"/>
                    <a:pt x="156055" y="1079377"/>
                    <a:pt x="169059" y="1085880"/>
                  </a:cubicBezTo>
                  <a:cubicBezTo>
                    <a:pt x="182064" y="1090214"/>
                    <a:pt x="203738" y="1105386"/>
                    <a:pt x="199403" y="1124893"/>
                  </a:cubicBezTo>
                  <a:lnTo>
                    <a:pt x="199403" y="1124893"/>
                  </a:lnTo>
                  <a:close/>
                  <a:moveTo>
                    <a:pt x="212408" y="1114056"/>
                  </a:moveTo>
                  <a:lnTo>
                    <a:pt x="212408" y="1114056"/>
                  </a:lnTo>
                  <a:cubicBezTo>
                    <a:pt x="192901" y="1103219"/>
                    <a:pt x="214575" y="1077210"/>
                    <a:pt x="212408" y="1059870"/>
                  </a:cubicBezTo>
                  <a:cubicBezTo>
                    <a:pt x="210240" y="1040364"/>
                    <a:pt x="203738" y="1025192"/>
                    <a:pt x="203738" y="1003517"/>
                  </a:cubicBezTo>
                  <a:cubicBezTo>
                    <a:pt x="201570" y="1007852"/>
                    <a:pt x="201570" y="1012187"/>
                    <a:pt x="199403" y="1014354"/>
                  </a:cubicBezTo>
                  <a:cubicBezTo>
                    <a:pt x="195068" y="1027359"/>
                    <a:pt x="192901" y="1038196"/>
                    <a:pt x="192901" y="1051201"/>
                  </a:cubicBezTo>
                  <a:cubicBezTo>
                    <a:pt x="192901" y="1062038"/>
                    <a:pt x="192901" y="1072875"/>
                    <a:pt x="199403" y="1081545"/>
                  </a:cubicBezTo>
                  <a:cubicBezTo>
                    <a:pt x="199403" y="1081545"/>
                    <a:pt x="199403" y="1081545"/>
                    <a:pt x="199403" y="1081545"/>
                  </a:cubicBezTo>
                  <a:cubicBezTo>
                    <a:pt x="199403" y="1081545"/>
                    <a:pt x="199403" y="1081545"/>
                    <a:pt x="199403" y="1081545"/>
                  </a:cubicBezTo>
                  <a:cubicBezTo>
                    <a:pt x="195068" y="1072875"/>
                    <a:pt x="192901" y="1062038"/>
                    <a:pt x="192901" y="1051201"/>
                  </a:cubicBezTo>
                  <a:cubicBezTo>
                    <a:pt x="192901" y="1042531"/>
                    <a:pt x="192901" y="1033861"/>
                    <a:pt x="195068" y="1025192"/>
                  </a:cubicBezTo>
                  <a:cubicBezTo>
                    <a:pt x="188566" y="1038196"/>
                    <a:pt x="182064" y="1057703"/>
                    <a:pt x="184231" y="1072875"/>
                  </a:cubicBezTo>
                  <a:cubicBezTo>
                    <a:pt x="184231" y="1088047"/>
                    <a:pt x="195068" y="1114056"/>
                    <a:pt x="212408" y="1114056"/>
                  </a:cubicBezTo>
                  <a:lnTo>
                    <a:pt x="212408" y="1114056"/>
                  </a:lnTo>
                  <a:close/>
                  <a:moveTo>
                    <a:pt x="160389" y="1064205"/>
                  </a:moveTo>
                  <a:lnTo>
                    <a:pt x="160389" y="1064205"/>
                  </a:lnTo>
                  <a:cubicBezTo>
                    <a:pt x="158222" y="1042531"/>
                    <a:pt x="123543" y="1053368"/>
                    <a:pt x="110539" y="1044698"/>
                  </a:cubicBezTo>
                  <a:cubicBezTo>
                    <a:pt x="93199" y="1036029"/>
                    <a:pt x="82362" y="1023024"/>
                    <a:pt x="60688" y="1016522"/>
                  </a:cubicBezTo>
                  <a:cubicBezTo>
                    <a:pt x="65023" y="1016522"/>
                    <a:pt x="69358" y="1016522"/>
                    <a:pt x="73692" y="1016522"/>
                  </a:cubicBezTo>
                  <a:cubicBezTo>
                    <a:pt x="86697" y="1018689"/>
                    <a:pt x="97534" y="1018689"/>
                    <a:pt x="110539" y="1025192"/>
                  </a:cubicBezTo>
                  <a:cubicBezTo>
                    <a:pt x="121376" y="1029526"/>
                    <a:pt x="130045" y="1033861"/>
                    <a:pt x="136548" y="1042531"/>
                  </a:cubicBezTo>
                  <a:cubicBezTo>
                    <a:pt x="136548" y="1042531"/>
                    <a:pt x="136548" y="1042531"/>
                    <a:pt x="136548" y="1042531"/>
                  </a:cubicBezTo>
                  <a:cubicBezTo>
                    <a:pt x="136548" y="1042531"/>
                    <a:pt x="136548" y="1042531"/>
                    <a:pt x="136548" y="1042531"/>
                  </a:cubicBezTo>
                  <a:cubicBezTo>
                    <a:pt x="130045" y="1033861"/>
                    <a:pt x="121376" y="1029526"/>
                    <a:pt x="110539" y="1025192"/>
                  </a:cubicBezTo>
                  <a:cubicBezTo>
                    <a:pt x="101869" y="1020857"/>
                    <a:pt x="95367" y="1018689"/>
                    <a:pt x="86697" y="1016522"/>
                  </a:cubicBezTo>
                  <a:cubicBezTo>
                    <a:pt x="101869" y="1014354"/>
                    <a:pt x="121376" y="1016522"/>
                    <a:pt x="134380" y="1023024"/>
                  </a:cubicBezTo>
                  <a:cubicBezTo>
                    <a:pt x="147385" y="1027359"/>
                    <a:pt x="166892" y="1046866"/>
                    <a:pt x="160389" y="1064205"/>
                  </a:cubicBezTo>
                  <a:lnTo>
                    <a:pt x="160389" y="1064205"/>
                  </a:lnTo>
                  <a:close/>
                  <a:moveTo>
                    <a:pt x="175561" y="1055536"/>
                  </a:moveTo>
                  <a:lnTo>
                    <a:pt x="175561" y="1055536"/>
                  </a:lnTo>
                  <a:cubicBezTo>
                    <a:pt x="156055" y="1042531"/>
                    <a:pt x="182064" y="1018689"/>
                    <a:pt x="182064" y="1001350"/>
                  </a:cubicBezTo>
                  <a:cubicBezTo>
                    <a:pt x="182064" y="981843"/>
                    <a:pt x="175561" y="966671"/>
                    <a:pt x="179896" y="944997"/>
                  </a:cubicBezTo>
                  <a:cubicBezTo>
                    <a:pt x="177729" y="949332"/>
                    <a:pt x="175561" y="951499"/>
                    <a:pt x="175561" y="955834"/>
                  </a:cubicBezTo>
                  <a:cubicBezTo>
                    <a:pt x="171227" y="966671"/>
                    <a:pt x="166892" y="979676"/>
                    <a:pt x="164724" y="992680"/>
                  </a:cubicBezTo>
                  <a:cubicBezTo>
                    <a:pt x="162557" y="1003517"/>
                    <a:pt x="162557" y="1014354"/>
                    <a:pt x="166892" y="1023024"/>
                  </a:cubicBezTo>
                  <a:cubicBezTo>
                    <a:pt x="166892" y="1023024"/>
                    <a:pt x="166892" y="1023024"/>
                    <a:pt x="166892" y="1023024"/>
                  </a:cubicBezTo>
                  <a:cubicBezTo>
                    <a:pt x="166892" y="1023024"/>
                    <a:pt x="166892" y="1023024"/>
                    <a:pt x="166892" y="1023024"/>
                  </a:cubicBezTo>
                  <a:cubicBezTo>
                    <a:pt x="162557" y="1014354"/>
                    <a:pt x="162557" y="1003517"/>
                    <a:pt x="162557" y="992680"/>
                  </a:cubicBezTo>
                  <a:cubicBezTo>
                    <a:pt x="162557" y="984010"/>
                    <a:pt x="164724" y="975341"/>
                    <a:pt x="166892" y="966671"/>
                  </a:cubicBezTo>
                  <a:cubicBezTo>
                    <a:pt x="158222" y="979676"/>
                    <a:pt x="151720" y="997015"/>
                    <a:pt x="151720" y="1012187"/>
                  </a:cubicBezTo>
                  <a:cubicBezTo>
                    <a:pt x="149552" y="1027359"/>
                    <a:pt x="156055" y="1053368"/>
                    <a:pt x="175561" y="1055536"/>
                  </a:cubicBezTo>
                  <a:lnTo>
                    <a:pt x="175561" y="1055536"/>
                  </a:lnTo>
                  <a:close/>
                  <a:moveTo>
                    <a:pt x="127878" y="999183"/>
                  </a:moveTo>
                  <a:lnTo>
                    <a:pt x="127878" y="999183"/>
                  </a:lnTo>
                  <a:cubicBezTo>
                    <a:pt x="127878" y="977508"/>
                    <a:pt x="93199" y="984010"/>
                    <a:pt x="80195" y="975341"/>
                  </a:cubicBezTo>
                  <a:cubicBezTo>
                    <a:pt x="62855" y="964504"/>
                    <a:pt x="54186" y="951499"/>
                    <a:pt x="34679" y="940662"/>
                  </a:cubicBezTo>
                  <a:cubicBezTo>
                    <a:pt x="39014" y="940662"/>
                    <a:pt x="43348" y="942830"/>
                    <a:pt x="47683" y="942830"/>
                  </a:cubicBezTo>
                  <a:cubicBezTo>
                    <a:pt x="60688" y="944997"/>
                    <a:pt x="71525" y="949332"/>
                    <a:pt x="82362" y="953667"/>
                  </a:cubicBezTo>
                  <a:cubicBezTo>
                    <a:pt x="91032" y="958001"/>
                    <a:pt x="101869" y="964504"/>
                    <a:pt x="106204" y="973173"/>
                  </a:cubicBezTo>
                  <a:cubicBezTo>
                    <a:pt x="106204" y="973173"/>
                    <a:pt x="106204" y="973173"/>
                    <a:pt x="106204" y="973173"/>
                  </a:cubicBezTo>
                  <a:cubicBezTo>
                    <a:pt x="106204" y="973173"/>
                    <a:pt x="106204" y="973173"/>
                    <a:pt x="106204" y="973173"/>
                  </a:cubicBezTo>
                  <a:cubicBezTo>
                    <a:pt x="99702" y="964504"/>
                    <a:pt x="91032" y="958001"/>
                    <a:pt x="82362" y="953667"/>
                  </a:cubicBezTo>
                  <a:cubicBezTo>
                    <a:pt x="75860" y="949332"/>
                    <a:pt x="67190" y="944997"/>
                    <a:pt x="58520" y="942830"/>
                  </a:cubicBezTo>
                  <a:cubicBezTo>
                    <a:pt x="73692" y="942830"/>
                    <a:pt x="93199" y="947164"/>
                    <a:pt x="106204" y="953667"/>
                  </a:cubicBezTo>
                  <a:cubicBezTo>
                    <a:pt x="119208" y="962336"/>
                    <a:pt x="136548" y="984010"/>
                    <a:pt x="127878" y="999183"/>
                  </a:cubicBezTo>
                  <a:lnTo>
                    <a:pt x="127878" y="999183"/>
                  </a:lnTo>
                  <a:close/>
                  <a:moveTo>
                    <a:pt x="143050" y="992680"/>
                  </a:moveTo>
                  <a:lnTo>
                    <a:pt x="143050" y="992680"/>
                  </a:lnTo>
                  <a:cubicBezTo>
                    <a:pt x="125711" y="988345"/>
                    <a:pt x="121376" y="962336"/>
                    <a:pt x="121376" y="944997"/>
                  </a:cubicBezTo>
                  <a:cubicBezTo>
                    <a:pt x="123543" y="929825"/>
                    <a:pt x="132213" y="914653"/>
                    <a:pt x="143050" y="901648"/>
                  </a:cubicBezTo>
                  <a:cubicBezTo>
                    <a:pt x="140883" y="910318"/>
                    <a:pt x="138715" y="918988"/>
                    <a:pt x="136548" y="927657"/>
                  </a:cubicBezTo>
                  <a:cubicBezTo>
                    <a:pt x="134380" y="938495"/>
                    <a:pt x="134380" y="949332"/>
                    <a:pt x="136548" y="958001"/>
                  </a:cubicBezTo>
                  <a:cubicBezTo>
                    <a:pt x="136548" y="958001"/>
                    <a:pt x="136548" y="958001"/>
                    <a:pt x="136548" y="958001"/>
                  </a:cubicBezTo>
                  <a:cubicBezTo>
                    <a:pt x="136548" y="958001"/>
                    <a:pt x="136548" y="958001"/>
                    <a:pt x="136548" y="958001"/>
                  </a:cubicBezTo>
                  <a:cubicBezTo>
                    <a:pt x="134380" y="947164"/>
                    <a:pt x="134380" y="936327"/>
                    <a:pt x="136548" y="927657"/>
                  </a:cubicBezTo>
                  <a:cubicBezTo>
                    <a:pt x="138715" y="914653"/>
                    <a:pt x="145217" y="903816"/>
                    <a:pt x="149552" y="892979"/>
                  </a:cubicBezTo>
                  <a:cubicBezTo>
                    <a:pt x="151720" y="888644"/>
                    <a:pt x="153887" y="886476"/>
                    <a:pt x="156055" y="882142"/>
                  </a:cubicBezTo>
                  <a:cubicBezTo>
                    <a:pt x="151720" y="903816"/>
                    <a:pt x="156055" y="918988"/>
                    <a:pt x="153887" y="938495"/>
                  </a:cubicBezTo>
                  <a:cubicBezTo>
                    <a:pt x="153887" y="955834"/>
                    <a:pt x="125711" y="979676"/>
                    <a:pt x="143050" y="992680"/>
                  </a:cubicBezTo>
                  <a:lnTo>
                    <a:pt x="143050" y="992680"/>
                  </a:lnTo>
                  <a:close/>
                  <a:moveTo>
                    <a:pt x="101869" y="934160"/>
                  </a:moveTo>
                  <a:lnTo>
                    <a:pt x="101869" y="934160"/>
                  </a:lnTo>
                  <a:cubicBezTo>
                    <a:pt x="104036" y="912486"/>
                    <a:pt x="69358" y="914653"/>
                    <a:pt x="56353" y="905983"/>
                  </a:cubicBezTo>
                  <a:cubicBezTo>
                    <a:pt x="41181" y="892979"/>
                    <a:pt x="32511" y="877807"/>
                    <a:pt x="15172" y="866970"/>
                  </a:cubicBezTo>
                  <a:cubicBezTo>
                    <a:pt x="19507" y="866970"/>
                    <a:pt x="23842" y="869137"/>
                    <a:pt x="26009" y="871304"/>
                  </a:cubicBezTo>
                  <a:cubicBezTo>
                    <a:pt x="39014" y="875639"/>
                    <a:pt x="49851" y="879974"/>
                    <a:pt x="60688" y="886476"/>
                  </a:cubicBezTo>
                  <a:cubicBezTo>
                    <a:pt x="69358" y="892979"/>
                    <a:pt x="78027" y="899481"/>
                    <a:pt x="82362" y="908151"/>
                  </a:cubicBezTo>
                  <a:cubicBezTo>
                    <a:pt x="82362" y="908151"/>
                    <a:pt x="82362" y="908151"/>
                    <a:pt x="82362" y="908151"/>
                  </a:cubicBezTo>
                  <a:cubicBezTo>
                    <a:pt x="82362" y="908151"/>
                    <a:pt x="82362" y="908151"/>
                    <a:pt x="82362" y="908151"/>
                  </a:cubicBezTo>
                  <a:cubicBezTo>
                    <a:pt x="78027" y="899481"/>
                    <a:pt x="69358" y="890811"/>
                    <a:pt x="60688" y="886476"/>
                  </a:cubicBezTo>
                  <a:cubicBezTo>
                    <a:pt x="54186" y="882142"/>
                    <a:pt x="45516" y="877807"/>
                    <a:pt x="39014" y="873472"/>
                  </a:cubicBezTo>
                  <a:cubicBezTo>
                    <a:pt x="54186" y="875639"/>
                    <a:pt x="71525" y="879974"/>
                    <a:pt x="84530" y="890811"/>
                  </a:cubicBezTo>
                  <a:cubicBezTo>
                    <a:pt x="97534" y="895146"/>
                    <a:pt x="112706" y="916820"/>
                    <a:pt x="101869" y="934160"/>
                  </a:cubicBezTo>
                  <a:lnTo>
                    <a:pt x="101869" y="934160"/>
                  </a:lnTo>
                  <a:close/>
                  <a:moveTo>
                    <a:pt x="119208" y="927657"/>
                  </a:moveTo>
                  <a:lnTo>
                    <a:pt x="119208" y="927657"/>
                  </a:lnTo>
                  <a:cubicBezTo>
                    <a:pt x="104036" y="912486"/>
                    <a:pt x="132213" y="892979"/>
                    <a:pt x="136548" y="875639"/>
                  </a:cubicBezTo>
                  <a:cubicBezTo>
                    <a:pt x="140883" y="856132"/>
                    <a:pt x="138715" y="838793"/>
                    <a:pt x="145217" y="819286"/>
                  </a:cubicBezTo>
                  <a:cubicBezTo>
                    <a:pt x="143050" y="821454"/>
                    <a:pt x="140883" y="825789"/>
                    <a:pt x="138715" y="830123"/>
                  </a:cubicBezTo>
                  <a:cubicBezTo>
                    <a:pt x="132213" y="840961"/>
                    <a:pt x="125711" y="851798"/>
                    <a:pt x="121376" y="862635"/>
                  </a:cubicBezTo>
                  <a:cubicBezTo>
                    <a:pt x="117041" y="873472"/>
                    <a:pt x="114874" y="884309"/>
                    <a:pt x="117041" y="892979"/>
                  </a:cubicBezTo>
                  <a:cubicBezTo>
                    <a:pt x="117041" y="892979"/>
                    <a:pt x="117041" y="892979"/>
                    <a:pt x="117041" y="892979"/>
                  </a:cubicBezTo>
                  <a:cubicBezTo>
                    <a:pt x="117041" y="892979"/>
                    <a:pt x="117041" y="892979"/>
                    <a:pt x="117041" y="892979"/>
                  </a:cubicBezTo>
                  <a:cubicBezTo>
                    <a:pt x="114874" y="882142"/>
                    <a:pt x="117041" y="871304"/>
                    <a:pt x="119208" y="862635"/>
                  </a:cubicBezTo>
                  <a:cubicBezTo>
                    <a:pt x="121376" y="853965"/>
                    <a:pt x="125711" y="845295"/>
                    <a:pt x="127878" y="838793"/>
                  </a:cubicBezTo>
                  <a:cubicBezTo>
                    <a:pt x="117041" y="849630"/>
                    <a:pt x="106204" y="864802"/>
                    <a:pt x="101869" y="879974"/>
                  </a:cubicBezTo>
                  <a:cubicBezTo>
                    <a:pt x="99702" y="895146"/>
                    <a:pt x="99702" y="921155"/>
                    <a:pt x="119208" y="927657"/>
                  </a:cubicBezTo>
                  <a:lnTo>
                    <a:pt x="119208" y="927657"/>
                  </a:lnTo>
                  <a:close/>
                  <a:moveTo>
                    <a:pt x="84530" y="864802"/>
                  </a:moveTo>
                  <a:lnTo>
                    <a:pt x="84530" y="864802"/>
                  </a:lnTo>
                  <a:cubicBezTo>
                    <a:pt x="88864" y="843128"/>
                    <a:pt x="54186" y="843128"/>
                    <a:pt x="41181" y="830123"/>
                  </a:cubicBezTo>
                  <a:cubicBezTo>
                    <a:pt x="26009" y="814951"/>
                    <a:pt x="19507" y="799779"/>
                    <a:pt x="4335" y="786775"/>
                  </a:cubicBezTo>
                  <a:cubicBezTo>
                    <a:pt x="8670" y="788942"/>
                    <a:pt x="13005" y="788942"/>
                    <a:pt x="15172" y="791110"/>
                  </a:cubicBezTo>
                  <a:cubicBezTo>
                    <a:pt x="26009" y="795445"/>
                    <a:pt x="36846" y="801947"/>
                    <a:pt x="47683" y="810617"/>
                  </a:cubicBezTo>
                  <a:cubicBezTo>
                    <a:pt x="56353" y="817119"/>
                    <a:pt x="62855" y="825789"/>
                    <a:pt x="67190" y="834458"/>
                  </a:cubicBezTo>
                  <a:cubicBezTo>
                    <a:pt x="67190" y="834458"/>
                    <a:pt x="67190" y="834458"/>
                    <a:pt x="67190" y="834458"/>
                  </a:cubicBezTo>
                  <a:cubicBezTo>
                    <a:pt x="67190" y="834458"/>
                    <a:pt x="67190" y="834458"/>
                    <a:pt x="67190" y="834458"/>
                  </a:cubicBezTo>
                  <a:cubicBezTo>
                    <a:pt x="62855" y="825789"/>
                    <a:pt x="56353" y="817119"/>
                    <a:pt x="47683" y="810617"/>
                  </a:cubicBezTo>
                  <a:cubicBezTo>
                    <a:pt x="41181" y="804114"/>
                    <a:pt x="34679" y="799779"/>
                    <a:pt x="26009" y="795445"/>
                  </a:cubicBezTo>
                  <a:cubicBezTo>
                    <a:pt x="41181" y="799779"/>
                    <a:pt x="58520" y="806282"/>
                    <a:pt x="69358" y="817119"/>
                  </a:cubicBezTo>
                  <a:cubicBezTo>
                    <a:pt x="82362" y="825789"/>
                    <a:pt x="95367" y="849630"/>
                    <a:pt x="84530" y="864802"/>
                  </a:cubicBezTo>
                  <a:lnTo>
                    <a:pt x="84530" y="864802"/>
                  </a:lnTo>
                  <a:close/>
                  <a:moveTo>
                    <a:pt x="99702" y="860467"/>
                  </a:moveTo>
                  <a:lnTo>
                    <a:pt x="99702" y="860467"/>
                  </a:lnTo>
                  <a:cubicBezTo>
                    <a:pt x="82362" y="851798"/>
                    <a:pt x="84530" y="825789"/>
                    <a:pt x="88864" y="810617"/>
                  </a:cubicBezTo>
                  <a:cubicBezTo>
                    <a:pt x="93199" y="795445"/>
                    <a:pt x="106204" y="782440"/>
                    <a:pt x="119208" y="771603"/>
                  </a:cubicBezTo>
                  <a:cubicBezTo>
                    <a:pt x="114874" y="778105"/>
                    <a:pt x="110539" y="786775"/>
                    <a:pt x="108371" y="795445"/>
                  </a:cubicBezTo>
                  <a:cubicBezTo>
                    <a:pt x="104036" y="804114"/>
                    <a:pt x="101869" y="814951"/>
                    <a:pt x="101869" y="825789"/>
                  </a:cubicBezTo>
                  <a:cubicBezTo>
                    <a:pt x="101869" y="825789"/>
                    <a:pt x="101869" y="825789"/>
                    <a:pt x="101869" y="827956"/>
                  </a:cubicBezTo>
                  <a:cubicBezTo>
                    <a:pt x="101869" y="827956"/>
                    <a:pt x="101869" y="827956"/>
                    <a:pt x="101869" y="827956"/>
                  </a:cubicBezTo>
                  <a:cubicBezTo>
                    <a:pt x="101869" y="817119"/>
                    <a:pt x="104036" y="806282"/>
                    <a:pt x="108371" y="797612"/>
                  </a:cubicBezTo>
                  <a:cubicBezTo>
                    <a:pt x="112706" y="786775"/>
                    <a:pt x="121376" y="775938"/>
                    <a:pt x="130045" y="767268"/>
                  </a:cubicBezTo>
                  <a:cubicBezTo>
                    <a:pt x="132213" y="765101"/>
                    <a:pt x="134380" y="760766"/>
                    <a:pt x="138715" y="758598"/>
                  </a:cubicBezTo>
                  <a:cubicBezTo>
                    <a:pt x="130045" y="778105"/>
                    <a:pt x="130045" y="795445"/>
                    <a:pt x="123543" y="812784"/>
                  </a:cubicBezTo>
                  <a:cubicBezTo>
                    <a:pt x="117041" y="825789"/>
                    <a:pt x="86697" y="843128"/>
                    <a:pt x="99702" y="860467"/>
                  </a:cubicBezTo>
                  <a:lnTo>
                    <a:pt x="99702" y="860467"/>
                  </a:lnTo>
                  <a:close/>
                  <a:moveTo>
                    <a:pt x="73692" y="793277"/>
                  </a:moveTo>
                  <a:lnTo>
                    <a:pt x="73692" y="793277"/>
                  </a:lnTo>
                  <a:cubicBezTo>
                    <a:pt x="86697" y="780273"/>
                    <a:pt x="75860" y="754264"/>
                    <a:pt x="65023" y="743426"/>
                  </a:cubicBezTo>
                  <a:cubicBezTo>
                    <a:pt x="56353" y="732589"/>
                    <a:pt x="39014" y="723920"/>
                    <a:pt x="23842" y="717417"/>
                  </a:cubicBezTo>
                  <a:cubicBezTo>
                    <a:pt x="30344" y="721752"/>
                    <a:pt x="36846" y="728255"/>
                    <a:pt x="43348" y="734757"/>
                  </a:cubicBezTo>
                  <a:cubicBezTo>
                    <a:pt x="49851" y="741259"/>
                    <a:pt x="56353" y="749929"/>
                    <a:pt x="58520" y="760766"/>
                  </a:cubicBezTo>
                  <a:cubicBezTo>
                    <a:pt x="58520" y="760766"/>
                    <a:pt x="58520" y="760766"/>
                    <a:pt x="58520" y="760766"/>
                  </a:cubicBezTo>
                  <a:cubicBezTo>
                    <a:pt x="58520" y="760766"/>
                    <a:pt x="58520" y="760766"/>
                    <a:pt x="58520" y="760766"/>
                  </a:cubicBezTo>
                  <a:cubicBezTo>
                    <a:pt x="56353" y="749929"/>
                    <a:pt x="47683" y="741259"/>
                    <a:pt x="41181" y="734757"/>
                  </a:cubicBezTo>
                  <a:cubicBezTo>
                    <a:pt x="32511" y="726087"/>
                    <a:pt x="21674" y="719585"/>
                    <a:pt x="10837" y="713083"/>
                  </a:cubicBezTo>
                  <a:cubicBezTo>
                    <a:pt x="6502" y="710915"/>
                    <a:pt x="4335" y="708748"/>
                    <a:pt x="0" y="706580"/>
                  </a:cubicBezTo>
                  <a:cubicBezTo>
                    <a:pt x="15172" y="721752"/>
                    <a:pt x="19507" y="736924"/>
                    <a:pt x="32511" y="754264"/>
                  </a:cubicBezTo>
                  <a:cubicBezTo>
                    <a:pt x="43348" y="767268"/>
                    <a:pt x="80195" y="771603"/>
                    <a:pt x="73692" y="793277"/>
                  </a:cubicBezTo>
                  <a:lnTo>
                    <a:pt x="73692" y="793277"/>
                  </a:lnTo>
                  <a:close/>
                  <a:moveTo>
                    <a:pt x="88864" y="791110"/>
                  </a:moveTo>
                  <a:lnTo>
                    <a:pt x="88864" y="791110"/>
                  </a:lnTo>
                  <a:cubicBezTo>
                    <a:pt x="78027" y="771603"/>
                    <a:pt x="110539" y="758598"/>
                    <a:pt x="117041" y="745594"/>
                  </a:cubicBezTo>
                  <a:cubicBezTo>
                    <a:pt x="125711" y="728255"/>
                    <a:pt x="125711" y="710915"/>
                    <a:pt x="136548" y="691408"/>
                  </a:cubicBezTo>
                  <a:cubicBezTo>
                    <a:pt x="134380" y="693576"/>
                    <a:pt x="130045" y="695743"/>
                    <a:pt x="127878" y="700078"/>
                  </a:cubicBezTo>
                  <a:cubicBezTo>
                    <a:pt x="119208" y="708748"/>
                    <a:pt x="110539" y="717417"/>
                    <a:pt x="104036" y="728255"/>
                  </a:cubicBezTo>
                  <a:cubicBezTo>
                    <a:pt x="99702" y="736924"/>
                    <a:pt x="93199" y="747761"/>
                    <a:pt x="93199" y="758598"/>
                  </a:cubicBezTo>
                  <a:cubicBezTo>
                    <a:pt x="93199" y="758598"/>
                    <a:pt x="93199" y="758598"/>
                    <a:pt x="93199" y="758598"/>
                  </a:cubicBezTo>
                  <a:cubicBezTo>
                    <a:pt x="93199" y="758598"/>
                    <a:pt x="93199" y="758598"/>
                    <a:pt x="93199" y="756431"/>
                  </a:cubicBezTo>
                  <a:cubicBezTo>
                    <a:pt x="93199" y="745594"/>
                    <a:pt x="97534" y="736924"/>
                    <a:pt x="101869" y="726087"/>
                  </a:cubicBezTo>
                  <a:cubicBezTo>
                    <a:pt x="106204" y="719585"/>
                    <a:pt x="110539" y="710915"/>
                    <a:pt x="114874" y="704413"/>
                  </a:cubicBezTo>
                  <a:cubicBezTo>
                    <a:pt x="101869" y="713083"/>
                    <a:pt x="88864" y="726087"/>
                    <a:pt x="82362" y="739092"/>
                  </a:cubicBezTo>
                  <a:cubicBezTo>
                    <a:pt x="78027" y="754264"/>
                    <a:pt x="73692" y="782440"/>
                    <a:pt x="88864" y="791110"/>
                  </a:cubicBezTo>
                  <a:lnTo>
                    <a:pt x="88864" y="791110"/>
                  </a:lnTo>
                  <a:close/>
                  <a:moveTo>
                    <a:pt x="69358" y="721752"/>
                  </a:moveTo>
                  <a:lnTo>
                    <a:pt x="69358" y="721752"/>
                  </a:lnTo>
                  <a:cubicBezTo>
                    <a:pt x="78027" y="702245"/>
                    <a:pt x="43348" y="693576"/>
                    <a:pt x="34679" y="680571"/>
                  </a:cubicBezTo>
                  <a:cubicBezTo>
                    <a:pt x="23842" y="663232"/>
                    <a:pt x="21674" y="648060"/>
                    <a:pt x="6502" y="630720"/>
                  </a:cubicBezTo>
                  <a:cubicBezTo>
                    <a:pt x="10837" y="632888"/>
                    <a:pt x="13005" y="635055"/>
                    <a:pt x="17339" y="637223"/>
                  </a:cubicBezTo>
                  <a:cubicBezTo>
                    <a:pt x="28177" y="643725"/>
                    <a:pt x="36846" y="652395"/>
                    <a:pt x="45516" y="661064"/>
                  </a:cubicBezTo>
                  <a:cubicBezTo>
                    <a:pt x="52018" y="669734"/>
                    <a:pt x="58520" y="678404"/>
                    <a:pt x="60688" y="689241"/>
                  </a:cubicBezTo>
                  <a:cubicBezTo>
                    <a:pt x="60688" y="689241"/>
                    <a:pt x="60688" y="689241"/>
                    <a:pt x="60688" y="689241"/>
                  </a:cubicBezTo>
                  <a:cubicBezTo>
                    <a:pt x="60688" y="689241"/>
                    <a:pt x="60688" y="689241"/>
                    <a:pt x="60688" y="687073"/>
                  </a:cubicBezTo>
                  <a:cubicBezTo>
                    <a:pt x="58520" y="676236"/>
                    <a:pt x="54186" y="667567"/>
                    <a:pt x="47683" y="658897"/>
                  </a:cubicBezTo>
                  <a:cubicBezTo>
                    <a:pt x="43348" y="652395"/>
                    <a:pt x="36846" y="645892"/>
                    <a:pt x="30344" y="639390"/>
                  </a:cubicBezTo>
                  <a:cubicBezTo>
                    <a:pt x="45516" y="645892"/>
                    <a:pt x="60688" y="656729"/>
                    <a:pt x="69358" y="669734"/>
                  </a:cubicBezTo>
                  <a:cubicBezTo>
                    <a:pt x="75860" y="682739"/>
                    <a:pt x="82362" y="708748"/>
                    <a:pt x="69358" y="721752"/>
                  </a:cubicBezTo>
                  <a:lnTo>
                    <a:pt x="69358" y="721752"/>
                  </a:lnTo>
                  <a:close/>
                  <a:moveTo>
                    <a:pt x="84530" y="721752"/>
                  </a:moveTo>
                  <a:lnTo>
                    <a:pt x="84530" y="721752"/>
                  </a:lnTo>
                  <a:cubicBezTo>
                    <a:pt x="69358" y="710915"/>
                    <a:pt x="75860" y="684906"/>
                    <a:pt x="84530" y="669734"/>
                  </a:cubicBezTo>
                  <a:cubicBezTo>
                    <a:pt x="93199" y="656729"/>
                    <a:pt x="108371" y="645892"/>
                    <a:pt x="121376" y="639390"/>
                  </a:cubicBezTo>
                  <a:cubicBezTo>
                    <a:pt x="114874" y="645892"/>
                    <a:pt x="110539" y="652395"/>
                    <a:pt x="106204" y="658897"/>
                  </a:cubicBezTo>
                  <a:cubicBezTo>
                    <a:pt x="99702" y="667567"/>
                    <a:pt x="95367" y="676236"/>
                    <a:pt x="93199" y="687073"/>
                  </a:cubicBezTo>
                  <a:cubicBezTo>
                    <a:pt x="93199" y="687073"/>
                    <a:pt x="93199" y="687073"/>
                    <a:pt x="93199" y="689241"/>
                  </a:cubicBezTo>
                  <a:cubicBezTo>
                    <a:pt x="93199" y="689241"/>
                    <a:pt x="93199" y="689241"/>
                    <a:pt x="93199" y="689241"/>
                  </a:cubicBezTo>
                  <a:cubicBezTo>
                    <a:pt x="95367" y="678404"/>
                    <a:pt x="99702" y="669734"/>
                    <a:pt x="106204" y="661064"/>
                  </a:cubicBezTo>
                  <a:cubicBezTo>
                    <a:pt x="112706" y="650227"/>
                    <a:pt x="123543" y="643725"/>
                    <a:pt x="132213" y="635055"/>
                  </a:cubicBezTo>
                  <a:cubicBezTo>
                    <a:pt x="134380" y="632888"/>
                    <a:pt x="138715" y="630720"/>
                    <a:pt x="143050" y="628553"/>
                  </a:cubicBezTo>
                  <a:cubicBezTo>
                    <a:pt x="130045" y="645892"/>
                    <a:pt x="127878" y="661064"/>
                    <a:pt x="117041" y="680571"/>
                  </a:cubicBezTo>
                  <a:cubicBezTo>
                    <a:pt x="110539" y="691408"/>
                    <a:pt x="75860" y="702245"/>
                    <a:pt x="84530" y="721752"/>
                  </a:cubicBezTo>
                  <a:lnTo>
                    <a:pt x="84530" y="721752"/>
                  </a:lnTo>
                  <a:close/>
                  <a:moveTo>
                    <a:pt x="71525" y="650227"/>
                  </a:moveTo>
                  <a:lnTo>
                    <a:pt x="71525" y="650227"/>
                  </a:lnTo>
                  <a:cubicBezTo>
                    <a:pt x="86697" y="639390"/>
                    <a:pt x="82362" y="613381"/>
                    <a:pt x="73692" y="600376"/>
                  </a:cubicBezTo>
                  <a:cubicBezTo>
                    <a:pt x="67190" y="587372"/>
                    <a:pt x="52018" y="574367"/>
                    <a:pt x="39014" y="567865"/>
                  </a:cubicBezTo>
                  <a:cubicBezTo>
                    <a:pt x="45516" y="574367"/>
                    <a:pt x="49851" y="580870"/>
                    <a:pt x="54186" y="589539"/>
                  </a:cubicBezTo>
                  <a:cubicBezTo>
                    <a:pt x="58520" y="598209"/>
                    <a:pt x="62855" y="609046"/>
                    <a:pt x="65023" y="617716"/>
                  </a:cubicBezTo>
                  <a:cubicBezTo>
                    <a:pt x="65023" y="617716"/>
                    <a:pt x="65023" y="617716"/>
                    <a:pt x="65023" y="619883"/>
                  </a:cubicBezTo>
                  <a:cubicBezTo>
                    <a:pt x="65023" y="619883"/>
                    <a:pt x="65023" y="619883"/>
                    <a:pt x="65023" y="619883"/>
                  </a:cubicBezTo>
                  <a:cubicBezTo>
                    <a:pt x="65023" y="609046"/>
                    <a:pt x="58520" y="600376"/>
                    <a:pt x="54186" y="591707"/>
                  </a:cubicBezTo>
                  <a:cubicBezTo>
                    <a:pt x="47683" y="580870"/>
                    <a:pt x="39014" y="572200"/>
                    <a:pt x="28177" y="563530"/>
                  </a:cubicBezTo>
                  <a:cubicBezTo>
                    <a:pt x="26009" y="561363"/>
                    <a:pt x="21674" y="559195"/>
                    <a:pt x="19507" y="554861"/>
                  </a:cubicBezTo>
                  <a:cubicBezTo>
                    <a:pt x="32511" y="572200"/>
                    <a:pt x="32511" y="589539"/>
                    <a:pt x="41181" y="606879"/>
                  </a:cubicBezTo>
                  <a:cubicBezTo>
                    <a:pt x="49851" y="619883"/>
                    <a:pt x="84530" y="630720"/>
                    <a:pt x="71525" y="650227"/>
                  </a:cubicBezTo>
                  <a:lnTo>
                    <a:pt x="71525" y="650227"/>
                  </a:lnTo>
                  <a:close/>
                  <a:moveTo>
                    <a:pt x="88864" y="650227"/>
                  </a:moveTo>
                  <a:lnTo>
                    <a:pt x="88864" y="650227"/>
                  </a:lnTo>
                  <a:cubicBezTo>
                    <a:pt x="80195" y="630720"/>
                    <a:pt x="117041" y="624218"/>
                    <a:pt x="125711" y="611214"/>
                  </a:cubicBezTo>
                  <a:cubicBezTo>
                    <a:pt x="138715" y="596042"/>
                    <a:pt x="140883" y="578702"/>
                    <a:pt x="156055" y="563530"/>
                  </a:cubicBezTo>
                  <a:cubicBezTo>
                    <a:pt x="151720" y="565698"/>
                    <a:pt x="149552" y="567865"/>
                    <a:pt x="145217" y="570033"/>
                  </a:cubicBezTo>
                  <a:cubicBezTo>
                    <a:pt x="134380" y="576535"/>
                    <a:pt x="123543" y="583037"/>
                    <a:pt x="114874" y="593874"/>
                  </a:cubicBezTo>
                  <a:cubicBezTo>
                    <a:pt x="108371" y="602544"/>
                    <a:pt x="101869" y="611214"/>
                    <a:pt x="99702" y="619883"/>
                  </a:cubicBezTo>
                  <a:cubicBezTo>
                    <a:pt x="99702" y="619883"/>
                    <a:pt x="99702" y="619883"/>
                    <a:pt x="99702" y="619883"/>
                  </a:cubicBezTo>
                  <a:cubicBezTo>
                    <a:pt x="99702" y="619883"/>
                    <a:pt x="99702" y="619883"/>
                    <a:pt x="99702" y="619883"/>
                  </a:cubicBezTo>
                  <a:cubicBezTo>
                    <a:pt x="101869" y="609046"/>
                    <a:pt x="108371" y="600376"/>
                    <a:pt x="114874" y="593874"/>
                  </a:cubicBezTo>
                  <a:cubicBezTo>
                    <a:pt x="121376" y="587372"/>
                    <a:pt x="125711" y="580870"/>
                    <a:pt x="132213" y="576535"/>
                  </a:cubicBezTo>
                  <a:cubicBezTo>
                    <a:pt x="117041" y="583037"/>
                    <a:pt x="101869" y="591707"/>
                    <a:pt x="93199" y="604711"/>
                  </a:cubicBezTo>
                  <a:cubicBezTo>
                    <a:pt x="84530" y="613381"/>
                    <a:pt x="75860" y="639390"/>
                    <a:pt x="88864" y="650227"/>
                  </a:cubicBezTo>
                  <a:lnTo>
                    <a:pt x="88864" y="650227"/>
                  </a:lnTo>
                  <a:close/>
                  <a:moveTo>
                    <a:pt x="84530" y="578702"/>
                  </a:moveTo>
                  <a:lnTo>
                    <a:pt x="84530" y="578702"/>
                  </a:lnTo>
                  <a:cubicBezTo>
                    <a:pt x="97534" y="561363"/>
                    <a:pt x="65023" y="546191"/>
                    <a:pt x="58520" y="531019"/>
                  </a:cubicBezTo>
                  <a:cubicBezTo>
                    <a:pt x="52018" y="511512"/>
                    <a:pt x="52018" y="496340"/>
                    <a:pt x="41181" y="476833"/>
                  </a:cubicBezTo>
                  <a:cubicBezTo>
                    <a:pt x="43348" y="479001"/>
                    <a:pt x="47683" y="483336"/>
                    <a:pt x="49851" y="485503"/>
                  </a:cubicBezTo>
                  <a:cubicBezTo>
                    <a:pt x="58520" y="494173"/>
                    <a:pt x="65023" y="505010"/>
                    <a:pt x="71525" y="515847"/>
                  </a:cubicBezTo>
                  <a:cubicBezTo>
                    <a:pt x="75860" y="524517"/>
                    <a:pt x="80195" y="535354"/>
                    <a:pt x="80195" y="546191"/>
                  </a:cubicBezTo>
                  <a:cubicBezTo>
                    <a:pt x="80195" y="546191"/>
                    <a:pt x="80195" y="546191"/>
                    <a:pt x="80195" y="546191"/>
                  </a:cubicBezTo>
                  <a:cubicBezTo>
                    <a:pt x="80195" y="546191"/>
                    <a:pt x="80195" y="546191"/>
                    <a:pt x="80195" y="544023"/>
                  </a:cubicBezTo>
                  <a:cubicBezTo>
                    <a:pt x="80195" y="533186"/>
                    <a:pt x="78027" y="522349"/>
                    <a:pt x="73692" y="513680"/>
                  </a:cubicBezTo>
                  <a:cubicBezTo>
                    <a:pt x="69358" y="505010"/>
                    <a:pt x="65023" y="498508"/>
                    <a:pt x="60688" y="492005"/>
                  </a:cubicBezTo>
                  <a:cubicBezTo>
                    <a:pt x="73692" y="500675"/>
                    <a:pt x="86697" y="513680"/>
                    <a:pt x="91032" y="528852"/>
                  </a:cubicBezTo>
                  <a:cubicBezTo>
                    <a:pt x="97534" y="544023"/>
                    <a:pt x="99702" y="570033"/>
                    <a:pt x="84530" y="578702"/>
                  </a:cubicBezTo>
                  <a:lnTo>
                    <a:pt x="84530" y="578702"/>
                  </a:lnTo>
                  <a:close/>
                  <a:moveTo>
                    <a:pt x="99702" y="583037"/>
                  </a:moveTo>
                  <a:lnTo>
                    <a:pt x="99702" y="583037"/>
                  </a:lnTo>
                  <a:cubicBezTo>
                    <a:pt x="86697" y="570033"/>
                    <a:pt x="99702" y="544023"/>
                    <a:pt x="110539" y="533186"/>
                  </a:cubicBezTo>
                  <a:cubicBezTo>
                    <a:pt x="121376" y="522349"/>
                    <a:pt x="138715" y="513680"/>
                    <a:pt x="153887" y="509345"/>
                  </a:cubicBezTo>
                  <a:cubicBezTo>
                    <a:pt x="147385" y="513680"/>
                    <a:pt x="140883" y="520182"/>
                    <a:pt x="134380" y="526684"/>
                  </a:cubicBezTo>
                  <a:cubicBezTo>
                    <a:pt x="127878" y="533186"/>
                    <a:pt x="119208" y="541856"/>
                    <a:pt x="117041" y="552693"/>
                  </a:cubicBezTo>
                  <a:cubicBezTo>
                    <a:pt x="117041" y="552693"/>
                    <a:pt x="117041" y="552693"/>
                    <a:pt x="117041" y="552693"/>
                  </a:cubicBezTo>
                  <a:cubicBezTo>
                    <a:pt x="117041" y="552693"/>
                    <a:pt x="117041" y="552693"/>
                    <a:pt x="117041" y="552693"/>
                  </a:cubicBezTo>
                  <a:cubicBezTo>
                    <a:pt x="121376" y="541856"/>
                    <a:pt x="127878" y="535354"/>
                    <a:pt x="136548" y="526684"/>
                  </a:cubicBezTo>
                  <a:cubicBezTo>
                    <a:pt x="145217" y="518014"/>
                    <a:pt x="156055" y="511512"/>
                    <a:pt x="169059" y="507177"/>
                  </a:cubicBezTo>
                  <a:cubicBezTo>
                    <a:pt x="173394" y="505010"/>
                    <a:pt x="175561" y="502842"/>
                    <a:pt x="179896" y="502842"/>
                  </a:cubicBezTo>
                  <a:cubicBezTo>
                    <a:pt x="162557" y="515847"/>
                    <a:pt x="158222" y="533186"/>
                    <a:pt x="143050" y="548358"/>
                  </a:cubicBezTo>
                  <a:cubicBezTo>
                    <a:pt x="130045" y="559195"/>
                    <a:pt x="95367" y="561363"/>
                    <a:pt x="99702" y="583037"/>
                  </a:cubicBezTo>
                  <a:lnTo>
                    <a:pt x="99702" y="583037"/>
                  </a:lnTo>
                  <a:close/>
                  <a:moveTo>
                    <a:pt x="101869" y="509345"/>
                  </a:moveTo>
                  <a:lnTo>
                    <a:pt x="101869" y="509345"/>
                  </a:lnTo>
                  <a:cubicBezTo>
                    <a:pt x="119208" y="502842"/>
                    <a:pt x="119208" y="474666"/>
                    <a:pt x="114874" y="459494"/>
                  </a:cubicBezTo>
                  <a:cubicBezTo>
                    <a:pt x="110539" y="444322"/>
                    <a:pt x="99702" y="429150"/>
                    <a:pt x="88864" y="420480"/>
                  </a:cubicBezTo>
                  <a:cubicBezTo>
                    <a:pt x="93199" y="429150"/>
                    <a:pt x="95367" y="435652"/>
                    <a:pt x="99702" y="444322"/>
                  </a:cubicBezTo>
                  <a:cubicBezTo>
                    <a:pt x="104036" y="452992"/>
                    <a:pt x="106204" y="463829"/>
                    <a:pt x="104036" y="474666"/>
                  </a:cubicBezTo>
                  <a:cubicBezTo>
                    <a:pt x="104036" y="474666"/>
                    <a:pt x="104036" y="474666"/>
                    <a:pt x="104036" y="476833"/>
                  </a:cubicBezTo>
                  <a:cubicBezTo>
                    <a:pt x="104036" y="476833"/>
                    <a:pt x="104036" y="476833"/>
                    <a:pt x="104036" y="476833"/>
                  </a:cubicBezTo>
                  <a:cubicBezTo>
                    <a:pt x="106204" y="465996"/>
                    <a:pt x="101869" y="455159"/>
                    <a:pt x="99702" y="446489"/>
                  </a:cubicBezTo>
                  <a:cubicBezTo>
                    <a:pt x="95367" y="435652"/>
                    <a:pt x="88864" y="424815"/>
                    <a:pt x="80195" y="413978"/>
                  </a:cubicBezTo>
                  <a:cubicBezTo>
                    <a:pt x="78027" y="409643"/>
                    <a:pt x="75860" y="407476"/>
                    <a:pt x="73692" y="405308"/>
                  </a:cubicBezTo>
                  <a:cubicBezTo>
                    <a:pt x="82362" y="424815"/>
                    <a:pt x="80195" y="442155"/>
                    <a:pt x="84530" y="461661"/>
                  </a:cubicBezTo>
                  <a:cubicBezTo>
                    <a:pt x="86697" y="474666"/>
                    <a:pt x="117041" y="494173"/>
                    <a:pt x="101869" y="509345"/>
                  </a:cubicBezTo>
                  <a:lnTo>
                    <a:pt x="101869" y="509345"/>
                  </a:lnTo>
                  <a:close/>
                  <a:moveTo>
                    <a:pt x="119208" y="513680"/>
                  </a:moveTo>
                  <a:lnTo>
                    <a:pt x="119208" y="513680"/>
                  </a:lnTo>
                  <a:cubicBezTo>
                    <a:pt x="117041" y="492005"/>
                    <a:pt x="151720" y="494173"/>
                    <a:pt x="162557" y="483336"/>
                  </a:cubicBezTo>
                  <a:cubicBezTo>
                    <a:pt x="177729" y="470331"/>
                    <a:pt x="184231" y="455159"/>
                    <a:pt x="203738" y="442155"/>
                  </a:cubicBezTo>
                  <a:cubicBezTo>
                    <a:pt x="199403" y="444322"/>
                    <a:pt x="195068" y="444322"/>
                    <a:pt x="192901" y="446489"/>
                  </a:cubicBezTo>
                  <a:cubicBezTo>
                    <a:pt x="182064" y="450824"/>
                    <a:pt x="169059" y="455159"/>
                    <a:pt x="160389" y="463829"/>
                  </a:cubicBezTo>
                  <a:cubicBezTo>
                    <a:pt x="151720" y="470331"/>
                    <a:pt x="143050" y="476833"/>
                    <a:pt x="138715" y="487670"/>
                  </a:cubicBezTo>
                  <a:cubicBezTo>
                    <a:pt x="138715" y="487670"/>
                    <a:pt x="138715" y="487670"/>
                    <a:pt x="138715" y="487670"/>
                  </a:cubicBezTo>
                  <a:cubicBezTo>
                    <a:pt x="138715" y="487670"/>
                    <a:pt x="138715" y="487670"/>
                    <a:pt x="138715" y="487670"/>
                  </a:cubicBezTo>
                  <a:cubicBezTo>
                    <a:pt x="143050" y="479001"/>
                    <a:pt x="151720" y="470331"/>
                    <a:pt x="158222" y="463829"/>
                  </a:cubicBezTo>
                  <a:cubicBezTo>
                    <a:pt x="164724" y="459494"/>
                    <a:pt x="171227" y="452992"/>
                    <a:pt x="179896" y="450824"/>
                  </a:cubicBezTo>
                  <a:cubicBezTo>
                    <a:pt x="164724" y="452992"/>
                    <a:pt x="147385" y="459494"/>
                    <a:pt x="134380" y="468164"/>
                  </a:cubicBezTo>
                  <a:cubicBezTo>
                    <a:pt x="121376" y="476833"/>
                    <a:pt x="108371" y="498508"/>
                    <a:pt x="119208" y="513680"/>
                  </a:cubicBezTo>
                  <a:lnTo>
                    <a:pt x="119208" y="513680"/>
                  </a:lnTo>
                  <a:close/>
                  <a:moveTo>
                    <a:pt x="127878" y="442155"/>
                  </a:moveTo>
                  <a:lnTo>
                    <a:pt x="127878" y="442155"/>
                  </a:lnTo>
                  <a:cubicBezTo>
                    <a:pt x="145217" y="426983"/>
                    <a:pt x="117041" y="405308"/>
                    <a:pt x="112706" y="390136"/>
                  </a:cubicBezTo>
                  <a:cubicBezTo>
                    <a:pt x="108371" y="370630"/>
                    <a:pt x="112706" y="353290"/>
                    <a:pt x="108371" y="333783"/>
                  </a:cubicBezTo>
                  <a:cubicBezTo>
                    <a:pt x="110539" y="338118"/>
                    <a:pt x="112706" y="340286"/>
                    <a:pt x="114874" y="344620"/>
                  </a:cubicBezTo>
                  <a:cubicBezTo>
                    <a:pt x="121376" y="355458"/>
                    <a:pt x="127878" y="366295"/>
                    <a:pt x="130045" y="379299"/>
                  </a:cubicBezTo>
                  <a:cubicBezTo>
                    <a:pt x="132213" y="390136"/>
                    <a:pt x="134380" y="400973"/>
                    <a:pt x="132213" y="409643"/>
                  </a:cubicBezTo>
                  <a:cubicBezTo>
                    <a:pt x="132213" y="409643"/>
                    <a:pt x="132213" y="409643"/>
                    <a:pt x="132213" y="409643"/>
                  </a:cubicBezTo>
                  <a:cubicBezTo>
                    <a:pt x="132213" y="409643"/>
                    <a:pt x="132213" y="409643"/>
                    <a:pt x="132213" y="409643"/>
                  </a:cubicBezTo>
                  <a:cubicBezTo>
                    <a:pt x="134380" y="398806"/>
                    <a:pt x="134380" y="387969"/>
                    <a:pt x="132213" y="379299"/>
                  </a:cubicBezTo>
                  <a:cubicBezTo>
                    <a:pt x="130045" y="370630"/>
                    <a:pt x="127878" y="361960"/>
                    <a:pt x="123543" y="355458"/>
                  </a:cubicBezTo>
                  <a:cubicBezTo>
                    <a:pt x="134380" y="366295"/>
                    <a:pt x="143050" y="383634"/>
                    <a:pt x="145217" y="398806"/>
                  </a:cubicBezTo>
                  <a:cubicBezTo>
                    <a:pt x="149552" y="409643"/>
                    <a:pt x="145217" y="437820"/>
                    <a:pt x="127878" y="442155"/>
                  </a:cubicBezTo>
                  <a:lnTo>
                    <a:pt x="127878" y="442155"/>
                  </a:lnTo>
                  <a:close/>
                  <a:moveTo>
                    <a:pt x="143050" y="448657"/>
                  </a:moveTo>
                  <a:lnTo>
                    <a:pt x="143050" y="448657"/>
                  </a:lnTo>
                  <a:cubicBezTo>
                    <a:pt x="134380" y="433485"/>
                    <a:pt x="151720" y="411811"/>
                    <a:pt x="164724" y="403141"/>
                  </a:cubicBezTo>
                  <a:cubicBezTo>
                    <a:pt x="177729" y="394471"/>
                    <a:pt x="195068" y="390136"/>
                    <a:pt x="210240" y="390136"/>
                  </a:cubicBezTo>
                  <a:cubicBezTo>
                    <a:pt x="201570" y="394471"/>
                    <a:pt x="195068" y="396639"/>
                    <a:pt x="186399" y="400973"/>
                  </a:cubicBezTo>
                  <a:cubicBezTo>
                    <a:pt x="177729" y="405308"/>
                    <a:pt x="169059" y="413978"/>
                    <a:pt x="164724" y="422648"/>
                  </a:cubicBezTo>
                  <a:cubicBezTo>
                    <a:pt x="164724" y="422648"/>
                    <a:pt x="164724" y="422648"/>
                    <a:pt x="164724" y="422648"/>
                  </a:cubicBezTo>
                  <a:cubicBezTo>
                    <a:pt x="164724" y="422648"/>
                    <a:pt x="164724" y="422648"/>
                    <a:pt x="164724" y="422648"/>
                  </a:cubicBezTo>
                  <a:cubicBezTo>
                    <a:pt x="171227" y="413978"/>
                    <a:pt x="179896" y="407476"/>
                    <a:pt x="188566" y="403141"/>
                  </a:cubicBezTo>
                  <a:cubicBezTo>
                    <a:pt x="199403" y="396639"/>
                    <a:pt x="212408" y="392304"/>
                    <a:pt x="223245" y="390136"/>
                  </a:cubicBezTo>
                  <a:cubicBezTo>
                    <a:pt x="227580" y="390136"/>
                    <a:pt x="231914" y="387969"/>
                    <a:pt x="234082" y="387969"/>
                  </a:cubicBezTo>
                  <a:cubicBezTo>
                    <a:pt x="214575" y="398806"/>
                    <a:pt x="205905" y="411811"/>
                    <a:pt x="188566" y="424815"/>
                  </a:cubicBezTo>
                  <a:cubicBezTo>
                    <a:pt x="177729" y="431317"/>
                    <a:pt x="143050" y="426983"/>
                    <a:pt x="143050" y="448657"/>
                  </a:cubicBezTo>
                  <a:lnTo>
                    <a:pt x="143050" y="448657"/>
                  </a:lnTo>
                  <a:close/>
                  <a:moveTo>
                    <a:pt x="160389" y="379299"/>
                  </a:moveTo>
                  <a:lnTo>
                    <a:pt x="160389" y="379299"/>
                  </a:lnTo>
                  <a:cubicBezTo>
                    <a:pt x="177729" y="366295"/>
                    <a:pt x="151720" y="342453"/>
                    <a:pt x="151720" y="325114"/>
                  </a:cubicBezTo>
                  <a:cubicBezTo>
                    <a:pt x="149552" y="305607"/>
                    <a:pt x="156055" y="288267"/>
                    <a:pt x="151720" y="268761"/>
                  </a:cubicBezTo>
                  <a:cubicBezTo>
                    <a:pt x="153887" y="273095"/>
                    <a:pt x="156055" y="275263"/>
                    <a:pt x="156055" y="279598"/>
                  </a:cubicBezTo>
                  <a:cubicBezTo>
                    <a:pt x="160389" y="290435"/>
                    <a:pt x="164724" y="303439"/>
                    <a:pt x="166892" y="314276"/>
                  </a:cubicBezTo>
                  <a:cubicBezTo>
                    <a:pt x="169059" y="325114"/>
                    <a:pt x="169059" y="335951"/>
                    <a:pt x="164724" y="344620"/>
                  </a:cubicBezTo>
                  <a:cubicBezTo>
                    <a:pt x="164724" y="344620"/>
                    <a:pt x="164724" y="344620"/>
                    <a:pt x="164724" y="344620"/>
                  </a:cubicBezTo>
                  <a:cubicBezTo>
                    <a:pt x="164724" y="344620"/>
                    <a:pt x="164724" y="344620"/>
                    <a:pt x="164724" y="344620"/>
                  </a:cubicBezTo>
                  <a:cubicBezTo>
                    <a:pt x="169059" y="335951"/>
                    <a:pt x="169059" y="325114"/>
                    <a:pt x="166892" y="314276"/>
                  </a:cubicBezTo>
                  <a:cubicBezTo>
                    <a:pt x="166892" y="305607"/>
                    <a:pt x="164724" y="296937"/>
                    <a:pt x="162557" y="288267"/>
                  </a:cubicBezTo>
                  <a:cubicBezTo>
                    <a:pt x="171227" y="301272"/>
                    <a:pt x="179896" y="318611"/>
                    <a:pt x="179896" y="333783"/>
                  </a:cubicBezTo>
                  <a:cubicBezTo>
                    <a:pt x="184231" y="348955"/>
                    <a:pt x="177729" y="374964"/>
                    <a:pt x="160389" y="379299"/>
                  </a:cubicBezTo>
                  <a:lnTo>
                    <a:pt x="160389" y="379299"/>
                  </a:lnTo>
                  <a:close/>
                  <a:moveTo>
                    <a:pt x="175561" y="385801"/>
                  </a:moveTo>
                  <a:lnTo>
                    <a:pt x="175561" y="385801"/>
                  </a:lnTo>
                  <a:cubicBezTo>
                    <a:pt x="177729" y="364127"/>
                    <a:pt x="210240" y="372797"/>
                    <a:pt x="225412" y="364127"/>
                  </a:cubicBezTo>
                  <a:cubicBezTo>
                    <a:pt x="242752" y="353290"/>
                    <a:pt x="253589" y="340286"/>
                    <a:pt x="273096" y="333783"/>
                  </a:cubicBezTo>
                  <a:cubicBezTo>
                    <a:pt x="268761" y="333783"/>
                    <a:pt x="264426" y="333783"/>
                    <a:pt x="260091" y="335951"/>
                  </a:cubicBezTo>
                  <a:cubicBezTo>
                    <a:pt x="247086" y="338118"/>
                    <a:pt x="236249" y="340286"/>
                    <a:pt x="223245" y="344620"/>
                  </a:cubicBezTo>
                  <a:cubicBezTo>
                    <a:pt x="214575" y="348955"/>
                    <a:pt x="203738" y="353290"/>
                    <a:pt x="197236" y="361960"/>
                  </a:cubicBezTo>
                  <a:cubicBezTo>
                    <a:pt x="197236" y="361960"/>
                    <a:pt x="197236" y="361960"/>
                    <a:pt x="197236" y="361960"/>
                  </a:cubicBezTo>
                  <a:cubicBezTo>
                    <a:pt x="197236" y="361960"/>
                    <a:pt x="197236" y="361960"/>
                    <a:pt x="197236" y="361960"/>
                  </a:cubicBezTo>
                  <a:cubicBezTo>
                    <a:pt x="203738" y="353290"/>
                    <a:pt x="212408" y="348955"/>
                    <a:pt x="221077" y="342453"/>
                  </a:cubicBezTo>
                  <a:cubicBezTo>
                    <a:pt x="229747" y="338118"/>
                    <a:pt x="236249" y="335951"/>
                    <a:pt x="244919" y="333783"/>
                  </a:cubicBezTo>
                  <a:cubicBezTo>
                    <a:pt x="229747" y="333783"/>
                    <a:pt x="210240" y="335951"/>
                    <a:pt x="197236" y="342453"/>
                  </a:cubicBezTo>
                  <a:cubicBezTo>
                    <a:pt x="186399" y="351123"/>
                    <a:pt x="166892" y="370630"/>
                    <a:pt x="175561" y="385801"/>
                  </a:cubicBezTo>
                  <a:lnTo>
                    <a:pt x="175561" y="385801"/>
                  </a:lnTo>
                  <a:close/>
                  <a:moveTo>
                    <a:pt x="199403" y="318611"/>
                  </a:moveTo>
                  <a:lnTo>
                    <a:pt x="199403" y="318611"/>
                  </a:lnTo>
                  <a:cubicBezTo>
                    <a:pt x="218910" y="307774"/>
                    <a:pt x="195068" y="281765"/>
                    <a:pt x="195068" y="264426"/>
                  </a:cubicBezTo>
                  <a:cubicBezTo>
                    <a:pt x="195068" y="244919"/>
                    <a:pt x="203738" y="229747"/>
                    <a:pt x="201570" y="208073"/>
                  </a:cubicBezTo>
                  <a:cubicBezTo>
                    <a:pt x="203738" y="212408"/>
                    <a:pt x="203738" y="214575"/>
                    <a:pt x="205905" y="218910"/>
                  </a:cubicBezTo>
                  <a:cubicBezTo>
                    <a:pt x="210240" y="229747"/>
                    <a:pt x="212408" y="242752"/>
                    <a:pt x="214575" y="255756"/>
                  </a:cubicBezTo>
                  <a:cubicBezTo>
                    <a:pt x="214575" y="266593"/>
                    <a:pt x="214575" y="277430"/>
                    <a:pt x="210240" y="286100"/>
                  </a:cubicBezTo>
                  <a:cubicBezTo>
                    <a:pt x="210240" y="286100"/>
                    <a:pt x="210240" y="286100"/>
                    <a:pt x="210240" y="286100"/>
                  </a:cubicBezTo>
                  <a:cubicBezTo>
                    <a:pt x="210240" y="286100"/>
                    <a:pt x="210240" y="286100"/>
                    <a:pt x="210240" y="286100"/>
                  </a:cubicBezTo>
                  <a:cubicBezTo>
                    <a:pt x="214575" y="277430"/>
                    <a:pt x="216742" y="266593"/>
                    <a:pt x="216742" y="255756"/>
                  </a:cubicBezTo>
                  <a:cubicBezTo>
                    <a:pt x="216742" y="247086"/>
                    <a:pt x="216742" y="238417"/>
                    <a:pt x="214575" y="229747"/>
                  </a:cubicBezTo>
                  <a:cubicBezTo>
                    <a:pt x="221077" y="242752"/>
                    <a:pt x="227580" y="260091"/>
                    <a:pt x="227580" y="275263"/>
                  </a:cubicBezTo>
                  <a:cubicBezTo>
                    <a:pt x="227580" y="292602"/>
                    <a:pt x="218910" y="318611"/>
                    <a:pt x="199403" y="318611"/>
                  </a:cubicBezTo>
                  <a:lnTo>
                    <a:pt x="199403" y="318611"/>
                  </a:lnTo>
                  <a:close/>
                  <a:moveTo>
                    <a:pt x="212408" y="327281"/>
                  </a:moveTo>
                  <a:lnTo>
                    <a:pt x="212408" y="327281"/>
                  </a:lnTo>
                  <a:cubicBezTo>
                    <a:pt x="216742" y="305607"/>
                    <a:pt x="249254" y="318611"/>
                    <a:pt x="264426" y="312109"/>
                  </a:cubicBezTo>
                  <a:cubicBezTo>
                    <a:pt x="283933" y="303439"/>
                    <a:pt x="294770" y="292602"/>
                    <a:pt x="316444" y="286100"/>
                  </a:cubicBezTo>
                  <a:cubicBezTo>
                    <a:pt x="312109" y="286100"/>
                    <a:pt x="307774" y="286100"/>
                    <a:pt x="303439" y="286100"/>
                  </a:cubicBezTo>
                  <a:cubicBezTo>
                    <a:pt x="290435" y="286100"/>
                    <a:pt x="279598" y="288267"/>
                    <a:pt x="266593" y="290435"/>
                  </a:cubicBezTo>
                  <a:cubicBezTo>
                    <a:pt x="255756" y="292602"/>
                    <a:pt x="247086" y="296937"/>
                    <a:pt x="238417" y="305607"/>
                  </a:cubicBezTo>
                  <a:cubicBezTo>
                    <a:pt x="238417" y="305607"/>
                    <a:pt x="238417" y="305607"/>
                    <a:pt x="238417" y="305607"/>
                  </a:cubicBezTo>
                  <a:cubicBezTo>
                    <a:pt x="238417" y="305607"/>
                    <a:pt x="238417" y="305607"/>
                    <a:pt x="238417" y="305607"/>
                  </a:cubicBezTo>
                  <a:cubicBezTo>
                    <a:pt x="244919" y="296937"/>
                    <a:pt x="255756" y="292602"/>
                    <a:pt x="264426" y="290435"/>
                  </a:cubicBezTo>
                  <a:cubicBezTo>
                    <a:pt x="273096" y="288267"/>
                    <a:pt x="281765" y="286100"/>
                    <a:pt x="288268" y="283933"/>
                  </a:cubicBezTo>
                  <a:cubicBezTo>
                    <a:pt x="273096" y="281765"/>
                    <a:pt x="253589" y="281765"/>
                    <a:pt x="240584" y="288267"/>
                  </a:cubicBezTo>
                  <a:cubicBezTo>
                    <a:pt x="229747" y="292602"/>
                    <a:pt x="208073" y="309942"/>
                    <a:pt x="212408" y="327281"/>
                  </a:cubicBezTo>
                  <a:lnTo>
                    <a:pt x="212408" y="327281"/>
                  </a:lnTo>
                  <a:close/>
                  <a:moveTo>
                    <a:pt x="244919" y="262258"/>
                  </a:moveTo>
                  <a:lnTo>
                    <a:pt x="244919" y="262258"/>
                  </a:lnTo>
                  <a:cubicBezTo>
                    <a:pt x="264426" y="253589"/>
                    <a:pt x="244919" y="223245"/>
                    <a:pt x="247086" y="208073"/>
                  </a:cubicBezTo>
                  <a:cubicBezTo>
                    <a:pt x="249254" y="188566"/>
                    <a:pt x="257924" y="173394"/>
                    <a:pt x="260091" y="151720"/>
                  </a:cubicBezTo>
                  <a:cubicBezTo>
                    <a:pt x="262258" y="156055"/>
                    <a:pt x="262258" y="160389"/>
                    <a:pt x="262258" y="162557"/>
                  </a:cubicBezTo>
                  <a:cubicBezTo>
                    <a:pt x="264426" y="175561"/>
                    <a:pt x="266593" y="186398"/>
                    <a:pt x="266593" y="199403"/>
                  </a:cubicBezTo>
                  <a:cubicBezTo>
                    <a:pt x="266593" y="210240"/>
                    <a:pt x="264426" y="221077"/>
                    <a:pt x="257924" y="229747"/>
                  </a:cubicBezTo>
                  <a:cubicBezTo>
                    <a:pt x="257924" y="229747"/>
                    <a:pt x="257924" y="229747"/>
                    <a:pt x="257924" y="229747"/>
                  </a:cubicBezTo>
                  <a:cubicBezTo>
                    <a:pt x="257924" y="229747"/>
                    <a:pt x="257924" y="229747"/>
                    <a:pt x="257924" y="229747"/>
                  </a:cubicBezTo>
                  <a:cubicBezTo>
                    <a:pt x="264426" y="221077"/>
                    <a:pt x="266593" y="210240"/>
                    <a:pt x="266593" y="199403"/>
                  </a:cubicBezTo>
                  <a:cubicBezTo>
                    <a:pt x="266593" y="190733"/>
                    <a:pt x="266593" y="182064"/>
                    <a:pt x="266593" y="173394"/>
                  </a:cubicBezTo>
                  <a:cubicBezTo>
                    <a:pt x="273096" y="188566"/>
                    <a:pt x="277430" y="205905"/>
                    <a:pt x="275263" y="221077"/>
                  </a:cubicBezTo>
                  <a:cubicBezTo>
                    <a:pt x="275263" y="238417"/>
                    <a:pt x="262258" y="264426"/>
                    <a:pt x="244919" y="262258"/>
                  </a:cubicBezTo>
                  <a:lnTo>
                    <a:pt x="244919" y="262258"/>
                  </a:lnTo>
                  <a:close/>
                  <a:moveTo>
                    <a:pt x="257924" y="273095"/>
                  </a:moveTo>
                  <a:lnTo>
                    <a:pt x="257924" y="273095"/>
                  </a:lnTo>
                  <a:cubicBezTo>
                    <a:pt x="264426" y="251421"/>
                    <a:pt x="294770" y="266593"/>
                    <a:pt x="312109" y="262258"/>
                  </a:cubicBezTo>
                  <a:cubicBezTo>
                    <a:pt x="331616" y="255756"/>
                    <a:pt x="344621" y="244919"/>
                    <a:pt x="366295" y="242752"/>
                  </a:cubicBezTo>
                  <a:cubicBezTo>
                    <a:pt x="361960" y="242752"/>
                    <a:pt x="357625" y="242752"/>
                    <a:pt x="353290" y="240584"/>
                  </a:cubicBezTo>
                  <a:cubicBezTo>
                    <a:pt x="340286" y="240584"/>
                    <a:pt x="329449" y="240584"/>
                    <a:pt x="316444" y="242752"/>
                  </a:cubicBezTo>
                  <a:cubicBezTo>
                    <a:pt x="305607" y="244919"/>
                    <a:pt x="294770" y="247086"/>
                    <a:pt x="288268" y="255756"/>
                  </a:cubicBezTo>
                  <a:cubicBezTo>
                    <a:pt x="288268" y="255756"/>
                    <a:pt x="288268" y="255756"/>
                    <a:pt x="288268" y="255756"/>
                  </a:cubicBezTo>
                  <a:cubicBezTo>
                    <a:pt x="288268" y="255756"/>
                    <a:pt x="288268" y="255756"/>
                    <a:pt x="288268" y="255756"/>
                  </a:cubicBezTo>
                  <a:cubicBezTo>
                    <a:pt x="296937" y="249254"/>
                    <a:pt x="305607" y="244919"/>
                    <a:pt x="316444" y="242752"/>
                  </a:cubicBezTo>
                  <a:cubicBezTo>
                    <a:pt x="325114" y="240584"/>
                    <a:pt x="333783" y="238417"/>
                    <a:pt x="342453" y="238417"/>
                  </a:cubicBezTo>
                  <a:cubicBezTo>
                    <a:pt x="327281" y="234082"/>
                    <a:pt x="309942" y="231914"/>
                    <a:pt x="294770" y="236249"/>
                  </a:cubicBezTo>
                  <a:cubicBezTo>
                    <a:pt x="277430" y="240584"/>
                    <a:pt x="253589" y="255756"/>
                    <a:pt x="257924" y="273095"/>
                  </a:cubicBezTo>
                  <a:lnTo>
                    <a:pt x="257924" y="273095"/>
                  </a:lnTo>
                  <a:close/>
                  <a:moveTo>
                    <a:pt x="294770" y="212408"/>
                  </a:moveTo>
                  <a:lnTo>
                    <a:pt x="294770" y="212408"/>
                  </a:lnTo>
                  <a:cubicBezTo>
                    <a:pt x="316444" y="205905"/>
                    <a:pt x="299105" y="175561"/>
                    <a:pt x="303439" y="158222"/>
                  </a:cubicBezTo>
                  <a:cubicBezTo>
                    <a:pt x="307774" y="138715"/>
                    <a:pt x="318611" y="125711"/>
                    <a:pt x="320779" y="104036"/>
                  </a:cubicBezTo>
                  <a:cubicBezTo>
                    <a:pt x="320779" y="108371"/>
                    <a:pt x="322946" y="112706"/>
                    <a:pt x="322946" y="117041"/>
                  </a:cubicBezTo>
                  <a:cubicBezTo>
                    <a:pt x="325114" y="130045"/>
                    <a:pt x="325114" y="140883"/>
                    <a:pt x="322946" y="153887"/>
                  </a:cubicBezTo>
                  <a:cubicBezTo>
                    <a:pt x="320779" y="164724"/>
                    <a:pt x="318611" y="175561"/>
                    <a:pt x="312109" y="184231"/>
                  </a:cubicBezTo>
                  <a:cubicBezTo>
                    <a:pt x="312109" y="184231"/>
                    <a:pt x="312109" y="184231"/>
                    <a:pt x="312109" y="184231"/>
                  </a:cubicBezTo>
                  <a:cubicBezTo>
                    <a:pt x="312109" y="184231"/>
                    <a:pt x="312109" y="184231"/>
                    <a:pt x="312109" y="184231"/>
                  </a:cubicBezTo>
                  <a:cubicBezTo>
                    <a:pt x="318611" y="175561"/>
                    <a:pt x="322946" y="166892"/>
                    <a:pt x="322946" y="156055"/>
                  </a:cubicBezTo>
                  <a:cubicBezTo>
                    <a:pt x="325114" y="147385"/>
                    <a:pt x="325114" y="138715"/>
                    <a:pt x="325114" y="130045"/>
                  </a:cubicBezTo>
                  <a:cubicBezTo>
                    <a:pt x="329449" y="145217"/>
                    <a:pt x="331616" y="162557"/>
                    <a:pt x="329449" y="177729"/>
                  </a:cubicBezTo>
                  <a:cubicBezTo>
                    <a:pt x="327281" y="190733"/>
                    <a:pt x="314277" y="214575"/>
                    <a:pt x="294770" y="212408"/>
                  </a:cubicBezTo>
                  <a:lnTo>
                    <a:pt x="294770" y="212408"/>
                  </a:lnTo>
                  <a:close/>
                  <a:moveTo>
                    <a:pt x="307774" y="223245"/>
                  </a:moveTo>
                  <a:lnTo>
                    <a:pt x="307774" y="223245"/>
                  </a:lnTo>
                  <a:cubicBezTo>
                    <a:pt x="316444" y="203738"/>
                    <a:pt x="346788" y="221077"/>
                    <a:pt x="361960" y="218910"/>
                  </a:cubicBezTo>
                  <a:cubicBezTo>
                    <a:pt x="381467" y="214575"/>
                    <a:pt x="394471" y="205905"/>
                    <a:pt x="416146" y="203738"/>
                  </a:cubicBezTo>
                  <a:cubicBezTo>
                    <a:pt x="411811" y="203738"/>
                    <a:pt x="407476" y="201570"/>
                    <a:pt x="405308" y="201570"/>
                  </a:cubicBezTo>
                  <a:cubicBezTo>
                    <a:pt x="392304" y="199403"/>
                    <a:pt x="379299" y="199403"/>
                    <a:pt x="366295" y="199403"/>
                  </a:cubicBezTo>
                  <a:cubicBezTo>
                    <a:pt x="355458" y="199403"/>
                    <a:pt x="344621" y="201570"/>
                    <a:pt x="335951" y="208073"/>
                  </a:cubicBezTo>
                  <a:cubicBezTo>
                    <a:pt x="335951" y="208073"/>
                    <a:pt x="335951" y="208073"/>
                    <a:pt x="335951" y="208073"/>
                  </a:cubicBezTo>
                  <a:cubicBezTo>
                    <a:pt x="335951" y="208073"/>
                    <a:pt x="335951" y="208073"/>
                    <a:pt x="335951" y="208073"/>
                  </a:cubicBezTo>
                  <a:cubicBezTo>
                    <a:pt x="344621" y="201570"/>
                    <a:pt x="355458" y="199403"/>
                    <a:pt x="364127" y="197236"/>
                  </a:cubicBezTo>
                  <a:cubicBezTo>
                    <a:pt x="372797" y="195068"/>
                    <a:pt x="381467" y="195068"/>
                    <a:pt x="390136" y="195068"/>
                  </a:cubicBezTo>
                  <a:cubicBezTo>
                    <a:pt x="374965" y="188566"/>
                    <a:pt x="357625" y="186398"/>
                    <a:pt x="342453" y="188566"/>
                  </a:cubicBezTo>
                  <a:cubicBezTo>
                    <a:pt x="329449" y="192901"/>
                    <a:pt x="305607" y="205905"/>
                    <a:pt x="307774" y="223245"/>
                  </a:cubicBezTo>
                  <a:lnTo>
                    <a:pt x="307774" y="223245"/>
                  </a:lnTo>
                  <a:close/>
                  <a:moveTo>
                    <a:pt x="351123" y="166892"/>
                  </a:moveTo>
                  <a:lnTo>
                    <a:pt x="351123" y="166892"/>
                  </a:lnTo>
                  <a:cubicBezTo>
                    <a:pt x="372797" y="162557"/>
                    <a:pt x="359793" y="130045"/>
                    <a:pt x="364127" y="114873"/>
                  </a:cubicBezTo>
                  <a:cubicBezTo>
                    <a:pt x="370630" y="95367"/>
                    <a:pt x="383634" y="84530"/>
                    <a:pt x="387969" y="62855"/>
                  </a:cubicBezTo>
                  <a:cubicBezTo>
                    <a:pt x="387969" y="67190"/>
                    <a:pt x="387969" y="71525"/>
                    <a:pt x="387969" y="75860"/>
                  </a:cubicBezTo>
                  <a:cubicBezTo>
                    <a:pt x="387969" y="88864"/>
                    <a:pt x="387969" y="99702"/>
                    <a:pt x="383634" y="112706"/>
                  </a:cubicBezTo>
                  <a:cubicBezTo>
                    <a:pt x="381467" y="123543"/>
                    <a:pt x="377132" y="132213"/>
                    <a:pt x="370630" y="140883"/>
                  </a:cubicBezTo>
                  <a:cubicBezTo>
                    <a:pt x="370630" y="140883"/>
                    <a:pt x="370630" y="140883"/>
                    <a:pt x="370630" y="140883"/>
                  </a:cubicBezTo>
                  <a:cubicBezTo>
                    <a:pt x="370630" y="140883"/>
                    <a:pt x="370630" y="140883"/>
                    <a:pt x="370630" y="140883"/>
                  </a:cubicBezTo>
                  <a:cubicBezTo>
                    <a:pt x="377132" y="134380"/>
                    <a:pt x="381467" y="123543"/>
                    <a:pt x="385802" y="114873"/>
                  </a:cubicBezTo>
                  <a:cubicBezTo>
                    <a:pt x="387969" y="106204"/>
                    <a:pt x="390136" y="97534"/>
                    <a:pt x="392304" y="88864"/>
                  </a:cubicBezTo>
                  <a:cubicBezTo>
                    <a:pt x="394471" y="104036"/>
                    <a:pt x="396639" y="123543"/>
                    <a:pt x="390136" y="136548"/>
                  </a:cubicBezTo>
                  <a:cubicBezTo>
                    <a:pt x="385802" y="149552"/>
                    <a:pt x="368462" y="171227"/>
                    <a:pt x="351123" y="166892"/>
                  </a:cubicBezTo>
                  <a:lnTo>
                    <a:pt x="351123" y="166892"/>
                  </a:lnTo>
                  <a:close/>
                  <a:moveTo>
                    <a:pt x="361960" y="179896"/>
                  </a:moveTo>
                  <a:lnTo>
                    <a:pt x="361960" y="179896"/>
                  </a:lnTo>
                  <a:cubicBezTo>
                    <a:pt x="372797" y="160389"/>
                    <a:pt x="398806" y="182064"/>
                    <a:pt x="416146" y="179896"/>
                  </a:cubicBezTo>
                  <a:cubicBezTo>
                    <a:pt x="435652" y="177729"/>
                    <a:pt x="450824" y="171227"/>
                    <a:pt x="472499" y="171227"/>
                  </a:cubicBezTo>
                  <a:cubicBezTo>
                    <a:pt x="468164" y="169059"/>
                    <a:pt x="463829" y="169059"/>
                    <a:pt x="461662" y="166892"/>
                  </a:cubicBezTo>
                  <a:cubicBezTo>
                    <a:pt x="448657" y="162557"/>
                    <a:pt x="437820" y="160389"/>
                    <a:pt x="424815" y="160389"/>
                  </a:cubicBezTo>
                  <a:cubicBezTo>
                    <a:pt x="413978" y="160389"/>
                    <a:pt x="403141" y="160389"/>
                    <a:pt x="394471" y="166892"/>
                  </a:cubicBezTo>
                  <a:cubicBezTo>
                    <a:pt x="394471" y="166892"/>
                    <a:pt x="394471" y="166892"/>
                    <a:pt x="394471" y="166892"/>
                  </a:cubicBezTo>
                  <a:cubicBezTo>
                    <a:pt x="394471" y="166892"/>
                    <a:pt x="394471" y="166892"/>
                    <a:pt x="394471" y="166892"/>
                  </a:cubicBezTo>
                  <a:cubicBezTo>
                    <a:pt x="403141" y="162557"/>
                    <a:pt x="413978" y="160389"/>
                    <a:pt x="424815" y="160389"/>
                  </a:cubicBezTo>
                  <a:cubicBezTo>
                    <a:pt x="433485" y="160389"/>
                    <a:pt x="442155" y="160389"/>
                    <a:pt x="450824" y="162557"/>
                  </a:cubicBezTo>
                  <a:cubicBezTo>
                    <a:pt x="437820" y="156055"/>
                    <a:pt x="418313" y="149552"/>
                    <a:pt x="403141" y="151720"/>
                  </a:cubicBezTo>
                  <a:cubicBezTo>
                    <a:pt x="385802" y="151720"/>
                    <a:pt x="361960" y="162557"/>
                    <a:pt x="361960" y="179896"/>
                  </a:cubicBezTo>
                  <a:lnTo>
                    <a:pt x="361960" y="179896"/>
                  </a:lnTo>
                  <a:close/>
                  <a:moveTo>
                    <a:pt x="411811" y="127878"/>
                  </a:moveTo>
                  <a:lnTo>
                    <a:pt x="411811" y="127878"/>
                  </a:lnTo>
                  <a:cubicBezTo>
                    <a:pt x="433485" y="125711"/>
                    <a:pt x="422648" y="91032"/>
                    <a:pt x="431318" y="78027"/>
                  </a:cubicBezTo>
                  <a:cubicBezTo>
                    <a:pt x="439987" y="60688"/>
                    <a:pt x="452992" y="49851"/>
                    <a:pt x="459494" y="28177"/>
                  </a:cubicBezTo>
                  <a:cubicBezTo>
                    <a:pt x="459494" y="32511"/>
                    <a:pt x="459494" y="36846"/>
                    <a:pt x="459494" y="41181"/>
                  </a:cubicBezTo>
                  <a:cubicBezTo>
                    <a:pt x="457327" y="54186"/>
                    <a:pt x="457327" y="65023"/>
                    <a:pt x="450824" y="78027"/>
                  </a:cubicBezTo>
                  <a:cubicBezTo>
                    <a:pt x="446490" y="88864"/>
                    <a:pt x="442155" y="97534"/>
                    <a:pt x="433485" y="104036"/>
                  </a:cubicBezTo>
                  <a:cubicBezTo>
                    <a:pt x="433485" y="104036"/>
                    <a:pt x="433485" y="104036"/>
                    <a:pt x="433485" y="104036"/>
                  </a:cubicBezTo>
                  <a:cubicBezTo>
                    <a:pt x="433485" y="104036"/>
                    <a:pt x="433485" y="104036"/>
                    <a:pt x="433485" y="104036"/>
                  </a:cubicBezTo>
                  <a:cubicBezTo>
                    <a:pt x="442155" y="97534"/>
                    <a:pt x="446490" y="88864"/>
                    <a:pt x="450824" y="78027"/>
                  </a:cubicBezTo>
                  <a:cubicBezTo>
                    <a:pt x="455159" y="69358"/>
                    <a:pt x="457327" y="62855"/>
                    <a:pt x="459494" y="54186"/>
                  </a:cubicBezTo>
                  <a:cubicBezTo>
                    <a:pt x="461662" y="69358"/>
                    <a:pt x="459494" y="88864"/>
                    <a:pt x="452992" y="101869"/>
                  </a:cubicBezTo>
                  <a:cubicBezTo>
                    <a:pt x="446490" y="114873"/>
                    <a:pt x="429150" y="134380"/>
                    <a:pt x="411811" y="127878"/>
                  </a:cubicBezTo>
                  <a:lnTo>
                    <a:pt x="411811" y="127878"/>
                  </a:lnTo>
                  <a:close/>
                  <a:moveTo>
                    <a:pt x="420480" y="143050"/>
                  </a:moveTo>
                  <a:lnTo>
                    <a:pt x="420480" y="143050"/>
                  </a:lnTo>
                  <a:cubicBezTo>
                    <a:pt x="433485" y="125711"/>
                    <a:pt x="457327" y="149552"/>
                    <a:pt x="474666" y="149552"/>
                  </a:cubicBezTo>
                  <a:cubicBezTo>
                    <a:pt x="494173" y="149552"/>
                    <a:pt x="509345" y="143050"/>
                    <a:pt x="531019" y="147385"/>
                  </a:cubicBezTo>
                  <a:cubicBezTo>
                    <a:pt x="526684" y="145217"/>
                    <a:pt x="524517" y="143050"/>
                    <a:pt x="520182" y="143050"/>
                  </a:cubicBezTo>
                  <a:cubicBezTo>
                    <a:pt x="509345" y="138715"/>
                    <a:pt x="496340" y="134380"/>
                    <a:pt x="483336" y="132213"/>
                  </a:cubicBezTo>
                  <a:cubicBezTo>
                    <a:pt x="472499" y="130045"/>
                    <a:pt x="461662" y="130045"/>
                    <a:pt x="452992" y="134380"/>
                  </a:cubicBezTo>
                  <a:cubicBezTo>
                    <a:pt x="452992" y="134380"/>
                    <a:pt x="452992" y="134380"/>
                    <a:pt x="452992" y="134380"/>
                  </a:cubicBezTo>
                  <a:cubicBezTo>
                    <a:pt x="452992" y="134380"/>
                    <a:pt x="452992" y="134380"/>
                    <a:pt x="452992" y="134380"/>
                  </a:cubicBezTo>
                  <a:cubicBezTo>
                    <a:pt x="461662" y="130045"/>
                    <a:pt x="472499" y="130045"/>
                    <a:pt x="483336" y="130045"/>
                  </a:cubicBezTo>
                  <a:cubicBezTo>
                    <a:pt x="492005" y="130045"/>
                    <a:pt x="500675" y="132213"/>
                    <a:pt x="509345" y="134380"/>
                  </a:cubicBezTo>
                  <a:cubicBezTo>
                    <a:pt x="496340" y="125711"/>
                    <a:pt x="479001" y="119208"/>
                    <a:pt x="463829" y="117041"/>
                  </a:cubicBezTo>
                  <a:cubicBezTo>
                    <a:pt x="448657" y="117041"/>
                    <a:pt x="422648" y="123543"/>
                    <a:pt x="420480" y="143050"/>
                  </a:cubicBezTo>
                  <a:lnTo>
                    <a:pt x="420480" y="143050"/>
                  </a:lnTo>
                  <a:close/>
                  <a:moveTo>
                    <a:pt x="474666" y="95367"/>
                  </a:moveTo>
                  <a:lnTo>
                    <a:pt x="474666" y="95367"/>
                  </a:lnTo>
                  <a:cubicBezTo>
                    <a:pt x="492005" y="104036"/>
                    <a:pt x="511512" y="86697"/>
                    <a:pt x="520182" y="71525"/>
                  </a:cubicBezTo>
                  <a:cubicBezTo>
                    <a:pt x="528852" y="58520"/>
                    <a:pt x="531019" y="41181"/>
                    <a:pt x="531019" y="23842"/>
                  </a:cubicBezTo>
                  <a:cubicBezTo>
                    <a:pt x="528852" y="32511"/>
                    <a:pt x="524517" y="39014"/>
                    <a:pt x="520182" y="47683"/>
                  </a:cubicBezTo>
                  <a:cubicBezTo>
                    <a:pt x="515847" y="56353"/>
                    <a:pt x="509345" y="65023"/>
                    <a:pt x="500675" y="71525"/>
                  </a:cubicBezTo>
                  <a:cubicBezTo>
                    <a:pt x="500675" y="71525"/>
                    <a:pt x="500675" y="71525"/>
                    <a:pt x="500675" y="71525"/>
                  </a:cubicBezTo>
                  <a:cubicBezTo>
                    <a:pt x="500675" y="71525"/>
                    <a:pt x="500675" y="71525"/>
                    <a:pt x="500675" y="71525"/>
                  </a:cubicBezTo>
                  <a:cubicBezTo>
                    <a:pt x="509345" y="65023"/>
                    <a:pt x="515847" y="56353"/>
                    <a:pt x="520182" y="47683"/>
                  </a:cubicBezTo>
                  <a:cubicBezTo>
                    <a:pt x="526684" y="36846"/>
                    <a:pt x="528852" y="23842"/>
                    <a:pt x="531019" y="13005"/>
                  </a:cubicBezTo>
                  <a:cubicBezTo>
                    <a:pt x="531019" y="8670"/>
                    <a:pt x="533187" y="4335"/>
                    <a:pt x="533187" y="0"/>
                  </a:cubicBezTo>
                  <a:cubicBezTo>
                    <a:pt x="524517" y="19507"/>
                    <a:pt x="509345" y="28177"/>
                    <a:pt x="498508" y="45516"/>
                  </a:cubicBezTo>
                  <a:cubicBezTo>
                    <a:pt x="489838" y="60688"/>
                    <a:pt x="496340" y="95367"/>
                    <a:pt x="474666" y="95367"/>
                  </a:cubicBezTo>
                  <a:lnTo>
                    <a:pt x="474666" y="95367"/>
                  </a:lnTo>
                  <a:close/>
                  <a:moveTo>
                    <a:pt x="481168" y="110539"/>
                  </a:moveTo>
                  <a:lnTo>
                    <a:pt x="481168" y="110539"/>
                  </a:lnTo>
                  <a:cubicBezTo>
                    <a:pt x="494173" y="93199"/>
                    <a:pt x="518015" y="121376"/>
                    <a:pt x="533187" y="123543"/>
                  </a:cubicBezTo>
                  <a:cubicBezTo>
                    <a:pt x="552693" y="125711"/>
                    <a:pt x="570033" y="121376"/>
                    <a:pt x="589540" y="125711"/>
                  </a:cubicBezTo>
                  <a:cubicBezTo>
                    <a:pt x="585205" y="123543"/>
                    <a:pt x="583037" y="121376"/>
                    <a:pt x="578702" y="119208"/>
                  </a:cubicBezTo>
                  <a:cubicBezTo>
                    <a:pt x="567865" y="112706"/>
                    <a:pt x="557028" y="108371"/>
                    <a:pt x="544024" y="106204"/>
                  </a:cubicBezTo>
                  <a:cubicBezTo>
                    <a:pt x="533187" y="104036"/>
                    <a:pt x="522349" y="101869"/>
                    <a:pt x="513680" y="106204"/>
                  </a:cubicBezTo>
                  <a:cubicBezTo>
                    <a:pt x="513680" y="106204"/>
                    <a:pt x="513680" y="106204"/>
                    <a:pt x="513680" y="106204"/>
                  </a:cubicBezTo>
                  <a:cubicBezTo>
                    <a:pt x="513680" y="106204"/>
                    <a:pt x="513680" y="106204"/>
                    <a:pt x="513680" y="106204"/>
                  </a:cubicBezTo>
                  <a:cubicBezTo>
                    <a:pt x="524517" y="104036"/>
                    <a:pt x="535354" y="104036"/>
                    <a:pt x="544024" y="106204"/>
                  </a:cubicBezTo>
                  <a:cubicBezTo>
                    <a:pt x="552693" y="108371"/>
                    <a:pt x="561363" y="110539"/>
                    <a:pt x="570033" y="112706"/>
                  </a:cubicBezTo>
                  <a:cubicBezTo>
                    <a:pt x="557028" y="104036"/>
                    <a:pt x="541856" y="93199"/>
                    <a:pt x="526684" y="91032"/>
                  </a:cubicBezTo>
                  <a:cubicBezTo>
                    <a:pt x="513680" y="86697"/>
                    <a:pt x="485503" y="93199"/>
                    <a:pt x="481168" y="110539"/>
                  </a:cubicBezTo>
                  <a:lnTo>
                    <a:pt x="481168" y="110539"/>
                  </a:lnTo>
                  <a:close/>
                  <a:moveTo>
                    <a:pt x="825789" y="1402323"/>
                  </a:moveTo>
                  <a:lnTo>
                    <a:pt x="825789" y="1402323"/>
                  </a:lnTo>
                  <a:cubicBezTo>
                    <a:pt x="845296" y="1391486"/>
                    <a:pt x="856133" y="1423998"/>
                    <a:pt x="871305" y="1432667"/>
                  </a:cubicBezTo>
                  <a:cubicBezTo>
                    <a:pt x="888644" y="1441337"/>
                    <a:pt x="905984" y="1443504"/>
                    <a:pt x="923323" y="1456509"/>
                  </a:cubicBezTo>
                  <a:cubicBezTo>
                    <a:pt x="921156" y="1454342"/>
                    <a:pt x="918988" y="1450007"/>
                    <a:pt x="914653" y="1447839"/>
                  </a:cubicBezTo>
                  <a:cubicBezTo>
                    <a:pt x="905984" y="1439170"/>
                    <a:pt x="897314" y="1430500"/>
                    <a:pt x="886477" y="1421830"/>
                  </a:cubicBezTo>
                  <a:cubicBezTo>
                    <a:pt x="877807" y="1415328"/>
                    <a:pt x="866970" y="1410993"/>
                    <a:pt x="858300" y="1410993"/>
                  </a:cubicBezTo>
                  <a:cubicBezTo>
                    <a:pt x="858300" y="1410993"/>
                    <a:pt x="858300" y="1410993"/>
                    <a:pt x="858300" y="1410993"/>
                  </a:cubicBezTo>
                  <a:cubicBezTo>
                    <a:pt x="858300" y="1410993"/>
                    <a:pt x="858300" y="1410993"/>
                    <a:pt x="860468" y="1410993"/>
                  </a:cubicBezTo>
                  <a:cubicBezTo>
                    <a:pt x="871305" y="1410993"/>
                    <a:pt x="879974" y="1415328"/>
                    <a:pt x="888644" y="1421830"/>
                  </a:cubicBezTo>
                  <a:cubicBezTo>
                    <a:pt x="895146" y="1426165"/>
                    <a:pt x="903816" y="1430500"/>
                    <a:pt x="910318" y="1437002"/>
                  </a:cubicBezTo>
                  <a:cubicBezTo>
                    <a:pt x="901649" y="1423998"/>
                    <a:pt x="890812" y="1408826"/>
                    <a:pt x="877807" y="1402323"/>
                  </a:cubicBezTo>
                  <a:cubicBezTo>
                    <a:pt x="862635" y="1391486"/>
                    <a:pt x="834459" y="1387151"/>
                    <a:pt x="825789" y="1402323"/>
                  </a:cubicBezTo>
                  <a:lnTo>
                    <a:pt x="825789" y="1402323"/>
                  </a:lnTo>
                  <a:close/>
                  <a:moveTo>
                    <a:pt x="823621" y="1384984"/>
                  </a:moveTo>
                  <a:lnTo>
                    <a:pt x="823621" y="1384984"/>
                  </a:lnTo>
                  <a:cubicBezTo>
                    <a:pt x="843128" y="1393654"/>
                    <a:pt x="849631" y="1356807"/>
                    <a:pt x="862635" y="1348138"/>
                  </a:cubicBezTo>
                  <a:cubicBezTo>
                    <a:pt x="877807" y="1335133"/>
                    <a:pt x="895146" y="1332966"/>
                    <a:pt x="910318" y="1317794"/>
                  </a:cubicBezTo>
                  <a:cubicBezTo>
                    <a:pt x="908151" y="1322129"/>
                    <a:pt x="905984" y="1324296"/>
                    <a:pt x="903816" y="1328631"/>
                  </a:cubicBezTo>
                  <a:cubicBezTo>
                    <a:pt x="897314" y="1339468"/>
                    <a:pt x="890812" y="1350305"/>
                    <a:pt x="879974" y="1356807"/>
                  </a:cubicBezTo>
                  <a:cubicBezTo>
                    <a:pt x="871305" y="1363310"/>
                    <a:pt x="862635" y="1369812"/>
                    <a:pt x="853965" y="1371979"/>
                  </a:cubicBezTo>
                  <a:cubicBezTo>
                    <a:pt x="853965" y="1371979"/>
                    <a:pt x="853965" y="1371979"/>
                    <a:pt x="853965" y="1371979"/>
                  </a:cubicBezTo>
                  <a:cubicBezTo>
                    <a:pt x="853965" y="1371979"/>
                    <a:pt x="853965" y="1371979"/>
                    <a:pt x="853965" y="1371979"/>
                  </a:cubicBezTo>
                  <a:cubicBezTo>
                    <a:pt x="864803" y="1369812"/>
                    <a:pt x="873472" y="1363310"/>
                    <a:pt x="879974" y="1356807"/>
                  </a:cubicBezTo>
                  <a:cubicBezTo>
                    <a:pt x="886477" y="1350305"/>
                    <a:pt x="892979" y="1345970"/>
                    <a:pt x="897314" y="1339468"/>
                  </a:cubicBezTo>
                  <a:cubicBezTo>
                    <a:pt x="890812" y="1354640"/>
                    <a:pt x="882142" y="1369812"/>
                    <a:pt x="869137" y="1378482"/>
                  </a:cubicBezTo>
                  <a:cubicBezTo>
                    <a:pt x="862635" y="1389319"/>
                    <a:pt x="836626" y="1400156"/>
                    <a:pt x="823621" y="1384984"/>
                  </a:cubicBezTo>
                  <a:lnTo>
                    <a:pt x="823621" y="1384984"/>
                  </a:lnTo>
                  <a:close/>
                  <a:moveTo>
                    <a:pt x="895146" y="1391486"/>
                  </a:moveTo>
                  <a:lnTo>
                    <a:pt x="895146" y="1391486"/>
                  </a:lnTo>
                  <a:cubicBezTo>
                    <a:pt x="903816" y="1374147"/>
                    <a:pt x="931993" y="1376314"/>
                    <a:pt x="944997" y="1382817"/>
                  </a:cubicBezTo>
                  <a:cubicBezTo>
                    <a:pt x="958002" y="1389319"/>
                    <a:pt x="973174" y="1402323"/>
                    <a:pt x="981843" y="1413160"/>
                  </a:cubicBezTo>
                  <a:cubicBezTo>
                    <a:pt x="975341" y="1408826"/>
                    <a:pt x="966671" y="1404491"/>
                    <a:pt x="960169" y="1400156"/>
                  </a:cubicBezTo>
                  <a:cubicBezTo>
                    <a:pt x="951500" y="1395821"/>
                    <a:pt x="940662" y="1391486"/>
                    <a:pt x="929825" y="1393654"/>
                  </a:cubicBezTo>
                  <a:cubicBezTo>
                    <a:pt x="929825" y="1393654"/>
                    <a:pt x="929825" y="1393654"/>
                    <a:pt x="927658" y="1393654"/>
                  </a:cubicBezTo>
                  <a:cubicBezTo>
                    <a:pt x="927658" y="1393654"/>
                    <a:pt x="927658" y="1393654"/>
                    <a:pt x="927658" y="1393654"/>
                  </a:cubicBezTo>
                  <a:cubicBezTo>
                    <a:pt x="938495" y="1393654"/>
                    <a:pt x="949332" y="1397989"/>
                    <a:pt x="958002" y="1402323"/>
                  </a:cubicBezTo>
                  <a:cubicBezTo>
                    <a:pt x="968839" y="1408826"/>
                    <a:pt x="979676" y="1415328"/>
                    <a:pt x="988346" y="1423998"/>
                  </a:cubicBezTo>
                  <a:cubicBezTo>
                    <a:pt x="990513" y="1426165"/>
                    <a:pt x="994848" y="1430500"/>
                    <a:pt x="997015" y="1432667"/>
                  </a:cubicBezTo>
                  <a:cubicBezTo>
                    <a:pt x="977509" y="1421830"/>
                    <a:pt x="962337" y="1423998"/>
                    <a:pt x="942830" y="1415328"/>
                  </a:cubicBezTo>
                  <a:cubicBezTo>
                    <a:pt x="927658" y="1410993"/>
                    <a:pt x="912486" y="1378482"/>
                    <a:pt x="895146" y="1391486"/>
                  </a:cubicBezTo>
                  <a:lnTo>
                    <a:pt x="895146" y="1391486"/>
                  </a:lnTo>
                  <a:close/>
                  <a:moveTo>
                    <a:pt x="892979" y="1374147"/>
                  </a:moveTo>
                  <a:lnTo>
                    <a:pt x="892979" y="1374147"/>
                  </a:lnTo>
                  <a:cubicBezTo>
                    <a:pt x="914653" y="1380649"/>
                    <a:pt x="916821" y="1343803"/>
                    <a:pt x="927658" y="1332966"/>
                  </a:cubicBezTo>
                  <a:cubicBezTo>
                    <a:pt x="942830" y="1319961"/>
                    <a:pt x="958002" y="1313459"/>
                    <a:pt x="973174" y="1296120"/>
                  </a:cubicBezTo>
                  <a:cubicBezTo>
                    <a:pt x="971006" y="1300455"/>
                    <a:pt x="971006" y="1302622"/>
                    <a:pt x="968839" y="1306957"/>
                  </a:cubicBezTo>
                  <a:cubicBezTo>
                    <a:pt x="962337" y="1317794"/>
                    <a:pt x="958002" y="1328631"/>
                    <a:pt x="949332" y="1339468"/>
                  </a:cubicBezTo>
                  <a:cubicBezTo>
                    <a:pt x="942830" y="1348138"/>
                    <a:pt x="934160" y="1354640"/>
                    <a:pt x="923323" y="1358975"/>
                  </a:cubicBezTo>
                  <a:cubicBezTo>
                    <a:pt x="923323" y="1358975"/>
                    <a:pt x="923323" y="1358975"/>
                    <a:pt x="923323" y="1358975"/>
                  </a:cubicBezTo>
                  <a:cubicBezTo>
                    <a:pt x="923323" y="1358975"/>
                    <a:pt x="923323" y="1358975"/>
                    <a:pt x="923323" y="1358975"/>
                  </a:cubicBezTo>
                  <a:cubicBezTo>
                    <a:pt x="934160" y="1354640"/>
                    <a:pt x="940662" y="1348138"/>
                    <a:pt x="949332" y="1341635"/>
                  </a:cubicBezTo>
                  <a:cubicBezTo>
                    <a:pt x="955834" y="1335133"/>
                    <a:pt x="960169" y="1328631"/>
                    <a:pt x="966671" y="1322129"/>
                  </a:cubicBezTo>
                  <a:cubicBezTo>
                    <a:pt x="962337" y="1337301"/>
                    <a:pt x="955834" y="1354640"/>
                    <a:pt x="942830" y="1365477"/>
                  </a:cubicBezTo>
                  <a:cubicBezTo>
                    <a:pt x="931993" y="1374147"/>
                    <a:pt x="905984" y="1387151"/>
                    <a:pt x="892979" y="1374147"/>
                  </a:cubicBezTo>
                  <a:lnTo>
                    <a:pt x="892979" y="1374147"/>
                  </a:lnTo>
                  <a:close/>
                  <a:moveTo>
                    <a:pt x="964504" y="1371979"/>
                  </a:moveTo>
                  <a:lnTo>
                    <a:pt x="964504" y="1371979"/>
                  </a:lnTo>
                  <a:cubicBezTo>
                    <a:pt x="981843" y="1356807"/>
                    <a:pt x="999183" y="1387151"/>
                    <a:pt x="1014355" y="1391486"/>
                  </a:cubicBezTo>
                  <a:cubicBezTo>
                    <a:pt x="1033862" y="1395821"/>
                    <a:pt x="1051201" y="1393654"/>
                    <a:pt x="1070708" y="1402323"/>
                  </a:cubicBezTo>
                  <a:cubicBezTo>
                    <a:pt x="1068541" y="1400156"/>
                    <a:pt x="1064206" y="1397989"/>
                    <a:pt x="1062038" y="1395821"/>
                  </a:cubicBezTo>
                  <a:cubicBezTo>
                    <a:pt x="1051201" y="1389319"/>
                    <a:pt x="1042531" y="1380649"/>
                    <a:pt x="1029527" y="1376314"/>
                  </a:cubicBezTo>
                  <a:cubicBezTo>
                    <a:pt x="1020857" y="1371979"/>
                    <a:pt x="1010020" y="1369812"/>
                    <a:pt x="999183" y="1371979"/>
                  </a:cubicBezTo>
                  <a:cubicBezTo>
                    <a:pt x="999183" y="1371979"/>
                    <a:pt x="999183" y="1371979"/>
                    <a:pt x="999183" y="1371979"/>
                  </a:cubicBezTo>
                  <a:cubicBezTo>
                    <a:pt x="999183" y="1371979"/>
                    <a:pt x="999183" y="1371979"/>
                    <a:pt x="1001350" y="1371979"/>
                  </a:cubicBezTo>
                  <a:cubicBezTo>
                    <a:pt x="1012187" y="1369812"/>
                    <a:pt x="1023025" y="1371979"/>
                    <a:pt x="1031694" y="1376314"/>
                  </a:cubicBezTo>
                  <a:cubicBezTo>
                    <a:pt x="1040364" y="1378482"/>
                    <a:pt x="1046866" y="1382817"/>
                    <a:pt x="1055536" y="1387151"/>
                  </a:cubicBezTo>
                  <a:cubicBezTo>
                    <a:pt x="1044699" y="1376314"/>
                    <a:pt x="1029527" y="1363310"/>
                    <a:pt x="1016522" y="1358975"/>
                  </a:cubicBezTo>
                  <a:cubicBezTo>
                    <a:pt x="999183" y="1354640"/>
                    <a:pt x="971006" y="1354640"/>
                    <a:pt x="964504" y="1371979"/>
                  </a:cubicBezTo>
                  <a:lnTo>
                    <a:pt x="964504" y="1371979"/>
                  </a:lnTo>
                  <a:close/>
                  <a:moveTo>
                    <a:pt x="960169" y="1356807"/>
                  </a:moveTo>
                  <a:lnTo>
                    <a:pt x="960169" y="1356807"/>
                  </a:lnTo>
                  <a:cubicBezTo>
                    <a:pt x="975341" y="1367645"/>
                    <a:pt x="999183" y="1352473"/>
                    <a:pt x="1007853" y="1341635"/>
                  </a:cubicBezTo>
                  <a:cubicBezTo>
                    <a:pt x="1018690" y="1330798"/>
                    <a:pt x="1023025" y="1313459"/>
                    <a:pt x="1025192" y="1296120"/>
                  </a:cubicBezTo>
                  <a:cubicBezTo>
                    <a:pt x="1020857" y="1302622"/>
                    <a:pt x="1016522" y="1311292"/>
                    <a:pt x="1010020" y="1317794"/>
                  </a:cubicBezTo>
                  <a:cubicBezTo>
                    <a:pt x="1003518" y="1326464"/>
                    <a:pt x="997015" y="1332966"/>
                    <a:pt x="986178" y="1337301"/>
                  </a:cubicBezTo>
                  <a:cubicBezTo>
                    <a:pt x="986178" y="1337301"/>
                    <a:pt x="986178" y="1337301"/>
                    <a:pt x="986178" y="1337301"/>
                  </a:cubicBezTo>
                  <a:cubicBezTo>
                    <a:pt x="986178" y="1337301"/>
                    <a:pt x="986178" y="1337301"/>
                    <a:pt x="986178" y="1337301"/>
                  </a:cubicBezTo>
                  <a:cubicBezTo>
                    <a:pt x="994848" y="1332966"/>
                    <a:pt x="1003518" y="1324296"/>
                    <a:pt x="1010020" y="1315626"/>
                  </a:cubicBezTo>
                  <a:cubicBezTo>
                    <a:pt x="1016522" y="1304789"/>
                    <a:pt x="1023025" y="1293952"/>
                    <a:pt x="1027359" y="1283115"/>
                  </a:cubicBezTo>
                  <a:cubicBezTo>
                    <a:pt x="1029527" y="1278780"/>
                    <a:pt x="1029527" y="1274445"/>
                    <a:pt x="1031694" y="1272278"/>
                  </a:cubicBezTo>
                  <a:cubicBezTo>
                    <a:pt x="1018690" y="1289617"/>
                    <a:pt x="1003518" y="1298287"/>
                    <a:pt x="990513" y="1313459"/>
                  </a:cubicBezTo>
                  <a:cubicBezTo>
                    <a:pt x="979676" y="1324296"/>
                    <a:pt x="981843" y="1361142"/>
                    <a:pt x="960169" y="1356807"/>
                  </a:cubicBezTo>
                  <a:lnTo>
                    <a:pt x="960169" y="1356807"/>
                  </a:lnTo>
                  <a:close/>
                  <a:moveTo>
                    <a:pt x="1031694" y="1348138"/>
                  </a:moveTo>
                  <a:lnTo>
                    <a:pt x="1031694" y="1348138"/>
                  </a:lnTo>
                  <a:cubicBezTo>
                    <a:pt x="1036029" y="1330798"/>
                    <a:pt x="1064206" y="1326464"/>
                    <a:pt x="1079378" y="1328631"/>
                  </a:cubicBezTo>
                  <a:cubicBezTo>
                    <a:pt x="1094550" y="1330798"/>
                    <a:pt x="1109722" y="1341635"/>
                    <a:pt x="1122726" y="1352473"/>
                  </a:cubicBezTo>
                  <a:cubicBezTo>
                    <a:pt x="1114056" y="1350305"/>
                    <a:pt x="1105387" y="1345970"/>
                    <a:pt x="1098884" y="1343803"/>
                  </a:cubicBezTo>
                  <a:cubicBezTo>
                    <a:pt x="1088047" y="1341635"/>
                    <a:pt x="1077210" y="1339468"/>
                    <a:pt x="1068541" y="1343803"/>
                  </a:cubicBezTo>
                  <a:cubicBezTo>
                    <a:pt x="1068541" y="1343803"/>
                    <a:pt x="1068541" y="1343803"/>
                    <a:pt x="1068541" y="1343803"/>
                  </a:cubicBezTo>
                  <a:cubicBezTo>
                    <a:pt x="1068541" y="1343803"/>
                    <a:pt x="1068541" y="1343803"/>
                    <a:pt x="1068541" y="1343803"/>
                  </a:cubicBezTo>
                  <a:cubicBezTo>
                    <a:pt x="1079378" y="1341635"/>
                    <a:pt x="1090215" y="1343803"/>
                    <a:pt x="1098884" y="1345970"/>
                  </a:cubicBezTo>
                  <a:cubicBezTo>
                    <a:pt x="1111889" y="1350305"/>
                    <a:pt x="1122726" y="1354640"/>
                    <a:pt x="1133563" y="1361142"/>
                  </a:cubicBezTo>
                  <a:cubicBezTo>
                    <a:pt x="1137898" y="1363310"/>
                    <a:pt x="1140065" y="1365477"/>
                    <a:pt x="1144400" y="1367645"/>
                  </a:cubicBezTo>
                  <a:cubicBezTo>
                    <a:pt x="1122726" y="1361142"/>
                    <a:pt x="1107554" y="1365477"/>
                    <a:pt x="1088047" y="1361142"/>
                  </a:cubicBezTo>
                  <a:cubicBezTo>
                    <a:pt x="1068541" y="1358975"/>
                    <a:pt x="1046866" y="1330798"/>
                    <a:pt x="1031694" y="1348138"/>
                  </a:cubicBezTo>
                  <a:lnTo>
                    <a:pt x="1031694" y="1348138"/>
                  </a:lnTo>
                  <a:close/>
                  <a:moveTo>
                    <a:pt x="1025192" y="1330798"/>
                  </a:moveTo>
                  <a:lnTo>
                    <a:pt x="1025192" y="1330798"/>
                  </a:lnTo>
                  <a:cubicBezTo>
                    <a:pt x="1046866" y="1330798"/>
                    <a:pt x="1042531" y="1296120"/>
                    <a:pt x="1051201" y="1283115"/>
                  </a:cubicBezTo>
                  <a:cubicBezTo>
                    <a:pt x="1062038" y="1265776"/>
                    <a:pt x="1077210" y="1257106"/>
                    <a:pt x="1088047" y="1239767"/>
                  </a:cubicBezTo>
                  <a:cubicBezTo>
                    <a:pt x="1088047" y="1244101"/>
                    <a:pt x="1085880" y="1248436"/>
                    <a:pt x="1085880" y="1250604"/>
                  </a:cubicBezTo>
                  <a:cubicBezTo>
                    <a:pt x="1083712" y="1263608"/>
                    <a:pt x="1079378" y="1274445"/>
                    <a:pt x="1072875" y="1285282"/>
                  </a:cubicBezTo>
                  <a:cubicBezTo>
                    <a:pt x="1068541" y="1293952"/>
                    <a:pt x="1062038" y="1302622"/>
                    <a:pt x="1053368" y="1309124"/>
                  </a:cubicBezTo>
                  <a:cubicBezTo>
                    <a:pt x="1053368" y="1309124"/>
                    <a:pt x="1053368" y="1309124"/>
                    <a:pt x="1053368" y="1309124"/>
                  </a:cubicBezTo>
                  <a:cubicBezTo>
                    <a:pt x="1053368" y="1309124"/>
                    <a:pt x="1053368" y="1309124"/>
                    <a:pt x="1053368" y="1309124"/>
                  </a:cubicBezTo>
                  <a:cubicBezTo>
                    <a:pt x="1062038" y="1304789"/>
                    <a:pt x="1068541" y="1296120"/>
                    <a:pt x="1075043" y="1287450"/>
                  </a:cubicBezTo>
                  <a:cubicBezTo>
                    <a:pt x="1079378" y="1280948"/>
                    <a:pt x="1083712" y="1272278"/>
                    <a:pt x="1085880" y="1263608"/>
                  </a:cubicBezTo>
                  <a:cubicBezTo>
                    <a:pt x="1085880" y="1278780"/>
                    <a:pt x="1081545" y="1298287"/>
                    <a:pt x="1072875" y="1309124"/>
                  </a:cubicBezTo>
                  <a:cubicBezTo>
                    <a:pt x="1064206" y="1324296"/>
                    <a:pt x="1042531" y="1341635"/>
                    <a:pt x="1025192" y="1330798"/>
                  </a:cubicBezTo>
                  <a:lnTo>
                    <a:pt x="1025192" y="1330798"/>
                  </a:lnTo>
                  <a:close/>
                  <a:moveTo>
                    <a:pt x="1096717" y="1315626"/>
                  </a:moveTo>
                  <a:lnTo>
                    <a:pt x="1096717" y="1315626"/>
                  </a:lnTo>
                  <a:cubicBezTo>
                    <a:pt x="1109722" y="1298287"/>
                    <a:pt x="1133563" y="1324296"/>
                    <a:pt x="1150903" y="1324296"/>
                  </a:cubicBezTo>
                  <a:cubicBezTo>
                    <a:pt x="1170409" y="1326464"/>
                    <a:pt x="1187749" y="1319961"/>
                    <a:pt x="1207256" y="1324296"/>
                  </a:cubicBezTo>
                  <a:cubicBezTo>
                    <a:pt x="1202921" y="1322129"/>
                    <a:pt x="1200753" y="1319961"/>
                    <a:pt x="1196419" y="1319961"/>
                  </a:cubicBezTo>
                  <a:cubicBezTo>
                    <a:pt x="1185581" y="1315626"/>
                    <a:pt x="1172577" y="1311292"/>
                    <a:pt x="1161740" y="1309124"/>
                  </a:cubicBezTo>
                  <a:cubicBezTo>
                    <a:pt x="1150903" y="1306957"/>
                    <a:pt x="1140065" y="1306957"/>
                    <a:pt x="1131396" y="1311292"/>
                  </a:cubicBezTo>
                  <a:cubicBezTo>
                    <a:pt x="1131396" y="1311292"/>
                    <a:pt x="1131396" y="1311292"/>
                    <a:pt x="1131396" y="1311292"/>
                  </a:cubicBezTo>
                  <a:cubicBezTo>
                    <a:pt x="1131396" y="1311292"/>
                    <a:pt x="1131396" y="1311292"/>
                    <a:pt x="1131396" y="1311292"/>
                  </a:cubicBezTo>
                  <a:cubicBezTo>
                    <a:pt x="1140065" y="1306957"/>
                    <a:pt x="1150903" y="1306957"/>
                    <a:pt x="1161740" y="1309124"/>
                  </a:cubicBezTo>
                  <a:cubicBezTo>
                    <a:pt x="1170409" y="1309124"/>
                    <a:pt x="1179079" y="1311292"/>
                    <a:pt x="1187749" y="1313459"/>
                  </a:cubicBezTo>
                  <a:cubicBezTo>
                    <a:pt x="1174744" y="1304789"/>
                    <a:pt x="1157405" y="1296120"/>
                    <a:pt x="1142233" y="1296120"/>
                  </a:cubicBezTo>
                  <a:cubicBezTo>
                    <a:pt x="1124894" y="1289617"/>
                    <a:pt x="1098884" y="1296120"/>
                    <a:pt x="1096717" y="1315626"/>
                  </a:cubicBezTo>
                  <a:lnTo>
                    <a:pt x="1096717" y="1315626"/>
                  </a:lnTo>
                  <a:close/>
                  <a:moveTo>
                    <a:pt x="1088047" y="1300455"/>
                  </a:moveTo>
                  <a:lnTo>
                    <a:pt x="1088047" y="1300455"/>
                  </a:lnTo>
                  <a:cubicBezTo>
                    <a:pt x="1109722" y="1298287"/>
                    <a:pt x="1101052" y="1265776"/>
                    <a:pt x="1109722" y="1250604"/>
                  </a:cubicBezTo>
                  <a:cubicBezTo>
                    <a:pt x="1120559" y="1233264"/>
                    <a:pt x="1133563" y="1222427"/>
                    <a:pt x="1140065" y="1202920"/>
                  </a:cubicBezTo>
                  <a:cubicBezTo>
                    <a:pt x="1140065" y="1207255"/>
                    <a:pt x="1140065" y="1211590"/>
                    <a:pt x="1137898" y="1215925"/>
                  </a:cubicBezTo>
                  <a:cubicBezTo>
                    <a:pt x="1135731" y="1228929"/>
                    <a:pt x="1133563" y="1239767"/>
                    <a:pt x="1129228" y="1252771"/>
                  </a:cubicBezTo>
                  <a:cubicBezTo>
                    <a:pt x="1124894" y="1261441"/>
                    <a:pt x="1120559" y="1272278"/>
                    <a:pt x="1111889" y="1278780"/>
                  </a:cubicBezTo>
                  <a:cubicBezTo>
                    <a:pt x="1111889" y="1278780"/>
                    <a:pt x="1111889" y="1278780"/>
                    <a:pt x="1111889" y="1278780"/>
                  </a:cubicBezTo>
                  <a:cubicBezTo>
                    <a:pt x="1111889" y="1278780"/>
                    <a:pt x="1111889" y="1278780"/>
                    <a:pt x="1111889" y="1278780"/>
                  </a:cubicBezTo>
                  <a:cubicBezTo>
                    <a:pt x="1120559" y="1272278"/>
                    <a:pt x="1124894" y="1263608"/>
                    <a:pt x="1131396" y="1254938"/>
                  </a:cubicBezTo>
                  <a:cubicBezTo>
                    <a:pt x="1135731" y="1246269"/>
                    <a:pt x="1137898" y="1239767"/>
                    <a:pt x="1140065" y="1231097"/>
                  </a:cubicBezTo>
                  <a:cubicBezTo>
                    <a:pt x="1140065" y="1246269"/>
                    <a:pt x="1137898" y="1265776"/>
                    <a:pt x="1131396" y="1278780"/>
                  </a:cubicBezTo>
                  <a:cubicBezTo>
                    <a:pt x="1124894" y="1287450"/>
                    <a:pt x="1105387" y="1306957"/>
                    <a:pt x="1088047" y="1300455"/>
                  </a:cubicBezTo>
                  <a:lnTo>
                    <a:pt x="1088047" y="1300455"/>
                  </a:lnTo>
                  <a:close/>
                  <a:moveTo>
                    <a:pt x="1155237" y="1276613"/>
                  </a:moveTo>
                  <a:lnTo>
                    <a:pt x="1155237" y="1276613"/>
                  </a:lnTo>
                  <a:cubicBezTo>
                    <a:pt x="1166075" y="1257106"/>
                    <a:pt x="1192084" y="1280948"/>
                    <a:pt x="1209423" y="1280948"/>
                  </a:cubicBezTo>
                  <a:cubicBezTo>
                    <a:pt x="1228930" y="1280948"/>
                    <a:pt x="1244102" y="1272278"/>
                    <a:pt x="1265776" y="1274445"/>
                  </a:cubicBezTo>
                  <a:cubicBezTo>
                    <a:pt x="1261441" y="1272278"/>
                    <a:pt x="1259274" y="1272278"/>
                    <a:pt x="1254939" y="1270111"/>
                  </a:cubicBezTo>
                  <a:cubicBezTo>
                    <a:pt x="1244102" y="1265776"/>
                    <a:pt x="1231097" y="1263608"/>
                    <a:pt x="1218093" y="1261441"/>
                  </a:cubicBezTo>
                  <a:cubicBezTo>
                    <a:pt x="1207256" y="1261441"/>
                    <a:pt x="1196419" y="1261441"/>
                    <a:pt x="1187749" y="1265776"/>
                  </a:cubicBezTo>
                  <a:cubicBezTo>
                    <a:pt x="1187749" y="1265776"/>
                    <a:pt x="1187749" y="1265776"/>
                    <a:pt x="1187749" y="1265776"/>
                  </a:cubicBezTo>
                  <a:cubicBezTo>
                    <a:pt x="1187749" y="1265776"/>
                    <a:pt x="1187749" y="1265776"/>
                    <a:pt x="1187749" y="1265776"/>
                  </a:cubicBezTo>
                  <a:cubicBezTo>
                    <a:pt x="1196419" y="1261441"/>
                    <a:pt x="1207256" y="1259273"/>
                    <a:pt x="1218093" y="1259273"/>
                  </a:cubicBezTo>
                  <a:cubicBezTo>
                    <a:pt x="1226762" y="1259273"/>
                    <a:pt x="1235432" y="1259273"/>
                    <a:pt x="1244102" y="1261441"/>
                  </a:cubicBezTo>
                  <a:cubicBezTo>
                    <a:pt x="1231097" y="1252771"/>
                    <a:pt x="1213758" y="1248436"/>
                    <a:pt x="1198586" y="1248436"/>
                  </a:cubicBezTo>
                  <a:cubicBezTo>
                    <a:pt x="1183414" y="1248436"/>
                    <a:pt x="1157405" y="1257106"/>
                    <a:pt x="1155237" y="1276613"/>
                  </a:cubicBezTo>
                  <a:lnTo>
                    <a:pt x="1155237" y="1276613"/>
                  </a:lnTo>
                  <a:close/>
                  <a:moveTo>
                    <a:pt x="1146568" y="1261441"/>
                  </a:moveTo>
                  <a:lnTo>
                    <a:pt x="1146568" y="1261441"/>
                  </a:lnTo>
                  <a:cubicBezTo>
                    <a:pt x="1168242" y="1257106"/>
                    <a:pt x="1155237" y="1224595"/>
                    <a:pt x="1161740" y="1209423"/>
                  </a:cubicBezTo>
                  <a:cubicBezTo>
                    <a:pt x="1170409" y="1189916"/>
                    <a:pt x="1181247" y="1179079"/>
                    <a:pt x="1187749" y="1157404"/>
                  </a:cubicBezTo>
                  <a:cubicBezTo>
                    <a:pt x="1187749" y="1161739"/>
                    <a:pt x="1187749" y="1166074"/>
                    <a:pt x="1187749" y="1170409"/>
                  </a:cubicBezTo>
                  <a:cubicBezTo>
                    <a:pt x="1187749" y="1183414"/>
                    <a:pt x="1185581" y="1194251"/>
                    <a:pt x="1183414" y="1207255"/>
                  </a:cubicBezTo>
                  <a:cubicBezTo>
                    <a:pt x="1181247" y="1218092"/>
                    <a:pt x="1176912" y="1226762"/>
                    <a:pt x="1168242" y="1235432"/>
                  </a:cubicBezTo>
                  <a:cubicBezTo>
                    <a:pt x="1168242" y="1235432"/>
                    <a:pt x="1168242" y="1235432"/>
                    <a:pt x="1168242" y="1235432"/>
                  </a:cubicBezTo>
                  <a:cubicBezTo>
                    <a:pt x="1168242" y="1235432"/>
                    <a:pt x="1168242" y="1235432"/>
                    <a:pt x="1168242" y="1235432"/>
                  </a:cubicBezTo>
                  <a:cubicBezTo>
                    <a:pt x="1176912" y="1228929"/>
                    <a:pt x="1181247" y="1218092"/>
                    <a:pt x="1183414" y="1209423"/>
                  </a:cubicBezTo>
                  <a:cubicBezTo>
                    <a:pt x="1185581" y="1200753"/>
                    <a:pt x="1187749" y="1192083"/>
                    <a:pt x="1189916" y="1185581"/>
                  </a:cubicBezTo>
                  <a:cubicBezTo>
                    <a:pt x="1192084" y="1200753"/>
                    <a:pt x="1192084" y="1220260"/>
                    <a:pt x="1185581" y="1233264"/>
                  </a:cubicBezTo>
                  <a:cubicBezTo>
                    <a:pt x="1181247" y="1246269"/>
                    <a:pt x="1163907" y="1267943"/>
                    <a:pt x="1146568" y="1261441"/>
                  </a:cubicBezTo>
                  <a:lnTo>
                    <a:pt x="1146568" y="1261441"/>
                  </a:lnTo>
                  <a:close/>
                  <a:moveTo>
                    <a:pt x="1211591" y="1231097"/>
                  </a:moveTo>
                  <a:lnTo>
                    <a:pt x="1211591" y="1231097"/>
                  </a:lnTo>
                  <a:cubicBezTo>
                    <a:pt x="1220260" y="1211590"/>
                    <a:pt x="1250604" y="1231097"/>
                    <a:pt x="1265776" y="1228929"/>
                  </a:cubicBezTo>
                  <a:cubicBezTo>
                    <a:pt x="1285283" y="1226762"/>
                    <a:pt x="1300455" y="1218092"/>
                    <a:pt x="1322129" y="1215925"/>
                  </a:cubicBezTo>
                  <a:cubicBezTo>
                    <a:pt x="1317794" y="1213758"/>
                    <a:pt x="1313459" y="1213758"/>
                    <a:pt x="1311292" y="1213758"/>
                  </a:cubicBezTo>
                  <a:cubicBezTo>
                    <a:pt x="1298287" y="1211590"/>
                    <a:pt x="1287450" y="1209423"/>
                    <a:pt x="1274446" y="1209423"/>
                  </a:cubicBezTo>
                  <a:cubicBezTo>
                    <a:pt x="1263609" y="1209423"/>
                    <a:pt x="1252772" y="1211590"/>
                    <a:pt x="1244102" y="1218092"/>
                  </a:cubicBezTo>
                  <a:cubicBezTo>
                    <a:pt x="1244102" y="1218092"/>
                    <a:pt x="1244102" y="1218092"/>
                    <a:pt x="1244102" y="1218092"/>
                  </a:cubicBezTo>
                  <a:cubicBezTo>
                    <a:pt x="1244102" y="1218092"/>
                    <a:pt x="1244102" y="1218092"/>
                    <a:pt x="1244102" y="1218092"/>
                  </a:cubicBezTo>
                  <a:cubicBezTo>
                    <a:pt x="1252772" y="1211590"/>
                    <a:pt x="1263609" y="1209423"/>
                    <a:pt x="1274446" y="1209423"/>
                  </a:cubicBezTo>
                  <a:cubicBezTo>
                    <a:pt x="1283116" y="1209423"/>
                    <a:pt x="1291785" y="1209423"/>
                    <a:pt x="1300455" y="1209423"/>
                  </a:cubicBezTo>
                  <a:cubicBezTo>
                    <a:pt x="1285283" y="1202920"/>
                    <a:pt x="1267944" y="1198585"/>
                    <a:pt x="1252772" y="1200753"/>
                  </a:cubicBezTo>
                  <a:cubicBezTo>
                    <a:pt x="1235432" y="1200753"/>
                    <a:pt x="1211591" y="1211590"/>
                    <a:pt x="1211591" y="1231097"/>
                  </a:cubicBezTo>
                  <a:lnTo>
                    <a:pt x="1211591" y="1231097"/>
                  </a:lnTo>
                  <a:close/>
                  <a:moveTo>
                    <a:pt x="1200753" y="1218092"/>
                  </a:moveTo>
                  <a:lnTo>
                    <a:pt x="1200753" y="1218092"/>
                  </a:lnTo>
                  <a:cubicBezTo>
                    <a:pt x="1222428" y="1211590"/>
                    <a:pt x="1207256" y="1181246"/>
                    <a:pt x="1211591" y="1163907"/>
                  </a:cubicBezTo>
                  <a:cubicBezTo>
                    <a:pt x="1218093" y="1144400"/>
                    <a:pt x="1228930" y="1131395"/>
                    <a:pt x="1231097" y="1109721"/>
                  </a:cubicBezTo>
                  <a:cubicBezTo>
                    <a:pt x="1231097" y="1114056"/>
                    <a:pt x="1231097" y="1118391"/>
                    <a:pt x="1233265" y="1122726"/>
                  </a:cubicBezTo>
                  <a:cubicBezTo>
                    <a:pt x="1233265" y="1135730"/>
                    <a:pt x="1233265" y="1146567"/>
                    <a:pt x="1231097" y="1159572"/>
                  </a:cubicBezTo>
                  <a:cubicBezTo>
                    <a:pt x="1228930" y="1170409"/>
                    <a:pt x="1226762" y="1181246"/>
                    <a:pt x="1218093" y="1187748"/>
                  </a:cubicBezTo>
                  <a:cubicBezTo>
                    <a:pt x="1218093" y="1187748"/>
                    <a:pt x="1218093" y="1187748"/>
                    <a:pt x="1218093" y="1187748"/>
                  </a:cubicBezTo>
                  <a:cubicBezTo>
                    <a:pt x="1218093" y="1187748"/>
                    <a:pt x="1218093" y="1187748"/>
                    <a:pt x="1218093" y="1187748"/>
                  </a:cubicBezTo>
                  <a:cubicBezTo>
                    <a:pt x="1224595" y="1179079"/>
                    <a:pt x="1228930" y="1170409"/>
                    <a:pt x="1231097" y="1159572"/>
                  </a:cubicBezTo>
                  <a:cubicBezTo>
                    <a:pt x="1233265" y="1150902"/>
                    <a:pt x="1235432" y="1142232"/>
                    <a:pt x="1235432" y="1133563"/>
                  </a:cubicBezTo>
                  <a:cubicBezTo>
                    <a:pt x="1239767" y="1148735"/>
                    <a:pt x="1241934" y="1166074"/>
                    <a:pt x="1237600" y="1181246"/>
                  </a:cubicBezTo>
                  <a:cubicBezTo>
                    <a:pt x="1235432" y="1198585"/>
                    <a:pt x="1220260" y="1222427"/>
                    <a:pt x="1200753" y="1218092"/>
                  </a:cubicBezTo>
                  <a:lnTo>
                    <a:pt x="1200753" y="1218092"/>
                  </a:lnTo>
                  <a:close/>
                  <a:moveTo>
                    <a:pt x="1263609" y="1179079"/>
                  </a:moveTo>
                  <a:lnTo>
                    <a:pt x="1263609" y="1179079"/>
                  </a:lnTo>
                  <a:cubicBezTo>
                    <a:pt x="1270111" y="1157404"/>
                    <a:pt x="1300455" y="1174744"/>
                    <a:pt x="1317794" y="1170409"/>
                  </a:cubicBezTo>
                  <a:cubicBezTo>
                    <a:pt x="1337301" y="1166074"/>
                    <a:pt x="1350306" y="1155237"/>
                    <a:pt x="1371980" y="1153070"/>
                  </a:cubicBezTo>
                  <a:cubicBezTo>
                    <a:pt x="1367645" y="1153070"/>
                    <a:pt x="1363310" y="1150902"/>
                    <a:pt x="1358975" y="1150902"/>
                  </a:cubicBezTo>
                  <a:cubicBezTo>
                    <a:pt x="1345971" y="1148735"/>
                    <a:pt x="1335134" y="1148735"/>
                    <a:pt x="1322129" y="1150902"/>
                  </a:cubicBezTo>
                  <a:cubicBezTo>
                    <a:pt x="1311292" y="1153070"/>
                    <a:pt x="1300455" y="1155237"/>
                    <a:pt x="1291785" y="1161739"/>
                  </a:cubicBezTo>
                  <a:cubicBezTo>
                    <a:pt x="1291785" y="1161739"/>
                    <a:pt x="1291785" y="1161739"/>
                    <a:pt x="1291785" y="1161739"/>
                  </a:cubicBezTo>
                  <a:cubicBezTo>
                    <a:pt x="1291785" y="1161739"/>
                    <a:pt x="1291785" y="1161739"/>
                    <a:pt x="1291785" y="1161739"/>
                  </a:cubicBezTo>
                  <a:cubicBezTo>
                    <a:pt x="1300455" y="1155237"/>
                    <a:pt x="1309125" y="1150902"/>
                    <a:pt x="1319962" y="1150902"/>
                  </a:cubicBezTo>
                  <a:cubicBezTo>
                    <a:pt x="1328631" y="1148735"/>
                    <a:pt x="1337301" y="1148735"/>
                    <a:pt x="1345971" y="1148735"/>
                  </a:cubicBezTo>
                  <a:cubicBezTo>
                    <a:pt x="1330799" y="1144400"/>
                    <a:pt x="1313459" y="1142232"/>
                    <a:pt x="1298287" y="1144400"/>
                  </a:cubicBezTo>
                  <a:cubicBezTo>
                    <a:pt x="1283116" y="1146567"/>
                    <a:pt x="1259274" y="1161739"/>
                    <a:pt x="1263609" y="1179079"/>
                  </a:cubicBezTo>
                  <a:lnTo>
                    <a:pt x="1263609" y="1179079"/>
                  </a:lnTo>
                  <a:close/>
                  <a:moveTo>
                    <a:pt x="1250604" y="1168242"/>
                  </a:moveTo>
                  <a:lnTo>
                    <a:pt x="1250604" y="1168242"/>
                  </a:lnTo>
                  <a:cubicBezTo>
                    <a:pt x="1270111" y="1159572"/>
                    <a:pt x="1252772" y="1131395"/>
                    <a:pt x="1254939" y="1114056"/>
                  </a:cubicBezTo>
                  <a:cubicBezTo>
                    <a:pt x="1259274" y="1094549"/>
                    <a:pt x="1267944" y="1081545"/>
                    <a:pt x="1270111" y="1059870"/>
                  </a:cubicBezTo>
                  <a:cubicBezTo>
                    <a:pt x="1270111" y="1064205"/>
                    <a:pt x="1272278" y="1068540"/>
                    <a:pt x="1272278" y="1070707"/>
                  </a:cubicBezTo>
                  <a:cubicBezTo>
                    <a:pt x="1274446" y="1083712"/>
                    <a:pt x="1276613" y="1094549"/>
                    <a:pt x="1274446" y="1107554"/>
                  </a:cubicBezTo>
                  <a:cubicBezTo>
                    <a:pt x="1274446" y="1118391"/>
                    <a:pt x="1272278" y="1129228"/>
                    <a:pt x="1265776" y="1137898"/>
                  </a:cubicBezTo>
                  <a:cubicBezTo>
                    <a:pt x="1265776" y="1137898"/>
                    <a:pt x="1265776" y="1137898"/>
                    <a:pt x="1265776" y="1137898"/>
                  </a:cubicBezTo>
                  <a:cubicBezTo>
                    <a:pt x="1265776" y="1137898"/>
                    <a:pt x="1265776" y="1137898"/>
                    <a:pt x="1265776" y="1137898"/>
                  </a:cubicBezTo>
                  <a:cubicBezTo>
                    <a:pt x="1272278" y="1129228"/>
                    <a:pt x="1274446" y="1118391"/>
                    <a:pt x="1276613" y="1109721"/>
                  </a:cubicBezTo>
                  <a:cubicBezTo>
                    <a:pt x="1278781" y="1101051"/>
                    <a:pt x="1278781" y="1092382"/>
                    <a:pt x="1278781" y="1083712"/>
                  </a:cubicBezTo>
                  <a:cubicBezTo>
                    <a:pt x="1285283" y="1098884"/>
                    <a:pt x="1287450" y="1116223"/>
                    <a:pt x="1285283" y="1131395"/>
                  </a:cubicBezTo>
                  <a:cubicBezTo>
                    <a:pt x="1280948" y="1146567"/>
                    <a:pt x="1270111" y="1170409"/>
                    <a:pt x="1250604" y="1168242"/>
                  </a:cubicBezTo>
                  <a:lnTo>
                    <a:pt x="1250604" y="1168242"/>
                  </a:lnTo>
                  <a:close/>
                  <a:moveTo>
                    <a:pt x="1306957" y="1124893"/>
                  </a:moveTo>
                  <a:lnTo>
                    <a:pt x="1306957" y="1124893"/>
                  </a:lnTo>
                  <a:cubicBezTo>
                    <a:pt x="1311292" y="1103219"/>
                    <a:pt x="1343803" y="1116223"/>
                    <a:pt x="1358975" y="1111889"/>
                  </a:cubicBezTo>
                  <a:cubicBezTo>
                    <a:pt x="1378482" y="1105386"/>
                    <a:pt x="1389319" y="1092382"/>
                    <a:pt x="1410994" y="1088047"/>
                  </a:cubicBezTo>
                  <a:cubicBezTo>
                    <a:pt x="1406659" y="1088047"/>
                    <a:pt x="1402324" y="1088047"/>
                    <a:pt x="1397989" y="1088047"/>
                  </a:cubicBezTo>
                  <a:cubicBezTo>
                    <a:pt x="1384984" y="1088047"/>
                    <a:pt x="1374147" y="1088047"/>
                    <a:pt x="1361143" y="1092382"/>
                  </a:cubicBezTo>
                  <a:cubicBezTo>
                    <a:pt x="1350306" y="1094549"/>
                    <a:pt x="1341636" y="1098884"/>
                    <a:pt x="1332966" y="1105386"/>
                  </a:cubicBezTo>
                  <a:cubicBezTo>
                    <a:pt x="1332966" y="1105386"/>
                    <a:pt x="1332966" y="1105386"/>
                    <a:pt x="1332966" y="1105386"/>
                  </a:cubicBezTo>
                  <a:cubicBezTo>
                    <a:pt x="1332966" y="1105386"/>
                    <a:pt x="1332966" y="1105386"/>
                    <a:pt x="1332966" y="1105386"/>
                  </a:cubicBezTo>
                  <a:cubicBezTo>
                    <a:pt x="1339469" y="1098884"/>
                    <a:pt x="1350306" y="1094549"/>
                    <a:pt x="1358975" y="1090214"/>
                  </a:cubicBezTo>
                  <a:cubicBezTo>
                    <a:pt x="1367645" y="1088047"/>
                    <a:pt x="1376315" y="1085880"/>
                    <a:pt x="1384984" y="1083712"/>
                  </a:cubicBezTo>
                  <a:cubicBezTo>
                    <a:pt x="1369813" y="1081545"/>
                    <a:pt x="1350306" y="1079377"/>
                    <a:pt x="1337301" y="1085880"/>
                  </a:cubicBezTo>
                  <a:cubicBezTo>
                    <a:pt x="1324297" y="1090214"/>
                    <a:pt x="1302622" y="1105386"/>
                    <a:pt x="1306957" y="1124893"/>
                  </a:cubicBezTo>
                  <a:lnTo>
                    <a:pt x="1306957" y="1124893"/>
                  </a:lnTo>
                  <a:close/>
                  <a:moveTo>
                    <a:pt x="1293953" y="1114056"/>
                  </a:moveTo>
                  <a:lnTo>
                    <a:pt x="1293953" y="1114056"/>
                  </a:lnTo>
                  <a:cubicBezTo>
                    <a:pt x="1313459" y="1103219"/>
                    <a:pt x="1291785" y="1077210"/>
                    <a:pt x="1293953" y="1059870"/>
                  </a:cubicBezTo>
                  <a:cubicBezTo>
                    <a:pt x="1296120" y="1040364"/>
                    <a:pt x="1302622" y="1025192"/>
                    <a:pt x="1302622" y="1003517"/>
                  </a:cubicBezTo>
                  <a:cubicBezTo>
                    <a:pt x="1304790" y="1007852"/>
                    <a:pt x="1304790" y="1012187"/>
                    <a:pt x="1306957" y="1014354"/>
                  </a:cubicBezTo>
                  <a:cubicBezTo>
                    <a:pt x="1311292" y="1027359"/>
                    <a:pt x="1313459" y="1038196"/>
                    <a:pt x="1313459" y="1051201"/>
                  </a:cubicBezTo>
                  <a:cubicBezTo>
                    <a:pt x="1313459" y="1062038"/>
                    <a:pt x="1313459" y="1072875"/>
                    <a:pt x="1306957" y="1081545"/>
                  </a:cubicBezTo>
                  <a:cubicBezTo>
                    <a:pt x="1306957" y="1081545"/>
                    <a:pt x="1306957" y="1081545"/>
                    <a:pt x="1306957" y="1081545"/>
                  </a:cubicBezTo>
                  <a:cubicBezTo>
                    <a:pt x="1306957" y="1081545"/>
                    <a:pt x="1306957" y="1081545"/>
                    <a:pt x="1306957" y="1081545"/>
                  </a:cubicBezTo>
                  <a:cubicBezTo>
                    <a:pt x="1311292" y="1072875"/>
                    <a:pt x="1313459" y="1062038"/>
                    <a:pt x="1313459" y="1051201"/>
                  </a:cubicBezTo>
                  <a:cubicBezTo>
                    <a:pt x="1313459" y="1042531"/>
                    <a:pt x="1313459" y="1033861"/>
                    <a:pt x="1311292" y="1025192"/>
                  </a:cubicBezTo>
                  <a:cubicBezTo>
                    <a:pt x="1317794" y="1038196"/>
                    <a:pt x="1324297" y="1057703"/>
                    <a:pt x="1322129" y="1072875"/>
                  </a:cubicBezTo>
                  <a:cubicBezTo>
                    <a:pt x="1324297" y="1088047"/>
                    <a:pt x="1313459" y="1114056"/>
                    <a:pt x="1293953" y="1114056"/>
                  </a:cubicBezTo>
                  <a:lnTo>
                    <a:pt x="1293953" y="1114056"/>
                  </a:lnTo>
                  <a:close/>
                  <a:moveTo>
                    <a:pt x="1348138" y="1064205"/>
                  </a:moveTo>
                  <a:lnTo>
                    <a:pt x="1348138" y="1064205"/>
                  </a:lnTo>
                  <a:cubicBezTo>
                    <a:pt x="1350306" y="1042531"/>
                    <a:pt x="1384984" y="1053368"/>
                    <a:pt x="1397989" y="1044698"/>
                  </a:cubicBezTo>
                  <a:cubicBezTo>
                    <a:pt x="1415328" y="1036029"/>
                    <a:pt x="1426166" y="1023024"/>
                    <a:pt x="1447840" y="1016522"/>
                  </a:cubicBezTo>
                  <a:cubicBezTo>
                    <a:pt x="1443505" y="1016522"/>
                    <a:pt x="1439170" y="1016522"/>
                    <a:pt x="1434835" y="1016522"/>
                  </a:cubicBezTo>
                  <a:cubicBezTo>
                    <a:pt x="1421831" y="1018689"/>
                    <a:pt x="1410994" y="1018689"/>
                    <a:pt x="1397989" y="1025192"/>
                  </a:cubicBezTo>
                  <a:cubicBezTo>
                    <a:pt x="1387152" y="1029526"/>
                    <a:pt x="1378482" y="1033861"/>
                    <a:pt x="1371980" y="1042531"/>
                  </a:cubicBezTo>
                  <a:cubicBezTo>
                    <a:pt x="1371980" y="1042531"/>
                    <a:pt x="1371980" y="1042531"/>
                    <a:pt x="1371980" y="1042531"/>
                  </a:cubicBezTo>
                  <a:cubicBezTo>
                    <a:pt x="1371980" y="1042531"/>
                    <a:pt x="1371980" y="1042531"/>
                    <a:pt x="1371980" y="1042531"/>
                  </a:cubicBezTo>
                  <a:cubicBezTo>
                    <a:pt x="1378482" y="1033861"/>
                    <a:pt x="1387152" y="1029526"/>
                    <a:pt x="1397989" y="1025192"/>
                  </a:cubicBezTo>
                  <a:cubicBezTo>
                    <a:pt x="1406659" y="1020857"/>
                    <a:pt x="1413161" y="1018689"/>
                    <a:pt x="1421831" y="1016522"/>
                  </a:cubicBezTo>
                  <a:cubicBezTo>
                    <a:pt x="1406659" y="1014354"/>
                    <a:pt x="1387152" y="1016522"/>
                    <a:pt x="1374147" y="1023024"/>
                  </a:cubicBezTo>
                  <a:cubicBezTo>
                    <a:pt x="1361143" y="1027359"/>
                    <a:pt x="1341636" y="1046866"/>
                    <a:pt x="1348138" y="1064205"/>
                  </a:cubicBezTo>
                  <a:lnTo>
                    <a:pt x="1348138" y="1064205"/>
                  </a:lnTo>
                  <a:close/>
                  <a:moveTo>
                    <a:pt x="1332966" y="1055536"/>
                  </a:moveTo>
                  <a:lnTo>
                    <a:pt x="1332966" y="1055536"/>
                  </a:lnTo>
                  <a:cubicBezTo>
                    <a:pt x="1350306" y="1042531"/>
                    <a:pt x="1326464" y="1018689"/>
                    <a:pt x="1326464" y="1001350"/>
                  </a:cubicBezTo>
                  <a:cubicBezTo>
                    <a:pt x="1326464" y="981843"/>
                    <a:pt x="1332966" y="966671"/>
                    <a:pt x="1328631" y="944997"/>
                  </a:cubicBezTo>
                  <a:cubicBezTo>
                    <a:pt x="1330799" y="949332"/>
                    <a:pt x="1332966" y="951499"/>
                    <a:pt x="1332966" y="955834"/>
                  </a:cubicBezTo>
                  <a:cubicBezTo>
                    <a:pt x="1337301" y="966671"/>
                    <a:pt x="1341636" y="979676"/>
                    <a:pt x="1343803" y="992680"/>
                  </a:cubicBezTo>
                  <a:cubicBezTo>
                    <a:pt x="1345971" y="1003517"/>
                    <a:pt x="1345971" y="1014354"/>
                    <a:pt x="1341636" y="1023024"/>
                  </a:cubicBezTo>
                  <a:cubicBezTo>
                    <a:pt x="1341636" y="1023024"/>
                    <a:pt x="1341636" y="1023024"/>
                    <a:pt x="1341636" y="1023024"/>
                  </a:cubicBezTo>
                  <a:cubicBezTo>
                    <a:pt x="1341636" y="1023024"/>
                    <a:pt x="1341636" y="1023024"/>
                    <a:pt x="1341636" y="1023024"/>
                  </a:cubicBezTo>
                  <a:cubicBezTo>
                    <a:pt x="1345971" y="1014354"/>
                    <a:pt x="1345971" y="1003517"/>
                    <a:pt x="1345971" y="992680"/>
                  </a:cubicBezTo>
                  <a:cubicBezTo>
                    <a:pt x="1345971" y="984010"/>
                    <a:pt x="1343803" y="975341"/>
                    <a:pt x="1341636" y="966671"/>
                  </a:cubicBezTo>
                  <a:cubicBezTo>
                    <a:pt x="1350306" y="979676"/>
                    <a:pt x="1356808" y="997015"/>
                    <a:pt x="1356808" y="1012187"/>
                  </a:cubicBezTo>
                  <a:cubicBezTo>
                    <a:pt x="1358975" y="1027359"/>
                    <a:pt x="1350306" y="1053368"/>
                    <a:pt x="1332966" y="1055536"/>
                  </a:cubicBezTo>
                  <a:lnTo>
                    <a:pt x="1332966" y="1055536"/>
                  </a:lnTo>
                  <a:close/>
                  <a:moveTo>
                    <a:pt x="1380650" y="999183"/>
                  </a:moveTo>
                  <a:lnTo>
                    <a:pt x="1380650" y="999183"/>
                  </a:lnTo>
                  <a:cubicBezTo>
                    <a:pt x="1380650" y="977508"/>
                    <a:pt x="1415328" y="984010"/>
                    <a:pt x="1428333" y="975341"/>
                  </a:cubicBezTo>
                  <a:cubicBezTo>
                    <a:pt x="1445672" y="964504"/>
                    <a:pt x="1454342" y="951499"/>
                    <a:pt x="1473849" y="940662"/>
                  </a:cubicBezTo>
                  <a:cubicBezTo>
                    <a:pt x="1469514" y="940662"/>
                    <a:pt x="1465179" y="942830"/>
                    <a:pt x="1460844" y="942830"/>
                  </a:cubicBezTo>
                  <a:cubicBezTo>
                    <a:pt x="1447840" y="944997"/>
                    <a:pt x="1437003" y="949332"/>
                    <a:pt x="1426166" y="953667"/>
                  </a:cubicBezTo>
                  <a:cubicBezTo>
                    <a:pt x="1417496" y="958001"/>
                    <a:pt x="1406659" y="964504"/>
                    <a:pt x="1402324" y="973173"/>
                  </a:cubicBezTo>
                  <a:cubicBezTo>
                    <a:pt x="1402324" y="973173"/>
                    <a:pt x="1402324" y="973173"/>
                    <a:pt x="1402324" y="973173"/>
                  </a:cubicBezTo>
                  <a:cubicBezTo>
                    <a:pt x="1402324" y="973173"/>
                    <a:pt x="1402324" y="973173"/>
                    <a:pt x="1402324" y="973173"/>
                  </a:cubicBezTo>
                  <a:cubicBezTo>
                    <a:pt x="1408826" y="964504"/>
                    <a:pt x="1417496" y="958001"/>
                    <a:pt x="1426166" y="953667"/>
                  </a:cubicBezTo>
                  <a:cubicBezTo>
                    <a:pt x="1432668" y="949332"/>
                    <a:pt x="1441337" y="944997"/>
                    <a:pt x="1450007" y="942830"/>
                  </a:cubicBezTo>
                  <a:cubicBezTo>
                    <a:pt x="1434835" y="942830"/>
                    <a:pt x="1415328" y="947164"/>
                    <a:pt x="1402324" y="953667"/>
                  </a:cubicBezTo>
                  <a:cubicBezTo>
                    <a:pt x="1389319" y="962336"/>
                    <a:pt x="1371980" y="984010"/>
                    <a:pt x="1380650" y="999183"/>
                  </a:cubicBezTo>
                  <a:lnTo>
                    <a:pt x="1380650" y="999183"/>
                  </a:lnTo>
                  <a:close/>
                  <a:moveTo>
                    <a:pt x="1365478" y="992680"/>
                  </a:moveTo>
                  <a:lnTo>
                    <a:pt x="1365478" y="992680"/>
                  </a:lnTo>
                  <a:cubicBezTo>
                    <a:pt x="1382817" y="988345"/>
                    <a:pt x="1387152" y="962336"/>
                    <a:pt x="1387152" y="944997"/>
                  </a:cubicBezTo>
                  <a:cubicBezTo>
                    <a:pt x="1384984" y="929825"/>
                    <a:pt x="1376315" y="914653"/>
                    <a:pt x="1365478" y="901648"/>
                  </a:cubicBezTo>
                  <a:cubicBezTo>
                    <a:pt x="1367645" y="910318"/>
                    <a:pt x="1369813" y="918988"/>
                    <a:pt x="1371980" y="927657"/>
                  </a:cubicBezTo>
                  <a:cubicBezTo>
                    <a:pt x="1374147" y="938495"/>
                    <a:pt x="1374147" y="949332"/>
                    <a:pt x="1371980" y="958001"/>
                  </a:cubicBezTo>
                  <a:cubicBezTo>
                    <a:pt x="1371980" y="958001"/>
                    <a:pt x="1371980" y="958001"/>
                    <a:pt x="1371980" y="958001"/>
                  </a:cubicBezTo>
                  <a:cubicBezTo>
                    <a:pt x="1371980" y="958001"/>
                    <a:pt x="1371980" y="958001"/>
                    <a:pt x="1371980" y="958001"/>
                  </a:cubicBezTo>
                  <a:cubicBezTo>
                    <a:pt x="1374147" y="947164"/>
                    <a:pt x="1374147" y="936327"/>
                    <a:pt x="1371980" y="927657"/>
                  </a:cubicBezTo>
                  <a:cubicBezTo>
                    <a:pt x="1369813" y="914653"/>
                    <a:pt x="1363310" y="903816"/>
                    <a:pt x="1358975" y="892979"/>
                  </a:cubicBezTo>
                  <a:cubicBezTo>
                    <a:pt x="1356808" y="888644"/>
                    <a:pt x="1354641" y="886476"/>
                    <a:pt x="1352473" y="882142"/>
                  </a:cubicBezTo>
                  <a:cubicBezTo>
                    <a:pt x="1356808" y="903816"/>
                    <a:pt x="1352473" y="918988"/>
                    <a:pt x="1354641" y="938495"/>
                  </a:cubicBezTo>
                  <a:cubicBezTo>
                    <a:pt x="1354641" y="955834"/>
                    <a:pt x="1380650" y="979676"/>
                    <a:pt x="1365478" y="992680"/>
                  </a:cubicBezTo>
                  <a:lnTo>
                    <a:pt x="1365478" y="992680"/>
                  </a:lnTo>
                  <a:close/>
                  <a:moveTo>
                    <a:pt x="1404491" y="934160"/>
                  </a:moveTo>
                  <a:lnTo>
                    <a:pt x="1404491" y="934160"/>
                  </a:lnTo>
                  <a:cubicBezTo>
                    <a:pt x="1402324" y="912486"/>
                    <a:pt x="1437003" y="914653"/>
                    <a:pt x="1450007" y="905983"/>
                  </a:cubicBezTo>
                  <a:cubicBezTo>
                    <a:pt x="1465179" y="892979"/>
                    <a:pt x="1473849" y="877807"/>
                    <a:pt x="1491188" y="866970"/>
                  </a:cubicBezTo>
                  <a:cubicBezTo>
                    <a:pt x="1486853" y="866970"/>
                    <a:pt x="1482519" y="869137"/>
                    <a:pt x="1480351" y="871304"/>
                  </a:cubicBezTo>
                  <a:cubicBezTo>
                    <a:pt x="1467347" y="875639"/>
                    <a:pt x="1456510" y="879974"/>
                    <a:pt x="1445672" y="886476"/>
                  </a:cubicBezTo>
                  <a:cubicBezTo>
                    <a:pt x="1437003" y="892979"/>
                    <a:pt x="1428333" y="899481"/>
                    <a:pt x="1423998" y="908151"/>
                  </a:cubicBezTo>
                  <a:cubicBezTo>
                    <a:pt x="1423998" y="908151"/>
                    <a:pt x="1423998" y="908151"/>
                    <a:pt x="1423998" y="908151"/>
                  </a:cubicBezTo>
                  <a:cubicBezTo>
                    <a:pt x="1423998" y="908151"/>
                    <a:pt x="1423998" y="908151"/>
                    <a:pt x="1423998" y="908151"/>
                  </a:cubicBezTo>
                  <a:cubicBezTo>
                    <a:pt x="1428333" y="899481"/>
                    <a:pt x="1437003" y="890811"/>
                    <a:pt x="1445672" y="886476"/>
                  </a:cubicBezTo>
                  <a:cubicBezTo>
                    <a:pt x="1452175" y="882142"/>
                    <a:pt x="1460844" y="877807"/>
                    <a:pt x="1467347" y="873472"/>
                  </a:cubicBezTo>
                  <a:cubicBezTo>
                    <a:pt x="1452175" y="875639"/>
                    <a:pt x="1434835" y="879974"/>
                    <a:pt x="1421831" y="890811"/>
                  </a:cubicBezTo>
                  <a:cubicBezTo>
                    <a:pt x="1410994" y="895146"/>
                    <a:pt x="1395822" y="916820"/>
                    <a:pt x="1404491" y="934160"/>
                  </a:cubicBezTo>
                  <a:lnTo>
                    <a:pt x="1404491" y="934160"/>
                  </a:lnTo>
                  <a:close/>
                  <a:moveTo>
                    <a:pt x="1389319" y="927657"/>
                  </a:moveTo>
                  <a:lnTo>
                    <a:pt x="1389319" y="927657"/>
                  </a:lnTo>
                  <a:cubicBezTo>
                    <a:pt x="1404491" y="912486"/>
                    <a:pt x="1376315" y="892979"/>
                    <a:pt x="1371980" y="875639"/>
                  </a:cubicBezTo>
                  <a:cubicBezTo>
                    <a:pt x="1367645" y="856132"/>
                    <a:pt x="1369813" y="838793"/>
                    <a:pt x="1363310" y="819286"/>
                  </a:cubicBezTo>
                  <a:cubicBezTo>
                    <a:pt x="1365478" y="821454"/>
                    <a:pt x="1367645" y="825789"/>
                    <a:pt x="1369813" y="830123"/>
                  </a:cubicBezTo>
                  <a:cubicBezTo>
                    <a:pt x="1376315" y="840961"/>
                    <a:pt x="1382817" y="851798"/>
                    <a:pt x="1387152" y="862635"/>
                  </a:cubicBezTo>
                  <a:cubicBezTo>
                    <a:pt x="1391487" y="873472"/>
                    <a:pt x="1393654" y="884309"/>
                    <a:pt x="1391487" y="892979"/>
                  </a:cubicBezTo>
                  <a:cubicBezTo>
                    <a:pt x="1391487" y="892979"/>
                    <a:pt x="1391487" y="892979"/>
                    <a:pt x="1391487" y="892979"/>
                  </a:cubicBezTo>
                  <a:cubicBezTo>
                    <a:pt x="1391487" y="892979"/>
                    <a:pt x="1391487" y="892979"/>
                    <a:pt x="1391487" y="892979"/>
                  </a:cubicBezTo>
                  <a:cubicBezTo>
                    <a:pt x="1393654" y="882142"/>
                    <a:pt x="1391487" y="871304"/>
                    <a:pt x="1389319" y="862635"/>
                  </a:cubicBezTo>
                  <a:cubicBezTo>
                    <a:pt x="1387152" y="853965"/>
                    <a:pt x="1382817" y="845295"/>
                    <a:pt x="1380650" y="838793"/>
                  </a:cubicBezTo>
                  <a:cubicBezTo>
                    <a:pt x="1391487" y="849630"/>
                    <a:pt x="1402324" y="864802"/>
                    <a:pt x="1406659" y="879974"/>
                  </a:cubicBezTo>
                  <a:cubicBezTo>
                    <a:pt x="1408826" y="895146"/>
                    <a:pt x="1406659" y="921155"/>
                    <a:pt x="1389319" y="927657"/>
                  </a:cubicBezTo>
                  <a:lnTo>
                    <a:pt x="1389319" y="927657"/>
                  </a:lnTo>
                  <a:close/>
                  <a:moveTo>
                    <a:pt x="1423998" y="864802"/>
                  </a:moveTo>
                  <a:lnTo>
                    <a:pt x="1423998" y="864802"/>
                  </a:lnTo>
                  <a:cubicBezTo>
                    <a:pt x="1419663" y="843128"/>
                    <a:pt x="1454342" y="843128"/>
                    <a:pt x="1467347" y="830123"/>
                  </a:cubicBezTo>
                  <a:cubicBezTo>
                    <a:pt x="1482519" y="814951"/>
                    <a:pt x="1489021" y="799779"/>
                    <a:pt x="1504193" y="786775"/>
                  </a:cubicBezTo>
                  <a:cubicBezTo>
                    <a:pt x="1499858" y="788942"/>
                    <a:pt x="1495523" y="788942"/>
                    <a:pt x="1493356" y="791110"/>
                  </a:cubicBezTo>
                  <a:cubicBezTo>
                    <a:pt x="1482519" y="795445"/>
                    <a:pt x="1471681" y="801947"/>
                    <a:pt x="1460844" y="810617"/>
                  </a:cubicBezTo>
                  <a:cubicBezTo>
                    <a:pt x="1452175" y="817119"/>
                    <a:pt x="1445672" y="825789"/>
                    <a:pt x="1441337" y="834458"/>
                  </a:cubicBezTo>
                  <a:cubicBezTo>
                    <a:pt x="1441337" y="834458"/>
                    <a:pt x="1441337" y="834458"/>
                    <a:pt x="1441337" y="834458"/>
                  </a:cubicBezTo>
                  <a:cubicBezTo>
                    <a:pt x="1441337" y="834458"/>
                    <a:pt x="1441337" y="834458"/>
                    <a:pt x="1441337" y="834458"/>
                  </a:cubicBezTo>
                  <a:cubicBezTo>
                    <a:pt x="1445672" y="825789"/>
                    <a:pt x="1452175" y="817119"/>
                    <a:pt x="1460844" y="810617"/>
                  </a:cubicBezTo>
                  <a:cubicBezTo>
                    <a:pt x="1467347" y="804114"/>
                    <a:pt x="1473849" y="799779"/>
                    <a:pt x="1482519" y="795445"/>
                  </a:cubicBezTo>
                  <a:cubicBezTo>
                    <a:pt x="1467347" y="799779"/>
                    <a:pt x="1450007" y="806282"/>
                    <a:pt x="1439170" y="817119"/>
                  </a:cubicBezTo>
                  <a:cubicBezTo>
                    <a:pt x="1426166" y="825789"/>
                    <a:pt x="1413161" y="849630"/>
                    <a:pt x="1423998" y="864802"/>
                  </a:cubicBezTo>
                  <a:lnTo>
                    <a:pt x="1423998" y="864802"/>
                  </a:lnTo>
                  <a:close/>
                  <a:moveTo>
                    <a:pt x="1408826" y="860467"/>
                  </a:moveTo>
                  <a:lnTo>
                    <a:pt x="1408826" y="860467"/>
                  </a:lnTo>
                  <a:cubicBezTo>
                    <a:pt x="1426166" y="851798"/>
                    <a:pt x="1423998" y="825789"/>
                    <a:pt x="1419663" y="810617"/>
                  </a:cubicBezTo>
                  <a:cubicBezTo>
                    <a:pt x="1415328" y="795445"/>
                    <a:pt x="1402324" y="782440"/>
                    <a:pt x="1389319" y="771603"/>
                  </a:cubicBezTo>
                  <a:cubicBezTo>
                    <a:pt x="1393654" y="778105"/>
                    <a:pt x="1397989" y="786775"/>
                    <a:pt x="1400156" y="795445"/>
                  </a:cubicBezTo>
                  <a:cubicBezTo>
                    <a:pt x="1404491" y="804114"/>
                    <a:pt x="1406659" y="814951"/>
                    <a:pt x="1406659" y="825789"/>
                  </a:cubicBezTo>
                  <a:cubicBezTo>
                    <a:pt x="1406659" y="825789"/>
                    <a:pt x="1406659" y="825789"/>
                    <a:pt x="1406659" y="827956"/>
                  </a:cubicBezTo>
                  <a:cubicBezTo>
                    <a:pt x="1406659" y="827956"/>
                    <a:pt x="1406659" y="827956"/>
                    <a:pt x="1406659" y="827956"/>
                  </a:cubicBezTo>
                  <a:cubicBezTo>
                    <a:pt x="1406659" y="817119"/>
                    <a:pt x="1404491" y="806282"/>
                    <a:pt x="1400156" y="797612"/>
                  </a:cubicBezTo>
                  <a:cubicBezTo>
                    <a:pt x="1395822" y="786775"/>
                    <a:pt x="1387152" y="775938"/>
                    <a:pt x="1378482" y="767268"/>
                  </a:cubicBezTo>
                  <a:cubicBezTo>
                    <a:pt x="1376315" y="765101"/>
                    <a:pt x="1374147" y="760766"/>
                    <a:pt x="1369813" y="758598"/>
                  </a:cubicBezTo>
                  <a:cubicBezTo>
                    <a:pt x="1378482" y="778105"/>
                    <a:pt x="1378482" y="795445"/>
                    <a:pt x="1384984" y="812784"/>
                  </a:cubicBezTo>
                  <a:cubicBezTo>
                    <a:pt x="1389319" y="825789"/>
                    <a:pt x="1421831" y="843128"/>
                    <a:pt x="1408826" y="860467"/>
                  </a:cubicBezTo>
                  <a:lnTo>
                    <a:pt x="1408826" y="860467"/>
                  </a:lnTo>
                  <a:close/>
                  <a:moveTo>
                    <a:pt x="1434835" y="793277"/>
                  </a:moveTo>
                  <a:lnTo>
                    <a:pt x="1434835" y="793277"/>
                  </a:lnTo>
                  <a:cubicBezTo>
                    <a:pt x="1421831" y="780273"/>
                    <a:pt x="1432668" y="754264"/>
                    <a:pt x="1443505" y="743426"/>
                  </a:cubicBezTo>
                  <a:cubicBezTo>
                    <a:pt x="1454342" y="732589"/>
                    <a:pt x="1469514" y="723920"/>
                    <a:pt x="1484686" y="717417"/>
                  </a:cubicBezTo>
                  <a:cubicBezTo>
                    <a:pt x="1478184" y="721752"/>
                    <a:pt x="1471681" y="728255"/>
                    <a:pt x="1465179" y="734757"/>
                  </a:cubicBezTo>
                  <a:cubicBezTo>
                    <a:pt x="1458677" y="741259"/>
                    <a:pt x="1452175" y="749929"/>
                    <a:pt x="1450007" y="760766"/>
                  </a:cubicBezTo>
                  <a:cubicBezTo>
                    <a:pt x="1450007" y="760766"/>
                    <a:pt x="1450007" y="760766"/>
                    <a:pt x="1450007" y="760766"/>
                  </a:cubicBezTo>
                  <a:cubicBezTo>
                    <a:pt x="1450007" y="760766"/>
                    <a:pt x="1450007" y="760766"/>
                    <a:pt x="1450007" y="760766"/>
                  </a:cubicBezTo>
                  <a:cubicBezTo>
                    <a:pt x="1452175" y="749929"/>
                    <a:pt x="1460844" y="741259"/>
                    <a:pt x="1467347" y="734757"/>
                  </a:cubicBezTo>
                  <a:cubicBezTo>
                    <a:pt x="1476016" y="726087"/>
                    <a:pt x="1486853" y="719585"/>
                    <a:pt x="1497691" y="713083"/>
                  </a:cubicBezTo>
                  <a:cubicBezTo>
                    <a:pt x="1502025" y="710915"/>
                    <a:pt x="1504193" y="708748"/>
                    <a:pt x="1508528" y="706580"/>
                  </a:cubicBezTo>
                  <a:cubicBezTo>
                    <a:pt x="1493356" y="721752"/>
                    <a:pt x="1489021" y="736924"/>
                    <a:pt x="1476016" y="754264"/>
                  </a:cubicBezTo>
                  <a:cubicBezTo>
                    <a:pt x="1463012" y="767268"/>
                    <a:pt x="1428333" y="771603"/>
                    <a:pt x="1434835" y="793277"/>
                  </a:cubicBezTo>
                  <a:lnTo>
                    <a:pt x="1434835" y="793277"/>
                  </a:lnTo>
                  <a:close/>
                  <a:moveTo>
                    <a:pt x="1419663" y="791110"/>
                  </a:moveTo>
                  <a:lnTo>
                    <a:pt x="1419663" y="791110"/>
                  </a:lnTo>
                  <a:cubicBezTo>
                    <a:pt x="1430500" y="771603"/>
                    <a:pt x="1397989" y="758598"/>
                    <a:pt x="1391487" y="745594"/>
                  </a:cubicBezTo>
                  <a:cubicBezTo>
                    <a:pt x="1382817" y="728255"/>
                    <a:pt x="1382817" y="710915"/>
                    <a:pt x="1371980" y="691408"/>
                  </a:cubicBezTo>
                  <a:cubicBezTo>
                    <a:pt x="1374147" y="693576"/>
                    <a:pt x="1378482" y="695743"/>
                    <a:pt x="1380650" y="700078"/>
                  </a:cubicBezTo>
                  <a:cubicBezTo>
                    <a:pt x="1389319" y="708748"/>
                    <a:pt x="1397989" y="717417"/>
                    <a:pt x="1404491" y="728255"/>
                  </a:cubicBezTo>
                  <a:cubicBezTo>
                    <a:pt x="1408826" y="736924"/>
                    <a:pt x="1415328" y="747761"/>
                    <a:pt x="1415328" y="758598"/>
                  </a:cubicBezTo>
                  <a:cubicBezTo>
                    <a:pt x="1415328" y="758598"/>
                    <a:pt x="1415328" y="758598"/>
                    <a:pt x="1415328" y="758598"/>
                  </a:cubicBezTo>
                  <a:cubicBezTo>
                    <a:pt x="1415328" y="758598"/>
                    <a:pt x="1415328" y="758598"/>
                    <a:pt x="1415328" y="756431"/>
                  </a:cubicBezTo>
                  <a:cubicBezTo>
                    <a:pt x="1415328" y="745594"/>
                    <a:pt x="1410994" y="736924"/>
                    <a:pt x="1406659" y="726087"/>
                  </a:cubicBezTo>
                  <a:cubicBezTo>
                    <a:pt x="1402324" y="719585"/>
                    <a:pt x="1397989" y="710915"/>
                    <a:pt x="1393654" y="704413"/>
                  </a:cubicBezTo>
                  <a:cubicBezTo>
                    <a:pt x="1406659" y="713083"/>
                    <a:pt x="1419663" y="726087"/>
                    <a:pt x="1426166" y="739092"/>
                  </a:cubicBezTo>
                  <a:cubicBezTo>
                    <a:pt x="1430500" y="754264"/>
                    <a:pt x="1434835" y="782440"/>
                    <a:pt x="1419663" y="791110"/>
                  </a:cubicBezTo>
                  <a:lnTo>
                    <a:pt x="1419663" y="791110"/>
                  </a:lnTo>
                  <a:close/>
                  <a:moveTo>
                    <a:pt x="1439170" y="721752"/>
                  </a:moveTo>
                  <a:lnTo>
                    <a:pt x="1439170" y="721752"/>
                  </a:lnTo>
                  <a:cubicBezTo>
                    <a:pt x="1430500" y="702245"/>
                    <a:pt x="1465179" y="693576"/>
                    <a:pt x="1473849" y="680571"/>
                  </a:cubicBezTo>
                  <a:cubicBezTo>
                    <a:pt x="1484686" y="663232"/>
                    <a:pt x="1486853" y="648060"/>
                    <a:pt x="1502025" y="630720"/>
                  </a:cubicBezTo>
                  <a:cubicBezTo>
                    <a:pt x="1497691" y="632888"/>
                    <a:pt x="1495523" y="635055"/>
                    <a:pt x="1491188" y="637223"/>
                  </a:cubicBezTo>
                  <a:cubicBezTo>
                    <a:pt x="1480351" y="643725"/>
                    <a:pt x="1471681" y="652395"/>
                    <a:pt x="1463012" y="661064"/>
                  </a:cubicBezTo>
                  <a:cubicBezTo>
                    <a:pt x="1456510" y="669734"/>
                    <a:pt x="1450007" y="678404"/>
                    <a:pt x="1447840" y="689241"/>
                  </a:cubicBezTo>
                  <a:cubicBezTo>
                    <a:pt x="1447840" y="689241"/>
                    <a:pt x="1447840" y="689241"/>
                    <a:pt x="1447840" y="689241"/>
                  </a:cubicBezTo>
                  <a:cubicBezTo>
                    <a:pt x="1447840" y="689241"/>
                    <a:pt x="1447840" y="689241"/>
                    <a:pt x="1447840" y="687073"/>
                  </a:cubicBezTo>
                  <a:cubicBezTo>
                    <a:pt x="1450007" y="676236"/>
                    <a:pt x="1454342" y="667567"/>
                    <a:pt x="1460844" y="658897"/>
                  </a:cubicBezTo>
                  <a:cubicBezTo>
                    <a:pt x="1465179" y="652395"/>
                    <a:pt x="1471681" y="645892"/>
                    <a:pt x="1478184" y="639390"/>
                  </a:cubicBezTo>
                  <a:cubicBezTo>
                    <a:pt x="1463012" y="645892"/>
                    <a:pt x="1447840" y="656729"/>
                    <a:pt x="1439170" y="669734"/>
                  </a:cubicBezTo>
                  <a:cubicBezTo>
                    <a:pt x="1432668" y="682739"/>
                    <a:pt x="1423998" y="708748"/>
                    <a:pt x="1439170" y="721752"/>
                  </a:cubicBezTo>
                  <a:lnTo>
                    <a:pt x="1439170" y="721752"/>
                  </a:lnTo>
                  <a:close/>
                  <a:moveTo>
                    <a:pt x="1421831" y="721752"/>
                  </a:moveTo>
                  <a:lnTo>
                    <a:pt x="1421831" y="721752"/>
                  </a:lnTo>
                  <a:cubicBezTo>
                    <a:pt x="1437003" y="710915"/>
                    <a:pt x="1430500" y="684906"/>
                    <a:pt x="1421831" y="669734"/>
                  </a:cubicBezTo>
                  <a:cubicBezTo>
                    <a:pt x="1413161" y="656729"/>
                    <a:pt x="1397989" y="645892"/>
                    <a:pt x="1384984" y="639390"/>
                  </a:cubicBezTo>
                  <a:cubicBezTo>
                    <a:pt x="1391487" y="645892"/>
                    <a:pt x="1395822" y="652395"/>
                    <a:pt x="1400156" y="658897"/>
                  </a:cubicBezTo>
                  <a:cubicBezTo>
                    <a:pt x="1406659" y="667567"/>
                    <a:pt x="1410994" y="676236"/>
                    <a:pt x="1413161" y="687073"/>
                  </a:cubicBezTo>
                  <a:cubicBezTo>
                    <a:pt x="1413161" y="687073"/>
                    <a:pt x="1413161" y="687073"/>
                    <a:pt x="1413161" y="689241"/>
                  </a:cubicBezTo>
                  <a:cubicBezTo>
                    <a:pt x="1413161" y="689241"/>
                    <a:pt x="1413161" y="689241"/>
                    <a:pt x="1413161" y="689241"/>
                  </a:cubicBezTo>
                  <a:cubicBezTo>
                    <a:pt x="1410994" y="678404"/>
                    <a:pt x="1406659" y="669734"/>
                    <a:pt x="1400156" y="661064"/>
                  </a:cubicBezTo>
                  <a:cubicBezTo>
                    <a:pt x="1391487" y="650227"/>
                    <a:pt x="1382817" y="643725"/>
                    <a:pt x="1374147" y="635055"/>
                  </a:cubicBezTo>
                  <a:cubicBezTo>
                    <a:pt x="1371980" y="632888"/>
                    <a:pt x="1367645" y="630720"/>
                    <a:pt x="1363310" y="628553"/>
                  </a:cubicBezTo>
                  <a:cubicBezTo>
                    <a:pt x="1376315" y="645892"/>
                    <a:pt x="1378482" y="661064"/>
                    <a:pt x="1389319" y="680571"/>
                  </a:cubicBezTo>
                  <a:cubicBezTo>
                    <a:pt x="1397989" y="691408"/>
                    <a:pt x="1432668" y="702245"/>
                    <a:pt x="1421831" y="721752"/>
                  </a:cubicBezTo>
                  <a:lnTo>
                    <a:pt x="1421831" y="721752"/>
                  </a:lnTo>
                  <a:close/>
                  <a:moveTo>
                    <a:pt x="1434835" y="650227"/>
                  </a:moveTo>
                  <a:lnTo>
                    <a:pt x="1434835" y="650227"/>
                  </a:lnTo>
                  <a:cubicBezTo>
                    <a:pt x="1419663" y="639390"/>
                    <a:pt x="1423998" y="613381"/>
                    <a:pt x="1432668" y="600376"/>
                  </a:cubicBezTo>
                  <a:cubicBezTo>
                    <a:pt x="1439170" y="587372"/>
                    <a:pt x="1454342" y="574367"/>
                    <a:pt x="1467347" y="567865"/>
                  </a:cubicBezTo>
                  <a:cubicBezTo>
                    <a:pt x="1460844" y="574367"/>
                    <a:pt x="1456510" y="580870"/>
                    <a:pt x="1452175" y="589539"/>
                  </a:cubicBezTo>
                  <a:cubicBezTo>
                    <a:pt x="1447840" y="598209"/>
                    <a:pt x="1443505" y="609046"/>
                    <a:pt x="1441337" y="617716"/>
                  </a:cubicBezTo>
                  <a:cubicBezTo>
                    <a:pt x="1441337" y="617716"/>
                    <a:pt x="1441337" y="617716"/>
                    <a:pt x="1441337" y="619883"/>
                  </a:cubicBezTo>
                  <a:cubicBezTo>
                    <a:pt x="1441337" y="619883"/>
                    <a:pt x="1441337" y="619883"/>
                    <a:pt x="1441337" y="619883"/>
                  </a:cubicBezTo>
                  <a:cubicBezTo>
                    <a:pt x="1441337" y="609046"/>
                    <a:pt x="1447840" y="600376"/>
                    <a:pt x="1452175" y="591707"/>
                  </a:cubicBezTo>
                  <a:cubicBezTo>
                    <a:pt x="1458677" y="580870"/>
                    <a:pt x="1467347" y="572200"/>
                    <a:pt x="1478184" y="563530"/>
                  </a:cubicBezTo>
                  <a:cubicBezTo>
                    <a:pt x="1480351" y="561363"/>
                    <a:pt x="1484686" y="559195"/>
                    <a:pt x="1486853" y="554861"/>
                  </a:cubicBezTo>
                  <a:cubicBezTo>
                    <a:pt x="1473849" y="572200"/>
                    <a:pt x="1473849" y="589539"/>
                    <a:pt x="1465179" y="606879"/>
                  </a:cubicBezTo>
                  <a:cubicBezTo>
                    <a:pt x="1458677" y="619883"/>
                    <a:pt x="1423998" y="630720"/>
                    <a:pt x="1434835" y="650227"/>
                  </a:cubicBezTo>
                  <a:lnTo>
                    <a:pt x="1434835" y="650227"/>
                  </a:lnTo>
                  <a:close/>
                  <a:moveTo>
                    <a:pt x="1419663" y="650227"/>
                  </a:moveTo>
                  <a:lnTo>
                    <a:pt x="1419663" y="650227"/>
                  </a:lnTo>
                  <a:cubicBezTo>
                    <a:pt x="1428333" y="630720"/>
                    <a:pt x="1391487" y="624218"/>
                    <a:pt x="1382817" y="611214"/>
                  </a:cubicBezTo>
                  <a:cubicBezTo>
                    <a:pt x="1369813" y="596042"/>
                    <a:pt x="1367645" y="578702"/>
                    <a:pt x="1352473" y="563530"/>
                  </a:cubicBezTo>
                  <a:cubicBezTo>
                    <a:pt x="1356808" y="565698"/>
                    <a:pt x="1358975" y="567865"/>
                    <a:pt x="1363310" y="570033"/>
                  </a:cubicBezTo>
                  <a:cubicBezTo>
                    <a:pt x="1374147" y="576535"/>
                    <a:pt x="1384984" y="583037"/>
                    <a:pt x="1393654" y="593874"/>
                  </a:cubicBezTo>
                  <a:cubicBezTo>
                    <a:pt x="1400156" y="602544"/>
                    <a:pt x="1406659" y="611214"/>
                    <a:pt x="1408826" y="619883"/>
                  </a:cubicBezTo>
                  <a:cubicBezTo>
                    <a:pt x="1408826" y="619883"/>
                    <a:pt x="1408826" y="619883"/>
                    <a:pt x="1408826" y="619883"/>
                  </a:cubicBezTo>
                  <a:cubicBezTo>
                    <a:pt x="1408826" y="619883"/>
                    <a:pt x="1408826" y="619883"/>
                    <a:pt x="1408826" y="617716"/>
                  </a:cubicBezTo>
                  <a:cubicBezTo>
                    <a:pt x="1406659" y="606879"/>
                    <a:pt x="1400156" y="598209"/>
                    <a:pt x="1393654" y="591707"/>
                  </a:cubicBezTo>
                  <a:cubicBezTo>
                    <a:pt x="1387152" y="585204"/>
                    <a:pt x="1382817" y="578702"/>
                    <a:pt x="1376315" y="574367"/>
                  </a:cubicBezTo>
                  <a:cubicBezTo>
                    <a:pt x="1391487" y="580870"/>
                    <a:pt x="1406659" y="589539"/>
                    <a:pt x="1415328" y="602544"/>
                  </a:cubicBezTo>
                  <a:cubicBezTo>
                    <a:pt x="1423998" y="613381"/>
                    <a:pt x="1432668" y="639390"/>
                    <a:pt x="1419663" y="650227"/>
                  </a:cubicBezTo>
                  <a:lnTo>
                    <a:pt x="1419663" y="650227"/>
                  </a:lnTo>
                  <a:close/>
                  <a:moveTo>
                    <a:pt x="1423998" y="578702"/>
                  </a:moveTo>
                  <a:lnTo>
                    <a:pt x="1423998" y="578702"/>
                  </a:lnTo>
                  <a:cubicBezTo>
                    <a:pt x="1410994" y="561363"/>
                    <a:pt x="1443505" y="546191"/>
                    <a:pt x="1450007" y="531019"/>
                  </a:cubicBezTo>
                  <a:cubicBezTo>
                    <a:pt x="1456510" y="511512"/>
                    <a:pt x="1456510" y="496340"/>
                    <a:pt x="1467347" y="476833"/>
                  </a:cubicBezTo>
                  <a:cubicBezTo>
                    <a:pt x="1465179" y="479001"/>
                    <a:pt x="1460844" y="483336"/>
                    <a:pt x="1458677" y="485503"/>
                  </a:cubicBezTo>
                  <a:cubicBezTo>
                    <a:pt x="1450007" y="494173"/>
                    <a:pt x="1443505" y="505010"/>
                    <a:pt x="1437003" y="515847"/>
                  </a:cubicBezTo>
                  <a:cubicBezTo>
                    <a:pt x="1432668" y="524517"/>
                    <a:pt x="1428333" y="535354"/>
                    <a:pt x="1428333" y="546191"/>
                  </a:cubicBezTo>
                  <a:cubicBezTo>
                    <a:pt x="1428333" y="546191"/>
                    <a:pt x="1428333" y="546191"/>
                    <a:pt x="1428333" y="546191"/>
                  </a:cubicBezTo>
                  <a:cubicBezTo>
                    <a:pt x="1428333" y="546191"/>
                    <a:pt x="1428333" y="546191"/>
                    <a:pt x="1428333" y="544023"/>
                  </a:cubicBezTo>
                  <a:cubicBezTo>
                    <a:pt x="1428333" y="533186"/>
                    <a:pt x="1430500" y="522349"/>
                    <a:pt x="1434835" y="513680"/>
                  </a:cubicBezTo>
                  <a:cubicBezTo>
                    <a:pt x="1439170" y="505010"/>
                    <a:pt x="1443505" y="498508"/>
                    <a:pt x="1447840" y="492005"/>
                  </a:cubicBezTo>
                  <a:cubicBezTo>
                    <a:pt x="1434835" y="500675"/>
                    <a:pt x="1421831" y="513680"/>
                    <a:pt x="1417496" y="528852"/>
                  </a:cubicBezTo>
                  <a:cubicBezTo>
                    <a:pt x="1410994" y="544023"/>
                    <a:pt x="1408826" y="570033"/>
                    <a:pt x="1423998" y="578702"/>
                  </a:cubicBezTo>
                  <a:lnTo>
                    <a:pt x="1423998" y="578702"/>
                  </a:lnTo>
                  <a:close/>
                  <a:moveTo>
                    <a:pt x="1408826" y="583037"/>
                  </a:moveTo>
                  <a:lnTo>
                    <a:pt x="1408826" y="583037"/>
                  </a:lnTo>
                  <a:cubicBezTo>
                    <a:pt x="1421831" y="570033"/>
                    <a:pt x="1408826" y="544023"/>
                    <a:pt x="1397989" y="533186"/>
                  </a:cubicBezTo>
                  <a:cubicBezTo>
                    <a:pt x="1387152" y="522349"/>
                    <a:pt x="1369813" y="513680"/>
                    <a:pt x="1354641" y="509345"/>
                  </a:cubicBezTo>
                  <a:cubicBezTo>
                    <a:pt x="1361143" y="513680"/>
                    <a:pt x="1367645" y="520182"/>
                    <a:pt x="1374147" y="526684"/>
                  </a:cubicBezTo>
                  <a:cubicBezTo>
                    <a:pt x="1380650" y="533186"/>
                    <a:pt x="1389319" y="541856"/>
                    <a:pt x="1391487" y="552693"/>
                  </a:cubicBezTo>
                  <a:cubicBezTo>
                    <a:pt x="1391487" y="552693"/>
                    <a:pt x="1391487" y="552693"/>
                    <a:pt x="1391487" y="552693"/>
                  </a:cubicBezTo>
                  <a:cubicBezTo>
                    <a:pt x="1391487" y="552693"/>
                    <a:pt x="1391487" y="552693"/>
                    <a:pt x="1391487" y="552693"/>
                  </a:cubicBezTo>
                  <a:cubicBezTo>
                    <a:pt x="1387152" y="541856"/>
                    <a:pt x="1380650" y="535354"/>
                    <a:pt x="1371980" y="526684"/>
                  </a:cubicBezTo>
                  <a:cubicBezTo>
                    <a:pt x="1363310" y="518014"/>
                    <a:pt x="1352473" y="511512"/>
                    <a:pt x="1339469" y="507177"/>
                  </a:cubicBezTo>
                  <a:cubicBezTo>
                    <a:pt x="1339469" y="505010"/>
                    <a:pt x="1335134" y="502842"/>
                    <a:pt x="1330799" y="502842"/>
                  </a:cubicBezTo>
                  <a:cubicBezTo>
                    <a:pt x="1348138" y="515847"/>
                    <a:pt x="1352473" y="533186"/>
                    <a:pt x="1367645" y="548358"/>
                  </a:cubicBezTo>
                  <a:cubicBezTo>
                    <a:pt x="1378482" y="559195"/>
                    <a:pt x="1413161" y="561363"/>
                    <a:pt x="1408826" y="583037"/>
                  </a:cubicBezTo>
                  <a:lnTo>
                    <a:pt x="1408826" y="583037"/>
                  </a:lnTo>
                  <a:close/>
                  <a:moveTo>
                    <a:pt x="1406659" y="509345"/>
                  </a:moveTo>
                  <a:lnTo>
                    <a:pt x="1406659" y="509345"/>
                  </a:lnTo>
                  <a:cubicBezTo>
                    <a:pt x="1389319" y="502842"/>
                    <a:pt x="1389319" y="474666"/>
                    <a:pt x="1393654" y="459494"/>
                  </a:cubicBezTo>
                  <a:cubicBezTo>
                    <a:pt x="1397989" y="444322"/>
                    <a:pt x="1408826" y="429150"/>
                    <a:pt x="1419663" y="420480"/>
                  </a:cubicBezTo>
                  <a:cubicBezTo>
                    <a:pt x="1415328" y="429150"/>
                    <a:pt x="1413161" y="435652"/>
                    <a:pt x="1408826" y="444322"/>
                  </a:cubicBezTo>
                  <a:cubicBezTo>
                    <a:pt x="1404491" y="452992"/>
                    <a:pt x="1402324" y="463829"/>
                    <a:pt x="1404491" y="474666"/>
                  </a:cubicBezTo>
                  <a:cubicBezTo>
                    <a:pt x="1404491" y="474666"/>
                    <a:pt x="1404491" y="474666"/>
                    <a:pt x="1404491" y="474666"/>
                  </a:cubicBezTo>
                  <a:cubicBezTo>
                    <a:pt x="1404491" y="474666"/>
                    <a:pt x="1404491" y="474666"/>
                    <a:pt x="1404491" y="474666"/>
                  </a:cubicBezTo>
                  <a:cubicBezTo>
                    <a:pt x="1402324" y="463829"/>
                    <a:pt x="1406659" y="452992"/>
                    <a:pt x="1408826" y="444322"/>
                  </a:cubicBezTo>
                  <a:cubicBezTo>
                    <a:pt x="1413161" y="433485"/>
                    <a:pt x="1419663" y="422648"/>
                    <a:pt x="1428333" y="411811"/>
                  </a:cubicBezTo>
                  <a:cubicBezTo>
                    <a:pt x="1430500" y="407476"/>
                    <a:pt x="1432668" y="405308"/>
                    <a:pt x="1434835" y="403141"/>
                  </a:cubicBezTo>
                  <a:cubicBezTo>
                    <a:pt x="1426166" y="422648"/>
                    <a:pt x="1428333" y="439987"/>
                    <a:pt x="1423998" y="459494"/>
                  </a:cubicBezTo>
                  <a:cubicBezTo>
                    <a:pt x="1421831" y="474666"/>
                    <a:pt x="1391487" y="494173"/>
                    <a:pt x="1406659" y="509345"/>
                  </a:cubicBezTo>
                  <a:lnTo>
                    <a:pt x="1406659" y="509345"/>
                  </a:lnTo>
                  <a:close/>
                  <a:moveTo>
                    <a:pt x="1389319" y="513680"/>
                  </a:moveTo>
                  <a:lnTo>
                    <a:pt x="1389319" y="513680"/>
                  </a:lnTo>
                  <a:cubicBezTo>
                    <a:pt x="1391487" y="492005"/>
                    <a:pt x="1356808" y="494173"/>
                    <a:pt x="1345971" y="483336"/>
                  </a:cubicBezTo>
                  <a:cubicBezTo>
                    <a:pt x="1330799" y="470331"/>
                    <a:pt x="1324297" y="455159"/>
                    <a:pt x="1304790" y="442155"/>
                  </a:cubicBezTo>
                  <a:cubicBezTo>
                    <a:pt x="1309125" y="444322"/>
                    <a:pt x="1313459" y="444322"/>
                    <a:pt x="1315627" y="446489"/>
                  </a:cubicBezTo>
                  <a:cubicBezTo>
                    <a:pt x="1326464" y="450824"/>
                    <a:pt x="1339469" y="455159"/>
                    <a:pt x="1348138" y="463829"/>
                  </a:cubicBezTo>
                  <a:cubicBezTo>
                    <a:pt x="1356808" y="470331"/>
                    <a:pt x="1365478" y="476833"/>
                    <a:pt x="1369813" y="487670"/>
                  </a:cubicBezTo>
                  <a:cubicBezTo>
                    <a:pt x="1369813" y="487670"/>
                    <a:pt x="1369813" y="487670"/>
                    <a:pt x="1369813" y="487670"/>
                  </a:cubicBezTo>
                  <a:cubicBezTo>
                    <a:pt x="1369813" y="487670"/>
                    <a:pt x="1369813" y="487670"/>
                    <a:pt x="1369813" y="487670"/>
                  </a:cubicBezTo>
                  <a:cubicBezTo>
                    <a:pt x="1365478" y="479001"/>
                    <a:pt x="1356808" y="470331"/>
                    <a:pt x="1350306" y="463829"/>
                  </a:cubicBezTo>
                  <a:cubicBezTo>
                    <a:pt x="1343803" y="459494"/>
                    <a:pt x="1337301" y="452992"/>
                    <a:pt x="1328631" y="450824"/>
                  </a:cubicBezTo>
                  <a:cubicBezTo>
                    <a:pt x="1343803" y="452992"/>
                    <a:pt x="1361143" y="459494"/>
                    <a:pt x="1374147" y="468164"/>
                  </a:cubicBezTo>
                  <a:cubicBezTo>
                    <a:pt x="1384984" y="476833"/>
                    <a:pt x="1400156" y="498508"/>
                    <a:pt x="1389319" y="513680"/>
                  </a:cubicBezTo>
                  <a:lnTo>
                    <a:pt x="1389319" y="513680"/>
                  </a:lnTo>
                  <a:close/>
                  <a:moveTo>
                    <a:pt x="1380650" y="442155"/>
                  </a:moveTo>
                  <a:lnTo>
                    <a:pt x="1380650" y="442155"/>
                  </a:lnTo>
                  <a:cubicBezTo>
                    <a:pt x="1363310" y="426983"/>
                    <a:pt x="1391487" y="405308"/>
                    <a:pt x="1395822" y="390136"/>
                  </a:cubicBezTo>
                  <a:cubicBezTo>
                    <a:pt x="1400156" y="370630"/>
                    <a:pt x="1395822" y="353290"/>
                    <a:pt x="1400156" y="333783"/>
                  </a:cubicBezTo>
                  <a:cubicBezTo>
                    <a:pt x="1397989" y="338118"/>
                    <a:pt x="1395822" y="340286"/>
                    <a:pt x="1393654" y="344620"/>
                  </a:cubicBezTo>
                  <a:cubicBezTo>
                    <a:pt x="1387152" y="355458"/>
                    <a:pt x="1380650" y="366295"/>
                    <a:pt x="1378482" y="379299"/>
                  </a:cubicBezTo>
                  <a:cubicBezTo>
                    <a:pt x="1376315" y="390136"/>
                    <a:pt x="1374147" y="400973"/>
                    <a:pt x="1376315" y="409643"/>
                  </a:cubicBezTo>
                  <a:cubicBezTo>
                    <a:pt x="1376315" y="409643"/>
                    <a:pt x="1376315" y="409643"/>
                    <a:pt x="1376315" y="409643"/>
                  </a:cubicBezTo>
                  <a:cubicBezTo>
                    <a:pt x="1376315" y="409643"/>
                    <a:pt x="1376315" y="409643"/>
                    <a:pt x="1376315" y="409643"/>
                  </a:cubicBezTo>
                  <a:cubicBezTo>
                    <a:pt x="1374147" y="398806"/>
                    <a:pt x="1374147" y="387969"/>
                    <a:pt x="1376315" y="379299"/>
                  </a:cubicBezTo>
                  <a:cubicBezTo>
                    <a:pt x="1378482" y="370630"/>
                    <a:pt x="1380650" y="361960"/>
                    <a:pt x="1384984" y="355458"/>
                  </a:cubicBezTo>
                  <a:cubicBezTo>
                    <a:pt x="1374147" y="366295"/>
                    <a:pt x="1365478" y="383634"/>
                    <a:pt x="1363310" y="398806"/>
                  </a:cubicBezTo>
                  <a:cubicBezTo>
                    <a:pt x="1358975" y="409643"/>
                    <a:pt x="1363310" y="437820"/>
                    <a:pt x="1380650" y="442155"/>
                  </a:cubicBezTo>
                  <a:lnTo>
                    <a:pt x="1380650" y="442155"/>
                  </a:lnTo>
                  <a:close/>
                  <a:moveTo>
                    <a:pt x="1365478" y="448657"/>
                  </a:moveTo>
                  <a:lnTo>
                    <a:pt x="1365478" y="448657"/>
                  </a:lnTo>
                  <a:cubicBezTo>
                    <a:pt x="1374147" y="433485"/>
                    <a:pt x="1356808" y="411811"/>
                    <a:pt x="1343803" y="403141"/>
                  </a:cubicBezTo>
                  <a:cubicBezTo>
                    <a:pt x="1330799" y="394471"/>
                    <a:pt x="1313459" y="390136"/>
                    <a:pt x="1298287" y="390136"/>
                  </a:cubicBezTo>
                  <a:cubicBezTo>
                    <a:pt x="1306957" y="394471"/>
                    <a:pt x="1313459" y="396639"/>
                    <a:pt x="1322129" y="400973"/>
                  </a:cubicBezTo>
                  <a:cubicBezTo>
                    <a:pt x="1330799" y="405308"/>
                    <a:pt x="1339469" y="413978"/>
                    <a:pt x="1343803" y="422648"/>
                  </a:cubicBezTo>
                  <a:cubicBezTo>
                    <a:pt x="1343803" y="422648"/>
                    <a:pt x="1343803" y="422648"/>
                    <a:pt x="1343803" y="422648"/>
                  </a:cubicBezTo>
                  <a:cubicBezTo>
                    <a:pt x="1343803" y="422648"/>
                    <a:pt x="1343803" y="422648"/>
                    <a:pt x="1343803" y="422648"/>
                  </a:cubicBezTo>
                  <a:cubicBezTo>
                    <a:pt x="1337301" y="413978"/>
                    <a:pt x="1328631" y="407476"/>
                    <a:pt x="1319962" y="403141"/>
                  </a:cubicBezTo>
                  <a:cubicBezTo>
                    <a:pt x="1309125" y="396639"/>
                    <a:pt x="1296120" y="392304"/>
                    <a:pt x="1285283" y="390136"/>
                  </a:cubicBezTo>
                  <a:cubicBezTo>
                    <a:pt x="1280948" y="390136"/>
                    <a:pt x="1276613" y="387969"/>
                    <a:pt x="1274446" y="387969"/>
                  </a:cubicBezTo>
                  <a:cubicBezTo>
                    <a:pt x="1293953" y="398806"/>
                    <a:pt x="1302622" y="411811"/>
                    <a:pt x="1319962" y="424815"/>
                  </a:cubicBezTo>
                  <a:cubicBezTo>
                    <a:pt x="1330799" y="431317"/>
                    <a:pt x="1365478" y="426983"/>
                    <a:pt x="1365478" y="448657"/>
                  </a:cubicBezTo>
                  <a:lnTo>
                    <a:pt x="1365478" y="448657"/>
                  </a:lnTo>
                  <a:close/>
                  <a:moveTo>
                    <a:pt x="1348138" y="379299"/>
                  </a:moveTo>
                  <a:lnTo>
                    <a:pt x="1348138" y="379299"/>
                  </a:lnTo>
                  <a:cubicBezTo>
                    <a:pt x="1330799" y="366295"/>
                    <a:pt x="1356808" y="342453"/>
                    <a:pt x="1356808" y="325114"/>
                  </a:cubicBezTo>
                  <a:cubicBezTo>
                    <a:pt x="1358975" y="305607"/>
                    <a:pt x="1352473" y="288267"/>
                    <a:pt x="1356808" y="268761"/>
                  </a:cubicBezTo>
                  <a:cubicBezTo>
                    <a:pt x="1354641" y="273095"/>
                    <a:pt x="1352473" y="275263"/>
                    <a:pt x="1352473" y="279598"/>
                  </a:cubicBezTo>
                  <a:cubicBezTo>
                    <a:pt x="1348138" y="290435"/>
                    <a:pt x="1343803" y="303439"/>
                    <a:pt x="1341636" y="314276"/>
                  </a:cubicBezTo>
                  <a:cubicBezTo>
                    <a:pt x="1339469" y="325114"/>
                    <a:pt x="1339469" y="335951"/>
                    <a:pt x="1343803" y="344620"/>
                  </a:cubicBezTo>
                  <a:cubicBezTo>
                    <a:pt x="1343803" y="344620"/>
                    <a:pt x="1343803" y="344620"/>
                    <a:pt x="1343803" y="344620"/>
                  </a:cubicBezTo>
                  <a:cubicBezTo>
                    <a:pt x="1343803" y="344620"/>
                    <a:pt x="1343803" y="344620"/>
                    <a:pt x="1343803" y="344620"/>
                  </a:cubicBezTo>
                  <a:cubicBezTo>
                    <a:pt x="1339469" y="335951"/>
                    <a:pt x="1339469" y="325114"/>
                    <a:pt x="1341636" y="314276"/>
                  </a:cubicBezTo>
                  <a:cubicBezTo>
                    <a:pt x="1341636" y="305607"/>
                    <a:pt x="1343803" y="296937"/>
                    <a:pt x="1345971" y="288267"/>
                  </a:cubicBezTo>
                  <a:cubicBezTo>
                    <a:pt x="1337301" y="301272"/>
                    <a:pt x="1328631" y="318611"/>
                    <a:pt x="1328631" y="333783"/>
                  </a:cubicBezTo>
                  <a:cubicBezTo>
                    <a:pt x="1322129" y="348955"/>
                    <a:pt x="1328631" y="374964"/>
                    <a:pt x="1348138" y="379299"/>
                  </a:cubicBezTo>
                  <a:lnTo>
                    <a:pt x="1348138" y="379299"/>
                  </a:lnTo>
                  <a:close/>
                  <a:moveTo>
                    <a:pt x="1332966" y="385801"/>
                  </a:moveTo>
                  <a:lnTo>
                    <a:pt x="1332966" y="385801"/>
                  </a:lnTo>
                  <a:cubicBezTo>
                    <a:pt x="1330799" y="364127"/>
                    <a:pt x="1298287" y="372797"/>
                    <a:pt x="1283116" y="364127"/>
                  </a:cubicBezTo>
                  <a:cubicBezTo>
                    <a:pt x="1265776" y="353290"/>
                    <a:pt x="1254939" y="340286"/>
                    <a:pt x="1235432" y="333783"/>
                  </a:cubicBezTo>
                  <a:cubicBezTo>
                    <a:pt x="1239767" y="333783"/>
                    <a:pt x="1244102" y="333783"/>
                    <a:pt x="1248437" y="335951"/>
                  </a:cubicBezTo>
                  <a:cubicBezTo>
                    <a:pt x="1261441" y="338118"/>
                    <a:pt x="1272278" y="340286"/>
                    <a:pt x="1285283" y="344620"/>
                  </a:cubicBezTo>
                  <a:cubicBezTo>
                    <a:pt x="1293953" y="348955"/>
                    <a:pt x="1304790" y="353290"/>
                    <a:pt x="1311292" y="361960"/>
                  </a:cubicBezTo>
                  <a:cubicBezTo>
                    <a:pt x="1311292" y="361960"/>
                    <a:pt x="1311292" y="361960"/>
                    <a:pt x="1311292" y="361960"/>
                  </a:cubicBezTo>
                  <a:cubicBezTo>
                    <a:pt x="1311292" y="361960"/>
                    <a:pt x="1311292" y="361960"/>
                    <a:pt x="1311292" y="361960"/>
                  </a:cubicBezTo>
                  <a:cubicBezTo>
                    <a:pt x="1304790" y="353290"/>
                    <a:pt x="1296120" y="348955"/>
                    <a:pt x="1287450" y="342453"/>
                  </a:cubicBezTo>
                  <a:cubicBezTo>
                    <a:pt x="1278781" y="338118"/>
                    <a:pt x="1272278" y="335951"/>
                    <a:pt x="1263609" y="333783"/>
                  </a:cubicBezTo>
                  <a:cubicBezTo>
                    <a:pt x="1278781" y="333783"/>
                    <a:pt x="1298287" y="335951"/>
                    <a:pt x="1311292" y="342453"/>
                  </a:cubicBezTo>
                  <a:cubicBezTo>
                    <a:pt x="1322129" y="351123"/>
                    <a:pt x="1339469" y="370630"/>
                    <a:pt x="1332966" y="385801"/>
                  </a:cubicBezTo>
                  <a:lnTo>
                    <a:pt x="1332966" y="385801"/>
                  </a:lnTo>
                  <a:close/>
                  <a:moveTo>
                    <a:pt x="1309125" y="318611"/>
                  </a:moveTo>
                  <a:lnTo>
                    <a:pt x="1309125" y="318611"/>
                  </a:lnTo>
                  <a:cubicBezTo>
                    <a:pt x="1289618" y="307774"/>
                    <a:pt x="1313459" y="281765"/>
                    <a:pt x="1313459" y="264426"/>
                  </a:cubicBezTo>
                  <a:cubicBezTo>
                    <a:pt x="1313459" y="244919"/>
                    <a:pt x="1304790" y="229747"/>
                    <a:pt x="1306957" y="208073"/>
                  </a:cubicBezTo>
                  <a:cubicBezTo>
                    <a:pt x="1304790" y="212408"/>
                    <a:pt x="1304790" y="214575"/>
                    <a:pt x="1302622" y="218910"/>
                  </a:cubicBezTo>
                  <a:cubicBezTo>
                    <a:pt x="1298287" y="229747"/>
                    <a:pt x="1296120" y="242752"/>
                    <a:pt x="1293953" y="255756"/>
                  </a:cubicBezTo>
                  <a:cubicBezTo>
                    <a:pt x="1293953" y="266593"/>
                    <a:pt x="1293953" y="277430"/>
                    <a:pt x="1298287" y="286100"/>
                  </a:cubicBezTo>
                  <a:cubicBezTo>
                    <a:pt x="1298287" y="286100"/>
                    <a:pt x="1298287" y="286100"/>
                    <a:pt x="1298287" y="286100"/>
                  </a:cubicBezTo>
                  <a:cubicBezTo>
                    <a:pt x="1298287" y="286100"/>
                    <a:pt x="1298287" y="286100"/>
                    <a:pt x="1298287" y="286100"/>
                  </a:cubicBezTo>
                  <a:cubicBezTo>
                    <a:pt x="1293953" y="277430"/>
                    <a:pt x="1291785" y="266593"/>
                    <a:pt x="1291785" y="255756"/>
                  </a:cubicBezTo>
                  <a:cubicBezTo>
                    <a:pt x="1291785" y="247086"/>
                    <a:pt x="1291785" y="238417"/>
                    <a:pt x="1293953" y="229747"/>
                  </a:cubicBezTo>
                  <a:cubicBezTo>
                    <a:pt x="1287450" y="242752"/>
                    <a:pt x="1280948" y="260091"/>
                    <a:pt x="1280948" y="275263"/>
                  </a:cubicBezTo>
                  <a:cubicBezTo>
                    <a:pt x="1280948" y="292602"/>
                    <a:pt x="1289618" y="318611"/>
                    <a:pt x="1309125" y="318611"/>
                  </a:cubicBezTo>
                  <a:lnTo>
                    <a:pt x="1309125" y="318611"/>
                  </a:lnTo>
                  <a:close/>
                  <a:moveTo>
                    <a:pt x="1293953" y="327281"/>
                  </a:moveTo>
                  <a:lnTo>
                    <a:pt x="1293953" y="327281"/>
                  </a:lnTo>
                  <a:cubicBezTo>
                    <a:pt x="1289618" y="305607"/>
                    <a:pt x="1257106" y="318611"/>
                    <a:pt x="1241934" y="312109"/>
                  </a:cubicBezTo>
                  <a:cubicBezTo>
                    <a:pt x="1222428" y="303439"/>
                    <a:pt x="1211591" y="292602"/>
                    <a:pt x="1189916" y="286100"/>
                  </a:cubicBezTo>
                  <a:cubicBezTo>
                    <a:pt x="1194251" y="286100"/>
                    <a:pt x="1198586" y="286100"/>
                    <a:pt x="1202921" y="286100"/>
                  </a:cubicBezTo>
                  <a:cubicBezTo>
                    <a:pt x="1215925" y="286100"/>
                    <a:pt x="1226762" y="288267"/>
                    <a:pt x="1239767" y="290435"/>
                  </a:cubicBezTo>
                  <a:cubicBezTo>
                    <a:pt x="1250604" y="292602"/>
                    <a:pt x="1259274" y="296937"/>
                    <a:pt x="1267944" y="305607"/>
                  </a:cubicBezTo>
                  <a:cubicBezTo>
                    <a:pt x="1267944" y="305607"/>
                    <a:pt x="1267944" y="305607"/>
                    <a:pt x="1267944" y="305607"/>
                  </a:cubicBezTo>
                  <a:cubicBezTo>
                    <a:pt x="1267944" y="305607"/>
                    <a:pt x="1267944" y="305607"/>
                    <a:pt x="1267944" y="305607"/>
                  </a:cubicBezTo>
                  <a:cubicBezTo>
                    <a:pt x="1261441" y="296937"/>
                    <a:pt x="1250604" y="292602"/>
                    <a:pt x="1241934" y="290435"/>
                  </a:cubicBezTo>
                  <a:cubicBezTo>
                    <a:pt x="1233265" y="288267"/>
                    <a:pt x="1224595" y="286100"/>
                    <a:pt x="1218093" y="283933"/>
                  </a:cubicBezTo>
                  <a:cubicBezTo>
                    <a:pt x="1233265" y="281765"/>
                    <a:pt x="1252772" y="281765"/>
                    <a:pt x="1265776" y="288267"/>
                  </a:cubicBezTo>
                  <a:cubicBezTo>
                    <a:pt x="1278781" y="292602"/>
                    <a:pt x="1300455" y="309942"/>
                    <a:pt x="1293953" y="327281"/>
                  </a:cubicBezTo>
                  <a:lnTo>
                    <a:pt x="1293953" y="327281"/>
                  </a:lnTo>
                  <a:close/>
                  <a:moveTo>
                    <a:pt x="1263609" y="262258"/>
                  </a:moveTo>
                  <a:lnTo>
                    <a:pt x="1263609" y="262258"/>
                  </a:lnTo>
                  <a:cubicBezTo>
                    <a:pt x="1244102" y="253589"/>
                    <a:pt x="1263609" y="223245"/>
                    <a:pt x="1261441" y="208073"/>
                  </a:cubicBezTo>
                  <a:cubicBezTo>
                    <a:pt x="1259274" y="188566"/>
                    <a:pt x="1250604" y="173394"/>
                    <a:pt x="1248437" y="151720"/>
                  </a:cubicBezTo>
                  <a:cubicBezTo>
                    <a:pt x="1246269" y="156055"/>
                    <a:pt x="1246269" y="160389"/>
                    <a:pt x="1246269" y="162557"/>
                  </a:cubicBezTo>
                  <a:cubicBezTo>
                    <a:pt x="1244102" y="175561"/>
                    <a:pt x="1241934" y="186398"/>
                    <a:pt x="1241934" y="199403"/>
                  </a:cubicBezTo>
                  <a:cubicBezTo>
                    <a:pt x="1241934" y="210240"/>
                    <a:pt x="1244102" y="221077"/>
                    <a:pt x="1250604" y="229747"/>
                  </a:cubicBezTo>
                  <a:cubicBezTo>
                    <a:pt x="1250604" y="229747"/>
                    <a:pt x="1250604" y="229747"/>
                    <a:pt x="1250604" y="229747"/>
                  </a:cubicBezTo>
                  <a:cubicBezTo>
                    <a:pt x="1250604" y="229747"/>
                    <a:pt x="1250604" y="229747"/>
                    <a:pt x="1250604" y="229747"/>
                  </a:cubicBezTo>
                  <a:cubicBezTo>
                    <a:pt x="1244102" y="221077"/>
                    <a:pt x="1241934" y="210240"/>
                    <a:pt x="1241934" y="199403"/>
                  </a:cubicBezTo>
                  <a:cubicBezTo>
                    <a:pt x="1241934" y="190733"/>
                    <a:pt x="1241934" y="182064"/>
                    <a:pt x="1241934" y="173394"/>
                  </a:cubicBezTo>
                  <a:cubicBezTo>
                    <a:pt x="1235432" y="188566"/>
                    <a:pt x="1231097" y="205905"/>
                    <a:pt x="1233265" y="221077"/>
                  </a:cubicBezTo>
                  <a:cubicBezTo>
                    <a:pt x="1233265" y="238417"/>
                    <a:pt x="1244102" y="264426"/>
                    <a:pt x="1263609" y="262258"/>
                  </a:cubicBezTo>
                  <a:lnTo>
                    <a:pt x="1263609" y="262258"/>
                  </a:lnTo>
                  <a:close/>
                  <a:moveTo>
                    <a:pt x="1250604" y="273095"/>
                  </a:moveTo>
                  <a:lnTo>
                    <a:pt x="1250604" y="273095"/>
                  </a:lnTo>
                  <a:cubicBezTo>
                    <a:pt x="1244102" y="251421"/>
                    <a:pt x="1213758" y="266593"/>
                    <a:pt x="1196419" y="262258"/>
                  </a:cubicBezTo>
                  <a:cubicBezTo>
                    <a:pt x="1176912" y="255756"/>
                    <a:pt x="1163907" y="244919"/>
                    <a:pt x="1142233" y="242752"/>
                  </a:cubicBezTo>
                  <a:cubicBezTo>
                    <a:pt x="1146568" y="242752"/>
                    <a:pt x="1150903" y="242752"/>
                    <a:pt x="1155237" y="240584"/>
                  </a:cubicBezTo>
                  <a:cubicBezTo>
                    <a:pt x="1168242" y="240584"/>
                    <a:pt x="1179079" y="240584"/>
                    <a:pt x="1192084" y="242752"/>
                  </a:cubicBezTo>
                  <a:cubicBezTo>
                    <a:pt x="1202921" y="244919"/>
                    <a:pt x="1213758" y="247086"/>
                    <a:pt x="1220260" y="255756"/>
                  </a:cubicBezTo>
                  <a:cubicBezTo>
                    <a:pt x="1220260" y="255756"/>
                    <a:pt x="1220260" y="255756"/>
                    <a:pt x="1220260" y="255756"/>
                  </a:cubicBezTo>
                  <a:cubicBezTo>
                    <a:pt x="1220260" y="255756"/>
                    <a:pt x="1220260" y="255756"/>
                    <a:pt x="1220260" y="255756"/>
                  </a:cubicBezTo>
                  <a:cubicBezTo>
                    <a:pt x="1211591" y="249254"/>
                    <a:pt x="1202921" y="244919"/>
                    <a:pt x="1192084" y="242752"/>
                  </a:cubicBezTo>
                  <a:cubicBezTo>
                    <a:pt x="1183414" y="240584"/>
                    <a:pt x="1174744" y="238417"/>
                    <a:pt x="1166075" y="238417"/>
                  </a:cubicBezTo>
                  <a:cubicBezTo>
                    <a:pt x="1181247" y="234082"/>
                    <a:pt x="1198586" y="231914"/>
                    <a:pt x="1213758" y="236249"/>
                  </a:cubicBezTo>
                  <a:cubicBezTo>
                    <a:pt x="1231097" y="240584"/>
                    <a:pt x="1254939" y="255756"/>
                    <a:pt x="1250604" y="273095"/>
                  </a:cubicBezTo>
                  <a:lnTo>
                    <a:pt x="1250604" y="273095"/>
                  </a:lnTo>
                  <a:close/>
                  <a:moveTo>
                    <a:pt x="1211591" y="212408"/>
                  </a:moveTo>
                  <a:lnTo>
                    <a:pt x="1211591" y="212408"/>
                  </a:lnTo>
                  <a:cubicBezTo>
                    <a:pt x="1189916" y="205905"/>
                    <a:pt x="1207256" y="175561"/>
                    <a:pt x="1202921" y="158222"/>
                  </a:cubicBezTo>
                  <a:cubicBezTo>
                    <a:pt x="1198586" y="138715"/>
                    <a:pt x="1187749" y="125711"/>
                    <a:pt x="1185581" y="104036"/>
                  </a:cubicBezTo>
                  <a:cubicBezTo>
                    <a:pt x="1185581" y="108371"/>
                    <a:pt x="1183414" y="112706"/>
                    <a:pt x="1183414" y="117041"/>
                  </a:cubicBezTo>
                  <a:cubicBezTo>
                    <a:pt x="1181247" y="130045"/>
                    <a:pt x="1181247" y="140883"/>
                    <a:pt x="1183414" y="153887"/>
                  </a:cubicBezTo>
                  <a:cubicBezTo>
                    <a:pt x="1185581" y="164724"/>
                    <a:pt x="1187749" y="175561"/>
                    <a:pt x="1194251" y="184231"/>
                  </a:cubicBezTo>
                  <a:cubicBezTo>
                    <a:pt x="1194251" y="184231"/>
                    <a:pt x="1194251" y="184231"/>
                    <a:pt x="1194251" y="184231"/>
                  </a:cubicBezTo>
                  <a:cubicBezTo>
                    <a:pt x="1194251" y="184231"/>
                    <a:pt x="1194251" y="184231"/>
                    <a:pt x="1194251" y="184231"/>
                  </a:cubicBezTo>
                  <a:cubicBezTo>
                    <a:pt x="1187749" y="175561"/>
                    <a:pt x="1183414" y="166892"/>
                    <a:pt x="1183414" y="156055"/>
                  </a:cubicBezTo>
                  <a:cubicBezTo>
                    <a:pt x="1181247" y="147385"/>
                    <a:pt x="1181247" y="138715"/>
                    <a:pt x="1181247" y="130045"/>
                  </a:cubicBezTo>
                  <a:cubicBezTo>
                    <a:pt x="1176912" y="145217"/>
                    <a:pt x="1174744" y="162557"/>
                    <a:pt x="1176912" y="177729"/>
                  </a:cubicBezTo>
                  <a:cubicBezTo>
                    <a:pt x="1179079" y="190733"/>
                    <a:pt x="1194251" y="214575"/>
                    <a:pt x="1211591" y="212408"/>
                  </a:cubicBezTo>
                  <a:lnTo>
                    <a:pt x="1211591" y="212408"/>
                  </a:lnTo>
                  <a:close/>
                  <a:moveTo>
                    <a:pt x="1200753" y="223245"/>
                  </a:moveTo>
                  <a:lnTo>
                    <a:pt x="1200753" y="223245"/>
                  </a:lnTo>
                  <a:cubicBezTo>
                    <a:pt x="1192084" y="203738"/>
                    <a:pt x="1163907" y="221077"/>
                    <a:pt x="1146568" y="218910"/>
                  </a:cubicBezTo>
                  <a:cubicBezTo>
                    <a:pt x="1127061" y="214575"/>
                    <a:pt x="1114056" y="205905"/>
                    <a:pt x="1092382" y="203738"/>
                  </a:cubicBezTo>
                  <a:cubicBezTo>
                    <a:pt x="1096717" y="203738"/>
                    <a:pt x="1101052" y="201570"/>
                    <a:pt x="1103219" y="201570"/>
                  </a:cubicBezTo>
                  <a:cubicBezTo>
                    <a:pt x="1116224" y="199403"/>
                    <a:pt x="1127061" y="197236"/>
                    <a:pt x="1140065" y="199403"/>
                  </a:cubicBezTo>
                  <a:cubicBezTo>
                    <a:pt x="1150903" y="199403"/>
                    <a:pt x="1161740" y="201570"/>
                    <a:pt x="1170409" y="208073"/>
                  </a:cubicBezTo>
                  <a:cubicBezTo>
                    <a:pt x="1170409" y="208073"/>
                    <a:pt x="1170409" y="208073"/>
                    <a:pt x="1170409" y="208073"/>
                  </a:cubicBezTo>
                  <a:cubicBezTo>
                    <a:pt x="1170409" y="208073"/>
                    <a:pt x="1170409" y="208073"/>
                    <a:pt x="1170409" y="208073"/>
                  </a:cubicBezTo>
                  <a:cubicBezTo>
                    <a:pt x="1161740" y="201570"/>
                    <a:pt x="1150903" y="199403"/>
                    <a:pt x="1142233" y="197236"/>
                  </a:cubicBezTo>
                  <a:cubicBezTo>
                    <a:pt x="1133563" y="195068"/>
                    <a:pt x="1124894" y="195068"/>
                    <a:pt x="1116224" y="195068"/>
                  </a:cubicBezTo>
                  <a:cubicBezTo>
                    <a:pt x="1131396" y="188566"/>
                    <a:pt x="1148735" y="186398"/>
                    <a:pt x="1163907" y="188566"/>
                  </a:cubicBezTo>
                  <a:cubicBezTo>
                    <a:pt x="1179079" y="192901"/>
                    <a:pt x="1202921" y="205905"/>
                    <a:pt x="1200753" y="223245"/>
                  </a:cubicBezTo>
                  <a:lnTo>
                    <a:pt x="1200753" y="223245"/>
                  </a:lnTo>
                  <a:close/>
                  <a:moveTo>
                    <a:pt x="1157405" y="166892"/>
                  </a:moveTo>
                  <a:lnTo>
                    <a:pt x="1157405" y="166892"/>
                  </a:lnTo>
                  <a:cubicBezTo>
                    <a:pt x="1135731" y="162557"/>
                    <a:pt x="1148735" y="130045"/>
                    <a:pt x="1144400" y="114873"/>
                  </a:cubicBezTo>
                  <a:cubicBezTo>
                    <a:pt x="1137898" y="95367"/>
                    <a:pt x="1124894" y="84530"/>
                    <a:pt x="1120559" y="62855"/>
                  </a:cubicBezTo>
                  <a:cubicBezTo>
                    <a:pt x="1120559" y="67190"/>
                    <a:pt x="1120559" y="71525"/>
                    <a:pt x="1120559" y="75860"/>
                  </a:cubicBezTo>
                  <a:cubicBezTo>
                    <a:pt x="1120559" y="88864"/>
                    <a:pt x="1120559" y="99702"/>
                    <a:pt x="1124894" y="112706"/>
                  </a:cubicBezTo>
                  <a:cubicBezTo>
                    <a:pt x="1127061" y="123543"/>
                    <a:pt x="1131396" y="132213"/>
                    <a:pt x="1137898" y="140883"/>
                  </a:cubicBezTo>
                  <a:cubicBezTo>
                    <a:pt x="1137898" y="140883"/>
                    <a:pt x="1137898" y="140883"/>
                    <a:pt x="1137898" y="140883"/>
                  </a:cubicBezTo>
                  <a:cubicBezTo>
                    <a:pt x="1137898" y="140883"/>
                    <a:pt x="1137898" y="140883"/>
                    <a:pt x="1137898" y="140883"/>
                  </a:cubicBezTo>
                  <a:cubicBezTo>
                    <a:pt x="1131396" y="134380"/>
                    <a:pt x="1127061" y="123543"/>
                    <a:pt x="1122726" y="114873"/>
                  </a:cubicBezTo>
                  <a:cubicBezTo>
                    <a:pt x="1120559" y="106204"/>
                    <a:pt x="1118391" y="97534"/>
                    <a:pt x="1116224" y="88864"/>
                  </a:cubicBezTo>
                  <a:cubicBezTo>
                    <a:pt x="1114056" y="104036"/>
                    <a:pt x="1111889" y="123543"/>
                    <a:pt x="1118391" y="136548"/>
                  </a:cubicBezTo>
                  <a:cubicBezTo>
                    <a:pt x="1122726" y="149552"/>
                    <a:pt x="1140065" y="171227"/>
                    <a:pt x="1157405" y="166892"/>
                  </a:cubicBezTo>
                  <a:lnTo>
                    <a:pt x="1157405" y="166892"/>
                  </a:lnTo>
                  <a:close/>
                  <a:moveTo>
                    <a:pt x="1146568" y="179896"/>
                  </a:moveTo>
                  <a:lnTo>
                    <a:pt x="1146568" y="179896"/>
                  </a:lnTo>
                  <a:cubicBezTo>
                    <a:pt x="1135731" y="160389"/>
                    <a:pt x="1109722" y="182064"/>
                    <a:pt x="1092382" y="179896"/>
                  </a:cubicBezTo>
                  <a:cubicBezTo>
                    <a:pt x="1072875" y="177729"/>
                    <a:pt x="1057703" y="171227"/>
                    <a:pt x="1036029" y="171227"/>
                  </a:cubicBezTo>
                  <a:cubicBezTo>
                    <a:pt x="1040364" y="169059"/>
                    <a:pt x="1044699" y="169059"/>
                    <a:pt x="1046866" y="166892"/>
                  </a:cubicBezTo>
                  <a:cubicBezTo>
                    <a:pt x="1059871" y="162557"/>
                    <a:pt x="1070708" y="160389"/>
                    <a:pt x="1083712" y="160389"/>
                  </a:cubicBezTo>
                  <a:cubicBezTo>
                    <a:pt x="1094550" y="160389"/>
                    <a:pt x="1105387" y="160389"/>
                    <a:pt x="1114056" y="166892"/>
                  </a:cubicBezTo>
                  <a:cubicBezTo>
                    <a:pt x="1114056" y="166892"/>
                    <a:pt x="1114056" y="166892"/>
                    <a:pt x="1114056" y="166892"/>
                  </a:cubicBezTo>
                  <a:cubicBezTo>
                    <a:pt x="1114056" y="166892"/>
                    <a:pt x="1114056" y="166892"/>
                    <a:pt x="1114056" y="166892"/>
                  </a:cubicBezTo>
                  <a:cubicBezTo>
                    <a:pt x="1105387" y="162557"/>
                    <a:pt x="1094550" y="160389"/>
                    <a:pt x="1083712" y="160389"/>
                  </a:cubicBezTo>
                  <a:cubicBezTo>
                    <a:pt x="1075043" y="160389"/>
                    <a:pt x="1066373" y="160389"/>
                    <a:pt x="1057703" y="162557"/>
                  </a:cubicBezTo>
                  <a:cubicBezTo>
                    <a:pt x="1070708" y="156055"/>
                    <a:pt x="1090215" y="149552"/>
                    <a:pt x="1105387" y="151720"/>
                  </a:cubicBezTo>
                  <a:cubicBezTo>
                    <a:pt x="1120559" y="151720"/>
                    <a:pt x="1146568" y="162557"/>
                    <a:pt x="1146568" y="179896"/>
                  </a:cubicBezTo>
                  <a:lnTo>
                    <a:pt x="1146568" y="179896"/>
                  </a:lnTo>
                  <a:close/>
                  <a:moveTo>
                    <a:pt x="1096717" y="127878"/>
                  </a:moveTo>
                  <a:lnTo>
                    <a:pt x="1096717" y="127878"/>
                  </a:lnTo>
                  <a:cubicBezTo>
                    <a:pt x="1075043" y="125711"/>
                    <a:pt x="1085880" y="91032"/>
                    <a:pt x="1077210" y="78027"/>
                  </a:cubicBezTo>
                  <a:cubicBezTo>
                    <a:pt x="1068541" y="60688"/>
                    <a:pt x="1055536" y="49851"/>
                    <a:pt x="1049034" y="28177"/>
                  </a:cubicBezTo>
                  <a:cubicBezTo>
                    <a:pt x="1049034" y="32511"/>
                    <a:pt x="1049034" y="36846"/>
                    <a:pt x="1049034" y="41181"/>
                  </a:cubicBezTo>
                  <a:cubicBezTo>
                    <a:pt x="1051201" y="54186"/>
                    <a:pt x="1051201" y="65023"/>
                    <a:pt x="1057703" y="78027"/>
                  </a:cubicBezTo>
                  <a:cubicBezTo>
                    <a:pt x="1062038" y="88864"/>
                    <a:pt x="1066373" y="97534"/>
                    <a:pt x="1075043" y="104036"/>
                  </a:cubicBezTo>
                  <a:cubicBezTo>
                    <a:pt x="1075043" y="104036"/>
                    <a:pt x="1075043" y="104036"/>
                    <a:pt x="1075043" y="104036"/>
                  </a:cubicBezTo>
                  <a:cubicBezTo>
                    <a:pt x="1075043" y="104036"/>
                    <a:pt x="1075043" y="104036"/>
                    <a:pt x="1075043" y="104036"/>
                  </a:cubicBezTo>
                  <a:cubicBezTo>
                    <a:pt x="1066373" y="97534"/>
                    <a:pt x="1062038" y="88864"/>
                    <a:pt x="1057703" y="78027"/>
                  </a:cubicBezTo>
                  <a:cubicBezTo>
                    <a:pt x="1053368" y="69358"/>
                    <a:pt x="1051201" y="62855"/>
                    <a:pt x="1049034" y="54186"/>
                  </a:cubicBezTo>
                  <a:cubicBezTo>
                    <a:pt x="1046866" y="69358"/>
                    <a:pt x="1049034" y="88864"/>
                    <a:pt x="1055536" y="101869"/>
                  </a:cubicBezTo>
                  <a:cubicBezTo>
                    <a:pt x="1059871" y="114873"/>
                    <a:pt x="1079378" y="134380"/>
                    <a:pt x="1096717" y="127878"/>
                  </a:cubicBezTo>
                  <a:lnTo>
                    <a:pt x="1096717" y="127878"/>
                  </a:lnTo>
                  <a:close/>
                  <a:moveTo>
                    <a:pt x="1088047" y="143050"/>
                  </a:moveTo>
                  <a:lnTo>
                    <a:pt x="1088047" y="143050"/>
                  </a:lnTo>
                  <a:cubicBezTo>
                    <a:pt x="1085880" y="125711"/>
                    <a:pt x="1059871" y="117041"/>
                    <a:pt x="1044699" y="117041"/>
                  </a:cubicBezTo>
                  <a:cubicBezTo>
                    <a:pt x="1029527" y="117041"/>
                    <a:pt x="1012187" y="125711"/>
                    <a:pt x="999183" y="134380"/>
                  </a:cubicBezTo>
                  <a:cubicBezTo>
                    <a:pt x="1007853" y="132213"/>
                    <a:pt x="1016522" y="130045"/>
                    <a:pt x="1025192" y="130045"/>
                  </a:cubicBezTo>
                  <a:cubicBezTo>
                    <a:pt x="1036029" y="130045"/>
                    <a:pt x="1046866" y="130045"/>
                    <a:pt x="1055536" y="134380"/>
                  </a:cubicBezTo>
                  <a:cubicBezTo>
                    <a:pt x="1055536" y="134380"/>
                    <a:pt x="1055536" y="134380"/>
                    <a:pt x="1055536" y="134380"/>
                  </a:cubicBezTo>
                  <a:cubicBezTo>
                    <a:pt x="1055536" y="134380"/>
                    <a:pt x="1055536" y="134380"/>
                    <a:pt x="1055536" y="134380"/>
                  </a:cubicBezTo>
                  <a:cubicBezTo>
                    <a:pt x="1044699" y="130045"/>
                    <a:pt x="1033862" y="130045"/>
                    <a:pt x="1025192" y="132213"/>
                  </a:cubicBezTo>
                  <a:cubicBezTo>
                    <a:pt x="1012187" y="134380"/>
                    <a:pt x="1001350" y="138715"/>
                    <a:pt x="988346" y="143050"/>
                  </a:cubicBezTo>
                  <a:cubicBezTo>
                    <a:pt x="984011" y="145217"/>
                    <a:pt x="981843" y="145217"/>
                    <a:pt x="977509" y="147385"/>
                  </a:cubicBezTo>
                  <a:cubicBezTo>
                    <a:pt x="999183" y="145217"/>
                    <a:pt x="1014355" y="151720"/>
                    <a:pt x="1033862" y="149552"/>
                  </a:cubicBezTo>
                  <a:cubicBezTo>
                    <a:pt x="1051201" y="149552"/>
                    <a:pt x="1075043" y="123543"/>
                    <a:pt x="1088047" y="143050"/>
                  </a:cubicBezTo>
                  <a:lnTo>
                    <a:pt x="1088047" y="143050"/>
                  </a:lnTo>
                  <a:close/>
                  <a:moveTo>
                    <a:pt x="1033862" y="95367"/>
                  </a:moveTo>
                  <a:lnTo>
                    <a:pt x="1033862" y="95367"/>
                  </a:lnTo>
                  <a:cubicBezTo>
                    <a:pt x="1012187" y="95367"/>
                    <a:pt x="1018690" y="60688"/>
                    <a:pt x="1010020" y="47683"/>
                  </a:cubicBezTo>
                  <a:cubicBezTo>
                    <a:pt x="999183" y="30344"/>
                    <a:pt x="986178" y="21674"/>
                    <a:pt x="975341" y="2167"/>
                  </a:cubicBezTo>
                  <a:cubicBezTo>
                    <a:pt x="975341" y="6502"/>
                    <a:pt x="977509" y="10837"/>
                    <a:pt x="977509" y="15172"/>
                  </a:cubicBezTo>
                  <a:cubicBezTo>
                    <a:pt x="979676" y="28177"/>
                    <a:pt x="984011" y="39014"/>
                    <a:pt x="988346" y="49851"/>
                  </a:cubicBezTo>
                  <a:cubicBezTo>
                    <a:pt x="992681" y="58520"/>
                    <a:pt x="999183" y="69358"/>
                    <a:pt x="1007853" y="73692"/>
                  </a:cubicBezTo>
                  <a:cubicBezTo>
                    <a:pt x="1007853" y="73692"/>
                    <a:pt x="1007853" y="73692"/>
                    <a:pt x="1007853" y="73692"/>
                  </a:cubicBezTo>
                  <a:cubicBezTo>
                    <a:pt x="1007853" y="73692"/>
                    <a:pt x="1007853" y="73692"/>
                    <a:pt x="1007853" y="73692"/>
                  </a:cubicBezTo>
                  <a:cubicBezTo>
                    <a:pt x="999183" y="67190"/>
                    <a:pt x="992681" y="58520"/>
                    <a:pt x="988346" y="49851"/>
                  </a:cubicBezTo>
                  <a:cubicBezTo>
                    <a:pt x="984011" y="43348"/>
                    <a:pt x="979676" y="34679"/>
                    <a:pt x="977509" y="26009"/>
                  </a:cubicBezTo>
                  <a:cubicBezTo>
                    <a:pt x="977509" y="41181"/>
                    <a:pt x="981843" y="60688"/>
                    <a:pt x="988346" y="73692"/>
                  </a:cubicBezTo>
                  <a:cubicBezTo>
                    <a:pt x="994848" y="86697"/>
                    <a:pt x="1016522" y="104036"/>
                    <a:pt x="1033862" y="95367"/>
                  </a:cubicBezTo>
                  <a:close/>
                </a:path>
              </a:pathLst>
            </a:custGeom>
            <a:gradFill flip="none" rotWithShape="1">
              <a:gsLst>
                <a:gs pos="47000">
                  <a:srgbClr val="F6EFA5"/>
                </a:gs>
                <a:gs pos="62000">
                  <a:srgbClr val="935C24"/>
                </a:gs>
                <a:gs pos="87000">
                  <a:srgbClr val="DAA33C"/>
                </a:gs>
                <a:gs pos="27000">
                  <a:srgbClr val="AA742E"/>
                </a:gs>
                <a:gs pos="16000">
                  <a:srgbClr val="D9BB6E"/>
                </a:gs>
              </a:gsLst>
              <a:lin ang="5400000" scaled="1"/>
              <a:tileRect/>
            </a:gradFill>
            <a:ln w="216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106" name="任意多边形: 形状 506">
              <a:extLst>
                <a:ext uri="{FF2B5EF4-FFF2-40B4-BE49-F238E27FC236}">
                  <a16:creationId xmlns:a16="http://schemas.microsoft.com/office/drawing/2014/main" id="{051CB2C8-4175-4C35-9433-B32FB57DACA3}"/>
                </a:ext>
              </a:extLst>
            </p:cNvPr>
            <p:cNvSpPr/>
            <p:nvPr/>
          </p:nvSpPr>
          <p:spPr>
            <a:xfrm>
              <a:off x="4660005" y="3938493"/>
              <a:ext cx="2206438" cy="2206437"/>
            </a:xfrm>
            <a:custGeom>
              <a:avLst/>
              <a:gdLst>
                <a:gd name="connsiteX0" fmla="*/ 1103219 w 2206438"/>
                <a:gd name="connsiteY0" fmla="*/ 2206438 h 2206437"/>
                <a:gd name="connsiteX1" fmla="*/ 2206439 w 2206438"/>
                <a:gd name="connsiteY1" fmla="*/ 1103219 h 2206437"/>
                <a:gd name="connsiteX2" fmla="*/ 1103219 w 2206438"/>
                <a:gd name="connsiteY2" fmla="*/ 0 h 2206437"/>
                <a:gd name="connsiteX3" fmla="*/ 0 w 2206438"/>
                <a:gd name="connsiteY3" fmla="*/ 1105386 h 2206437"/>
                <a:gd name="connsiteX4" fmla="*/ 1103219 w 2206438"/>
                <a:gd name="connsiteY4" fmla="*/ 2206438 h 22064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6438" h="2206437">
                  <a:moveTo>
                    <a:pt x="1103219" y="2206438"/>
                  </a:moveTo>
                  <a:cubicBezTo>
                    <a:pt x="1710098" y="2206438"/>
                    <a:pt x="2206439" y="1712265"/>
                    <a:pt x="2206439" y="1103219"/>
                  </a:cubicBezTo>
                  <a:cubicBezTo>
                    <a:pt x="2206439" y="496340"/>
                    <a:pt x="1712266" y="0"/>
                    <a:pt x="1103219" y="0"/>
                  </a:cubicBezTo>
                  <a:cubicBezTo>
                    <a:pt x="494173" y="2167"/>
                    <a:pt x="0" y="498508"/>
                    <a:pt x="0" y="1105386"/>
                  </a:cubicBezTo>
                  <a:cubicBezTo>
                    <a:pt x="0" y="1712265"/>
                    <a:pt x="494173" y="2206438"/>
                    <a:pt x="1103219" y="2206438"/>
                  </a:cubicBezTo>
                  <a:close/>
                </a:path>
              </a:pathLst>
            </a:custGeom>
            <a:solidFill>
              <a:srgbClr val="666666"/>
            </a:solidFill>
            <a:ln w="216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107" name="任意多边形: 形状 507">
              <a:extLst>
                <a:ext uri="{FF2B5EF4-FFF2-40B4-BE49-F238E27FC236}">
                  <a16:creationId xmlns:a16="http://schemas.microsoft.com/office/drawing/2014/main" id="{68B71191-C6A9-4E0A-8150-6E80A249ABB3}"/>
                </a:ext>
              </a:extLst>
            </p:cNvPr>
            <p:cNvSpPr/>
            <p:nvPr/>
          </p:nvSpPr>
          <p:spPr>
            <a:xfrm>
              <a:off x="4683846" y="3940660"/>
              <a:ext cx="2234614" cy="2236781"/>
            </a:xfrm>
            <a:custGeom>
              <a:avLst/>
              <a:gdLst>
                <a:gd name="connsiteX0" fmla="*/ 1116224 w 2234614"/>
                <a:gd name="connsiteY0" fmla="*/ 2236782 h 2236781"/>
                <a:gd name="connsiteX1" fmla="*/ 2234615 w 2234614"/>
                <a:gd name="connsiteY1" fmla="*/ 1118391 h 2236781"/>
                <a:gd name="connsiteX2" fmla="*/ 1116224 w 2234614"/>
                <a:gd name="connsiteY2" fmla="*/ 0 h 2236781"/>
                <a:gd name="connsiteX3" fmla="*/ 0 w 2234614"/>
                <a:gd name="connsiteY3" fmla="*/ 1118391 h 2236781"/>
                <a:gd name="connsiteX4" fmla="*/ 1116224 w 2234614"/>
                <a:gd name="connsiteY4" fmla="*/ 2236782 h 2236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4614" h="2236781">
                  <a:moveTo>
                    <a:pt x="1116224" y="2236782"/>
                  </a:moveTo>
                  <a:cubicBezTo>
                    <a:pt x="1731772" y="2236782"/>
                    <a:pt x="2234615" y="1733939"/>
                    <a:pt x="2234615" y="1118391"/>
                  </a:cubicBezTo>
                  <a:cubicBezTo>
                    <a:pt x="2234615" y="502842"/>
                    <a:pt x="1731772" y="0"/>
                    <a:pt x="1116224" y="0"/>
                  </a:cubicBezTo>
                  <a:cubicBezTo>
                    <a:pt x="500675" y="0"/>
                    <a:pt x="0" y="502842"/>
                    <a:pt x="0" y="1118391"/>
                  </a:cubicBezTo>
                  <a:cubicBezTo>
                    <a:pt x="0" y="1733939"/>
                    <a:pt x="500675" y="2236782"/>
                    <a:pt x="1116224" y="2236782"/>
                  </a:cubicBezTo>
                  <a:close/>
                </a:path>
              </a:pathLst>
            </a:custGeom>
            <a:solidFill>
              <a:srgbClr val="000000"/>
            </a:solidFill>
            <a:ln w="216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grpSp>
          <p:nvGrpSpPr>
            <p:cNvPr id="108" name="图形 481">
              <a:extLst>
                <a:ext uri="{FF2B5EF4-FFF2-40B4-BE49-F238E27FC236}">
                  <a16:creationId xmlns:a16="http://schemas.microsoft.com/office/drawing/2014/main" id="{10335E12-3FB3-4C3A-8ADB-1F606CF0A764}"/>
                </a:ext>
              </a:extLst>
            </p:cNvPr>
            <p:cNvGrpSpPr/>
            <p:nvPr/>
          </p:nvGrpSpPr>
          <p:grpSpPr>
            <a:xfrm>
              <a:off x="4623008" y="3894992"/>
              <a:ext cx="2358458" cy="2358459"/>
              <a:chOff x="4623008" y="3894992"/>
              <a:chExt cx="2358458" cy="2358459"/>
            </a:xfrm>
          </p:grpSpPr>
          <p:sp>
            <p:nvSpPr>
              <p:cNvPr id="118" name="任意多边形: 形状 509">
                <a:extLst>
                  <a:ext uri="{FF2B5EF4-FFF2-40B4-BE49-F238E27FC236}">
                    <a16:creationId xmlns:a16="http://schemas.microsoft.com/office/drawing/2014/main" id="{471C9621-535A-4129-B089-88CC49FA2F51}"/>
                  </a:ext>
                </a:extLst>
              </p:cNvPr>
              <p:cNvSpPr/>
              <p:nvPr/>
            </p:nvSpPr>
            <p:spPr>
              <a:xfrm>
                <a:off x="4623008" y="3894992"/>
                <a:ext cx="2358458" cy="2358459"/>
              </a:xfrm>
              <a:custGeom>
                <a:avLst/>
                <a:gdLst>
                  <a:gd name="connsiteX0" fmla="*/ 1281098 w 2358458"/>
                  <a:gd name="connsiteY0" fmla="*/ 4488 h 2358459"/>
                  <a:gd name="connsiteX1" fmla="*/ 2080878 w 2358458"/>
                  <a:gd name="connsiteY1" fmla="*/ 420633 h 2358459"/>
                  <a:gd name="connsiteX2" fmla="*/ 2353973 w 2358458"/>
                  <a:gd name="connsiteY2" fmla="*/ 1281100 h 2358459"/>
                  <a:gd name="connsiteX3" fmla="*/ 1937828 w 2358458"/>
                  <a:gd name="connsiteY3" fmla="*/ 2080880 h 2358459"/>
                  <a:gd name="connsiteX4" fmla="*/ 1077360 w 2358458"/>
                  <a:gd name="connsiteY4" fmla="*/ 2353975 h 2358459"/>
                  <a:gd name="connsiteX5" fmla="*/ 277580 w 2358458"/>
                  <a:gd name="connsiteY5" fmla="*/ 1937830 h 2358459"/>
                  <a:gd name="connsiteX6" fmla="*/ 4485 w 2358458"/>
                  <a:gd name="connsiteY6" fmla="*/ 1077362 h 2358459"/>
                  <a:gd name="connsiteX7" fmla="*/ 420630 w 2358458"/>
                  <a:gd name="connsiteY7" fmla="*/ 275416 h 2358459"/>
                  <a:gd name="connsiteX8" fmla="*/ 1281098 w 2358458"/>
                  <a:gd name="connsiteY8" fmla="*/ 4488 h 2358459"/>
                  <a:gd name="connsiteX9" fmla="*/ 1281098 w 2358458"/>
                  <a:gd name="connsiteY9" fmla="*/ 4488 h 2358459"/>
                  <a:gd name="connsiteX10" fmla="*/ 2002851 w 2358458"/>
                  <a:gd name="connsiteY10" fmla="*/ 485656 h 2358459"/>
                  <a:gd name="connsiteX11" fmla="*/ 2002851 w 2358458"/>
                  <a:gd name="connsiteY11" fmla="*/ 485656 h 2358459"/>
                  <a:gd name="connsiteX12" fmla="*/ 1270261 w 2358458"/>
                  <a:gd name="connsiteY12" fmla="*/ 106356 h 2358459"/>
                  <a:gd name="connsiteX13" fmla="*/ 485653 w 2358458"/>
                  <a:gd name="connsiteY13" fmla="*/ 355610 h 2358459"/>
                  <a:gd name="connsiteX14" fmla="*/ 106354 w 2358458"/>
                  <a:gd name="connsiteY14" fmla="*/ 1086032 h 2358459"/>
                  <a:gd name="connsiteX15" fmla="*/ 355608 w 2358458"/>
                  <a:gd name="connsiteY15" fmla="*/ 1872807 h 2358459"/>
                  <a:gd name="connsiteX16" fmla="*/ 1086030 w 2358458"/>
                  <a:gd name="connsiteY16" fmla="*/ 2252106 h 2358459"/>
                  <a:gd name="connsiteX17" fmla="*/ 1870638 w 2358458"/>
                  <a:gd name="connsiteY17" fmla="*/ 2002852 h 2358459"/>
                  <a:gd name="connsiteX18" fmla="*/ 2249937 w 2358458"/>
                  <a:gd name="connsiteY18" fmla="*/ 1272431 h 2358459"/>
                  <a:gd name="connsiteX19" fmla="*/ 2002851 w 2358458"/>
                  <a:gd name="connsiteY19" fmla="*/ 485656 h 2358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8458" h="2358459">
                    <a:moveTo>
                      <a:pt x="1281098" y="4488"/>
                    </a:moveTo>
                    <a:cubicBezTo>
                      <a:pt x="1604044" y="32664"/>
                      <a:pt x="1885810" y="188719"/>
                      <a:pt x="2080878" y="420633"/>
                    </a:cubicBezTo>
                    <a:cubicBezTo>
                      <a:pt x="2275946" y="650380"/>
                      <a:pt x="2382150" y="955987"/>
                      <a:pt x="2353973" y="1281100"/>
                    </a:cubicBezTo>
                    <a:cubicBezTo>
                      <a:pt x="2325797" y="1606214"/>
                      <a:pt x="2169742" y="1887979"/>
                      <a:pt x="1937828" y="2080880"/>
                    </a:cubicBezTo>
                    <a:cubicBezTo>
                      <a:pt x="1708081" y="2275948"/>
                      <a:pt x="1402474" y="2382152"/>
                      <a:pt x="1077360" y="2353975"/>
                    </a:cubicBezTo>
                    <a:cubicBezTo>
                      <a:pt x="752246" y="2325799"/>
                      <a:pt x="470481" y="2169744"/>
                      <a:pt x="277580" y="1937830"/>
                    </a:cubicBezTo>
                    <a:cubicBezTo>
                      <a:pt x="82512" y="1708083"/>
                      <a:pt x="-23692" y="1402476"/>
                      <a:pt x="4485" y="1077362"/>
                    </a:cubicBezTo>
                    <a:cubicBezTo>
                      <a:pt x="32661" y="752249"/>
                      <a:pt x="188716" y="470484"/>
                      <a:pt x="420630" y="275416"/>
                    </a:cubicBezTo>
                    <a:cubicBezTo>
                      <a:pt x="650377" y="82515"/>
                      <a:pt x="955984" y="-23689"/>
                      <a:pt x="1281098" y="4488"/>
                    </a:cubicBezTo>
                    <a:lnTo>
                      <a:pt x="1281098" y="4488"/>
                    </a:lnTo>
                    <a:close/>
                    <a:moveTo>
                      <a:pt x="2002851" y="485656"/>
                    </a:moveTo>
                    <a:lnTo>
                      <a:pt x="2002851" y="485656"/>
                    </a:lnTo>
                    <a:cubicBezTo>
                      <a:pt x="1825122" y="275416"/>
                      <a:pt x="1567198" y="132366"/>
                      <a:pt x="1270261" y="106356"/>
                    </a:cubicBezTo>
                    <a:cubicBezTo>
                      <a:pt x="975491" y="80347"/>
                      <a:pt x="695893" y="177881"/>
                      <a:pt x="485653" y="355610"/>
                    </a:cubicBezTo>
                    <a:cubicBezTo>
                      <a:pt x="275413" y="533339"/>
                      <a:pt x="132363" y="791262"/>
                      <a:pt x="106354" y="1086032"/>
                    </a:cubicBezTo>
                    <a:cubicBezTo>
                      <a:pt x="80345" y="1382969"/>
                      <a:pt x="177879" y="1660399"/>
                      <a:pt x="355608" y="1872807"/>
                    </a:cubicBezTo>
                    <a:cubicBezTo>
                      <a:pt x="533337" y="2083047"/>
                      <a:pt x="791260" y="2226097"/>
                      <a:pt x="1086030" y="2252106"/>
                    </a:cubicBezTo>
                    <a:cubicBezTo>
                      <a:pt x="1382967" y="2278115"/>
                      <a:pt x="1660397" y="2180581"/>
                      <a:pt x="1870638" y="2002852"/>
                    </a:cubicBezTo>
                    <a:cubicBezTo>
                      <a:pt x="2080878" y="1825124"/>
                      <a:pt x="2223928" y="1567200"/>
                      <a:pt x="2249937" y="1272431"/>
                    </a:cubicBezTo>
                    <a:cubicBezTo>
                      <a:pt x="2278114" y="975493"/>
                      <a:pt x="2180579" y="695896"/>
                      <a:pt x="2002851" y="485656"/>
                    </a:cubicBezTo>
                    <a:close/>
                  </a:path>
                </a:pathLst>
              </a:custGeom>
              <a:solidFill>
                <a:srgbClr val="BA9555"/>
              </a:solidFill>
              <a:ln w="216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119" name="任意多边形: 形状 510">
                <a:extLst>
                  <a:ext uri="{FF2B5EF4-FFF2-40B4-BE49-F238E27FC236}">
                    <a16:creationId xmlns:a16="http://schemas.microsoft.com/office/drawing/2014/main" id="{EE1D4ECE-B52E-4B3F-9839-BA37F8E17549}"/>
                  </a:ext>
                </a:extLst>
              </p:cNvPr>
              <p:cNvSpPr/>
              <p:nvPr/>
            </p:nvSpPr>
            <p:spPr>
              <a:xfrm>
                <a:off x="4631828" y="3903814"/>
                <a:ext cx="2340818" cy="2340817"/>
              </a:xfrm>
              <a:custGeom>
                <a:avLst/>
                <a:gdLst>
                  <a:gd name="connsiteX0" fmla="*/ 2340819 w 2340818"/>
                  <a:gd name="connsiteY0" fmla="*/ 1170409 h 2340817"/>
                  <a:gd name="connsiteX1" fmla="*/ 1170409 w 2340818"/>
                  <a:gd name="connsiteY1" fmla="*/ 2340818 h 2340817"/>
                  <a:gd name="connsiteX2" fmla="*/ 0 w 2340818"/>
                  <a:gd name="connsiteY2" fmla="*/ 1170409 h 2340817"/>
                  <a:gd name="connsiteX3" fmla="*/ 1170409 w 2340818"/>
                  <a:gd name="connsiteY3" fmla="*/ 0 h 2340817"/>
                  <a:gd name="connsiteX4" fmla="*/ 2340819 w 2340818"/>
                  <a:gd name="connsiteY4" fmla="*/ 1170409 h 23408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0818" h="2340817">
                    <a:moveTo>
                      <a:pt x="2340819" y="1170409"/>
                    </a:moveTo>
                    <a:cubicBezTo>
                      <a:pt x="2340819" y="1816808"/>
                      <a:pt x="1816809" y="2340818"/>
                      <a:pt x="1170409" y="2340818"/>
                    </a:cubicBezTo>
                    <a:cubicBezTo>
                      <a:pt x="524010" y="2340818"/>
                      <a:pt x="0" y="1816808"/>
                      <a:pt x="0" y="1170409"/>
                    </a:cubicBezTo>
                    <a:cubicBezTo>
                      <a:pt x="0" y="524010"/>
                      <a:pt x="524010" y="0"/>
                      <a:pt x="1170409" y="0"/>
                    </a:cubicBezTo>
                    <a:cubicBezTo>
                      <a:pt x="1816809" y="0"/>
                      <a:pt x="2340819" y="524010"/>
                      <a:pt x="2340819" y="1170409"/>
                    </a:cubicBezTo>
                    <a:close/>
                  </a:path>
                </a:pathLst>
              </a:custGeom>
              <a:gradFill flip="none" rotWithShape="1">
                <a:gsLst>
                  <a:gs pos="42000">
                    <a:srgbClr val="F8F0DC"/>
                  </a:gs>
                  <a:gs pos="63935">
                    <a:srgbClr val="9B6A28">
                      <a:lumMod val="80000"/>
                    </a:srgbClr>
                  </a:gs>
                  <a:gs pos="52000">
                    <a:srgbClr val="935C24">
                      <a:lumMod val="83000"/>
                    </a:srgbClr>
                  </a:gs>
                  <a:gs pos="87000">
                    <a:srgbClr val="DAA33C"/>
                  </a:gs>
                  <a:gs pos="1000">
                    <a:srgbClr val="D5B36B"/>
                  </a:gs>
                </a:gsLst>
                <a:lin ang="5400000" scaled="1"/>
                <a:tileRect/>
              </a:gradFill>
              <a:ln w="216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grpSp>
        <p:sp>
          <p:nvSpPr>
            <p:cNvPr id="109" name="任意多边形: 形状 511">
              <a:extLst>
                <a:ext uri="{FF2B5EF4-FFF2-40B4-BE49-F238E27FC236}">
                  <a16:creationId xmlns:a16="http://schemas.microsoft.com/office/drawing/2014/main" id="{529A85F2-FF4A-49A7-8E3D-AB2E8DE7632A}"/>
                </a:ext>
              </a:extLst>
            </p:cNvPr>
            <p:cNvSpPr/>
            <p:nvPr/>
          </p:nvSpPr>
          <p:spPr>
            <a:xfrm>
              <a:off x="4662154" y="3934140"/>
              <a:ext cx="2279103" cy="2279102"/>
            </a:xfrm>
            <a:custGeom>
              <a:avLst/>
              <a:gdLst>
                <a:gd name="connsiteX0" fmla="*/ 1510714 w 2279103"/>
                <a:gd name="connsiteY0" fmla="*/ 62874 h 2279102"/>
                <a:gd name="connsiteX1" fmla="*/ 2217294 w 2279103"/>
                <a:gd name="connsiteY1" fmla="*/ 1510713 h 2279102"/>
                <a:gd name="connsiteX2" fmla="*/ 769454 w 2279103"/>
                <a:gd name="connsiteY2" fmla="*/ 2217293 h 2279102"/>
                <a:gd name="connsiteX3" fmla="*/ 62874 w 2279103"/>
                <a:gd name="connsiteY3" fmla="*/ 769454 h 2279102"/>
                <a:gd name="connsiteX4" fmla="*/ 1510714 w 2279103"/>
                <a:gd name="connsiteY4" fmla="*/ 62874 h 22791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9103" h="2279102">
                  <a:moveTo>
                    <a:pt x="1510714" y="62874"/>
                  </a:moveTo>
                  <a:cubicBezTo>
                    <a:pt x="2104588" y="268779"/>
                    <a:pt x="2421032" y="916839"/>
                    <a:pt x="2217294" y="1510713"/>
                  </a:cubicBezTo>
                  <a:cubicBezTo>
                    <a:pt x="2011389" y="2104587"/>
                    <a:pt x="1363329" y="2421031"/>
                    <a:pt x="769454" y="2217293"/>
                  </a:cubicBezTo>
                  <a:cubicBezTo>
                    <a:pt x="173413" y="2011388"/>
                    <a:pt x="-143031" y="1363328"/>
                    <a:pt x="62874" y="769454"/>
                  </a:cubicBezTo>
                  <a:cubicBezTo>
                    <a:pt x="266612" y="173413"/>
                    <a:pt x="916839" y="-143031"/>
                    <a:pt x="1510714" y="62874"/>
                  </a:cubicBezTo>
                  <a:close/>
                </a:path>
              </a:pathLst>
            </a:custGeom>
            <a:gradFill flip="none" rotWithShape="1">
              <a:gsLst>
                <a:gs pos="41000">
                  <a:srgbClr val="AF7A2B"/>
                </a:gs>
                <a:gs pos="90000">
                  <a:srgbClr val="E8D688"/>
                </a:gs>
              </a:gsLst>
              <a:lin ang="5400000" scaled="1"/>
              <a:tileRect/>
            </a:gradFill>
            <a:ln w="216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110" name="任意多边形: 形状 512">
              <a:extLst>
                <a:ext uri="{FF2B5EF4-FFF2-40B4-BE49-F238E27FC236}">
                  <a16:creationId xmlns:a16="http://schemas.microsoft.com/office/drawing/2014/main" id="{8528C6FF-940A-4200-8B62-004A76FB2D0A}"/>
                </a:ext>
              </a:extLst>
            </p:cNvPr>
            <p:cNvSpPr/>
            <p:nvPr/>
          </p:nvSpPr>
          <p:spPr>
            <a:xfrm>
              <a:off x="4664340" y="3934140"/>
              <a:ext cx="2275796" cy="1337319"/>
            </a:xfrm>
            <a:custGeom>
              <a:avLst/>
              <a:gdLst>
                <a:gd name="connsiteX0" fmla="*/ 1508528 w 2275796"/>
                <a:gd name="connsiteY0" fmla="*/ 62874 h 1337319"/>
                <a:gd name="connsiteX1" fmla="*/ 2275796 w 2275796"/>
                <a:gd name="connsiteY1" fmla="*/ 1081563 h 1337319"/>
                <a:gd name="connsiteX2" fmla="*/ 1137898 w 2275796"/>
                <a:gd name="connsiteY2" fmla="*/ 1337319 h 1337319"/>
                <a:gd name="connsiteX3" fmla="*/ 0 w 2275796"/>
                <a:gd name="connsiteY3" fmla="*/ 1081563 h 1337319"/>
                <a:gd name="connsiteX4" fmla="*/ 60688 w 2275796"/>
                <a:gd name="connsiteY4" fmla="*/ 769454 h 1337319"/>
                <a:gd name="connsiteX5" fmla="*/ 1508528 w 2275796"/>
                <a:gd name="connsiteY5" fmla="*/ 62874 h 1337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5796" h="1337319">
                  <a:moveTo>
                    <a:pt x="1508528" y="62874"/>
                  </a:moveTo>
                  <a:cubicBezTo>
                    <a:pt x="1961520" y="218928"/>
                    <a:pt x="2251955" y="630739"/>
                    <a:pt x="2275796" y="1081563"/>
                  </a:cubicBezTo>
                  <a:cubicBezTo>
                    <a:pt x="1996198" y="1237618"/>
                    <a:pt x="1590890" y="1337319"/>
                    <a:pt x="1137898" y="1337319"/>
                  </a:cubicBezTo>
                  <a:cubicBezTo>
                    <a:pt x="684906" y="1337319"/>
                    <a:pt x="277430" y="1237618"/>
                    <a:pt x="0" y="1081563"/>
                  </a:cubicBezTo>
                  <a:cubicBezTo>
                    <a:pt x="4335" y="977527"/>
                    <a:pt x="23842" y="871323"/>
                    <a:pt x="60688" y="769454"/>
                  </a:cubicBezTo>
                  <a:cubicBezTo>
                    <a:pt x="264426" y="173413"/>
                    <a:pt x="914653" y="-143031"/>
                    <a:pt x="1508528" y="62874"/>
                  </a:cubicBezTo>
                  <a:close/>
                </a:path>
              </a:pathLst>
            </a:custGeom>
            <a:gradFill>
              <a:gsLst>
                <a:gs pos="31000">
                  <a:srgbClr val="F3EAA0"/>
                </a:gs>
                <a:gs pos="94000">
                  <a:srgbClr val="DAA33C"/>
                </a:gs>
              </a:gsLst>
              <a:path path="circle">
                <a:fillToRect l="50000" t="50000" r="50000" b="50000"/>
              </a:path>
            </a:gradFill>
            <a:ln w="216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111" name="任意多边形: 形状 513">
              <a:extLst>
                <a:ext uri="{FF2B5EF4-FFF2-40B4-BE49-F238E27FC236}">
                  <a16:creationId xmlns:a16="http://schemas.microsoft.com/office/drawing/2014/main" id="{5AC9B395-BA32-4AA9-B3E3-F63ED4912820}"/>
                </a:ext>
              </a:extLst>
            </p:cNvPr>
            <p:cNvSpPr/>
            <p:nvPr/>
          </p:nvSpPr>
          <p:spPr>
            <a:xfrm>
              <a:off x="4811026" y="4082140"/>
              <a:ext cx="1982423" cy="1983294"/>
            </a:xfrm>
            <a:custGeom>
              <a:avLst/>
              <a:gdLst>
                <a:gd name="connsiteX0" fmla="*/ 1335832 w 1982423"/>
                <a:gd name="connsiteY0" fmla="*/ 62258 h 1983294"/>
                <a:gd name="connsiteX1" fmla="*/ 1921037 w 1982423"/>
                <a:gd name="connsiteY1" fmla="*/ 1336704 h 1983294"/>
                <a:gd name="connsiteX2" fmla="*/ 646591 w 1982423"/>
                <a:gd name="connsiteY2" fmla="*/ 1921908 h 1983294"/>
                <a:gd name="connsiteX3" fmla="*/ 61386 w 1982423"/>
                <a:gd name="connsiteY3" fmla="*/ 647463 h 1983294"/>
                <a:gd name="connsiteX4" fmla="*/ 1335832 w 1982423"/>
                <a:gd name="connsiteY4" fmla="*/ 62258 h 19832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2423" h="1983294">
                  <a:moveTo>
                    <a:pt x="1335832" y="62258"/>
                  </a:moveTo>
                  <a:cubicBezTo>
                    <a:pt x="1849512" y="252992"/>
                    <a:pt x="2109603" y="823024"/>
                    <a:pt x="1921037" y="1336704"/>
                  </a:cubicBezTo>
                  <a:cubicBezTo>
                    <a:pt x="1730303" y="1850383"/>
                    <a:pt x="1160271" y="2110474"/>
                    <a:pt x="646591" y="1921908"/>
                  </a:cubicBezTo>
                  <a:cubicBezTo>
                    <a:pt x="132911" y="1731175"/>
                    <a:pt x="-127180" y="1161142"/>
                    <a:pt x="61386" y="647463"/>
                  </a:cubicBezTo>
                  <a:cubicBezTo>
                    <a:pt x="252120" y="133783"/>
                    <a:pt x="822152" y="-128475"/>
                    <a:pt x="1335832" y="62258"/>
                  </a:cubicBezTo>
                  <a:close/>
                </a:path>
              </a:pathLst>
            </a:custGeom>
            <a:solidFill>
              <a:srgbClr val="865B37"/>
            </a:solidFill>
            <a:ln w="216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112" name="任意多边形: 形状 514">
              <a:extLst>
                <a:ext uri="{FF2B5EF4-FFF2-40B4-BE49-F238E27FC236}">
                  <a16:creationId xmlns:a16="http://schemas.microsoft.com/office/drawing/2014/main" id="{FD8B72A3-86C0-450B-8408-2E84BF8DD935}"/>
                </a:ext>
              </a:extLst>
            </p:cNvPr>
            <p:cNvSpPr/>
            <p:nvPr/>
          </p:nvSpPr>
          <p:spPr>
            <a:xfrm>
              <a:off x="4854073" y="4124061"/>
              <a:ext cx="1896324" cy="1898321"/>
            </a:xfrm>
            <a:custGeom>
              <a:avLst/>
              <a:gdLst>
                <a:gd name="connsiteX0" fmla="*/ 1895329 w 1896324"/>
                <a:gd name="connsiteY0" fmla="*/ 908981 h 1898321"/>
                <a:gd name="connsiteX1" fmla="*/ 989346 w 1896324"/>
                <a:gd name="connsiteY1" fmla="*/ 1897326 h 1898321"/>
                <a:gd name="connsiteX2" fmla="*/ 1000 w 1896324"/>
                <a:gd name="connsiteY2" fmla="*/ 991343 h 1898321"/>
                <a:gd name="connsiteX3" fmla="*/ 906984 w 1896324"/>
                <a:gd name="connsiteY3" fmla="*/ 830 h 1898321"/>
                <a:gd name="connsiteX4" fmla="*/ 1895329 w 1896324"/>
                <a:gd name="connsiteY4" fmla="*/ 908981 h 18983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6324" h="1898321">
                  <a:moveTo>
                    <a:pt x="1895329" y="908981"/>
                  </a:moveTo>
                  <a:cubicBezTo>
                    <a:pt x="1919171" y="1433497"/>
                    <a:pt x="1511695" y="1875652"/>
                    <a:pt x="989346" y="1897326"/>
                  </a:cubicBezTo>
                  <a:cubicBezTo>
                    <a:pt x="464829" y="1921168"/>
                    <a:pt x="22674" y="1513692"/>
                    <a:pt x="1000" y="991343"/>
                  </a:cubicBezTo>
                  <a:cubicBezTo>
                    <a:pt x="-22842" y="466826"/>
                    <a:pt x="382467" y="24672"/>
                    <a:pt x="906984" y="830"/>
                  </a:cubicBezTo>
                  <a:cubicBezTo>
                    <a:pt x="1429333" y="-20844"/>
                    <a:pt x="1873655" y="384464"/>
                    <a:pt x="1895329" y="908981"/>
                  </a:cubicBezTo>
                  <a:close/>
                </a:path>
              </a:pathLst>
            </a:custGeom>
            <a:solidFill>
              <a:srgbClr val="B28244"/>
            </a:solidFill>
            <a:ln w="216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113" name="任意多边形: 形状 515">
              <a:extLst>
                <a:ext uri="{FF2B5EF4-FFF2-40B4-BE49-F238E27FC236}">
                  <a16:creationId xmlns:a16="http://schemas.microsoft.com/office/drawing/2014/main" id="{A45E9429-008A-42C2-9C25-1DEC893C53BF}"/>
                </a:ext>
              </a:extLst>
            </p:cNvPr>
            <p:cNvSpPr/>
            <p:nvPr/>
          </p:nvSpPr>
          <p:spPr>
            <a:xfrm>
              <a:off x="4844797" y="4116783"/>
              <a:ext cx="1917048" cy="1917047"/>
            </a:xfrm>
            <a:custGeom>
              <a:avLst/>
              <a:gdLst>
                <a:gd name="connsiteX0" fmla="*/ 1694365 w 1917048"/>
                <a:gd name="connsiteY0" fmla="*/ 344059 h 1917047"/>
                <a:gd name="connsiteX1" fmla="*/ 1913275 w 1917048"/>
                <a:gd name="connsiteY1" fmla="*/ 1044137 h 1917047"/>
                <a:gd name="connsiteX2" fmla="*/ 1572989 w 1917048"/>
                <a:gd name="connsiteY2" fmla="*/ 1694364 h 1917047"/>
                <a:gd name="connsiteX3" fmla="*/ 872911 w 1917048"/>
                <a:gd name="connsiteY3" fmla="*/ 1913274 h 1917047"/>
                <a:gd name="connsiteX4" fmla="*/ 222684 w 1917048"/>
                <a:gd name="connsiteY4" fmla="*/ 1572989 h 1917047"/>
                <a:gd name="connsiteX5" fmla="*/ 3774 w 1917048"/>
                <a:gd name="connsiteY5" fmla="*/ 872911 h 1917047"/>
                <a:gd name="connsiteX6" fmla="*/ 344059 w 1917048"/>
                <a:gd name="connsiteY6" fmla="*/ 222683 h 1917047"/>
                <a:gd name="connsiteX7" fmla="*/ 1044138 w 1917048"/>
                <a:gd name="connsiteY7" fmla="*/ 3774 h 1917047"/>
                <a:gd name="connsiteX8" fmla="*/ 1694365 w 1917048"/>
                <a:gd name="connsiteY8" fmla="*/ 344059 h 1917047"/>
                <a:gd name="connsiteX9" fmla="*/ 1694365 w 1917048"/>
                <a:gd name="connsiteY9" fmla="*/ 344059 h 1917047"/>
                <a:gd name="connsiteX10" fmla="*/ 1898103 w 1917048"/>
                <a:gd name="connsiteY10" fmla="*/ 1041970 h 1917047"/>
                <a:gd name="connsiteX11" fmla="*/ 1898103 w 1917048"/>
                <a:gd name="connsiteY11" fmla="*/ 1041970 h 1917047"/>
                <a:gd name="connsiteX12" fmla="*/ 1683528 w 1917048"/>
                <a:gd name="connsiteY12" fmla="*/ 350561 h 1917047"/>
                <a:gd name="connsiteX13" fmla="*/ 1041970 w 1917048"/>
                <a:gd name="connsiteY13" fmla="*/ 16778 h 1917047"/>
                <a:gd name="connsiteX14" fmla="*/ 350562 w 1917048"/>
                <a:gd name="connsiteY14" fmla="*/ 231353 h 1917047"/>
                <a:gd name="connsiteX15" fmla="*/ 16778 w 1917048"/>
                <a:gd name="connsiteY15" fmla="*/ 870743 h 1917047"/>
                <a:gd name="connsiteX16" fmla="*/ 231353 w 1917048"/>
                <a:gd name="connsiteY16" fmla="*/ 1562152 h 1917047"/>
                <a:gd name="connsiteX17" fmla="*/ 870744 w 1917048"/>
                <a:gd name="connsiteY17" fmla="*/ 1898102 h 1917047"/>
                <a:gd name="connsiteX18" fmla="*/ 1562152 w 1917048"/>
                <a:gd name="connsiteY18" fmla="*/ 1683527 h 1917047"/>
                <a:gd name="connsiteX19" fmla="*/ 1898103 w 1917048"/>
                <a:gd name="connsiteY19" fmla="*/ 1041970 h 1917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917048" h="1917047">
                  <a:moveTo>
                    <a:pt x="1694365" y="344059"/>
                  </a:moveTo>
                  <a:cubicBezTo>
                    <a:pt x="1863424" y="547797"/>
                    <a:pt x="1934949" y="801386"/>
                    <a:pt x="1913275" y="1044137"/>
                  </a:cubicBezTo>
                  <a:cubicBezTo>
                    <a:pt x="1891601" y="1289056"/>
                    <a:pt x="1774560" y="1525305"/>
                    <a:pt x="1572989" y="1694364"/>
                  </a:cubicBezTo>
                  <a:cubicBezTo>
                    <a:pt x="1369251" y="1863423"/>
                    <a:pt x="1115663" y="1934948"/>
                    <a:pt x="872911" y="1913274"/>
                  </a:cubicBezTo>
                  <a:cubicBezTo>
                    <a:pt x="627992" y="1891600"/>
                    <a:pt x="391743" y="1774559"/>
                    <a:pt x="222684" y="1572989"/>
                  </a:cubicBezTo>
                  <a:cubicBezTo>
                    <a:pt x="53624" y="1369251"/>
                    <a:pt x="-17901" y="1115662"/>
                    <a:pt x="3774" y="872911"/>
                  </a:cubicBezTo>
                  <a:cubicBezTo>
                    <a:pt x="25448" y="627992"/>
                    <a:pt x="142489" y="391742"/>
                    <a:pt x="344059" y="222683"/>
                  </a:cubicBezTo>
                  <a:cubicBezTo>
                    <a:pt x="547797" y="53624"/>
                    <a:pt x="801386" y="-17901"/>
                    <a:pt x="1044138" y="3774"/>
                  </a:cubicBezTo>
                  <a:cubicBezTo>
                    <a:pt x="1289057" y="25448"/>
                    <a:pt x="1525306" y="140321"/>
                    <a:pt x="1694365" y="344059"/>
                  </a:cubicBezTo>
                  <a:lnTo>
                    <a:pt x="1694365" y="344059"/>
                  </a:lnTo>
                  <a:close/>
                  <a:moveTo>
                    <a:pt x="1898103" y="1041970"/>
                  </a:moveTo>
                  <a:lnTo>
                    <a:pt x="1898103" y="1041970"/>
                  </a:lnTo>
                  <a:cubicBezTo>
                    <a:pt x="1919777" y="801386"/>
                    <a:pt x="1850420" y="552132"/>
                    <a:pt x="1683528" y="350561"/>
                  </a:cubicBezTo>
                  <a:cubicBezTo>
                    <a:pt x="1516636" y="151158"/>
                    <a:pt x="1284722" y="38452"/>
                    <a:pt x="1041970" y="16778"/>
                  </a:cubicBezTo>
                  <a:cubicBezTo>
                    <a:pt x="801386" y="-4896"/>
                    <a:pt x="552132" y="64461"/>
                    <a:pt x="350562" y="231353"/>
                  </a:cubicBezTo>
                  <a:cubicBezTo>
                    <a:pt x="151159" y="398245"/>
                    <a:pt x="38452" y="630159"/>
                    <a:pt x="16778" y="870743"/>
                  </a:cubicBezTo>
                  <a:cubicBezTo>
                    <a:pt x="-4896" y="1111327"/>
                    <a:pt x="64462" y="1360581"/>
                    <a:pt x="231353" y="1562152"/>
                  </a:cubicBezTo>
                  <a:cubicBezTo>
                    <a:pt x="398245" y="1761554"/>
                    <a:pt x="630159" y="1876428"/>
                    <a:pt x="870744" y="1898102"/>
                  </a:cubicBezTo>
                  <a:cubicBezTo>
                    <a:pt x="1111328" y="1919776"/>
                    <a:pt x="1360582" y="1850419"/>
                    <a:pt x="1562152" y="1683527"/>
                  </a:cubicBezTo>
                  <a:cubicBezTo>
                    <a:pt x="1761555" y="1516636"/>
                    <a:pt x="1876429" y="1284721"/>
                    <a:pt x="1898103" y="1041970"/>
                  </a:cubicBezTo>
                  <a:close/>
                </a:path>
              </a:pathLst>
            </a:custGeom>
            <a:solidFill>
              <a:srgbClr val="482A0F"/>
            </a:solidFill>
            <a:ln w="216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114" name="任意多边形: 形状 517">
              <a:extLst>
                <a:ext uri="{FF2B5EF4-FFF2-40B4-BE49-F238E27FC236}">
                  <a16:creationId xmlns:a16="http://schemas.microsoft.com/office/drawing/2014/main" id="{57B4DD2A-EC2B-4F27-8A56-BE137F5D9241}"/>
                </a:ext>
              </a:extLst>
            </p:cNvPr>
            <p:cNvSpPr/>
            <p:nvPr/>
          </p:nvSpPr>
          <p:spPr>
            <a:xfrm>
              <a:off x="4885417" y="4157403"/>
              <a:ext cx="1833641" cy="1833640"/>
            </a:xfrm>
            <a:custGeom>
              <a:avLst/>
              <a:gdLst>
                <a:gd name="connsiteX0" fmla="*/ 916821 w 1833641"/>
                <a:gd name="connsiteY0" fmla="*/ 1833641 h 1833640"/>
                <a:gd name="connsiteX1" fmla="*/ 1833641 w 1833641"/>
                <a:gd name="connsiteY1" fmla="*/ 916820 h 1833640"/>
                <a:gd name="connsiteX2" fmla="*/ 916821 w 1833641"/>
                <a:gd name="connsiteY2" fmla="*/ 0 h 1833640"/>
                <a:gd name="connsiteX3" fmla="*/ 0 w 1833641"/>
                <a:gd name="connsiteY3" fmla="*/ 916820 h 1833640"/>
                <a:gd name="connsiteX4" fmla="*/ 916821 w 1833641"/>
                <a:gd name="connsiteY4" fmla="*/ 1833641 h 1833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3641" h="1833640">
                  <a:moveTo>
                    <a:pt x="916821" y="1833641"/>
                  </a:moveTo>
                  <a:cubicBezTo>
                    <a:pt x="1421831" y="1833641"/>
                    <a:pt x="1833641" y="1421830"/>
                    <a:pt x="1833641" y="916820"/>
                  </a:cubicBezTo>
                  <a:cubicBezTo>
                    <a:pt x="1833641" y="411811"/>
                    <a:pt x="1421831" y="0"/>
                    <a:pt x="916821" y="0"/>
                  </a:cubicBezTo>
                  <a:cubicBezTo>
                    <a:pt x="411811" y="0"/>
                    <a:pt x="0" y="411811"/>
                    <a:pt x="0" y="916820"/>
                  </a:cubicBezTo>
                  <a:cubicBezTo>
                    <a:pt x="0" y="1421830"/>
                    <a:pt x="411811" y="1833641"/>
                    <a:pt x="916821" y="1833641"/>
                  </a:cubicBezTo>
                  <a:close/>
                </a:path>
              </a:pathLst>
            </a:custGeom>
            <a:gradFill flip="none" rotWithShape="1">
              <a:gsLst>
                <a:gs pos="17000">
                  <a:srgbClr val="FFFFFF"/>
                </a:gs>
                <a:gs pos="100000">
                  <a:srgbClr val="D1CABD">
                    <a:lumMod val="71000"/>
                    <a:lumOff val="29000"/>
                  </a:srgbClr>
                </a:gs>
              </a:gsLst>
              <a:path path="circle">
                <a:fillToRect l="50000" t="50000" r="50000" b="50000"/>
              </a:path>
              <a:tileRect/>
            </a:gradFill>
            <a:ln w="216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115" name="任意多边形: 形状 518">
              <a:extLst>
                <a:ext uri="{FF2B5EF4-FFF2-40B4-BE49-F238E27FC236}">
                  <a16:creationId xmlns:a16="http://schemas.microsoft.com/office/drawing/2014/main" id="{798B4D28-590C-4740-BC1A-B0D895317E7D}"/>
                </a:ext>
              </a:extLst>
            </p:cNvPr>
            <p:cNvSpPr/>
            <p:nvPr/>
          </p:nvSpPr>
          <p:spPr>
            <a:xfrm>
              <a:off x="5144966" y="4401911"/>
              <a:ext cx="612713" cy="624628"/>
            </a:xfrm>
            <a:custGeom>
              <a:avLst/>
              <a:gdLst>
                <a:gd name="connsiteX0" fmla="*/ 329990 w 612713"/>
                <a:gd name="connsiteY0" fmla="*/ 217153 h 624628"/>
                <a:gd name="connsiteX1" fmla="*/ 178271 w 612713"/>
                <a:gd name="connsiteY1" fmla="*/ 405719 h 624628"/>
                <a:gd name="connsiteX2" fmla="*/ 13546 w 612713"/>
                <a:gd name="connsiteY2" fmla="*/ 624629 h 624628"/>
                <a:gd name="connsiteX3" fmla="*/ 542 w 612713"/>
                <a:gd name="connsiteY3" fmla="*/ 479411 h 624628"/>
                <a:gd name="connsiteX4" fmla="*/ 91574 w 612713"/>
                <a:gd name="connsiteY4" fmla="*/ 225823 h 624628"/>
                <a:gd name="connsiteX5" fmla="*/ 329990 w 612713"/>
                <a:gd name="connsiteY5" fmla="*/ 217153 h 624628"/>
                <a:gd name="connsiteX6" fmla="*/ 329990 w 612713"/>
                <a:gd name="connsiteY6" fmla="*/ 217153 h 624628"/>
                <a:gd name="connsiteX7" fmla="*/ 377674 w 612713"/>
                <a:gd name="connsiteY7" fmla="*/ 197646 h 624628"/>
                <a:gd name="connsiteX8" fmla="*/ 377674 w 612713"/>
                <a:gd name="connsiteY8" fmla="*/ 197646 h 624628"/>
                <a:gd name="connsiteX9" fmla="*/ 598751 w 612713"/>
                <a:gd name="connsiteY9" fmla="*/ 134791 h 624628"/>
                <a:gd name="connsiteX10" fmla="*/ 442697 w 612713"/>
                <a:gd name="connsiteY10" fmla="*/ 236660 h 624628"/>
                <a:gd name="connsiteX11" fmla="*/ 377674 w 612713"/>
                <a:gd name="connsiteY11" fmla="*/ 197646 h 624628"/>
                <a:gd name="connsiteX12" fmla="*/ 377674 w 612713"/>
                <a:gd name="connsiteY12" fmla="*/ 197646 h 624628"/>
                <a:gd name="connsiteX13" fmla="*/ 215117 w 612713"/>
                <a:gd name="connsiteY13" fmla="*/ 412221 h 624628"/>
                <a:gd name="connsiteX14" fmla="*/ 215117 w 612713"/>
                <a:gd name="connsiteY14" fmla="*/ 412221 h 624628"/>
                <a:gd name="connsiteX15" fmla="*/ 319153 w 612713"/>
                <a:gd name="connsiteY15" fmla="*/ 399217 h 624628"/>
                <a:gd name="connsiteX16" fmla="*/ 425357 w 612713"/>
                <a:gd name="connsiteY16" fmla="*/ 258334 h 624628"/>
                <a:gd name="connsiteX17" fmla="*/ 353832 w 612713"/>
                <a:gd name="connsiteY17" fmla="*/ 225823 h 624628"/>
                <a:gd name="connsiteX18" fmla="*/ 215117 w 612713"/>
                <a:gd name="connsiteY18" fmla="*/ 412221 h 624628"/>
                <a:gd name="connsiteX19" fmla="*/ 215117 w 612713"/>
                <a:gd name="connsiteY19" fmla="*/ 412221 h 624628"/>
                <a:gd name="connsiteX20" fmla="*/ 546733 w 612713"/>
                <a:gd name="connsiteY20" fmla="*/ 411 h 624628"/>
                <a:gd name="connsiteX21" fmla="*/ 546733 w 612713"/>
                <a:gd name="connsiteY21" fmla="*/ 411 h 624628"/>
                <a:gd name="connsiteX22" fmla="*/ 126252 w 612713"/>
                <a:gd name="connsiteY22" fmla="*/ 186809 h 624628"/>
                <a:gd name="connsiteX23" fmla="*/ 356000 w 612713"/>
                <a:gd name="connsiteY23" fmla="*/ 188977 h 624628"/>
                <a:gd name="connsiteX24" fmla="*/ 362502 w 612713"/>
                <a:gd name="connsiteY24" fmla="*/ 186809 h 624628"/>
                <a:gd name="connsiteX25" fmla="*/ 579244 w 612713"/>
                <a:gd name="connsiteY25" fmla="*/ 108782 h 624628"/>
                <a:gd name="connsiteX26" fmla="*/ 609588 w 612713"/>
                <a:gd name="connsiteY26" fmla="*/ 17750 h 624628"/>
                <a:gd name="connsiteX27" fmla="*/ 546733 w 612713"/>
                <a:gd name="connsiteY27" fmla="*/ 411 h 624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12713" h="624628">
                  <a:moveTo>
                    <a:pt x="329990" y="217153"/>
                  </a:moveTo>
                  <a:cubicBezTo>
                    <a:pt x="262800" y="267004"/>
                    <a:pt x="228121" y="288678"/>
                    <a:pt x="178271" y="405719"/>
                  </a:cubicBezTo>
                  <a:cubicBezTo>
                    <a:pt x="85071" y="444733"/>
                    <a:pt x="37388" y="529262"/>
                    <a:pt x="13546" y="624629"/>
                  </a:cubicBezTo>
                  <a:cubicBezTo>
                    <a:pt x="2709" y="579113"/>
                    <a:pt x="-1626" y="529262"/>
                    <a:pt x="542" y="479411"/>
                  </a:cubicBezTo>
                  <a:cubicBezTo>
                    <a:pt x="7044" y="386212"/>
                    <a:pt x="39555" y="299515"/>
                    <a:pt x="91574" y="225823"/>
                  </a:cubicBezTo>
                  <a:cubicBezTo>
                    <a:pt x="193443" y="195479"/>
                    <a:pt x="228121" y="188977"/>
                    <a:pt x="329990" y="217153"/>
                  </a:cubicBezTo>
                  <a:lnTo>
                    <a:pt x="329990" y="217153"/>
                  </a:lnTo>
                  <a:close/>
                  <a:moveTo>
                    <a:pt x="377674" y="197646"/>
                  </a:moveTo>
                  <a:lnTo>
                    <a:pt x="377674" y="197646"/>
                  </a:lnTo>
                  <a:cubicBezTo>
                    <a:pt x="451366" y="149963"/>
                    <a:pt x="529394" y="121786"/>
                    <a:pt x="598751" y="134791"/>
                  </a:cubicBezTo>
                  <a:cubicBezTo>
                    <a:pt x="544566" y="165135"/>
                    <a:pt x="488212" y="195479"/>
                    <a:pt x="442697" y="236660"/>
                  </a:cubicBezTo>
                  <a:cubicBezTo>
                    <a:pt x="425357" y="212818"/>
                    <a:pt x="390678" y="195479"/>
                    <a:pt x="377674" y="197646"/>
                  </a:cubicBezTo>
                  <a:lnTo>
                    <a:pt x="377674" y="197646"/>
                  </a:lnTo>
                  <a:close/>
                  <a:moveTo>
                    <a:pt x="215117" y="412221"/>
                  </a:moveTo>
                  <a:lnTo>
                    <a:pt x="215117" y="412221"/>
                  </a:lnTo>
                  <a:cubicBezTo>
                    <a:pt x="245461" y="401384"/>
                    <a:pt x="293144" y="392714"/>
                    <a:pt x="319153" y="399217"/>
                  </a:cubicBezTo>
                  <a:cubicBezTo>
                    <a:pt x="353832" y="323357"/>
                    <a:pt x="388511" y="275674"/>
                    <a:pt x="425357" y="258334"/>
                  </a:cubicBezTo>
                  <a:cubicBezTo>
                    <a:pt x="405850" y="232325"/>
                    <a:pt x="373339" y="230158"/>
                    <a:pt x="353832" y="225823"/>
                  </a:cubicBezTo>
                  <a:cubicBezTo>
                    <a:pt x="321321" y="225823"/>
                    <a:pt x="171768" y="392714"/>
                    <a:pt x="215117" y="412221"/>
                  </a:cubicBezTo>
                  <a:lnTo>
                    <a:pt x="215117" y="412221"/>
                  </a:lnTo>
                  <a:close/>
                  <a:moveTo>
                    <a:pt x="546733" y="411"/>
                  </a:moveTo>
                  <a:lnTo>
                    <a:pt x="546733" y="411"/>
                  </a:lnTo>
                  <a:cubicBezTo>
                    <a:pt x="379841" y="-6092"/>
                    <a:pt x="225954" y="67601"/>
                    <a:pt x="126252" y="186809"/>
                  </a:cubicBezTo>
                  <a:cubicBezTo>
                    <a:pt x="176103" y="184642"/>
                    <a:pt x="247628" y="126121"/>
                    <a:pt x="356000" y="188977"/>
                  </a:cubicBezTo>
                  <a:cubicBezTo>
                    <a:pt x="362502" y="186809"/>
                    <a:pt x="356000" y="186809"/>
                    <a:pt x="362502" y="186809"/>
                  </a:cubicBezTo>
                  <a:cubicBezTo>
                    <a:pt x="429692" y="115284"/>
                    <a:pt x="538063" y="121786"/>
                    <a:pt x="579244" y="108782"/>
                  </a:cubicBezTo>
                  <a:cubicBezTo>
                    <a:pt x="626928" y="104447"/>
                    <a:pt x="603086" y="30755"/>
                    <a:pt x="609588" y="17750"/>
                  </a:cubicBezTo>
                  <a:cubicBezTo>
                    <a:pt x="629095" y="4746"/>
                    <a:pt x="551068" y="-1757"/>
                    <a:pt x="546733" y="411"/>
                  </a:cubicBezTo>
                  <a:close/>
                </a:path>
              </a:pathLst>
            </a:custGeom>
            <a:solidFill>
              <a:srgbClr val="FFFFFF"/>
            </a:solidFill>
            <a:ln w="216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116" name="任意多边形: 形状 519">
              <a:extLst>
                <a:ext uri="{FF2B5EF4-FFF2-40B4-BE49-F238E27FC236}">
                  <a16:creationId xmlns:a16="http://schemas.microsoft.com/office/drawing/2014/main" id="{6B39A7EF-E500-493A-BDE6-C0E75B48048C}"/>
                </a:ext>
              </a:extLst>
            </p:cNvPr>
            <p:cNvSpPr/>
            <p:nvPr/>
          </p:nvSpPr>
          <p:spPr>
            <a:xfrm>
              <a:off x="5840294" y="5173925"/>
              <a:ext cx="614880" cy="624628"/>
            </a:xfrm>
            <a:custGeom>
              <a:avLst/>
              <a:gdLst>
                <a:gd name="connsiteX0" fmla="*/ 284890 w 614880"/>
                <a:gd name="connsiteY0" fmla="*/ 407476 h 624628"/>
                <a:gd name="connsiteX1" fmla="*/ 436610 w 614880"/>
                <a:gd name="connsiteY1" fmla="*/ 218910 h 624628"/>
                <a:gd name="connsiteX2" fmla="*/ 601334 w 614880"/>
                <a:gd name="connsiteY2" fmla="*/ 0 h 624628"/>
                <a:gd name="connsiteX3" fmla="*/ 614339 w 614880"/>
                <a:gd name="connsiteY3" fmla="*/ 145217 h 624628"/>
                <a:gd name="connsiteX4" fmla="*/ 523307 w 614880"/>
                <a:gd name="connsiteY4" fmla="*/ 398806 h 624628"/>
                <a:gd name="connsiteX5" fmla="*/ 284890 w 614880"/>
                <a:gd name="connsiteY5" fmla="*/ 407476 h 624628"/>
                <a:gd name="connsiteX6" fmla="*/ 284890 w 614880"/>
                <a:gd name="connsiteY6" fmla="*/ 407476 h 624628"/>
                <a:gd name="connsiteX7" fmla="*/ 235039 w 614880"/>
                <a:gd name="connsiteY7" fmla="*/ 426982 h 624628"/>
                <a:gd name="connsiteX8" fmla="*/ 235039 w 614880"/>
                <a:gd name="connsiteY8" fmla="*/ 426982 h 624628"/>
                <a:gd name="connsiteX9" fmla="*/ 13962 w 614880"/>
                <a:gd name="connsiteY9" fmla="*/ 489838 h 624628"/>
                <a:gd name="connsiteX10" fmla="*/ 170017 w 614880"/>
                <a:gd name="connsiteY10" fmla="*/ 387969 h 624628"/>
                <a:gd name="connsiteX11" fmla="*/ 235039 w 614880"/>
                <a:gd name="connsiteY11" fmla="*/ 426982 h 624628"/>
                <a:gd name="connsiteX12" fmla="*/ 235039 w 614880"/>
                <a:gd name="connsiteY12" fmla="*/ 426982 h 624628"/>
                <a:gd name="connsiteX13" fmla="*/ 397596 w 614880"/>
                <a:gd name="connsiteY13" fmla="*/ 212408 h 624628"/>
                <a:gd name="connsiteX14" fmla="*/ 397596 w 614880"/>
                <a:gd name="connsiteY14" fmla="*/ 212408 h 624628"/>
                <a:gd name="connsiteX15" fmla="*/ 293560 w 614880"/>
                <a:gd name="connsiteY15" fmla="*/ 225412 h 624628"/>
                <a:gd name="connsiteX16" fmla="*/ 187356 w 614880"/>
                <a:gd name="connsiteY16" fmla="*/ 366295 h 624628"/>
                <a:gd name="connsiteX17" fmla="*/ 258881 w 614880"/>
                <a:gd name="connsiteY17" fmla="*/ 398806 h 624628"/>
                <a:gd name="connsiteX18" fmla="*/ 397596 w 614880"/>
                <a:gd name="connsiteY18" fmla="*/ 212408 h 624628"/>
                <a:gd name="connsiteX19" fmla="*/ 397596 w 614880"/>
                <a:gd name="connsiteY19" fmla="*/ 212408 h 624628"/>
                <a:gd name="connsiteX20" fmla="*/ 65980 w 614880"/>
                <a:gd name="connsiteY20" fmla="*/ 624218 h 624628"/>
                <a:gd name="connsiteX21" fmla="*/ 65980 w 614880"/>
                <a:gd name="connsiteY21" fmla="*/ 624218 h 624628"/>
                <a:gd name="connsiteX22" fmla="*/ 486461 w 614880"/>
                <a:gd name="connsiteY22" fmla="*/ 437820 h 624628"/>
                <a:gd name="connsiteX23" fmla="*/ 256714 w 614880"/>
                <a:gd name="connsiteY23" fmla="*/ 435652 h 624628"/>
                <a:gd name="connsiteX24" fmla="*/ 250211 w 614880"/>
                <a:gd name="connsiteY24" fmla="*/ 437820 h 624628"/>
                <a:gd name="connsiteX25" fmla="*/ 33469 w 614880"/>
                <a:gd name="connsiteY25" fmla="*/ 515847 h 624628"/>
                <a:gd name="connsiteX26" fmla="*/ 3125 w 614880"/>
                <a:gd name="connsiteY26" fmla="*/ 606879 h 624628"/>
                <a:gd name="connsiteX27" fmla="*/ 65980 w 614880"/>
                <a:gd name="connsiteY27" fmla="*/ 624218 h 624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14880" h="624628">
                  <a:moveTo>
                    <a:pt x="284890" y="407476"/>
                  </a:moveTo>
                  <a:cubicBezTo>
                    <a:pt x="352080" y="357625"/>
                    <a:pt x="386759" y="335951"/>
                    <a:pt x="436610" y="218910"/>
                  </a:cubicBezTo>
                  <a:cubicBezTo>
                    <a:pt x="529809" y="179896"/>
                    <a:pt x="577492" y="95367"/>
                    <a:pt x="601334" y="0"/>
                  </a:cubicBezTo>
                  <a:cubicBezTo>
                    <a:pt x="612171" y="45516"/>
                    <a:pt x="616506" y="95367"/>
                    <a:pt x="614339" y="145217"/>
                  </a:cubicBezTo>
                  <a:cubicBezTo>
                    <a:pt x="607836" y="238417"/>
                    <a:pt x="575325" y="325114"/>
                    <a:pt x="523307" y="398806"/>
                  </a:cubicBezTo>
                  <a:cubicBezTo>
                    <a:pt x="419270" y="431317"/>
                    <a:pt x="384592" y="435652"/>
                    <a:pt x="284890" y="407476"/>
                  </a:cubicBezTo>
                  <a:lnTo>
                    <a:pt x="284890" y="407476"/>
                  </a:lnTo>
                  <a:close/>
                  <a:moveTo>
                    <a:pt x="235039" y="426982"/>
                  </a:moveTo>
                  <a:lnTo>
                    <a:pt x="235039" y="426982"/>
                  </a:lnTo>
                  <a:cubicBezTo>
                    <a:pt x="161347" y="474666"/>
                    <a:pt x="83320" y="502842"/>
                    <a:pt x="13962" y="489838"/>
                  </a:cubicBezTo>
                  <a:cubicBezTo>
                    <a:pt x="68148" y="459494"/>
                    <a:pt x="124501" y="429150"/>
                    <a:pt x="170017" y="387969"/>
                  </a:cubicBezTo>
                  <a:cubicBezTo>
                    <a:pt x="189523" y="411811"/>
                    <a:pt x="222035" y="429150"/>
                    <a:pt x="235039" y="426982"/>
                  </a:cubicBezTo>
                  <a:lnTo>
                    <a:pt x="235039" y="426982"/>
                  </a:lnTo>
                  <a:close/>
                  <a:moveTo>
                    <a:pt x="397596" y="212408"/>
                  </a:moveTo>
                  <a:lnTo>
                    <a:pt x="397596" y="212408"/>
                  </a:lnTo>
                  <a:cubicBezTo>
                    <a:pt x="367252" y="223245"/>
                    <a:pt x="319569" y="231914"/>
                    <a:pt x="293560" y="225412"/>
                  </a:cubicBezTo>
                  <a:cubicBezTo>
                    <a:pt x="258881" y="301272"/>
                    <a:pt x="224202" y="348955"/>
                    <a:pt x="187356" y="366295"/>
                  </a:cubicBezTo>
                  <a:cubicBezTo>
                    <a:pt x="206863" y="392304"/>
                    <a:pt x="239374" y="394471"/>
                    <a:pt x="258881" y="398806"/>
                  </a:cubicBezTo>
                  <a:cubicBezTo>
                    <a:pt x="291392" y="398806"/>
                    <a:pt x="440945" y="234082"/>
                    <a:pt x="397596" y="212408"/>
                  </a:cubicBezTo>
                  <a:lnTo>
                    <a:pt x="397596" y="212408"/>
                  </a:lnTo>
                  <a:close/>
                  <a:moveTo>
                    <a:pt x="65980" y="624218"/>
                  </a:moveTo>
                  <a:lnTo>
                    <a:pt x="65980" y="624218"/>
                  </a:lnTo>
                  <a:cubicBezTo>
                    <a:pt x="232872" y="630720"/>
                    <a:pt x="386759" y="557028"/>
                    <a:pt x="486461" y="437820"/>
                  </a:cubicBezTo>
                  <a:cubicBezTo>
                    <a:pt x="436610" y="439987"/>
                    <a:pt x="365085" y="498508"/>
                    <a:pt x="256714" y="435652"/>
                  </a:cubicBezTo>
                  <a:cubicBezTo>
                    <a:pt x="250211" y="437820"/>
                    <a:pt x="256714" y="437820"/>
                    <a:pt x="250211" y="437820"/>
                  </a:cubicBezTo>
                  <a:cubicBezTo>
                    <a:pt x="183021" y="509345"/>
                    <a:pt x="74650" y="502842"/>
                    <a:pt x="33469" y="515847"/>
                  </a:cubicBezTo>
                  <a:cubicBezTo>
                    <a:pt x="-14215" y="520182"/>
                    <a:pt x="9627" y="593874"/>
                    <a:pt x="3125" y="606879"/>
                  </a:cubicBezTo>
                  <a:cubicBezTo>
                    <a:pt x="-16382" y="619883"/>
                    <a:pt x="61645" y="626386"/>
                    <a:pt x="65980" y="624218"/>
                  </a:cubicBezTo>
                  <a:close/>
                </a:path>
              </a:pathLst>
            </a:custGeom>
            <a:solidFill>
              <a:srgbClr val="FFFFFF"/>
            </a:solidFill>
            <a:ln w="216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117" name="任意多边形: 形状 520">
              <a:extLst>
                <a:ext uri="{FF2B5EF4-FFF2-40B4-BE49-F238E27FC236}">
                  <a16:creationId xmlns:a16="http://schemas.microsoft.com/office/drawing/2014/main" id="{810F38B8-2057-4C9F-964F-E0AA5611BDE8}"/>
                </a:ext>
              </a:extLst>
            </p:cNvPr>
            <p:cNvSpPr/>
            <p:nvPr/>
          </p:nvSpPr>
          <p:spPr>
            <a:xfrm>
              <a:off x="4734988" y="4006974"/>
              <a:ext cx="2134498" cy="2134498"/>
            </a:xfrm>
            <a:custGeom>
              <a:avLst/>
              <a:gdLst>
                <a:gd name="connsiteX0" fmla="*/ 899481 w 1798962"/>
                <a:gd name="connsiteY0" fmla="*/ 0 h 1798961"/>
                <a:gd name="connsiteX1" fmla="*/ 905984 w 1798962"/>
                <a:gd name="connsiteY1" fmla="*/ 6502 h 1798961"/>
                <a:gd name="connsiteX2" fmla="*/ 899481 w 1798962"/>
                <a:gd name="connsiteY2" fmla="*/ 13005 h 1798961"/>
                <a:gd name="connsiteX3" fmla="*/ 892979 w 1798962"/>
                <a:gd name="connsiteY3" fmla="*/ 6502 h 1798961"/>
                <a:gd name="connsiteX4" fmla="*/ 899481 w 1798962"/>
                <a:gd name="connsiteY4" fmla="*/ 0 h 1798961"/>
                <a:gd name="connsiteX5" fmla="*/ 899481 w 1798962"/>
                <a:gd name="connsiteY5" fmla="*/ 0 h 1798961"/>
                <a:gd name="connsiteX6" fmla="*/ 955834 w 1798962"/>
                <a:gd name="connsiteY6" fmla="*/ 2167 h 1798961"/>
                <a:gd name="connsiteX7" fmla="*/ 955834 w 1798962"/>
                <a:gd name="connsiteY7" fmla="*/ 2167 h 1798961"/>
                <a:gd name="connsiteX8" fmla="*/ 962337 w 1798962"/>
                <a:gd name="connsiteY8" fmla="*/ 8670 h 1798961"/>
                <a:gd name="connsiteX9" fmla="*/ 955834 w 1798962"/>
                <a:gd name="connsiteY9" fmla="*/ 15172 h 1798961"/>
                <a:gd name="connsiteX10" fmla="*/ 949332 w 1798962"/>
                <a:gd name="connsiteY10" fmla="*/ 8670 h 1798961"/>
                <a:gd name="connsiteX11" fmla="*/ 955834 w 1798962"/>
                <a:gd name="connsiteY11" fmla="*/ 2167 h 1798961"/>
                <a:gd name="connsiteX12" fmla="*/ 955834 w 1798962"/>
                <a:gd name="connsiteY12" fmla="*/ 2167 h 1798961"/>
                <a:gd name="connsiteX13" fmla="*/ 721753 w 1798962"/>
                <a:gd name="connsiteY13" fmla="*/ 17339 h 1798961"/>
                <a:gd name="connsiteX14" fmla="*/ 721753 w 1798962"/>
                <a:gd name="connsiteY14" fmla="*/ 17339 h 1798961"/>
                <a:gd name="connsiteX15" fmla="*/ 730422 w 1798962"/>
                <a:gd name="connsiteY15" fmla="*/ 23842 h 1798961"/>
                <a:gd name="connsiteX16" fmla="*/ 723920 w 1798962"/>
                <a:gd name="connsiteY16" fmla="*/ 32511 h 1798961"/>
                <a:gd name="connsiteX17" fmla="*/ 715250 w 1798962"/>
                <a:gd name="connsiteY17" fmla="*/ 26009 h 1798961"/>
                <a:gd name="connsiteX18" fmla="*/ 721753 w 1798962"/>
                <a:gd name="connsiteY18" fmla="*/ 17339 h 1798961"/>
                <a:gd name="connsiteX19" fmla="*/ 721753 w 1798962"/>
                <a:gd name="connsiteY19" fmla="*/ 17339 h 1798961"/>
                <a:gd name="connsiteX20" fmla="*/ 500675 w 1798962"/>
                <a:gd name="connsiteY20" fmla="*/ 93199 h 1798961"/>
                <a:gd name="connsiteX21" fmla="*/ 500675 w 1798962"/>
                <a:gd name="connsiteY21" fmla="*/ 93199 h 1798961"/>
                <a:gd name="connsiteX22" fmla="*/ 509345 w 1798962"/>
                <a:gd name="connsiteY22" fmla="*/ 95367 h 1798961"/>
                <a:gd name="connsiteX23" fmla="*/ 507177 w 1798962"/>
                <a:gd name="connsiteY23" fmla="*/ 104036 h 1798961"/>
                <a:gd name="connsiteX24" fmla="*/ 498508 w 1798962"/>
                <a:gd name="connsiteY24" fmla="*/ 101869 h 1798961"/>
                <a:gd name="connsiteX25" fmla="*/ 500675 w 1798962"/>
                <a:gd name="connsiteY25" fmla="*/ 93199 h 1798961"/>
                <a:gd name="connsiteX26" fmla="*/ 500675 w 1798962"/>
                <a:gd name="connsiteY26" fmla="*/ 93199 h 1798961"/>
                <a:gd name="connsiteX27" fmla="*/ 305607 w 1798962"/>
                <a:gd name="connsiteY27" fmla="*/ 225412 h 1798961"/>
                <a:gd name="connsiteX28" fmla="*/ 305607 w 1798962"/>
                <a:gd name="connsiteY28" fmla="*/ 225412 h 1798961"/>
                <a:gd name="connsiteX29" fmla="*/ 316444 w 1798962"/>
                <a:gd name="connsiteY29" fmla="*/ 225412 h 1798961"/>
                <a:gd name="connsiteX30" fmla="*/ 316444 w 1798962"/>
                <a:gd name="connsiteY30" fmla="*/ 236249 h 1798961"/>
                <a:gd name="connsiteX31" fmla="*/ 305607 w 1798962"/>
                <a:gd name="connsiteY31" fmla="*/ 236249 h 1798961"/>
                <a:gd name="connsiteX32" fmla="*/ 305607 w 1798962"/>
                <a:gd name="connsiteY32" fmla="*/ 225412 h 1798961"/>
                <a:gd name="connsiteX33" fmla="*/ 305607 w 1798962"/>
                <a:gd name="connsiteY33" fmla="*/ 225412 h 1798961"/>
                <a:gd name="connsiteX34" fmla="*/ 151720 w 1798962"/>
                <a:gd name="connsiteY34" fmla="*/ 400973 h 1798961"/>
                <a:gd name="connsiteX35" fmla="*/ 151720 w 1798962"/>
                <a:gd name="connsiteY35" fmla="*/ 400973 h 1798961"/>
                <a:gd name="connsiteX36" fmla="*/ 160389 w 1798962"/>
                <a:gd name="connsiteY36" fmla="*/ 398806 h 1798961"/>
                <a:gd name="connsiteX37" fmla="*/ 162557 w 1798962"/>
                <a:gd name="connsiteY37" fmla="*/ 407476 h 1798961"/>
                <a:gd name="connsiteX38" fmla="*/ 153887 w 1798962"/>
                <a:gd name="connsiteY38" fmla="*/ 409643 h 1798961"/>
                <a:gd name="connsiteX39" fmla="*/ 151720 w 1798962"/>
                <a:gd name="connsiteY39" fmla="*/ 400973 h 1798961"/>
                <a:gd name="connsiteX40" fmla="*/ 151720 w 1798962"/>
                <a:gd name="connsiteY40" fmla="*/ 400973 h 1798961"/>
                <a:gd name="connsiteX41" fmla="*/ 47683 w 1798962"/>
                <a:gd name="connsiteY41" fmla="*/ 611214 h 1798961"/>
                <a:gd name="connsiteX42" fmla="*/ 47683 w 1798962"/>
                <a:gd name="connsiteY42" fmla="*/ 611214 h 1798961"/>
                <a:gd name="connsiteX43" fmla="*/ 56353 w 1798962"/>
                <a:gd name="connsiteY43" fmla="*/ 606879 h 1798961"/>
                <a:gd name="connsiteX44" fmla="*/ 60688 w 1798962"/>
                <a:gd name="connsiteY44" fmla="*/ 615548 h 1798961"/>
                <a:gd name="connsiteX45" fmla="*/ 52018 w 1798962"/>
                <a:gd name="connsiteY45" fmla="*/ 619883 h 1798961"/>
                <a:gd name="connsiteX46" fmla="*/ 47683 w 1798962"/>
                <a:gd name="connsiteY46" fmla="*/ 611214 h 1798961"/>
                <a:gd name="connsiteX47" fmla="*/ 47683 w 1798962"/>
                <a:gd name="connsiteY47" fmla="*/ 611214 h 1798961"/>
                <a:gd name="connsiteX48" fmla="*/ 2167 w 1798962"/>
                <a:gd name="connsiteY48" fmla="*/ 840961 h 1798961"/>
                <a:gd name="connsiteX49" fmla="*/ 2167 w 1798962"/>
                <a:gd name="connsiteY49" fmla="*/ 840961 h 1798961"/>
                <a:gd name="connsiteX50" fmla="*/ 8670 w 1798962"/>
                <a:gd name="connsiteY50" fmla="*/ 834458 h 1798961"/>
                <a:gd name="connsiteX51" fmla="*/ 15172 w 1798962"/>
                <a:gd name="connsiteY51" fmla="*/ 840961 h 1798961"/>
                <a:gd name="connsiteX52" fmla="*/ 8670 w 1798962"/>
                <a:gd name="connsiteY52" fmla="*/ 847463 h 1798961"/>
                <a:gd name="connsiteX53" fmla="*/ 2167 w 1798962"/>
                <a:gd name="connsiteY53" fmla="*/ 840961 h 1798961"/>
                <a:gd name="connsiteX54" fmla="*/ 2167 w 1798962"/>
                <a:gd name="connsiteY54" fmla="*/ 840961 h 1798961"/>
                <a:gd name="connsiteX55" fmla="*/ 17339 w 1798962"/>
                <a:gd name="connsiteY55" fmla="*/ 1075042 h 1798961"/>
                <a:gd name="connsiteX56" fmla="*/ 17339 w 1798962"/>
                <a:gd name="connsiteY56" fmla="*/ 1075042 h 1798961"/>
                <a:gd name="connsiteX57" fmla="*/ 23842 w 1798962"/>
                <a:gd name="connsiteY57" fmla="*/ 1066373 h 1798961"/>
                <a:gd name="connsiteX58" fmla="*/ 32511 w 1798962"/>
                <a:gd name="connsiteY58" fmla="*/ 1070707 h 1798961"/>
                <a:gd name="connsiteX59" fmla="*/ 26009 w 1798962"/>
                <a:gd name="connsiteY59" fmla="*/ 1079377 h 1798961"/>
                <a:gd name="connsiteX60" fmla="*/ 17339 w 1798962"/>
                <a:gd name="connsiteY60" fmla="*/ 1075042 h 1798961"/>
                <a:gd name="connsiteX61" fmla="*/ 17339 w 1798962"/>
                <a:gd name="connsiteY61" fmla="*/ 1075042 h 1798961"/>
                <a:gd name="connsiteX62" fmla="*/ 93199 w 1798962"/>
                <a:gd name="connsiteY62" fmla="*/ 1298287 h 1798961"/>
                <a:gd name="connsiteX63" fmla="*/ 93199 w 1798962"/>
                <a:gd name="connsiteY63" fmla="*/ 1298287 h 1798961"/>
                <a:gd name="connsiteX64" fmla="*/ 95367 w 1798962"/>
                <a:gd name="connsiteY64" fmla="*/ 1289617 h 1798961"/>
                <a:gd name="connsiteX65" fmla="*/ 104036 w 1798962"/>
                <a:gd name="connsiteY65" fmla="*/ 1291785 h 1798961"/>
                <a:gd name="connsiteX66" fmla="*/ 101869 w 1798962"/>
                <a:gd name="connsiteY66" fmla="*/ 1300454 h 1798961"/>
                <a:gd name="connsiteX67" fmla="*/ 93199 w 1798962"/>
                <a:gd name="connsiteY67" fmla="*/ 1298287 h 1798961"/>
                <a:gd name="connsiteX68" fmla="*/ 93199 w 1798962"/>
                <a:gd name="connsiteY68" fmla="*/ 1298287 h 1798961"/>
                <a:gd name="connsiteX69" fmla="*/ 225412 w 1798962"/>
                <a:gd name="connsiteY69" fmla="*/ 1493355 h 1798961"/>
                <a:gd name="connsiteX70" fmla="*/ 225412 w 1798962"/>
                <a:gd name="connsiteY70" fmla="*/ 1493355 h 1798961"/>
                <a:gd name="connsiteX71" fmla="*/ 225412 w 1798962"/>
                <a:gd name="connsiteY71" fmla="*/ 1482518 h 1798961"/>
                <a:gd name="connsiteX72" fmla="*/ 236249 w 1798962"/>
                <a:gd name="connsiteY72" fmla="*/ 1482518 h 1798961"/>
                <a:gd name="connsiteX73" fmla="*/ 236249 w 1798962"/>
                <a:gd name="connsiteY73" fmla="*/ 1493355 h 1798961"/>
                <a:gd name="connsiteX74" fmla="*/ 225412 w 1798962"/>
                <a:gd name="connsiteY74" fmla="*/ 1493355 h 1798961"/>
                <a:gd name="connsiteX75" fmla="*/ 225412 w 1798962"/>
                <a:gd name="connsiteY75" fmla="*/ 1493355 h 1798961"/>
                <a:gd name="connsiteX76" fmla="*/ 400974 w 1798962"/>
                <a:gd name="connsiteY76" fmla="*/ 1647242 h 1798961"/>
                <a:gd name="connsiteX77" fmla="*/ 400974 w 1798962"/>
                <a:gd name="connsiteY77" fmla="*/ 1647242 h 1798961"/>
                <a:gd name="connsiteX78" fmla="*/ 398806 w 1798962"/>
                <a:gd name="connsiteY78" fmla="*/ 1638573 h 1798961"/>
                <a:gd name="connsiteX79" fmla="*/ 407476 w 1798962"/>
                <a:gd name="connsiteY79" fmla="*/ 1636405 h 1798961"/>
                <a:gd name="connsiteX80" fmla="*/ 409643 w 1798962"/>
                <a:gd name="connsiteY80" fmla="*/ 1645075 h 1798961"/>
                <a:gd name="connsiteX81" fmla="*/ 400974 w 1798962"/>
                <a:gd name="connsiteY81" fmla="*/ 1647242 h 1798961"/>
                <a:gd name="connsiteX82" fmla="*/ 400974 w 1798962"/>
                <a:gd name="connsiteY82" fmla="*/ 1647242 h 1798961"/>
                <a:gd name="connsiteX83" fmla="*/ 611214 w 1798962"/>
                <a:gd name="connsiteY83" fmla="*/ 1751279 h 1798961"/>
                <a:gd name="connsiteX84" fmla="*/ 611214 w 1798962"/>
                <a:gd name="connsiteY84" fmla="*/ 1751279 h 1798961"/>
                <a:gd name="connsiteX85" fmla="*/ 606879 w 1798962"/>
                <a:gd name="connsiteY85" fmla="*/ 1742609 h 1798961"/>
                <a:gd name="connsiteX86" fmla="*/ 615549 w 1798962"/>
                <a:gd name="connsiteY86" fmla="*/ 1738274 h 1798961"/>
                <a:gd name="connsiteX87" fmla="*/ 619884 w 1798962"/>
                <a:gd name="connsiteY87" fmla="*/ 1746944 h 1798961"/>
                <a:gd name="connsiteX88" fmla="*/ 611214 w 1798962"/>
                <a:gd name="connsiteY88" fmla="*/ 1751279 h 1798961"/>
                <a:gd name="connsiteX89" fmla="*/ 611214 w 1798962"/>
                <a:gd name="connsiteY89" fmla="*/ 1751279 h 1798961"/>
                <a:gd name="connsiteX90" fmla="*/ 840961 w 1798962"/>
                <a:gd name="connsiteY90" fmla="*/ 1796795 h 1798961"/>
                <a:gd name="connsiteX91" fmla="*/ 840961 w 1798962"/>
                <a:gd name="connsiteY91" fmla="*/ 1796795 h 1798961"/>
                <a:gd name="connsiteX92" fmla="*/ 834459 w 1798962"/>
                <a:gd name="connsiteY92" fmla="*/ 1790292 h 1798961"/>
                <a:gd name="connsiteX93" fmla="*/ 840961 w 1798962"/>
                <a:gd name="connsiteY93" fmla="*/ 1783790 h 1798961"/>
                <a:gd name="connsiteX94" fmla="*/ 847463 w 1798962"/>
                <a:gd name="connsiteY94" fmla="*/ 1790292 h 1798961"/>
                <a:gd name="connsiteX95" fmla="*/ 840961 w 1798962"/>
                <a:gd name="connsiteY95" fmla="*/ 1796795 h 1798961"/>
                <a:gd name="connsiteX96" fmla="*/ 840961 w 1798962"/>
                <a:gd name="connsiteY96" fmla="*/ 1796795 h 1798961"/>
                <a:gd name="connsiteX97" fmla="*/ 1075043 w 1798962"/>
                <a:gd name="connsiteY97" fmla="*/ 1779455 h 1798961"/>
                <a:gd name="connsiteX98" fmla="*/ 1075043 w 1798962"/>
                <a:gd name="connsiteY98" fmla="*/ 1779455 h 1798961"/>
                <a:gd name="connsiteX99" fmla="*/ 1066373 w 1798962"/>
                <a:gd name="connsiteY99" fmla="*/ 1772953 h 1798961"/>
                <a:gd name="connsiteX100" fmla="*/ 1072875 w 1798962"/>
                <a:gd name="connsiteY100" fmla="*/ 1764283 h 1798961"/>
                <a:gd name="connsiteX101" fmla="*/ 1081545 w 1798962"/>
                <a:gd name="connsiteY101" fmla="*/ 1768618 h 1798961"/>
                <a:gd name="connsiteX102" fmla="*/ 1075043 w 1798962"/>
                <a:gd name="connsiteY102" fmla="*/ 1779455 h 1798961"/>
                <a:gd name="connsiteX103" fmla="*/ 1075043 w 1798962"/>
                <a:gd name="connsiteY103" fmla="*/ 1779455 h 1798961"/>
                <a:gd name="connsiteX104" fmla="*/ 1298288 w 1798962"/>
                <a:gd name="connsiteY104" fmla="*/ 1703595 h 1798961"/>
                <a:gd name="connsiteX105" fmla="*/ 1298288 w 1798962"/>
                <a:gd name="connsiteY105" fmla="*/ 1703595 h 1798961"/>
                <a:gd name="connsiteX106" fmla="*/ 1289618 w 1798962"/>
                <a:gd name="connsiteY106" fmla="*/ 1701428 h 1798961"/>
                <a:gd name="connsiteX107" fmla="*/ 1291785 w 1798962"/>
                <a:gd name="connsiteY107" fmla="*/ 1692758 h 1798961"/>
                <a:gd name="connsiteX108" fmla="*/ 1300455 w 1798962"/>
                <a:gd name="connsiteY108" fmla="*/ 1694926 h 1798961"/>
                <a:gd name="connsiteX109" fmla="*/ 1298288 w 1798962"/>
                <a:gd name="connsiteY109" fmla="*/ 1703595 h 1798961"/>
                <a:gd name="connsiteX110" fmla="*/ 1298288 w 1798962"/>
                <a:gd name="connsiteY110" fmla="*/ 1703595 h 1798961"/>
                <a:gd name="connsiteX111" fmla="*/ 1493356 w 1798962"/>
                <a:gd name="connsiteY111" fmla="*/ 1573550 h 1798961"/>
                <a:gd name="connsiteX112" fmla="*/ 1493356 w 1798962"/>
                <a:gd name="connsiteY112" fmla="*/ 1573550 h 1798961"/>
                <a:gd name="connsiteX113" fmla="*/ 1482519 w 1798962"/>
                <a:gd name="connsiteY113" fmla="*/ 1573550 h 1798961"/>
                <a:gd name="connsiteX114" fmla="*/ 1482519 w 1798962"/>
                <a:gd name="connsiteY114" fmla="*/ 1562713 h 1798961"/>
                <a:gd name="connsiteX115" fmla="*/ 1493356 w 1798962"/>
                <a:gd name="connsiteY115" fmla="*/ 1562713 h 1798961"/>
                <a:gd name="connsiteX116" fmla="*/ 1493356 w 1798962"/>
                <a:gd name="connsiteY116" fmla="*/ 1573550 h 1798961"/>
                <a:gd name="connsiteX117" fmla="*/ 1493356 w 1798962"/>
                <a:gd name="connsiteY117" fmla="*/ 1573550 h 1798961"/>
                <a:gd name="connsiteX118" fmla="*/ 1647243 w 1798962"/>
                <a:gd name="connsiteY118" fmla="*/ 1397989 h 1798961"/>
                <a:gd name="connsiteX119" fmla="*/ 1647243 w 1798962"/>
                <a:gd name="connsiteY119" fmla="*/ 1397989 h 1798961"/>
                <a:gd name="connsiteX120" fmla="*/ 1638573 w 1798962"/>
                <a:gd name="connsiteY120" fmla="*/ 1400156 h 1798961"/>
                <a:gd name="connsiteX121" fmla="*/ 1636406 w 1798962"/>
                <a:gd name="connsiteY121" fmla="*/ 1391486 h 1798961"/>
                <a:gd name="connsiteX122" fmla="*/ 1645076 w 1798962"/>
                <a:gd name="connsiteY122" fmla="*/ 1389319 h 1798961"/>
                <a:gd name="connsiteX123" fmla="*/ 1647243 w 1798962"/>
                <a:gd name="connsiteY123" fmla="*/ 1397989 h 1798961"/>
                <a:gd name="connsiteX124" fmla="*/ 1647243 w 1798962"/>
                <a:gd name="connsiteY124" fmla="*/ 1397989 h 1798961"/>
                <a:gd name="connsiteX125" fmla="*/ 1751279 w 1798962"/>
                <a:gd name="connsiteY125" fmla="*/ 1187748 h 1798961"/>
                <a:gd name="connsiteX126" fmla="*/ 1751279 w 1798962"/>
                <a:gd name="connsiteY126" fmla="*/ 1187748 h 1798961"/>
                <a:gd name="connsiteX127" fmla="*/ 1742610 w 1798962"/>
                <a:gd name="connsiteY127" fmla="*/ 1192083 h 1798961"/>
                <a:gd name="connsiteX128" fmla="*/ 1738275 w 1798962"/>
                <a:gd name="connsiteY128" fmla="*/ 1183414 h 1798961"/>
                <a:gd name="connsiteX129" fmla="*/ 1746944 w 1798962"/>
                <a:gd name="connsiteY129" fmla="*/ 1179079 h 1798961"/>
                <a:gd name="connsiteX130" fmla="*/ 1751279 w 1798962"/>
                <a:gd name="connsiteY130" fmla="*/ 1187748 h 1798961"/>
                <a:gd name="connsiteX131" fmla="*/ 1751279 w 1798962"/>
                <a:gd name="connsiteY131" fmla="*/ 1187748 h 1798961"/>
                <a:gd name="connsiteX132" fmla="*/ 1796795 w 1798962"/>
                <a:gd name="connsiteY132" fmla="*/ 955834 h 1798961"/>
                <a:gd name="connsiteX133" fmla="*/ 1796795 w 1798962"/>
                <a:gd name="connsiteY133" fmla="*/ 955834 h 1798961"/>
                <a:gd name="connsiteX134" fmla="*/ 1790293 w 1798962"/>
                <a:gd name="connsiteY134" fmla="*/ 962336 h 1798961"/>
                <a:gd name="connsiteX135" fmla="*/ 1783791 w 1798962"/>
                <a:gd name="connsiteY135" fmla="*/ 955834 h 1798961"/>
                <a:gd name="connsiteX136" fmla="*/ 1790293 w 1798962"/>
                <a:gd name="connsiteY136" fmla="*/ 949332 h 1798961"/>
                <a:gd name="connsiteX137" fmla="*/ 1796795 w 1798962"/>
                <a:gd name="connsiteY137" fmla="*/ 955834 h 1798961"/>
                <a:gd name="connsiteX138" fmla="*/ 1796795 w 1798962"/>
                <a:gd name="connsiteY138" fmla="*/ 955834 h 1798961"/>
                <a:gd name="connsiteX139" fmla="*/ 1779456 w 1798962"/>
                <a:gd name="connsiteY139" fmla="*/ 721752 h 1798961"/>
                <a:gd name="connsiteX140" fmla="*/ 1779456 w 1798962"/>
                <a:gd name="connsiteY140" fmla="*/ 721752 h 1798961"/>
                <a:gd name="connsiteX141" fmla="*/ 1775121 w 1798962"/>
                <a:gd name="connsiteY141" fmla="*/ 730422 h 1798961"/>
                <a:gd name="connsiteX142" fmla="*/ 1766451 w 1798962"/>
                <a:gd name="connsiteY142" fmla="*/ 726087 h 1798961"/>
                <a:gd name="connsiteX143" fmla="*/ 1772953 w 1798962"/>
                <a:gd name="connsiteY143" fmla="*/ 717417 h 1798961"/>
                <a:gd name="connsiteX144" fmla="*/ 1779456 w 1798962"/>
                <a:gd name="connsiteY144" fmla="*/ 721752 h 1798961"/>
                <a:gd name="connsiteX145" fmla="*/ 1779456 w 1798962"/>
                <a:gd name="connsiteY145" fmla="*/ 721752 h 1798961"/>
                <a:gd name="connsiteX146" fmla="*/ 1703596 w 1798962"/>
                <a:gd name="connsiteY146" fmla="*/ 500675 h 1798961"/>
                <a:gd name="connsiteX147" fmla="*/ 1703596 w 1798962"/>
                <a:gd name="connsiteY147" fmla="*/ 500675 h 1798961"/>
                <a:gd name="connsiteX148" fmla="*/ 1701429 w 1798962"/>
                <a:gd name="connsiteY148" fmla="*/ 509345 h 1798961"/>
                <a:gd name="connsiteX149" fmla="*/ 1692759 w 1798962"/>
                <a:gd name="connsiteY149" fmla="*/ 507177 h 1798961"/>
                <a:gd name="connsiteX150" fmla="*/ 1694926 w 1798962"/>
                <a:gd name="connsiteY150" fmla="*/ 498508 h 1798961"/>
                <a:gd name="connsiteX151" fmla="*/ 1703596 w 1798962"/>
                <a:gd name="connsiteY151" fmla="*/ 500675 h 1798961"/>
                <a:gd name="connsiteX152" fmla="*/ 1703596 w 1798962"/>
                <a:gd name="connsiteY152" fmla="*/ 500675 h 1798961"/>
                <a:gd name="connsiteX153" fmla="*/ 1573550 w 1798962"/>
                <a:gd name="connsiteY153" fmla="*/ 305607 h 1798961"/>
                <a:gd name="connsiteX154" fmla="*/ 1573550 w 1798962"/>
                <a:gd name="connsiteY154" fmla="*/ 305607 h 1798961"/>
                <a:gd name="connsiteX155" fmla="*/ 1573550 w 1798962"/>
                <a:gd name="connsiteY155" fmla="*/ 316444 h 1798961"/>
                <a:gd name="connsiteX156" fmla="*/ 1562713 w 1798962"/>
                <a:gd name="connsiteY156" fmla="*/ 316444 h 1798961"/>
                <a:gd name="connsiteX157" fmla="*/ 1562713 w 1798962"/>
                <a:gd name="connsiteY157" fmla="*/ 305607 h 1798961"/>
                <a:gd name="connsiteX158" fmla="*/ 1573550 w 1798962"/>
                <a:gd name="connsiteY158" fmla="*/ 305607 h 1798961"/>
                <a:gd name="connsiteX159" fmla="*/ 1573550 w 1798962"/>
                <a:gd name="connsiteY159" fmla="*/ 305607 h 1798961"/>
                <a:gd name="connsiteX160" fmla="*/ 1397989 w 1798962"/>
                <a:gd name="connsiteY160" fmla="*/ 151720 h 1798961"/>
                <a:gd name="connsiteX161" fmla="*/ 1397989 w 1798962"/>
                <a:gd name="connsiteY161" fmla="*/ 151720 h 1798961"/>
                <a:gd name="connsiteX162" fmla="*/ 1400156 w 1798962"/>
                <a:gd name="connsiteY162" fmla="*/ 160389 h 1798961"/>
                <a:gd name="connsiteX163" fmla="*/ 1391487 w 1798962"/>
                <a:gd name="connsiteY163" fmla="*/ 162557 h 1798961"/>
                <a:gd name="connsiteX164" fmla="*/ 1389319 w 1798962"/>
                <a:gd name="connsiteY164" fmla="*/ 153887 h 1798961"/>
                <a:gd name="connsiteX165" fmla="*/ 1397989 w 1798962"/>
                <a:gd name="connsiteY165" fmla="*/ 151720 h 1798961"/>
                <a:gd name="connsiteX166" fmla="*/ 1397989 w 1798962"/>
                <a:gd name="connsiteY166" fmla="*/ 151720 h 1798961"/>
                <a:gd name="connsiteX167" fmla="*/ 1187749 w 1798962"/>
                <a:gd name="connsiteY167" fmla="*/ 47683 h 1798961"/>
                <a:gd name="connsiteX168" fmla="*/ 1187749 w 1798962"/>
                <a:gd name="connsiteY168" fmla="*/ 47683 h 1798961"/>
                <a:gd name="connsiteX169" fmla="*/ 1192084 w 1798962"/>
                <a:gd name="connsiteY169" fmla="*/ 56353 h 1798961"/>
                <a:gd name="connsiteX170" fmla="*/ 1183414 w 1798962"/>
                <a:gd name="connsiteY170" fmla="*/ 60688 h 1798961"/>
                <a:gd name="connsiteX171" fmla="*/ 1179079 w 1798962"/>
                <a:gd name="connsiteY171" fmla="*/ 52018 h 1798961"/>
                <a:gd name="connsiteX172" fmla="*/ 1187749 w 1798962"/>
                <a:gd name="connsiteY172" fmla="*/ 47683 h 1798961"/>
                <a:gd name="connsiteX173" fmla="*/ 1187749 w 1798962"/>
                <a:gd name="connsiteY173" fmla="*/ 47683 h 1798961"/>
                <a:gd name="connsiteX174" fmla="*/ 838793 w 1798962"/>
                <a:gd name="connsiteY174" fmla="*/ 2167 h 1798961"/>
                <a:gd name="connsiteX175" fmla="*/ 838793 w 1798962"/>
                <a:gd name="connsiteY175" fmla="*/ 2167 h 1798961"/>
                <a:gd name="connsiteX176" fmla="*/ 845296 w 1798962"/>
                <a:gd name="connsiteY176" fmla="*/ 8670 h 1798961"/>
                <a:gd name="connsiteX177" fmla="*/ 838793 w 1798962"/>
                <a:gd name="connsiteY177" fmla="*/ 15172 h 1798961"/>
                <a:gd name="connsiteX178" fmla="*/ 832291 w 1798962"/>
                <a:gd name="connsiteY178" fmla="*/ 8670 h 1798961"/>
                <a:gd name="connsiteX179" fmla="*/ 838793 w 1798962"/>
                <a:gd name="connsiteY179" fmla="*/ 2167 h 1798961"/>
                <a:gd name="connsiteX180" fmla="*/ 838793 w 1798962"/>
                <a:gd name="connsiteY180" fmla="*/ 2167 h 1798961"/>
                <a:gd name="connsiteX181" fmla="*/ 609046 w 1798962"/>
                <a:gd name="connsiteY181" fmla="*/ 49851 h 1798961"/>
                <a:gd name="connsiteX182" fmla="*/ 609046 w 1798962"/>
                <a:gd name="connsiteY182" fmla="*/ 49851 h 1798961"/>
                <a:gd name="connsiteX183" fmla="*/ 617716 w 1798962"/>
                <a:gd name="connsiteY183" fmla="*/ 54186 h 1798961"/>
                <a:gd name="connsiteX184" fmla="*/ 613381 w 1798962"/>
                <a:gd name="connsiteY184" fmla="*/ 62855 h 1798961"/>
                <a:gd name="connsiteX185" fmla="*/ 604712 w 1798962"/>
                <a:gd name="connsiteY185" fmla="*/ 58520 h 1798961"/>
                <a:gd name="connsiteX186" fmla="*/ 609046 w 1798962"/>
                <a:gd name="connsiteY186" fmla="*/ 49851 h 1798961"/>
                <a:gd name="connsiteX187" fmla="*/ 609046 w 1798962"/>
                <a:gd name="connsiteY187" fmla="*/ 49851 h 1798961"/>
                <a:gd name="connsiteX188" fmla="*/ 398806 w 1798962"/>
                <a:gd name="connsiteY188" fmla="*/ 153887 h 1798961"/>
                <a:gd name="connsiteX189" fmla="*/ 398806 w 1798962"/>
                <a:gd name="connsiteY189" fmla="*/ 153887 h 1798961"/>
                <a:gd name="connsiteX190" fmla="*/ 407476 w 1798962"/>
                <a:gd name="connsiteY190" fmla="*/ 156055 h 1798961"/>
                <a:gd name="connsiteX191" fmla="*/ 405308 w 1798962"/>
                <a:gd name="connsiteY191" fmla="*/ 164724 h 1798961"/>
                <a:gd name="connsiteX192" fmla="*/ 396639 w 1798962"/>
                <a:gd name="connsiteY192" fmla="*/ 162557 h 1798961"/>
                <a:gd name="connsiteX193" fmla="*/ 398806 w 1798962"/>
                <a:gd name="connsiteY193" fmla="*/ 153887 h 1798961"/>
                <a:gd name="connsiteX194" fmla="*/ 398806 w 1798962"/>
                <a:gd name="connsiteY194" fmla="*/ 153887 h 1798961"/>
                <a:gd name="connsiteX195" fmla="*/ 223245 w 1798962"/>
                <a:gd name="connsiteY195" fmla="*/ 307774 h 1798961"/>
                <a:gd name="connsiteX196" fmla="*/ 223245 w 1798962"/>
                <a:gd name="connsiteY196" fmla="*/ 307774 h 1798961"/>
                <a:gd name="connsiteX197" fmla="*/ 234082 w 1798962"/>
                <a:gd name="connsiteY197" fmla="*/ 307774 h 1798961"/>
                <a:gd name="connsiteX198" fmla="*/ 234082 w 1798962"/>
                <a:gd name="connsiteY198" fmla="*/ 318611 h 1798961"/>
                <a:gd name="connsiteX199" fmla="*/ 223245 w 1798962"/>
                <a:gd name="connsiteY199" fmla="*/ 318611 h 1798961"/>
                <a:gd name="connsiteX200" fmla="*/ 223245 w 1798962"/>
                <a:gd name="connsiteY200" fmla="*/ 307774 h 1798961"/>
                <a:gd name="connsiteX201" fmla="*/ 223245 w 1798962"/>
                <a:gd name="connsiteY201" fmla="*/ 307774 h 1798961"/>
                <a:gd name="connsiteX202" fmla="*/ 93199 w 1798962"/>
                <a:gd name="connsiteY202" fmla="*/ 502842 h 1798961"/>
                <a:gd name="connsiteX203" fmla="*/ 93199 w 1798962"/>
                <a:gd name="connsiteY203" fmla="*/ 502842 h 1798961"/>
                <a:gd name="connsiteX204" fmla="*/ 101869 w 1798962"/>
                <a:gd name="connsiteY204" fmla="*/ 500675 h 1798961"/>
                <a:gd name="connsiteX205" fmla="*/ 104036 w 1798962"/>
                <a:gd name="connsiteY205" fmla="*/ 509345 h 1798961"/>
                <a:gd name="connsiteX206" fmla="*/ 95367 w 1798962"/>
                <a:gd name="connsiteY206" fmla="*/ 511512 h 1798961"/>
                <a:gd name="connsiteX207" fmla="*/ 93199 w 1798962"/>
                <a:gd name="connsiteY207" fmla="*/ 502842 h 1798961"/>
                <a:gd name="connsiteX208" fmla="*/ 93199 w 1798962"/>
                <a:gd name="connsiteY208" fmla="*/ 502842 h 1798961"/>
                <a:gd name="connsiteX209" fmla="*/ 17339 w 1798962"/>
                <a:gd name="connsiteY209" fmla="*/ 726087 h 1798961"/>
                <a:gd name="connsiteX210" fmla="*/ 17339 w 1798962"/>
                <a:gd name="connsiteY210" fmla="*/ 726087 h 1798961"/>
                <a:gd name="connsiteX211" fmla="*/ 26009 w 1798962"/>
                <a:gd name="connsiteY211" fmla="*/ 719585 h 1798961"/>
                <a:gd name="connsiteX212" fmla="*/ 32511 w 1798962"/>
                <a:gd name="connsiteY212" fmla="*/ 728254 h 1798961"/>
                <a:gd name="connsiteX213" fmla="*/ 23842 w 1798962"/>
                <a:gd name="connsiteY213" fmla="*/ 734757 h 1798961"/>
                <a:gd name="connsiteX214" fmla="*/ 17339 w 1798962"/>
                <a:gd name="connsiteY214" fmla="*/ 726087 h 1798961"/>
                <a:gd name="connsiteX215" fmla="*/ 17339 w 1798962"/>
                <a:gd name="connsiteY215" fmla="*/ 726087 h 1798961"/>
                <a:gd name="connsiteX216" fmla="*/ 2167 w 1798962"/>
                <a:gd name="connsiteY216" fmla="*/ 960169 h 1798961"/>
                <a:gd name="connsiteX217" fmla="*/ 2167 w 1798962"/>
                <a:gd name="connsiteY217" fmla="*/ 960169 h 1798961"/>
                <a:gd name="connsiteX218" fmla="*/ 8670 w 1798962"/>
                <a:gd name="connsiteY218" fmla="*/ 953667 h 1798961"/>
                <a:gd name="connsiteX219" fmla="*/ 15172 w 1798962"/>
                <a:gd name="connsiteY219" fmla="*/ 960169 h 1798961"/>
                <a:gd name="connsiteX220" fmla="*/ 8670 w 1798962"/>
                <a:gd name="connsiteY220" fmla="*/ 966671 h 1798961"/>
                <a:gd name="connsiteX221" fmla="*/ 2167 w 1798962"/>
                <a:gd name="connsiteY221" fmla="*/ 960169 h 1798961"/>
                <a:gd name="connsiteX222" fmla="*/ 2167 w 1798962"/>
                <a:gd name="connsiteY222" fmla="*/ 960169 h 1798961"/>
                <a:gd name="connsiteX223" fmla="*/ 49851 w 1798962"/>
                <a:gd name="connsiteY223" fmla="*/ 1189916 h 1798961"/>
                <a:gd name="connsiteX224" fmla="*/ 49851 w 1798962"/>
                <a:gd name="connsiteY224" fmla="*/ 1189916 h 1798961"/>
                <a:gd name="connsiteX225" fmla="*/ 54186 w 1798962"/>
                <a:gd name="connsiteY225" fmla="*/ 1181246 h 1798961"/>
                <a:gd name="connsiteX226" fmla="*/ 62855 w 1798962"/>
                <a:gd name="connsiteY226" fmla="*/ 1185581 h 1798961"/>
                <a:gd name="connsiteX227" fmla="*/ 58520 w 1798962"/>
                <a:gd name="connsiteY227" fmla="*/ 1194251 h 1798961"/>
                <a:gd name="connsiteX228" fmla="*/ 49851 w 1798962"/>
                <a:gd name="connsiteY228" fmla="*/ 1189916 h 1798961"/>
                <a:gd name="connsiteX229" fmla="*/ 49851 w 1798962"/>
                <a:gd name="connsiteY229" fmla="*/ 1189916 h 1798961"/>
                <a:gd name="connsiteX230" fmla="*/ 153887 w 1798962"/>
                <a:gd name="connsiteY230" fmla="*/ 1400156 h 1798961"/>
                <a:gd name="connsiteX231" fmla="*/ 153887 w 1798962"/>
                <a:gd name="connsiteY231" fmla="*/ 1400156 h 1798961"/>
                <a:gd name="connsiteX232" fmla="*/ 156055 w 1798962"/>
                <a:gd name="connsiteY232" fmla="*/ 1391486 h 1798961"/>
                <a:gd name="connsiteX233" fmla="*/ 164724 w 1798962"/>
                <a:gd name="connsiteY233" fmla="*/ 1393654 h 1798961"/>
                <a:gd name="connsiteX234" fmla="*/ 162557 w 1798962"/>
                <a:gd name="connsiteY234" fmla="*/ 1402323 h 1798961"/>
                <a:gd name="connsiteX235" fmla="*/ 153887 w 1798962"/>
                <a:gd name="connsiteY235" fmla="*/ 1400156 h 1798961"/>
                <a:gd name="connsiteX236" fmla="*/ 153887 w 1798962"/>
                <a:gd name="connsiteY236" fmla="*/ 1400156 h 1798961"/>
                <a:gd name="connsiteX237" fmla="*/ 307774 w 1798962"/>
                <a:gd name="connsiteY237" fmla="*/ 1575717 h 1798961"/>
                <a:gd name="connsiteX238" fmla="*/ 307774 w 1798962"/>
                <a:gd name="connsiteY238" fmla="*/ 1575717 h 1798961"/>
                <a:gd name="connsiteX239" fmla="*/ 307774 w 1798962"/>
                <a:gd name="connsiteY239" fmla="*/ 1564880 h 1798961"/>
                <a:gd name="connsiteX240" fmla="*/ 318611 w 1798962"/>
                <a:gd name="connsiteY240" fmla="*/ 1564880 h 1798961"/>
                <a:gd name="connsiteX241" fmla="*/ 318611 w 1798962"/>
                <a:gd name="connsiteY241" fmla="*/ 1575717 h 1798961"/>
                <a:gd name="connsiteX242" fmla="*/ 307774 w 1798962"/>
                <a:gd name="connsiteY242" fmla="*/ 1575717 h 1798961"/>
                <a:gd name="connsiteX243" fmla="*/ 307774 w 1798962"/>
                <a:gd name="connsiteY243" fmla="*/ 1575717 h 1798961"/>
                <a:gd name="connsiteX244" fmla="*/ 502843 w 1798962"/>
                <a:gd name="connsiteY244" fmla="*/ 1705763 h 1798961"/>
                <a:gd name="connsiteX245" fmla="*/ 502843 w 1798962"/>
                <a:gd name="connsiteY245" fmla="*/ 1705763 h 1798961"/>
                <a:gd name="connsiteX246" fmla="*/ 500675 w 1798962"/>
                <a:gd name="connsiteY246" fmla="*/ 1697093 h 1798961"/>
                <a:gd name="connsiteX247" fmla="*/ 509345 w 1798962"/>
                <a:gd name="connsiteY247" fmla="*/ 1694926 h 1798961"/>
                <a:gd name="connsiteX248" fmla="*/ 511512 w 1798962"/>
                <a:gd name="connsiteY248" fmla="*/ 1703595 h 1798961"/>
                <a:gd name="connsiteX249" fmla="*/ 502843 w 1798962"/>
                <a:gd name="connsiteY249" fmla="*/ 1705763 h 1798961"/>
                <a:gd name="connsiteX250" fmla="*/ 502843 w 1798962"/>
                <a:gd name="connsiteY250" fmla="*/ 1705763 h 1798961"/>
                <a:gd name="connsiteX251" fmla="*/ 726087 w 1798962"/>
                <a:gd name="connsiteY251" fmla="*/ 1781623 h 1798961"/>
                <a:gd name="connsiteX252" fmla="*/ 726087 w 1798962"/>
                <a:gd name="connsiteY252" fmla="*/ 1781623 h 1798961"/>
                <a:gd name="connsiteX253" fmla="*/ 719585 w 1798962"/>
                <a:gd name="connsiteY253" fmla="*/ 1772953 h 1798961"/>
                <a:gd name="connsiteX254" fmla="*/ 728255 w 1798962"/>
                <a:gd name="connsiteY254" fmla="*/ 1766451 h 1798961"/>
                <a:gd name="connsiteX255" fmla="*/ 734757 w 1798962"/>
                <a:gd name="connsiteY255" fmla="*/ 1775120 h 1798961"/>
                <a:gd name="connsiteX256" fmla="*/ 726087 w 1798962"/>
                <a:gd name="connsiteY256" fmla="*/ 1781623 h 1798961"/>
                <a:gd name="connsiteX257" fmla="*/ 726087 w 1798962"/>
                <a:gd name="connsiteY257" fmla="*/ 1781623 h 1798961"/>
                <a:gd name="connsiteX258" fmla="*/ 960169 w 1798962"/>
                <a:gd name="connsiteY258" fmla="*/ 1796795 h 1798961"/>
                <a:gd name="connsiteX259" fmla="*/ 960169 w 1798962"/>
                <a:gd name="connsiteY259" fmla="*/ 1796795 h 1798961"/>
                <a:gd name="connsiteX260" fmla="*/ 953667 w 1798962"/>
                <a:gd name="connsiteY260" fmla="*/ 1790292 h 1798961"/>
                <a:gd name="connsiteX261" fmla="*/ 960169 w 1798962"/>
                <a:gd name="connsiteY261" fmla="*/ 1783790 h 1798961"/>
                <a:gd name="connsiteX262" fmla="*/ 966671 w 1798962"/>
                <a:gd name="connsiteY262" fmla="*/ 1790292 h 1798961"/>
                <a:gd name="connsiteX263" fmla="*/ 960169 w 1798962"/>
                <a:gd name="connsiteY263" fmla="*/ 1796795 h 1798961"/>
                <a:gd name="connsiteX264" fmla="*/ 960169 w 1798962"/>
                <a:gd name="connsiteY264" fmla="*/ 1796795 h 1798961"/>
                <a:gd name="connsiteX265" fmla="*/ 1189916 w 1798962"/>
                <a:gd name="connsiteY265" fmla="*/ 1749111 h 1798961"/>
                <a:gd name="connsiteX266" fmla="*/ 1189916 w 1798962"/>
                <a:gd name="connsiteY266" fmla="*/ 1749111 h 1798961"/>
                <a:gd name="connsiteX267" fmla="*/ 1181247 w 1798962"/>
                <a:gd name="connsiteY267" fmla="*/ 1744776 h 1798961"/>
                <a:gd name="connsiteX268" fmla="*/ 1185581 w 1798962"/>
                <a:gd name="connsiteY268" fmla="*/ 1736107 h 1798961"/>
                <a:gd name="connsiteX269" fmla="*/ 1194251 w 1798962"/>
                <a:gd name="connsiteY269" fmla="*/ 1740441 h 1798961"/>
                <a:gd name="connsiteX270" fmla="*/ 1189916 w 1798962"/>
                <a:gd name="connsiteY270" fmla="*/ 1749111 h 1798961"/>
                <a:gd name="connsiteX271" fmla="*/ 1189916 w 1798962"/>
                <a:gd name="connsiteY271" fmla="*/ 1749111 h 1798961"/>
                <a:gd name="connsiteX272" fmla="*/ 1400156 w 1798962"/>
                <a:gd name="connsiteY272" fmla="*/ 1645075 h 1798961"/>
                <a:gd name="connsiteX273" fmla="*/ 1400156 w 1798962"/>
                <a:gd name="connsiteY273" fmla="*/ 1645075 h 1798961"/>
                <a:gd name="connsiteX274" fmla="*/ 1391487 w 1798962"/>
                <a:gd name="connsiteY274" fmla="*/ 1642907 h 1798961"/>
                <a:gd name="connsiteX275" fmla="*/ 1393654 w 1798962"/>
                <a:gd name="connsiteY275" fmla="*/ 1634238 h 1798961"/>
                <a:gd name="connsiteX276" fmla="*/ 1402324 w 1798962"/>
                <a:gd name="connsiteY276" fmla="*/ 1636405 h 1798961"/>
                <a:gd name="connsiteX277" fmla="*/ 1400156 w 1798962"/>
                <a:gd name="connsiteY277" fmla="*/ 1645075 h 1798961"/>
                <a:gd name="connsiteX278" fmla="*/ 1400156 w 1798962"/>
                <a:gd name="connsiteY278" fmla="*/ 1645075 h 1798961"/>
                <a:gd name="connsiteX279" fmla="*/ 1575718 w 1798962"/>
                <a:gd name="connsiteY279" fmla="*/ 1491188 h 1798961"/>
                <a:gd name="connsiteX280" fmla="*/ 1575718 w 1798962"/>
                <a:gd name="connsiteY280" fmla="*/ 1491188 h 1798961"/>
                <a:gd name="connsiteX281" fmla="*/ 1564881 w 1798962"/>
                <a:gd name="connsiteY281" fmla="*/ 1491188 h 1798961"/>
                <a:gd name="connsiteX282" fmla="*/ 1564881 w 1798962"/>
                <a:gd name="connsiteY282" fmla="*/ 1480351 h 1798961"/>
                <a:gd name="connsiteX283" fmla="*/ 1575718 w 1798962"/>
                <a:gd name="connsiteY283" fmla="*/ 1480351 h 1798961"/>
                <a:gd name="connsiteX284" fmla="*/ 1575718 w 1798962"/>
                <a:gd name="connsiteY284" fmla="*/ 1491188 h 1798961"/>
                <a:gd name="connsiteX285" fmla="*/ 1575718 w 1798962"/>
                <a:gd name="connsiteY285" fmla="*/ 1491188 h 1798961"/>
                <a:gd name="connsiteX286" fmla="*/ 1705763 w 1798962"/>
                <a:gd name="connsiteY286" fmla="*/ 1296120 h 1798961"/>
                <a:gd name="connsiteX287" fmla="*/ 1705763 w 1798962"/>
                <a:gd name="connsiteY287" fmla="*/ 1296120 h 1798961"/>
                <a:gd name="connsiteX288" fmla="*/ 1697094 w 1798962"/>
                <a:gd name="connsiteY288" fmla="*/ 1298287 h 1798961"/>
                <a:gd name="connsiteX289" fmla="*/ 1692759 w 1798962"/>
                <a:gd name="connsiteY289" fmla="*/ 1289617 h 1798961"/>
                <a:gd name="connsiteX290" fmla="*/ 1701429 w 1798962"/>
                <a:gd name="connsiteY290" fmla="*/ 1287450 h 1798961"/>
                <a:gd name="connsiteX291" fmla="*/ 1705763 w 1798962"/>
                <a:gd name="connsiteY291" fmla="*/ 1296120 h 1798961"/>
                <a:gd name="connsiteX292" fmla="*/ 1705763 w 1798962"/>
                <a:gd name="connsiteY292" fmla="*/ 1296120 h 1798961"/>
                <a:gd name="connsiteX293" fmla="*/ 1781623 w 1798962"/>
                <a:gd name="connsiteY293" fmla="*/ 1072875 h 1798961"/>
                <a:gd name="connsiteX294" fmla="*/ 1781623 w 1798962"/>
                <a:gd name="connsiteY294" fmla="*/ 1072875 h 1798961"/>
                <a:gd name="connsiteX295" fmla="*/ 1772953 w 1798962"/>
                <a:gd name="connsiteY295" fmla="*/ 1079377 h 1798961"/>
                <a:gd name="connsiteX296" fmla="*/ 1766451 w 1798962"/>
                <a:gd name="connsiteY296" fmla="*/ 1070707 h 1798961"/>
                <a:gd name="connsiteX297" fmla="*/ 1775121 w 1798962"/>
                <a:gd name="connsiteY297" fmla="*/ 1064205 h 1798961"/>
                <a:gd name="connsiteX298" fmla="*/ 1781623 w 1798962"/>
                <a:gd name="connsiteY298" fmla="*/ 1072875 h 1798961"/>
                <a:gd name="connsiteX299" fmla="*/ 1781623 w 1798962"/>
                <a:gd name="connsiteY299" fmla="*/ 1072875 h 1798961"/>
                <a:gd name="connsiteX300" fmla="*/ 1796795 w 1798962"/>
                <a:gd name="connsiteY300" fmla="*/ 838793 h 1798961"/>
                <a:gd name="connsiteX301" fmla="*/ 1796795 w 1798962"/>
                <a:gd name="connsiteY301" fmla="*/ 838793 h 1798961"/>
                <a:gd name="connsiteX302" fmla="*/ 1790293 w 1798962"/>
                <a:gd name="connsiteY302" fmla="*/ 845295 h 1798961"/>
                <a:gd name="connsiteX303" fmla="*/ 1783791 w 1798962"/>
                <a:gd name="connsiteY303" fmla="*/ 838793 h 1798961"/>
                <a:gd name="connsiteX304" fmla="*/ 1790293 w 1798962"/>
                <a:gd name="connsiteY304" fmla="*/ 832291 h 1798961"/>
                <a:gd name="connsiteX305" fmla="*/ 1796795 w 1798962"/>
                <a:gd name="connsiteY305" fmla="*/ 838793 h 1798961"/>
                <a:gd name="connsiteX306" fmla="*/ 1796795 w 1798962"/>
                <a:gd name="connsiteY306" fmla="*/ 838793 h 1798961"/>
                <a:gd name="connsiteX307" fmla="*/ 1749112 w 1798962"/>
                <a:gd name="connsiteY307" fmla="*/ 609046 h 1798961"/>
                <a:gd name="connsiteX308" fmla="*/ 1749112 w 1798962"/>
                <a:gd name="connsiteY308" fmla="*/ 609046 h 1798961"/>
                <a:gd name="connsiteX309" fmla="*/ 1744777 w 1798962"/>
                <a:gd name="connsiteY309" fmla="*/ 617716 h 1798961"/>
                <a:gd name="connsiteX310" fmla="*/ 1736107 w 1798962"/>
                <a:gd name="connsiteY310" fmla="*/ 613381 h 1798961"/>
                <a:gd name="connsiteX311" fmla="*/ 1740442 w 1798962"/>
                <a:gd name="connsiteY311" fmla="*/ 604711 h 1798961"/>
                <a:gd name="connsiteX312" fmla="*/ 1749112 w 1798962"/>
                <a:gd name="connsiteY312" fmla="*/ 609046 h 1798961"/>
                <a:gd name="connsiteX313" fmla="*/ 1749112 w 1798962"/>
                <a:gd name="connsiteY313" fmla="*/ 609046 h 1798961"/>
                <a:gd name="connsiteX314" fmla="*/ 1645076 w 1798962"/>
                <a:gd name="connsiteY314" fmla="*/ 398806 h 1798961"/>
                <a:gd name="connsiteX315" fmla="*/ 1645076 w 1798962"/>
                <a:gd name="connsiteY315" fmla="*/ 398806 h 1798961"/>
                <a:gd name="connsiteX316" fmla="*/ 1642908 w 1798962"/>
                <a:gd name="connsiteY316" fmla="*/ 407476 h 1798961"/>
                <a:gd name="connsiteX317" fmla="*/ 1634238 w 1798962"/>
                <a:gd name="connsiteY317" fmla="*/ 405308 h 1798961"/>
                <a:gd name="connsiteX318" fmla="*/ 1636406 w 1798962"/>
                <a:gd name="connsiteY318" fmla="*/ 396639 h 1798961"/>
                <a:gd name="connsiteX319" fmla="*/ 1645076 w 1798962"/>
                <a:gd name="connsiteY319" fmla="*/ 398806 h 1798961"/>
                <a:gd name="connsiteX320" fmla="*/ 1645076 w 1798962"/>
                <a:gd name="connsiteY320" fmla="*/ 398806 h 1798961"/>
                <a:gd name="connsiteX321" fmla="*/ 1491188 w 1798962"/>
                <a:gd name="connsiteY321" fmla="*/ 223245 h 1798961"/>
                <a:gd name="connsiteX322" fmla="*/ 1491188 w 1798962"/>
                <a:gd name="connsiteY322" fmla="*/ 223245 h 1798961"/>
                <a:gd name="connsiteX323" fmla="*/ 1491188 w 1798962"/>
                <a:gd name="connsiteY323" fmla="*/ 234082 h 1798961"/>
                <a:gd name="connsiteX324" fmla="*/ 1482519 w 1798962"/>
                <a:gd name="connsiteY324" fmla="*/ 234082 h 1798961"/>
                <a:gd name="connsiteX325" fmla="*/ 1482519 w 1798962"/>
                <a:gd name="connsiteY325" fmla="*/ 225412 h 1798961"/>
                <a:gd name="connsiteX326" fmla="*/ 1491188 w 1798962"/>
                <a:gd name="connsiteY326" fmla="*/ 223245 h 1798961"/>
                <a:gd name="connsiteX327" fmla="*/ 1491188 w 1798962"/>
                <a:gd name="connsiteY327" fmla="*/ 223245 h 1798961"/>
                <a:gd name="connsiteX328" fmla="*/ 1296120 w 1798962"/>
                <a:gd name="connsiteY328" fmla="*/ 93199 h 1798961"/>
                <a:gd name="connsiteX329" fmla="*/ 1296120 w 1798962"/>
                <a:gd name="connsiteY329" fmla="*/ 93199 h 1798961"/>
                <a:gd name="connsiteX330" fmla="*/ 1298288 w 1798962"/>
                <a:gd name="connsiteY330" fmla="*/ 101869 h 1798961"/>
                <a:gd name="connsiteX331" fmla="*/ 1289618 w 1798962"/>
                <a:gd name="connsiteY331" fmla="*/ 104036 h 1798961"/>
                <a:gd name="connsiteX332" fmla="*/ 1287450 w 1798962"/>
                <a:gd name="connsiteY332" fmla="*/ 95367 h 1798961"/>
                <a:gd name="connsiteX333" fmla="*/ 1296120 w 1798962"/>
                <a:gd name="connsiteY333" fmla="*/ 93199 h 1798961"/>
                <a:gd name="connsiteX334" fmla="*/ 1296120 w 1798962"/>
                <a:gd name="connsiteY334" fmla="*/ 93199 h 1798961"/>
                <a:gd name="connsiteX335" fmla="*/ 1072875 w 1798962"/>
                <a:gd name="connsiteY335" fmla="*/ 17339 h 1798961"/>
                <a:gd name="connsiteX336" fmla="*/ 1072875 w 1798962"/>
                <a:gd name="connsiteY336" fmla="*/ 17339 h 1798961"/>
                <a:gd name="connsiteX337" fmla="*/ 1079378 w 1798962"/>
                <a:gd name="connsiteY337" fmla="*/ 26009 h 1798961"/>
                <a:gd name="connsiteX338" fmla="*/ 1070708 w 1798962"/>
                <a:gd name="connsiteY338" fmla="*/ 32511 h 1798961"/>
                <a:gd name="connsiteX339" fmla="*/ 1064206 w 1798962"/>
                <a:gd name="connsiteY339" fmla="*/ 23842 h 1798961"/>
                <a:gd name="connsiteX340" fmla="*/ 1072875 w 1798962"/>
                <a:gd name="connsiteY340" fmla="*/ 17339 h 1798961"/>
                <a:gd name="connsiteX341" fmla="*/ 1072875 w 1798962"/>
                <a:gd name="connsiteY341" fmla="*/ 17339 h 1798961"/>
                <a:gd name="connsiteX342" fmla="*/ 780273 w 1798962"/>
                <a:gd name="connsiteY342" fmla="*/ 8670 h 1798961"/>
                <a:gd name="connsiteX343" fmla="*/ 780273 w 1798962"/>
                <a:gd name="connsiteY343" fmla="*/ 8670 h 1798961"/>
                <a:gd name="connsiteX344" fmla="*/ 788943 w 1798962"/>
                <a:gd name="connsiteY344" fmla="*/ 15172 h 1798961"/>
                <a:gd name="connsiteX345" fmla="*/ 782440 w 1798962"/>
                <a:gd name="connsiteY345" fmla="*/ 23842 h 1798961"/>
                <a:gd name="connsiteX346" fmla="*/ 773771 w 1798962"/>
                <a:gd name="connsiteY346" fmla="*/ 17339 h 1798961"/>
                <a:gd name="connsiteX347" fmla="*/ 780273 w 1798962"/>
                <a:gd name="connsiteY347" fmla="*/ 8670 h 1798961"/>
                <a:gd name="connsiteX348" fmla="*/ 780273 w 1798962"/>
                <a:gd name="connsiteY348" fmla="*/ 8670 h 1798961"/>
                <a:gd name="connsiteX349" fmla="*/ 552693 w 1798962"/>
                <a:gd name="connsiteY349" fmla="*/ 69358 h 1798961"/>
                <a:gd name="connsiteX350" fmla="*/ 552693 w 1798962"/>
                <a:gd name="connsiteY350" fmla="*/ 69358 h 1798961"/>
                <a:gd name="connsiteX351" fmla="*/ 561363 w 1798962"/>
                <a:gd name="connsiteY351" fmla="*/ 73692 h 1798961"/>
                <a:gd name="connsiteX352" fmla="*/ 557028 w 1798962"/>
                <a:gd name="connsiteY352" fmla="*/ 82362 h 1798961"/>
                <a:gd name="connsiteX353" fmla="*/ 548359 w 1798962"/>
                <a:gd name="connsiteY353" fmla="*/ 78027 h 1798961"/>
                <a:gd name="connsiteX354" fmla="*/ 552693 w 1798962"/>
                <a:gd name="connsiteY354" fmla="*/ 69358 h 1798961"/>
                <a:gd name="connsiteX355" fmla="*/ 552693 w 1798962"/>
                <a:gd name="connsiteY355" fmla="*/ 69358 h 1798961"/>
                <a:gd name="connsiteX356" fmla="*/ 351123 w 1798962"/>
                <a:gd name="connsiteY356" fmla="*/ 188566 h 1798961"/>
                <a:gd name="connsiteX357" fmla="*/ 351123 w 1798962"/>
                <a:gd name="connsiteY357" fmla="*/ 188566 h 1798961"/>
                <a:gd name="connsiteX358" fmla="*/ 359793 w 1798962"/>
                <a:gd name="connsiteY358" fmla="*/ 190733 h 1798961"/>
                <a:gd name="connsiteX359" fmla="*/ 357625 w 1798962"/>
                <a:gd name="connsiteY359" fmla="*/ 199403 h 1798961"/>
                <a:gd name="connsiteX360" fmla="*/ 348955 w 1798962"/>
                <a:gd name="connsiteY360" fmla="*/ 197236 h 1798961"/>
                <a:gd name="connsiteX361" fmla="*/ 351123 w 1798962"/>
                <a:gd name="connsiteY361" fmla="*/ 188566 h 1798961"/>
                <a:gd name="connsiteX362" fmla="*/ 351123 w 1798962"/>
                <a:gd name="connsiteY362" fmla="*/ 188566 h 1798961"/>
                <a:gd name="connsiteX363" fmla="*/ 184231 w 1798962"/>
                <a:gd name="connsiteY363" fmla="*/ 353290 h 1798961"/>
                <a:gd name="connsiteX364" fmla="*/ 184231 w 1798962"/>
                <a:gd name="connsiteY364" fmla="*/ 353290 h 1798961"/>
                <a:gd name="connsiteX365" fmla="*/ 192901 w 1798962"/>
                <a:gd name="connsiteY365" fmla="*/ 351123 h 1798961"/>
                <a:gd name="connsiteX366" fmla="*/ 195068 w 1798962"/>
                <a:gd name="connsiteY366" fmla="*/ 359792 h 1798961"/>
                <a:gd name="connsiteX367" fmla="*/ 186399 w 1798962"/>
                <a:gd name="connsiteY367" fmla="*/ 361960 h 1798961"/>
                <a:gd name="connsiteX368" fmla="*/ 184231 w 1798962"/>
                <a:gd name="connsiteY368" fmla="*/ 353290 h 1798961"/>
                <a:gd name="connsiteX369" fmla="*/ 184231 w 1798962"/>
                <a:gd name="connsiteY369" fmla="*/ 353290 h 1798961"/>
                <a:gd name="connsiteX370" fmla="*/ 67190 w 1798962"/>
                <a:gd name="connsiteY370" fmla="*/ 557028 h 1798961"/>
                <a:gd name="connsiteX371" fmla="*/ 67190 w 1798962"/>
                <a:gd name="connsiteY371" fmla="*/ 557028 h 1798961"/>
                <a:gd name="connsiteX372" fmla="*/ 75860 w 1798962"/>
                <a:gd name="connsiteY372" fmla="*/ 552693 h 1798961"/>
                <a:gd name="connsiteX373" fmla="*/ 80195 w 1798962"/>
                <a:gd name="connsiteY373" fmla="*/ 561363 h 1798961"/>
                <a:gd name="connsiteX374" fmla="*/ 71525 w 1798962"/>
                <a:gd name="connsiteY374" fmla="*/ 565698 h 1798961"/>
                <a:gd name="connsiteX375" fmla="*/ 67190 w 1798962"/>
                <a:gd name="connsiteY375" fmla="*/ 557028 h 1798961"/>
                <a:gd name="connsiteX376" fmla="*/ 67190 w 1798962"/>
                <a:gd name="connsiteY376" fmla="*/ 557028 h 1798961"/>
                <a:gd name="connsiteX377" fmla="*/ 8670 w 1798962"/>
                <a:gd name="connsiteY377" fmla="*/ 784607 h 1798961"/>
                <a:gd name="connsiteX378" fmla="*/ 8670 w 1798962"/>
                <a:gd name="connsiteY378" fmla="*/ 784607 h 1798961"/>
                <a:gd name="connsiteX379" fmla="*/ 17339 w 1798962"/>
                <a:gd name="connsiteY379" fmla="*/ 778105 h 1798961"/>
                <a:gd name="connsiteX380" fmla="*/ 23842 w 1798962"/>
                <a:gd name="connsiteY380" fmla="*/ 786775 h 1798961"/>
                <a:gd name="connsiteX381" fmla="*/ 15172 w 1798962"/>
                <a:gd name="connsiteY381" fmla="*/ 793277 h 1798961"/>
                <a:gd name="connsiteX382" fmla="*/ 8670 w 1798962"/>
                <a:gd name="connsiteY382" fmla="*/ 784607 h 1798961"/>
                <a:gd name="connsiteX383" fmla="*/ 8670 w 1798962"/>
                <a:gd name="connsiteY383" fmla="*/ 784607 h 1798961"/>
                <a:gd name="connsiteX384" fmla="*/ 8670 w 1798962"/>
                <a:gd name="connsiteY384" fmla="*/ 1018689 h 1798961"/>
                <a:gd name="connsiteX385" fmla="*/ 8670 w 1798962"/>
                <a:gd name="connsiteY385" fmla="*/ 1018689 h 1798961"/>
                <a:gd name="connsiteX386" fmla="*/ 15172 w 1798962"/>
                <a:gd name="connsiteY386" fmla="*/ 1010020 h 1798961"/>
                <a:gd name="connsiteX387" fmla="*/ 23842 w 1798962"/>
                <a:gd name="connsiteY387" fmla="*/ 1016522 h 1798961"/>
                <a:gd name="connsiteX388" fmla="*/ 17339 w 1798962"/>
                <a:gd name="connsiteY388" fmla="*/ 1025192 h 1798961"/>
                <a:gd name="connsiteX389" fmla="*/ 8670 w 1798962"/>
                <a:gd name="connsiteY389" fmla="*/ 1018689 h 1798961"/>
                <a:gd name="connsiteX390" fmla="*/ 8670 w 1798962"/>
                <a:gd name="connsiteY390" fmla="*/ 1018689 h 1798961"/>
                <a:gd name="connsiteX391" fmla="*/ 69358 w 1798962"/>
                <a:gd name="connsiteY391" fmla="*/ 1246269 h 1798961"/>
                <a:gd name="connsiteX392" fmla="*/ 69358 w 1798962"/>
                <a:gd name="connsiteY392" fmla="*/ 1246269 h 1798961"/>
                <a:gd name="connsiteX393" fmla="*/ 73692 w 1798962"/>
                <a:gd name="connsiteY393" fmla="*/ 1237599 h 1798961"/>
                <a:gd name="connsiteX394" fmla="*/ 82362 w 1798962"/>
                <a:gd name="connsiteY394" fmla="*/ 1241934 h 1798961"/>
                <a:gd name="connsiteX395" fmla="*/ 78027 w 1798962"/>
                <a:gd name="connsiteY395" fmla="*/ 1250604 h 1798961"/>
                <a:gd name="connsiteX396" fmla="*/ 69358 w 1798962"/>
                <a:gd name="connsiteY396" fmla="*/ 1246269 h 1798961"/>
                <a:gd name="connsiteX397" fmla="*/ 69358 w 1798962"/>
                <a:gd name="connsiteY397" fmla="*/ 1246269 h 1798961"/>
                <a:gd name="connsiteX398" fmla="*/ 188566 w 1798962"/>
                <a:gd name="connsiteY398" fmla="*/ 1447839 h 1798961"/>
                <a:gd name="connsiteX399" fmla="*/ 188566 w 1798962"/>
                <a:gd name="connsiteY399" fmla="*/ 1447839 h 1798961"/>
                <a:gd name="connsiteX400" fmla="*/ 190733 w 1798962"/>
                <a:gd name="connsiteY400" fmla="*/ 1439170 h 1798961"/>
                <a:gd name="connsiteX401" fmla="*/ 199403 w 1798962"/>
                <a:gd name="connsiteY401" fmla="*/ 1441337 h 1798961"/>
                <a:gd name="connsiteX402" fmla="*/ 197236 w 1798962"/>
                <a:gd name="connsiteY402" fmla="*/ 1450007 h 1798961"/>
                <a:gd name="connsiteX403" fmla="*/ 188566 w 1798962"/>
                <a:gd name="connsiteY403" fmla="*/ 1447839 h 1798961"/>
                <a:gd name="connsiteX404" fmla="*/ 188566 w 1798962"/>
                <a:gd name="connsiteY404" fmla="*/ 1447839 h 1798961"/>
                <a:gd name="connsiteX405" fmla="*/ 353290 w 1798962"/>
                <a:gd name="connsiteY405" fmla="*/ 1614731 h 1798961"/>
                <a:gd name="connsiteX406" fmla="*/ 353290 w 1798962"/>
                <a:gd name="connsiteY406" fmla="*/ 1614731 h 1798961"/>
                <a:gd name="connsiteX407" fmla="*/ 351123 w 1798962"/>
                <a:gd name="connsiteY407" fmla="*/ 1606061 h 1798961"/>
                <a:gd name="connsiteX408" fmla="*/ 359793 w 1798962"/>
                <a:gd name="connsiteY408" fmla="*/ 1603894 h 1798961"/>
                <a:gd name="connsiteX409" fmla="*/ 361960 w 1798962"/>
                <a:gd name="connsiteY409" fmla="*/ 1612564 h 1798961"/>
                <a:gd name="connsiteX410" fmla="*/ 353290 w 1798962"/>
                <a:gd name="connsiteY410" fmla="*/ 1614731 h 1798961"/>
                <a:gd name="connsiteX411" fmla="*/ 353290 w 1798962"/>
                <a:gd name="connsiteY411" fmla="*/ 1614731 h 1798961"/>
                <a:gd name="connsiteX412" fmla="*/ 557028 w 1798962"/>
                <a:gd name="connsiteY412" fmla="*/ 1729604 h 1798961"/>
                <a:gd name="connsiteX413" fmla="*/ 557028 w 1798962"/>
                <a:gd name="connsiteY413" fmla="*/ 1729604 h 1798961"/>
                <a:gd name="connsiteX414" fmla="*/ 552693 w 1798962"/>
                <a:gd name="connsiteY414" fmla="*/ 1720935 h 1798961"/>
                <a:gd name="connsiteX415" fmla="*/ 561363 w 1798962"/>
                <a:gd name="connsiteY415" fmla="*/ 1716600 h 1798961"/>
                <a:gd name="connsiteX416" fmla="*/ 565698 w 1798962"/>
                <a:gd name="connsiteY416" fmla="*/ 1725270 h 1798961"/>
                <a:gd name="connsiteX417" fmla="*/ 557028 w 1798962"/>
                <a:gd name="connsiteY417" fmla="*/ 1729604 h 1798961"/>
                <a:gd name="connsiteX418" fmla="*/ 557028 w 1798962"/>
                <a:gd name="connsiteY418" fmla="*/ 1729604 h 1798961"/>
                <a:gd name="connsiteX419" fmla="*/ 784608 w 1798962"/>
                <a:gd name="connsiteY419" fmla="*/ 1790292 h 1798961"/>
                <a:gd name="connsiteX420" fmla="*/ 784608 w 1798962"/>
                <a:gd name="connsiteY420" fmla="*/ 1790292 h 1798961"/>
                <a:gd name="connsiteX421" fmla="*/ 778106 w 1798962"/>
                <a:gd name="connsiteY421" fmla="*/ 1781623 h 1798961"/>
                <a:gd name="connsiteX422" fmla="*/ 786775 w 1798962"/>
                <a:gd name="connsiteY422" fmla="*/ 1775120 h 1798961"/>
                <a:gd name="connsiteX423" fmla="*/ 793278 w 1798962"/>
                <a:gd name="connsiteY423" fmla="*/ 1783790 h 1798961"/>
                <a:gd name="connsiteX424" fmla="*/ 784608 w 1798962"/>
                <a:gd name="connsiteY424" fmla="*/ 1790292 h 1798961"/>
                <a:gd name="connsiteX425" fmla="*/ 784608 w 1798962"/>
                <a:gd name="connsiteY425" fmla="*/ 1790292 h 1798961"/>
                <a:gd name="connsiteX426" fmla="*/ 1018690 w 1798962"/>
                <a:gd name="connsiteY426" fmla="*/ 1790292 h 1798961"/>
                <a:gd name="connsiteX427" fmla="*/ 1018690 w 1798962"/>
                <a:gd name="connsiteY427" fmla="*/ 1790292 h 1798961"/>
                <a:gd name="connsiteX428" fmla="*/ 1010020 w 1798962"/>
                <a:gd name="connsiteY428" fmla="*/ 1783790 h 1798961"/>
                <a:gd name="connsiteX429" fmla="*/ 1016522 w 1798962"/>
                <a:gd name="connsiteY429" fmla="*/ 1775120 h 1798961"/>
                <a:gd name="connsiteX430" fmla="*/ 1025192 w 1798962"/>
                <a:gd name="connsiteY430" fmla="*/ 1781623 h 1798961"/>
                <a:gd name="connsiteX431" fmla="*/ 1018690 w 1798962"/>
                <a:gd name="connsiteY431" fmla="*/ 1790292 h 1798961"/>
                <a:gd name="connsiteX432" fmla="*/ 1018690 w 1798962"/>
                <a:gd name="connsiteY432" fmla="*/ 1790292 h 1798961"/>
                <a:gd name="connsiteX433" fmla="*/ 1246269 w 1798962"/>
                <a:gd name="connsiteY433" fmla="*/ 1729604 h 1798961"/>
                <a:gd name="connsiteX434" fmla="*/ 1246269 w 1798962"/>
                <a:gd name="connsiteY434" fmla="*/ 1729604 h 1798961"/>
                <a:gd name="connsiteX435" fmla="*/ 1237600 w 1798962"/>
                <a:gd name="connsiteY435" fmla="*/ 1725270 h 1798961"/>
                <a:gd name="connsiteX436" fmla="*/ 1241934 w 1798962"/>
                <a:gd name="connsiteY436" fmla="*/ 1716600 h 1798961"/>
                <a:gd name="connsiteX437" fmla="*/ 1250604 w 1798962"/>
                <a:gd name="connsiteY437" fmla="*/ 1720935 h 1798961"/>
                <a:gd name="connsiteX438" fmla="*/ 1246269 w 1798962"/>
                <a:gd name="connsiteY438" fmla="*/ 1729604 h 1798961"/>
                <a:gd name="connsiteX439" fmla="*/ 1246269 w 1798962"/>
                <a:gd name="connsiteY439" fmla="*/ 1729604 h 1798961"/>
                <a:gd name="connsiteX440" fmla="*/ 1447840 w 1798962"/>
                <a:gd name="connsiteY440" fmla="*/ 1610396 h 1798961"/>
                <a:gd name="connsiteX441" fmla="*/ 1447840 w 1798962"/>
                <a:gd name="connsiteY441" fmla="*/ 1610396 h 1798961"/>
                <a:gd name="connsiteX442" fmla="*/ 1439170 w 1798962"/>
                <a:gd name="connsiteY442" fmla="*/ 1608229 h 1798961"/>
                <a:gd name="connsiteX443" fmla="*/ 1441338 w 1798962"/>
                <a:gd name="connsiteY443" fmla="*/ 1599559 h 1798961"/>
                <a:gd name="connsiteX444" fmla="*/ 1450007 w 1798962"/>
                <a:gd name="connsiteY444" fmla="*/ 1601726 h 1798961"/>
                <a:gd name="connsiteX445" fmla="*/ 1447840 w 1798962"/>
                <a:gd name="connsiteY445" fmla="*/ 1610396 h 1798961"/>
                <a:gd name="connsiteX446" fmla="*/ 1447840 w 1798962"/>
                <a:gd name="connsiteY446" fmla="*/ 1610396 h 1798961"/>
                <a:gd name="connsiteX447" fmla="*/ 1614732 w 1798962"/>
                <a:gd name="connsiteY447" fmla="*/ 1443504 h 1798961"/>
                <a:gd name="connsiteX448" fmla="*/ 1614732 w 1798962"/>
                <a:gd name="connsiteY448" fmla="*/ 1443504 h 1798961"/>
                <a:gd name="connsiteX449" fmla="*/ 1606062 w 1798962"/>
                <a:gd name="connsiteY449" fmla="*/ 1445672 h 1798961"/>
                <a:gd name="connsiteX450" fmla="*/ 1603894 w 1798962"/>
                <a:gd name="connsiteY450" fmla="*/ 1437002 h 1798961"/>
                <a:gd name="connsiteX451" fmla="*/ 1612564 w 1798962"/>
                <a:gd name="connsiteY451" fmla="*/ 1434835 h 1798961"/>
                <a:gd name="connsiteX452" fmla="*/ 1614732 w 1798962"/>
                <a:gd name="connsiteY452" fmla="*/ 1443504 h 1798961"/>
                <a:gd name="connsiteX453" fmla="*/ 1614732 w 1798962"/>
                <a:gd name="connsiteY453" fmla="*/ 1443504 h 1798961"/>
                <a:gd name="connsiteX454" fmla="*/ 1729605 w 1798962"/>
                <a:gd name="connsiteY454" fmla="*/ 1241934 h 1798961"/>
                <a:gd name="connsiteX455" fmla="*/ 1729605 w 1798962"/>
                <a:gd name="connsiteY455" fmla="*/ 1241934 h 1798961"/>
                <a:gd name="connsiteX456" fmla="*/ 1720935 w 1798962"/>
                <a:gd name="connsiteY456" fmla="*/ 1246269 h 1798961"/>
                <a:gd name="connsiteX457" fmla="*/ 1716600 w 1798962"/>
                <a:gd name="connsiteY457" fmla="*/ 1237599 h 1798961"/>
                <a:gd name="connsiteX458" fmla="*/ 1725270 w 1798962"/>
                <a:gd name="connsiteY458" fmla="*/ 1233264 h 1798961"/>
                <a:gd name="connsiteX459" fmla="*/ 1729605 w 1798962"/>
                <a:gd name="connsiteY459" fmla="*/ 1241934 h 1798961"/>
                <a:gd name="connsiteX460" fmla="*/ 1729605 w 1798962"/>
                <a:gd name="connsiteY460" fmla="*/ 1241934 h 1798961"/>
                <a:gd name="connsiteX461" fmla="*/ 1790293 w 1798962"/>
                <a:gd name="connsiteY461" fmla="*/ 1014354 h 1798961"/>
                <a:gd name="connsiteX462" fmla="*/ 1790293 w 1798962"/>
                <a:gd name="connsiteY462" fmla="*/ 1014354 h 1798961"/>
                <a:gd name="connsiteX463" fmla="*/ 1781623 w 1798962"/>
                <a:gd name="connsiteY463" fmla="*/ 1020857 h 1798961"/>
                <a:gd name="connsiteX464" fmla="*/ 1775121 w 1798962"/>
                <a:gd name="connsiteY464" fmla="*/ 1012187 h 1798961"/>
                <a:gd name="connsiteX465" fmla="*/ 1783791 w 1798962"/>
                <a:gd name="connsiteY465" fmla="*/ 1005685 h 1798961"/>
                <a:gd name="connsiteX466" fmla="*/ 1790293 w 1798962"/>
                <a:gd name="connsiteY466" fmla="*/ 1014354 h 1798961"/>
                <a:gd name="connsiteX467" fmla="*/ 1790293 w 1798962"/>
                <a:gd name="connsiteY467" fmla="*/ 1014354 h 1798961"/>
                <a:gd name="connsiteX468" fmla="*/ 1790293 w 1798962"/>
                <a:gd name="connsiteY468" fmla="*/ 780273 h 1798961"/>
                <a:gd name="connsiteX469" fmla="*/ 1790293 w 1798962"/>
                <a:gd name="connsiteY469" fmla="*/ 780273 h 1798961"/>
                <a:gd name="connsiteX470" fmla="*/ 1783791 w 1798962"/>
                <a:gd name="connsiteY470" fmla="*/ 788942 h 1798961"/>
                <a:gd name="connsiteX471" fmla="*/ 1775121 w 1798962"/>
                <a:gd name="connsiteY471" fmla="*/ 782440 h 1798961"/>
                <a:gd name="connsiteX472" fmla="*/ 1781623 w 1798962"/>
                <a:gd name="connsiteY472" fmla="*/ 773770 h 1798961"/>
                <a:gd name="connsiteX473" fmla="*/ 1790293 w 1798962"/>
                <a:gd name="connsiteY473" fmla="*/ 780273 h 1798961"/>
                <a:gd name="connsiteX474" fmla="*/ 1790293 w 1798962"/>
                <a:gd name="connsiteY474" fmla="*/ 780273 h 1798961"/>
                <a:gd name="connsiteX475" fmla="*/ 1729605 w 1798962"/>
                <a:gd name="connsiteY475" fmla="*/ 552693 h 1798961"/>
                <a:gd name="connsiteX476" fmla="*/ 1729605 w 1798962"/>
                <a:gd name="connsiteY476" fmla="*/ 552693 h 1798961"/>
                <a:gd name="connsiteX477" fmla="*/ 1725270 w 1798962"/>
                <a:gd name="connsiteY477" fmla="*/ 561363 h 1798961"/>
                <a:gd name="connsiteX478" fmla="*/ 1716600 w 1798962"/>
                <a:gd name="connsiteY478" fmla="*/ 557028 h 1798961"/>
                <a:gd name="connsiteX479" fmla="*/ 1720935 w 1798962"/>
                <a:gd name="connsiteY479" fmla="*/ 548358 h 1798961"/>
                <a:gd name="connsiteX480" fmla="*/ 1729605 w 1798962"/>
                <a:gd name="connsiteY480" fmla="*/ 552693 h 1798961"/>
                <a:gd name="connsiteX481" fmla="*/ 1729605 w 1798962"/>
                <a:gd name="connsiteY481" fmla="*/ 552693 h 1798961"/>
                <a:gd name="connsiteX482" fmla="*/ 1610397 w 1798962"/>
                <a:gd name="connsiteY482" fmla="*/ 351123 h 1798961"/>
                <a:gd name="connsiteX483" fmla="*/ 1610397 w 1798962"/>
                <a:gd name="connsiteY483" fmla="*/ 351123 h 1798961"/>
                <a:gd name="connsiteX484" fmla="*/ 1608229 w 1798962"/>
                <a:gd name="connsiteY484" fmla="*/ 359792 h 1798961"/>
                <a:gd name="connsiteX485" fmla="*/ 1599559 w 1798962"/>
                <a:gd name="connsiteY485" fmla="*/ 357625 h 1798961"/>
                <a:gd name="connsiteX486" fmla="*/ 1601727 w 1798962"/>
                <a:gd name="connsiteY486" fmla="*/ 348955 h 1798961"/>
                <a:gd name="connsiteX487" fmla="*/ 1610397 w 1798962"/>
                <a:gd name="connsiteY487" fmla="*/ 351123 h 1798961"/>
                <a:gd name="connsiteX488" fmla="*/ 1610397 w 1798962"/>
                <a:gd name="connsiteY488" fmla="*/ 351123 h 1798961"/>
                <a:gd name="connsiteX489" fmla="*/ 1443505 w 1798962"/>
                <a:gd name="connsiteY489" fmla="*/ 184231 h 1798961"/>
                <a:gd name="connsiteX490" fmla="*/ 1443505 w 1798962"/>
                <a:gd name="connsiteY490" fmla="*/ 184231 h 1798961"/>
                <a:gd name="connsiteX491" fmla="*/ 1445672 w 1798962"/>
                <a:gd name="connsiteY491" fmla="*/ 192901 h 1798961"/>
                <a:gd name="connsiteX492" fmla="*/ 1437003 w 1798962"/>
                <a:gd name="connsiteY492" fmla="*/ 195068 h 1798961"/>
                <a:gd name="connsiteX493" fmla="*/ 1434835 w 1798962"/>
                <a:gd name="connsiteY493" fmla="*/ 186398 h 1798961"/>
                <a:gd name="connsiteX494" fmla="*/ 1443505 w 1798962"/>
                <a:gd name="connsiteY494" fmla="*/ 184231 h 1798961"/>
                <a:gd name="connsiteX495" fmla="*/ 1443505 w 1798962"/>
                <a:gd name="connsiteY495" fmla="*/ 184231 h 1798961"/>
                <a:gd name="connsiteX496" fmla="*/ 1241934 w 1798962"/>
                <a:gd name="connsiteY496" fmla="*/ 67190 h 1798961"/>
                <a:gd name="connsiteX497" fmla="*/ 1241934 w 1798962"/>
                <a:gd name="connsiteY497" fmla="*/ 67190 h 1798961"/>
                <a:gd name="connsiteX498" fmla="*/ 1246269 w 1798962"/>
                <a:gd name="connsiteY498" fmla="*/ 75860 h 1798961"/>
                <a:gd name="connsiteX499" fmla="*/ 1237600 w 1798962"/>
                <a:gd name="connsiteY499" fmla="*/ 80195 h 1798961"/>
                <a:gd name="connsiteX500" fmla="*/ 1233265 w 1798962"/>
                <a:gd name="connsiteY500" fmla="*/ 71525 h 1798961"/>
                <a:gd name="connsiteX501" fmla="*/ 1241934 w 1798962"/>
                <a:gd name="connsiteY501" fmla="*/ 67190 h 1798961"/>
                <a:gd name="connsiteX502" fmla="*/ 1241934 w 1798962"/>
                <a:gd name="connsiteY502" fmla="*/ 67190 h 1798961"/>
                <a:gd name="connsiteX503" fmla="*/ 1014355 w 1798962"/>
                <a:gd name="connsiteY503" fmla="*/ 8670 h 1798961"/>
                <a:gd name="connsiteX504" fmla="*/ 1014355 w 1798962"/>
                <a:gd name="connsiteY504" fmla="*/ 8670 h 1798961"/>
                <a:gd name="connsiteX505" fmla="*/ 1020857 w 1798962"/>
                <a:gd name="connsiteY505" fmla="*/ 17339 h 1798961"/>
                <a:gd name="connsiteX506" fmla="*/ 1012187 w 1798962"/>
                <a:gd name="connsiteY506" fmla="*/ 23842 h 1798961"/>
                <a:gd name="connsiteX507" fmla="*/ 1005685 w 1798962"/>
                <a:gd name="connsiteY507" fmla="*/ 15172 h 1798961"/>
                <a:gd name="connsiteX508" fmla="*/ 1014355 w 1798962"/>
                <a:gd name="connsiteY508" fmla="*/ 8670 h 1798961"/>
                <a:gd name="connsiteX509" fmla="*/ 1014355 w 1798962"/>
                <a:gd name="connsiteY509" fmla="*/ 8670 h 1798961"/>
                <a:gd name="connsiteX510" fmla="*/ 667567 w 1798962"/>
                <a:gd name="connsiteY510" fmla="*/ 30344 h 1798961"/>
                <a:gd name="connsiteX511" fmla="*/ 667567 w 1798962"/>
                <a:gd name="connsiteY511" fmla="*/ 30344 h 1798961"/>
                <a:gd name="connsiteX512" fmla="*/ 676237 w 1798962"/>
                <a:gd name="connsiteY512" fmla="*/ 34679 h 1798961"/>
                <a:gd name="connsiteX513" fmla="*/ 671902 w 1798962"/>
                <a:gd name="connsiteY513" fmla="*/ 43348 h 1798961"/>
                <a:gd name="connsiteX514" fmla="*/ 663232 w 1798962"/>
                <a:gd name="connsiteY514" fmla="*/ 39014 h 1798961"/>
                <a:gd name="connsiteX515" fmla="*/ 667567 w 1798962"/>
                <a:gd name="connsiteY515" fmla="*/ 30344 h 1798961"/>
                <a:gd name="connsiteX516" fmla="*/ 667567 w 1798962"/>
                <a:gd name="connsiteY516" fmla="*/ 30344 h 1798961"/>
                <a:gd name="connsiteX517" fmla="*/ 450824 w 1798962"/>
                <a:gd name="connsiteY517" fmla="*/ 121376 h 1798961"/>
                <a:gd name="connsiteX518" fmla="*/ 450824 w 1798962"/>
                <a:gd name="connsiteY518" fmla="*/ 121376 h 1798961"/>
                <a:gd name="connsiteX519" fmla="*/ 459494 w 1798962"/>
                <a:gd name="connsiteY519" fmla="*/ 123543 h 1798961"/>
                <a:gd name="connsiteX520" fmla="*/ 457327 w 1798962"/>
                <a:gd name="connsiteY520" fmla="*/ 132213 h 1798961"/>
                <a:gd name="connsiteX521" fmla="*/ 448657 w 1798962"/>
                <a:gd name="connsiteY521" fmla="*/ 130045 h 1798961"/>
                <a:gd name="connsiteX522" fmla="*/ 450824 w 1798962"/>
                <a:gd name="connsiteY522" fmla="*/ 121376 h 1798961"/>
                <a:gd name="connsiteX523" fmla="*/ 450824 w 1798962"/>
                <a:gd name="connsiteY523" fmla="*/ 121376 h 1798961"/>
                <a:gd name="connsiteX524" fmla="*/ 264426 w 1798962"/>
                <a:gd name="connsiteY524" fmla="*/ 264426 h 1798961"/>
                <a:gd name="connsiteX525" fmla="*/ 264426 w 1798962"/>
                <a:gd name="connsiteY525" fmla="*/ 264426 h 1798961"/>
                <a:gd name="connsiteX526" fmla="*/ 275263 w 1798962"/>
                <a:gd name="connsiteY526" fmla="*/ 264426 h 1798961"/>
                <a:gd name="connsiteX527" fmla="*/ 275263 w 1798962"/>
                <a:gd name="connsiteY527" fmla="*/ 275263 h 1798961"/>
                <a:gd name="connsiteX528" fmla="*/ 264426 w 1798962"/>
                <a:gd name="connsiteY528" fmla="*/ 275263 h 1798961"/>
                <a:gd name="connsiteX529" fmla="*/ 264426 w 1798962"/>
                <a:gd name="connsiteY529" fmla="*/ 264426 h 1798961"/>
                <a:gd name="connsiteX530" fmla="*/ 264426 w 1798962"/>
                <a:gd name="connsiteY530" fmla="*/ 264426 h 1798961"/>
                <a:gd name="connsiteX531" fmla="*/ 121376 w 1798962"/>
                <a:gd name="connsiteY531" fmla="*/ 450824 h 1798961"/>
                <a:gd name="connsiteX532" fmla="*/ 121376 w 1798962"/>
                <a:gd name="connsiteY532" fmla="*/ 450824 h 1798961"/>
                <a:gd name="connsiteX533" fmla="*/ 130045 w 1798962"/>
                <a:gd name="connsiteY533" fmla="*/ 448657 h 1798961"/>
                <a:gd name="connsiteX534" fmla="*/ 132213 w 1798962"/>
                <a:gd name="connsiteY534" fmla="*/ 457326 h 1798961"/>
                <a:gd name="connsiteX535" fmla="*/ 123543 w 1798962"/>
                <a:gd name="connsiteY535" fmla="*/ 459494 h 1798961"/>
                <a:gd name="connsiteX536" fmla="*/ 121376 w 1798962"/>
                <a:gd name="connsiteY536" fmla="*/ 450824 h 1798961"/>
                <a:gd name="connsiteX537" fmla="*/ 121376 w 1798962"/>
                <a:gd name="connsiteY537" fmla="*/ 450824 h 1798961"/>
                <a:gd name="connsiteX538" fmla="*/ 30344 w 1798962"/>
                <a:gd name="connsiteY538" fmla="*/ 667567 h 1798961"/>
                <a:gd name="connsiteX539" fmla="*/ 30344 w 1798962"/>
                <a:gd name="connsiteY539" fmla="*/ 667567 h 1798961"/>
                <a:gd name="connsiteX540" fmla="*/ 39014 w 1798962"/>
                <a:gd name="connsiteY540" fmla="*/ 663232 h 1798961"/>
                <a:gd name="connsiteX541" fmla="*/ 43348 w 1798962"/>
                <a:gd name="connsiteY541" fmla="*/ 671901 h 1798961"/>
                <a:gd name="connsiteX542" fmla="*/ 34679 w 1798962"/>
                <a:gd name="connsiteY542" fmla="*/ 676236 h 1798961"/>
                <a:gd name="connsiteX543" fmla="*/ 30344 w 1798962"/>
                <a:gd name="connsiteY543" fmla="*/ 667567 h 1798961"/>
                <a:gd name="connsiteX544" fmla="*/ 30344 w 1798962"/>
                <a:gd name="connsiteY544" fmla="*/ 667567 h 1798961"/>
                <a:gd name="connsiteX545" fmla="*/ 0 w 1798962"/>
                <a:gd name="connsiteY545" fmla="*/ 899481 h 1798961"/>
                <a:gd name="connsiteX546" fmla="*/ 0 w 1798962"/>
                <a:gd name="connsiteY546" fmla="*/ 899481 h 1798961"/>
                <a:gd name="connsiteX547" fmla="*/ 6502 w 1798962"/>
                <a:gd name="connsiteY547" fmla="*/ 892979 h 1798961"/>
                <a:gd name="connsiteX548" fmla="*/ 13005 w 1798962"/>
                <a:gd name="connsiteY548" fmla="*/ 899481 h 1798961"/>
                <a:gd name="connsiteX549" fmla="*/ 6502 w 1798962"/>
                <a:gd name="connsiteY549" fmla="*/ 905983 h 1798961"/>
                <a:gd name="connsiteX550" fmla="*/ 0 w 1798962"/>
                <a:gd name="connsiteY550" fmla="*/ 899481 h 1798961"/>
                <a:gd name="connsiteX551" fmla="*/ 0 w 1798962"/>
                <a:gd name="connsiteY551" fmla="*/ 899481 h 1798961"/>
                <a:gd name="connsiteX552" fmla="*/ 30344 w 1798962"/>
                <a:gd name="connsiteY552" fmla="*/ 1131395 h 1798961"/>
                <a:gd name="connsiteX553" fmla="*/ 30344 w 1798962"/>
                <a:gd name="connsiteY553" fmla="*/ 1131395 h 1798961"/>
                <a:gd name="connsiteX554" fmla="*/ 34679 w 1798962"/>
                <a:gd name="connsiteY554" fmla="*/ 1122726 h 1798961"/>
                <a:gd name="connsiteX555" fmla="*/ 43348 w 1798962"/>
                <a:gd name="connsiteY555" fmla="*/ 1127061 h 1798961"/>
                <a:gd name="connsiteX556" fmla="*/ 39014 w 1798962"/>
                <a:gd name="connsiteY556" fmla="*/ 1135730 h 1798961"/>
                <a:gd name="connsiteX557" fmla="*/ 30344 w 1798962"/>
                <a:gd name="connsiteY557" fmla="*/ 1131395 h 1798961"/>
                <a:gd name="connsiteX558" fmla="*/ 30344 w 1798962"/>
                <a:gd name="connsiteY558" fmla="*/ 1131395 h 1798961"/>
                <a:gd name="connsiteX559" fmla="*/ 121376 w 1798962"/>
                <a:gd name="connsiteY559" fmla="*/ 1348138 h 1798961"/>
                <a:gd name="connsiteX560" fmla="*/ 121376 w 1798962"/>
                <a:gd name="connsiteY560" fmla="*/ 1348138 h 1798961"/>
                <a:gd name="connsiteX561" fmla="*/ 123543 w 1798962"/>
                <a:gd name="connsiteY561" fmla="*/ 1339468 h 1798961"/>
                <a:gd name="connsiteX562" fmla="*/ 132213 w 1798962"/>
                <a:gd name="connsiteY562" fmla="*/ 1341636 h 1798961"/>
                <a:gd name="connsiteX563" fmla="*/ 130045 w 1798962"/>
                <a:gd name="connsiteY563" fmla="*/ 1350305 h 1798961"/>
                <a:gd name="connsiteX564" fmla="*/ 121376 w 1798962"/>
                <a:gd name="connsiteY564" fmla="*/ 1348138 h 1798961"/>
                <a:gd name="connsiteX565" fmla="*/ 121376 w 1798962"/>
                <a:gd name="connsiteY565" fmla="*/ 1348138 h 1798961"/>
                <a:gd name="connsiteX566" fmla="*/ 264426 w 1798962"/>
                <a:gd name="connsiteY566" fmla="*/ 1534536 h 1798961"/>
                <a:gd name="connsiteX567" fmla="*/ 264426 w 1798962"/>
                <a:gd name="connsiteY567" fmla="*/ 1534536 h 1798961"/>
                <a:gd name="connsiteX568" fmla="*/ 264426 w 1798962"/>
                <a:gd name="connsiteY568" fmla="*/ 1523699 h 1798961"/>
                <a:gd name="connsiteX569" fmla="*/ 275263 w 1798962"/>
                <a:gd name="connsiteY569" fmla="*/ 1523699 h 1798961"/>
                <a:gd name="connsiteX570" fmla="*/ 275263 w 1798962"/>
                <a:gd name="connsiteY570" fmla="*/ 1534536 h 1798961"/>
                <a:gd name="connsiteX571" fmla="*/ 264426 w 1798962"/>
                <a:gd name="connsiteY571" fmla="*/ 1534536 h 1798961"/>
                <a:gd name="connsiteX572" fmla="*/ 264426 w 1798962"/>
                <a:gd name="connsiteY572" fmla="*/ 1534536 h 1798961"/>
                <a:gd name="connsiteX573" fmla="*/ 450824 w 1798962"/>
                <a:gd name="connsiteY573" fmla="*/ 1677586 h 1798961"/>
                <a:gd name="connsiteX574" fmla="*/ 450824 w 1798962"/>
                <a:gd name="connsiteY574" fmla="*/ 1677586 h 1798961"/>
                <a:gd name="connsiteX575" fmla="*/ 448657 w 1798962"/>
                <a:gd name="connsiteY575" fmla="*/ 1668917 h 1798961"/>
                <a:gd name="connsiteX576" fmla="*/ 457327 w 1798962"/>
                <a:gd name="connsiteY576" fmla="*/ 1666749 h 1798961"/>
                <a:gd name="connsiteX577" fmla="*/ 459494 w 1798962"/>
                <a:gd name="connsiteY577" fmla="*/ 1675419 h 1798961"/>
                <a:gd name="connsiteX578" fmla="*/ 450824 w 1798962"/>
                <a:gd name="connsiteY578" fmla="*/ 1677586 h 1798961"/>
                <a:gd name="connsiteX579" fmla="*/ 450824 w 1798962"/>
                <a:gd name="connsiteY579" fmla="*/ 1677586 h 1798961"/>
                <a:gd name="connsiteX580" fmla="*/ 667567 w 1798962"/>
                <a:gd name="connsiteY580" fmla="*/ 1766451 h 1798961"/>
                <a:gd name="connsiteX581" fmla="*/ 667567 w 1798962"/>
                <a:gd name="connsiteY581" fmla="*/ 1766451 h 1798961"/>
                <a:gd name="connsiteX582" fmla="*/ 663232 w 1798962"/>
                <a:gd name="connsiteY582" fmla="*/ 1757781 h 1798961"/>
                <a:gd name="connsiteX583" fmla="*/ 671902 w 1798962"/>
                <a:gd name="connsiteY583" fmla="*/ 1753446 h 1798961"/>
                <a:gd name="connsiteX584" fmla="*/ 676237 w 1798962"/>
                <a:gd name="connsiteY584" fmla="*/ 1762116 h 1798961"/>
                <a:gd name="connsiteX585" fmla="*/ 667567 w 1798962"/>
                <a:gd name="connsiteY585" fmla="*/ 1766451 h 1798961"/>
                <a:gd name="connsiteX586" fmla="*/ 667567 w 1798962"/>
                <a:gd name="connsiteY586" fmla="*/ 1766451 h 1798961"/>
                <a:gd name="connsiteX587" fmla="*/ 899481 w 1798962"/>
                <a:gd name="connsiteY587" fmla="*/ 1798962 h 1798961"/>
                <a:gd name="connsiteX588" fmla="*/ 899481 w 1798962"/>
                <a:gd name="connsiteY588" fmla="*/ 1798962 h 1798961"/>
                <a:gd name="connsiteX589" fmla="*/ 892979 w 1798962"/>
                <a:gd name="connsiteY589" fmla="*/ 1792460 h 1798961"/>
                <a:gd name="connsiteX590" fmla="*/ 899481 w 1798962"/>
                <a:gd name="connsiteY590" fmla="*/ 1785957 h 1798961"/>
                <a:gd name="connsiteX591" fmla="*/ 905984 w 1798962"/>
                <a:gd name="connsiteY591" fmla="*/ 1792460 h 1798961"/>
                <a:gd name="connsiteX592" fmla="*/ 899481 w 1798962"/>
                <a:gd name="connsiteY592" fmla="*/ 1798962 h 1798961"/>
                <a:gd name="connsiteX593" fmla="*/ 899481 w 1798962"/>
                <a:gd name="connsiteY593" fmla="*/ 1798962 h 1798961"/>
                <a:gd name="connsiteX594" fmla="*/ 1131396 w 1798962"/>
                <a:gd name="connsiteY594" fmla="*/ 1766451 h 1798961"/>
                <a:gd name="connsiteX595" fmla="*/ 1131396 w 1798962"/>
                <a:gd name="connsiteY595" fmla="*/ 1766451 h 1798961"/>
                <a:gd name="connsiteX596" fmla="*/ 1122726 w 1798962"/>
                <a:gd name="connsiteY596" fmla="*/ 1762116 h 1798961"/>
                <a:gd name="connsiteX597" fmla="*/ 1127061 w 1798962"/>
                <a:gd name="connsiteY597" fmla="*/ 1753446 h 1798961"/>
                <a:gd name="connsiteX598" fmla="*/ 1135731 w 1798962"/>
                <a:gd name="connsiteY598" fmla="*/ 1757781 h 1798961"/>
                <a:gd name="connsiteX599" fmla="*/ 1131396 w 1798962"/>
                <a:gd name="connsiteY599" fmla="*/ 1766451 h 1798961"/>
                <a:gd name="connsiteX600" fmla="*/ 1131396 w 1798962"/>
                <a:gd name="connsiteY600" fmla="*/ 1766451 h 1798961"/>
                <a:gd name="connsiteX601" fmla="*/ 1348138 w 1798962"/>
                <a:gd name="connsiteY601" fmla="*/ 1677586 h 1798961"/>
                <a:gd name="connsiteX602" fmla="*/ 1348138 w 1798962"/>
                <a:gd name="connsiteY602" fmla="*/ 1677586 h 1798961"/>
                <a:gd name="connsiteX603" fmla="*/ 1339469 w 1798962"/>
                <a:gd name="connsiteY603" fmla="*/ 1675419 h 1798961"/>
                <a:gd name="connsiteX604" fmla="*/ 1341636 w 1798962"/>
                <a:gd name="connsiteY604" fmla="*/ 1666749 h 1798961"/>
                <a:gd name="connsiteX605" fmla="*/ 1350306 w 1798962"/>
                <a:gd name="connsiteY605" fmla="*/ 1668917 h 1798961"/>
                <a:gd name="connsiteX606" fmla="*/ 1348138 w 1798962"/>
                <a:gd name="connsiteY606" fmla="*/ 1677586 h 1798961"/>
                <a:gd name="connsiteX607" fmla="*/ 1348138 w 1798962"/>
                <a:gd name="connsiteY607" fmla="*/ 1677586 h 1798961"/>
                <a:gd name="connsiteX608" fmla="*/ 1534537 w 1798962"/>
                <a:gd name="connsiteY608" fmla="*/ 1534536 h 1798961"/>
                <a:gd name="connsiteX609" fmla="*/ 1534537 w 1798962"/>
                <a:gd name="connsiteY609" fmla="*/ 1534536 h 1798961"/>
                <a:gd name="connsiteX610" fmla="*/ 1523700 w 1798962"/>
                <a:gd name="connsiteY610" fmla="*/ 1534536 h 1798961"/>
                <a:gd name="connsiteX611" fmla="*/ 1523700 w 1798962"/>
                <a:gd name="connsiteY611" fmla="*/ 1523699 h 1798961"/>
                <a:gd name="connsiteX612" fmla="*/ 1534537 w 1798962"/>
                <a:gd name="connsiteY612" fmla="*/ 1523699 h 1798961"/>
                <a:gd name="connsiteX613" fmla="*/ 1534537 w 1798962"/>
                <a:gd name="connsiteY613" fmla="*/ 1534536 h 1798961"/>
                <a:gd name="connsiteX614" fmla="*/ 1534537 w 1798962"/>
                <a:gd name="connsiteY614" fmla="*/ 1534536 h 1798961"/>
                <a:gd name="connsiteX615" fmla="*/ 1677587 w 1798962"/>
                <a:gd name="connsiteY615" fmla="*/ 1348138 h 1798961"/>
                <a:gd name="connsiteX616" fmla="*/ 1677587 w 1798962"/>
                <a:gd name="connsiteY616" fmla="*/ 1348138 h 1798961"/>
                <a:gd name="connsiteX617" fmla="*/ 1668917 w 1798962"/>
                <a:gd name="connsiteY617" fmla="*/ 1350305 h 1798961"/>
                <a:gd name="connsiteX618" fmla="*/ 1666750 w 1798962"/>
                <a:gd name="connsiteY618" fmla="*/ 1341636 h 1798961"/>
                <a:gd name="connsiteX619" fmla="*/ 1675419 w 1798962"/>
                <a:gd name="connsiteY619" fmla="*/ 1339468 h 1798961"/>
                <a:gd name="connsiteX620" fmla="*/ 1677587 w 1798962"/>
                <a:gd name="connsiteY620" fmla="*/ 1348138 h 1798961"/>
                <a:gd name="connsiteX621" fmla="*/ 1677587 w 1798962"/>
                <a:gd name="connsiteY621" fmla="*/ 1348138 h 1798961"/>
                <a:gd name="connsiteX622" fmla="*/ 1766451 w 1798962"/>
                <a:gd name="connsiteY622" fmla="*/ 1131395 h 1798961"/>
                <a:gd name="connsiteX623" fmla="*/ 1766451 w 1798962"/>
                <a:gd name="connsiteY623" fmla="*/ 1131395 h 1798961"/>
                <a:gd name="connsiteX624" fmla="*/ 1757782 w 1798962"/>
                <a:gd name="connsiteY624" fmla="*/ 1135730 h 1798961"/>
                <a:gd name="connsiteX625" fmla="*/ 1753447 w 1798962"/>
                <a:gd name="connsiteY625" fmla="*/ 1127061 h 1798961"/>
                <a:gd name="connsiteX626" fmla="*/ 1762116 w 1798962"/>
                <a:gd name="connsiteY626" fmla="*/ 1122726 h 1798961"/>
                <a:gd name="connsiteX627" fmla="*/ 1766451 w 1798962"/>
                <a:gd name="connsiteY627" fmla="*/ 1131395 h 1798961"/>
                <a:gd name="connsiteX628" fmla="*/ 1766451 w 1798962"/>
                <a:gd name="connsiteY628" fmla="*/ 1131395 h 1798961"/>
                <a:gd name="connsiteX629" fmla="*/ 1798963 w 1798962"/>
                <a:gd name="connsiteY629" fmla="*/ 899481 h 1798961"/>
                <a:gd name="connsiteX630" fmla="*/ 1798963 w 1798962"/>
                <a:gd name="connsiteY630" fmla="*/ 899481 h 1798961"/>
                <a:gd name="connsiteX631" fmla="*/ 1792460 w 1798962"/>
                <a:gd name="connsiteY631" fmla="*/ 905983 h 1798961"/>
                <a:gd name="connsiteX632" fmla="*/ 1785958 w 1798962"/>
                <a:gd name="connsiteY632" fmla="*/ 899481 h 1798961"/>
                <a:gd name="connsiteX633" fmla="*/ 1792460 w 1798962"/>
                <a:gd name="connsiteY633" fmla="*/ 892979 h 1798961"/>
                <a:gd name="connsiteX634" fmla="*/ 1798963 w 1798962"/>
                <a:gd name="connsiteY634" fmla="*/ 899481 h 1798961"/>
                <a:gd name="connsiteX635" fmla="*/ 1798963 w 1798962"/>
                <a:gd name="connsiteY635" fmla="*/ 899481 h 1798961"/>
                <a:gd name="connsiteX636" fmla="*/ 1766451 w 1798962"/>
                <a:gd name="connsiteY636" fmla="*/ 667567 h 1798961"/>
                <a:gd name="connsiteX637" fmla="*/ 1766451 w 1798962"/>
                <a:gd name="connsiteY637" fmla="*/ 667567 h 1798961"/>
                <a:gd name="connsiteX638" fmla="*/ 1762116 w 1798962"/>
                <a:gd name="connsiteY638" fmla="*/ 676236 h 1798961"/>
                <a:gd name="connsiteX639" fmla="*/ 1753447 w 1798962"/>
                <a:gd name="connsiteY639" fmla="*/ 671901 h 1798961"/>
                <a:gd name="connsiteX640" fmla="*/ 1757782 w 1798962"/>
                <a:gd name="connsiteY640" fmla="*/ 663232 h 1798961"/>
                <a:gd name="connsiteX641" fmla="*/ 1766451 w 1798962"/>
                <a:gd name="connsiteY641" fmla="*/ 667567 h 1798961"/>
                <a:gd name="connsiteX642" fmla="*/ 1766451 w 1798962"/>
                <a:gd name="connsiteY642" fmla="*/ 667567 h 1798961"/>
                <a:gd name="connsiteX643" fmla="*/ 1677587 w 1798962"/>
                <a:gd name="connsiteY643" fmla="*/ 450824 h 1798961"/>
                <a:gd name="connsiteX644" fmla="*/ 1677587 w 1798962"/>
                <a:gd name="connsiteY644" fmla="*/ 450824 h 1798961"/>
                <a:gd name="connsiteX645" fmla="*/ 1675419 w 1798962"/>
                <a:gd name="connsiteY645" fmla="*/ 459494 h 1798961"/>
                <a:gd name="connsiteX646" fmla="*/ 1666750 w 1798962"/>
                <a:gd name="connsiteY646" fmla="*/ 457326 h 1798961"/>
                <a:gd name="connsiteX647" fmla="*/ 1668917 w 1798962"/>
                <a:gd name="connsiteY647" fmla="*/ 448657 h 1798961"/>
                <a:gd name="connsiteX648" fmla="*/ 1677587 w 1798962"/>
                <a:gd name="connsiteY648" fmla="*/ 450824 h 1798961"/>
                <a:gd name="connsiteX649" fmla="*/ 1677587 w 1798962"/>
                <a:gd name="connsiteY649" fmla="*/ 450824 h 1798961"/>
                <a:gd name="connsiteX650" fmla="*/ 1534537 w 1798962"/>
                <a:gd name="connsiteY650" fmla="*/ 264426 h 1798961"/>
                <a:gd name="connsiteX651" fmla="*/ 1534537 w 1798962"/>
                <a:gd name="connsiteY651" fmla="*/ 264426 h 1798961"/>
                <a:gd name="connsiteX652" fmla="*/ 1534537 w 1798962"/>
                <a:gd name="connsiteY652" fmla="*/ 275263 h 1798961"/>
                <a:gd name="connsiteX653" fmla="*/ 1523700 w 1798962"/>
                <a:gd name="connsiteY653" fmla="*/ 275263 h 1798961"/>
                <a:gd name="connsiteX654" fmla="*/ 1523700 w 1798962"/>
                <a:gd name="connsiteY654" fmla="*/ 264426 h 1798961"/>
                <a:gd name="connsiteX655" fmla="*/ 1534537 w 1798962"/>
                <a:gd name="connsiteY655" fmla="*/ 264426 h 1798961"/>
                <a:gd name="connsiteX656" fmla="*/ 1534537 w 1798962"/>
                <a:gd name="connsiteY656" fmla="*/ 264426 h 1798961"/>
                <a:gd name="connsiteX657" fmla="*/ 1348138 w 1798962"/>
                <a:gd name="connsiteY657" fmla="*/ 121376 h 1798961"/>
                <a:gd name="connsiteX658" fmla="*/ 1348138 w 1798962"/>
                <a:gd name="connsiteY658" fmla="*/ 121376 h 1798961"/>
                <a:gd name="connsiteX659" fmla="*/ 1350306 w 1798962"/>
                <a:gd name="connsiteY659" fmla="*/ 130045 h 1798961"/>
                <a:gd name="connsiteX660" fmla="*/ 1341636 w 1798962"/>
                <a:gd name="connsiteY660" fmla="*/ 132213 h 1798961"/>
                <a:gd name="connsiteX661" fmla="*/ 1339469 w 1798962"/>
                <a:gd name="connsiteY661" fmla="*/ 123543 h 1798961"/>
                <a:gd name="connsiteX662" fmla="*/ 1348138 w 1798962"/>
                <a:gd name="connsiteY662" fmla="*/ 121376 h 1798961"/>
                <a:gd name="connsiteX663" fmla="*/ 1348138 w 1798962"/>
                <a:gd name="connsiteY663" fmla="*/ 121376 h 1798961"/>
                <a:gd name="connsiteX664" fmla="*/ 1131396 w 1798962"/>
                <a:gd name="connsiteY664" fmla="*/ 30344 h 1798961"/>
                <a:gd name="connsiteX665" fmla="*/ 1131396 w 1798962"/>
                <a:gd name="connsiteY665" fmla="*/ 30344 h 1798961"/>
                <a:gd name="connsiteX666" fmla="*/ 1135731 w 1798962"/>
                <a:gd name="connsiteY666" fmla="*/ 39014 h 1798961"/>
                <a:gd name="connsiteX667" fmla="*/ 1127061 w 1798962"/>
                <a:gd name="connsiteY667" fmla="*/ 43348 h 1798961"/>
                <a:gd name="connsiteX668" fmla="*/ 1122726 w 1798962"/>
                <a:gd name="connsiteY668" fmla="*/ 34679 h 1798961"/>
                <a:gd name="connsiteX669" fmla="*/ 1131396 w 1798962"/>
                <a:gd name="connsiteY669" fmla="*/ 30344 h 1798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Lst>
              <a:rect l="l" t="t" r="r" b="b"/>
              <a:pathLst>
                <a:path w="1798962" h="1798961">
                  <a:moveTo>
                    <a:pt x="899481" y="0"/>
                  </a:moveTo>
                  <a:cubicBezTo>
                    <a:pt x="903816" y="0"/>
                    <a:pt x="905984" y="2167"/>
                    <a:pt x="905984" y="6502"/>
                  </a:cubicBezTo>
                  <a:cubicBezTo>
                    <a:pt x="905984" y="10837"/>
                    <a:pt x="903816" y="13005"/>
                    <a:pt x="899481" y="13005"/>
                  </a:cubicBezTo>
                  <a:cubicBezTo>
                    <a:pt x="895146" y="13005"/>
                    <a:pt x="892979" y="10837"/>
                    <a:pt x="892979" y="6502"/>
                  </a:cubicBezTo>
                  <a:cubicBezTo>
                    <a:pt x="892979" y="4335"/>
                    <a:pt x="895146" y="0"/>
                    <a:pt x="899481" y="0"/>
                  </a:cubicBezTo>
                  <a:lnTo>
                    <a:pt x="899481" y="0"/>
                  </a:lnTo>
                  <a:close/>
                  <a:moveTo>
                    <a:pt x="955834" y="2167"/>
                  </a:moveTo>
                  <a:lnTo>
                    <a:pt x="955834" y="2167"/>
                  </a:lnTo>
                  <a:cubicBezTo>
                    <a:pt x="960169" y="2167"/>
                    <a:pt x="962337" y="6502"/>
                    <a:pt x="962337" y="8670"/>
                  </a:cubicBezTo>
                  <a:cubicBezTo>
                    <a:pt x="962337" y="13005"/>
                    <a:pt x="958002" y="15172"/>
                    <a:pt x="955834" y="15172"/>
                  </a:cubicBezTo>
                  <a:cubicBezTo>
                    <a:pt x="951500" y="15172"/>
                    <a:pt x="949332" y="10837"/>
                    <a:pt x="949332" y="8670"/>
                  </a:cubicBezTo>
                  <a:cubicBezTo>
                    <a:pt x="949332" y="4335"/>
                    <a:pt x="953667" y="2167"/>
                    <a:pt x="955834" y="2167"/>
                  </a:cubicBezTo>
                  <a:lnTo>
                    <a:pt x="955834" y="2167"/>
                  </a:lnTo>
                  <a:close/>
                  <a:moveTo>
                    <a:pt x="721753" y="17339"/>
                  </a:moveTo>
                  <a:lnTo>
                    <a:pt x="721753" y="17339"/>
                  </a:lnTo>
                  <a:cubicBezTo>
                    <a:pt x="726087" y="17339"/>
                    <a:pt x="728255" y="19507"/>
                    <a:pt x="730422" y="23842"/>
                  </a:cubicBezTo>
                  <a:cubicBezTo>
                    <a:pt x="730422" y="28177"/>
                    <a:pt x="728255" y="30344"/>
                    <a:pt x="723920" y="32511"/>
                  </a:cubicBezTo>
                  <a:cubicBezTo>
                    <a:pt x="719585" y="32511"/>
                    <a:pt x="717418" y="30344"/>
                    <a:pt x="715250" y="26009"/>
                  </a:cubicBezTo>
                  <a:cubicBezTo>
                    <a:pt x="715250" y="21674"/>
                    <a:pt x="719585" y="19507"/>
                    <a:pt x="721753" y="17339"/>
                  </a:cubicBezTo>
                  <a:lnTo>
                    <a:pt x="721753" y="17339"/>
                  </a:lnTo>
                  <a:close/>
                  <a:moveTo>
                    <a:pt x="500675" y="93199"/>
                  </a:moveTo>
                  <a:lnTo>
                    <a:pt x="500675" y="93199"/>
                  </a:lnTo>
                  <a:cubicBezTo>
                    <a:pt x="505010" y="91032"/>
                    <a:pt x="507177" y="93199"/>
                    <a:pt x="509345" y="95367"/>
                  </a:cubicBezTo>
                  <a:cubicBezTo>
                    <a:pt x="511512" y="99702"/>
                    <a:pt x="509345" y="101869"/>
                    <a:pt x="507177" y="104036"/>
                  </a:cubicBezTo>
                  <a:cubicBezTo>
                    <a:pt x="502843" y="106204"/>
                    <a:pt x="500675" y="104036"/>
                    <a:pt x="498508" y="101869"/>
                  </a:cubicBezTo>
                  <a:cubicBezTo>
                    <a:pt x="496340" y="99702"/>
                    <a:pt x="496340" y="95367"/>
                    <a:pt x="500675" y="93199"/>
                  </a:cubicBezTo>
                  <a:lnTo>
                    <a:pt x="500675" y="93199"/>
                  </a:lnTo>
                  <a:close/>
                  <a:moveTo>
                    <a:pt x="305607" y="225412"/>
                  </a:moveTo>
                  <a:lnTo>
                    <a:pt x="305607" y="225412"/>
                  </a:lnTo>
                  <a:cubicBezTo>
                    <a:pt x="307774" y="223245"/>
                    <a:pt x="312109" y="223245"/>
                    <a:pt x="316444" y="225412"/>
                  </a:cubicBezTo>
                  <a:cubicBezTo>
                    <a:pt x="318611" y="227580"/>
                    <a:pt x="318611" y="231914"/>
                    <a:pt x="316444" y="236249"/>
                  </a:cubicBezTo>
                  <a:cubicBezTo>
                    <a:pt x="314277" y="238417"/>
                    <a:pt x="309942" y="238417"/>
                    <a:pt x="305607" y="236249"/>
                  </a:cubicBezTo>
                  <a:cubicBezTo>
                    <a:pt x="303439" y="231914"/>
                    <a:pt x="303439" y="227580"/>
                    <a:pt x="305607" y="225412"/>
                  </a:cubicBezTo>
                  <a:lnTo>
                    <a:pt x="305607" y="225412"/>
                  </a:lnTo>
                  <a:close/>
                  <a:moveTo>
                    <a:pt x="151720" y="400973"/>
                  </a:moveTo>
                  <a:lnTo>
                    <a:pt x="151720" y="400973"/>
                  </a:lnTo>
                  <a:cubicBezTo>
                    <a:pt x="153887" y="398806"/>
                    <a:pt x="158222" y="396639"/>
                    <a:pt x="160389" y="398806"/>
                  </a:cubicBezTo>
                  <a:cubicBezTo>
                    <a:pt x="162557" y="400973"/>
                    <a:pt x="164724" y="405308"/>
                    <a:pt x="162557" y="407476"/>
                  </a:cubicBezTo>
                  <a:cubicBezTo>
                    <a:pt x="160389" y="409643"/>
                    <a:pt x="156055" y="411811"/>
                    <a:pt x="153887" y="409643"/>
                  </a:cubicBezTo>
                  <a:cubicBezTo>
                    <a:pt x="149552" y="409643"/>
                    <a:pt x="149552" y="405308"/>
                    <a:pt x="151720" y="400973"/>
                  </a:cubicBezTo>
                  <a:lnTo>
                    <a:pt x="151720" y="400973"/>
                  </a:lnTo>
                  <a:close/>
                  <a:moveTo>
                    <a:pt x="47683" y="611214"/>
                  </a:moveTo>
                  <a:lnTo>
                    <a:pt x="47683" y="611214"/>
                  </a:lnTo>
                  <a:cubicBezTo>
                    <a:pt x="49851" y="606879"/>
                    <a:pt x="52018" y="604711"/>
                    <a:pt x="56353" y="606879"/>
                  </a:cubicBezTo>
                  <a:cubicBezTo>
                    <a:pt x="60688" y="609046"/>
                    <a:pt x="62855" y="611214"/>
                    <a:pt x="60688" y="615548"/>
                  </a:cubicBezTo>
                  <a:cubicBezTo>
                    <a:pt x="58520" y="619883"/>
                    <a:pt x="56353" y="622051"/>
                    <a:pt x="52018" y="619883"/>
                  </a:cubicBezTo>
                  <a:cubicBezTo>
                    <a:pt x="47683" y="619883"/>
                    <a:pt x="45516" y="615548"/>
                    <a:pt x="47683" y="611214"/>
                  </a:cubicBezTo>
                  <a:lnTo>
                    <a:pt x="47683" y="611214"/>
                  </a:lnTo>
                  <a:close/>
                  <a:moveTo>
                    <a:pt x="2167" y="840961"/>
                  </a:moveTo>
                  <a:lnTo>
                    <a:pt x="2167" y="840961"/>
                  </a:lnTo>
                  <a:cubicBezTo>
                    <a:pt x="2167" y="836626"/>
                    <a:pt x="6502" y="834458"/>
                    <a:pt x="8670" y="834458"/>
                  </a:cubicBezTo>
                  <a:cubicBezTo>
                    <a:pt x="13005" y="834458"/>
                    <a:pt x="15172" y="838793"/>
                    <a:pt x="15172" y="840961"/>
                  </a:cubicBezTo>
                  <a:cubicBezTo>
                    <a:pt x="15172" y="845295"/>
                    <a:pt x="10837" y="847463"/>
                    <a:pt x="8670" y="847463"/>
                  </a:cubicBezTo>
                  <a:cubicBezTo>
                    <a:pt x="4335" y="849630"/>
                    <a:pt x="2167" y="845295"/>
                    <a:pt x="2167" y="840961"/>
                  </a:cubicBezTo>
                  <a:lnTo>
                    <a:pt x="2167" y="840961"/>
                  </a:lnTo>
                  <a:close/>
                  <a:moveTo>
                    <a:pt x="17339" y="1075042"/>
                  </a:moveTo>
                  <a:lnTo>
                    <a:pt x="17339" y="1075042"/>
                  </a:lnTo>
                  <a:cubicBezTo>
                    <a:pt x="17339" y="1070707"/>
                    <a:pt x="19507" y="1068540"/>
                    <a:pt x="23842" y="1066373"/>
                  </a:cubicBezTo>
                  <a:cubicBezTo>
                    <a:pt x="28177" y="1066373"/>
                    <a:pt x="30344" y="1068540"/>
                    <a:pt x="32511" y="1070707"/>
                  </a:cubicBezTo>
                  <a:cubicBezTo>
                    <a:pt x="32511" y="1075042"/>
                    <a:pt x="30344" y="1077210"/>
                    <a:pt x="26009" y="1079377"/>
                  </a:cubicBezTo>
                  <a:cubicBezTo>
                    <a:pt x="21674" y="1081545"/>
                    <a:pt x="19507" y="1079377"/>
                    <a:pt x="17339" y="1075042"/>
                  </a:cubicBezTo>
                  <a:lnTo>
                    <a:pt x="17339" y="1075042"/>
                  </a:lnTo>
                  <a:close/>
                  <a:moveTo>
                    <a:pt x="93199" y="1298287"/>
                  </a:moveTo>
                  <a:lnTo>
                    <a:pt x="93199" y="1298287"/>
                  </a:lnTo>
                  <a:cubicBezTo>
                    <a:pt x="91032" y="1293952"/>
                    <a:pt x="93199" y="1291785"/>
                    <a:pt x="95367" y="1289617"/>
                  </a:cubicBezTo>
                  <a:cubicBezTo>
                    <a:pt x="99702" y="1287450"/>
                    <a:pt x="104036" y="1289617"/>
                    <a:pt x="104036" y="1291785"/>
                  </a:cubicBezTo>
                  <a:cubicBezTo>
                    <a:pt x="106204" y="1296120"/>
                    <a:pt x="104036" y="1298287"/>
                    <a:pt x="101869" y="1300454"/>
                  </a:cubicBezTo>
                  <a:cubicBezTo>
                    <a:pt x="99702" y="1302622"/>
                    <a:pt x="95367" y="1300454"/>
                    <a:pt x="93199" y="1298287"/>
                  </a:cubicBezTo>
                  <a:lnTo>
                    <a:pt x="93199" y="1298287"/>
                  </a:lnTo>
                  <a:close/>
                  <a:moveTo>
                    <a:pt x="225412" y="1493355"/>
                  </a:moveTo>
                  <a:lnTo>
                    <a:pt x="225412" y="1493355"/>
                  </a:lnTo>
                  <a:cubicBezTo>
                    <a:pt x="223245" y="1491188"/>
                    <a:pt x="223245" y="1486853"/>
                    <a:pt x="225412" y="1482518"/>
                  </a:cubicBezTo>
                  <a:cubicBezTo>
                    <a:pt x="227580" y="1480351"/>
                    <a:pt x="231914" y="1480351"/>
                    <a:pt x="236249" y="1482518"/>
                  </a:cubicBezTo>
                  <a:cubicBezTo>
                    <a:pt x="238417" y="1484685"/>
                    <a:pt x="238417" y="1489020"/>
                    <a:pt x="236249" y="1493355"/>
                  </a:cubicBezTo>
                  <a:cubicBezTo>
                    <a:pt x="231914" y="1495523"/>
                    <a:pt x="227580" y="1495523"/>
                    <a:pt x="225412" y="1493355"/>
                  </a:cubicBezTo>
                  <a:lnTo>
                    <a:pt x="225412" y="1493355"/>
                  </a:lnTo>
                  <a:close/>
                  <a:moveTo>
                    <a:pt x="400974" y="1647242"/>
                  </a:moveTo>
                  <a:lnTo>
                    <a:pt x="400974" y="1647242"/>
                  </a:lnTo>
                  <a:cubicBezTo>
                    <a:pt x="398806" y="1645075"/>
                    <a:pt x="396639" y="1640740"/>
                    <a:pt x="398806" y="1638573"/>
                  </a:cubicBezTo>
                  <a:cubicBezTo>
                    <a:pt x="400974" y="1636405"/>
                    <a:pt x="405308" y="1634238"/>
                    <a:pt x="407476" y="1636405"/>
                  </a:cubicBezTo>
                  <a:cubicBezTo>
                    <a:pt x="409643" y="1638573"/>
                    <a:pt x="411811" y="1642907"/>
                    <a:pt x="409643" y="1645075"/>
                  </a:cubicBezTo>
                  <a:cubicBezTo>
                    <a:pt x="409643" y="1649410"/>
                    <a:pt x="405308" y="1649410"/>
                    <a:pt x="400974" y="1647242"/>
                  </a:cubicBezTo>
                  <a:lnTo>
                    <a:pt x="400974" y="1647242"/>
                  </a:lnTo>
                  <a:close/>
                  <a:moveTo>
                    <a:pt x="611214" y="1751279"/>
                  </a:moveTo>
                  <a:lnTo>
                    <a:pt x="611214" y="1751279"/>
                  </a:lnTo>
                  <a:cubicBezTo>
                    <a:pt x="606879" y="1749111"/>
                    <a:pt x="604712" y="1746944"/>
                    <a:pt x="606879" y="1742609"/>
                  </a:cubicBezTo>
                  <a:cubicBezTo>
                    <a:pt x="609046" y="1738274"/>
                    <a:pt x="611214" y="1736107"/>
                    <a:pt x="615549" y="1738274"/>
                  </a:cubicBezTo>
                  <a:cubicBezTo>
                    <a:pt x="619884" y="1740441"/>
                    <a:pt x="622051" y="1742609"/>
                    <a:pt x="619884" y="1746944"/>
                  </a:cubicBezTo>
                  <a:cubicBezTo>
                    <a:pt x="619884" y="1749111"/>
                    <a:pt x="615549" y="1751279"/>
                    <a:pt x="611214" y="1751279"/>
                  </a:cubicBezTo>
                  <a:lnTo>
                    <a:pt x="611214" y="1751279"/>
                  </a:lnTo>
                  <a:close/>
                  <a:moveTo>
                    <a:pt x="840961" y="1796795"/>
                  </a:moveTo>
                  <a:lnTo>
                    <a:pt x="840961" y="1796795"/>
                  </a:lnTo>
                  <a:cubicBezTo>
                    <a:pt x="836626" y="1796795"/>
                    <a:pt x="834459" y="1792460"/>
                    <a:pt x="834459" y="1790292"/>
                  </a:cubicBezTo>
                  <a:cubicBezTo>
                    <a:pt x="834459" y="1785957"/>
                    <a:pt x="838793" y="1783790"/>
                    <a:pt x="840961" y="1783790"/>
                  </a:cubicBezTo>
                  <a:cubicBezTo>
                    <a:pt x="845296" y="1783790"/>
                    <a:pt x="847463" y="1788125"/>
                    <a:pt x="847463" y="1790292"/>
                  </a:cubicBezTo>
                  <a:cubicBezTo>
                    <a:pt x="849631" y="1792460"/>
                    <a:pt x="845296" y="1796795"/>
                    <a:pt x="840961" y="1796795"/>
                  </a:cubicBezTo>
                  <a:lnTo>
                    <a:pt x="840961" y="1796795"/>
                  </a:lnTo>
                  <a:close/>
                  <a:moveTo>
                    <a:pt x="1075043" y="1779455"/>
                  </a:moveTo>
                  <a:lnTo>
                    <a:pt x="1075043" y="1779455"/>
                  </a:lnTo>
                  <a:cubicBezTo>
                    <a:pt x="1070708" y="1779455"/>
                    <a:pt x="1068541" y="1777288"/>
                    <a:pt x="1066373" y="1772953"/>
                  </a:cubicBezTo>
                  <a:cubicBezTo>
                    <a:pt x="1066373" y="1768618"/>
                    <a:pt x="1068541" y="1766451"/>
                    <a:pt x="1072875" y="1764283"/>
                  </a:cubicBezTo>
                  <a:cubicBezTo>
                    <a:pt x="1077210" y="1764283"/>
                    <a:pt x="1079378" y="1766451"/>
                    <a:pt x="1081545" y="1768618"/>
                  </a:cubicBezTo>
                  <a:cubicBezTo>
                    <a:pt x="1081545" y="1775120"/>
                    <a:pt x="1079378" y="1779455"/>
                    <a:pt x="1075043" y="1779455"/>
                  </a:cubicBezTo>
                  <a:lnTo>
                    <a:pt x="1075043" y="1779455"/>
                  </a:lnTo>
                  <a:close/>
                  <a:moveTo>
                    <a:pt x="1298288" y="1703595"/>
                  </a:moveTo>
                  <a:lnTo>
                    <a:pt x="1298288" y="1703595"/>
                  </a:lnTo>
                  <a:cubicBezTo>
                    <a:pt x="1293953" y="1705763"/>
                    <a:pt x="1291785" y="1703595"/>
                    <a:pt x="1289618" y="1701428"/>
                  </a:cubicBezTo>
                  <a:cubicBezTo>
                    <a:pt x="1287450" y="1697093"/>
                    <a:pt x="1289618" y="1694926"/>
                    <a:pt x="1291785" y="1692758"/>
                  </a:cubicBezTo>
                  <a:cubicBezTo>
                    <a:pt x="1296120" y="1690591"/>
                    <a:pt x="1298288" y="1692758"/>
                    <a:pt x="1300455" y="1694926"/>
                  </a:cubicBezTo>
                  <a:cubicBezTo>
                    <a:pt x="1302622" y="1699260"/>
                    <a:pt x="1300455" y="1703595"/>
                    <a:pt x="1298288" y="1703595"/>
                  </a:cubicBezTo>
                  <a:lnTo>
                    <a:pt x="1298288" y="1703595"/>
                  </a:lnTo>
                  <a:close/>
                  <a:moveTo>
                    <a:pt x="1493356" y="1573550"/>
                  </a:moveTo>
                  <a:lnTo>
                    <a:pt x="1493356" y="1573550"/>
                  </a:lnTo>
                  <a:cubicBezTo>
                    <a:pt x="1491188" y="1575717"/>
                    <a:pt x="1486853" y="1575717"/>
                    <a:pt x="1482519" y="1573550"/>
                  </a:cubicBezTo>
                  <a:cubicBezTo>
                    <a:pt x="1480351" y="1571382"/>
                    <a:pt x="1480351" y="1567048"/>
                    <a:pt x="1482519" y="1562713"/>
                  </a:cubicBezTo>
                  <a:cubicBezTo>
                    <a:pt x="1484686" y="1558378"/>
                    <a:pt x="1489021" y="1560545"/>
                    <a:pt x="1493356" y="1562713"/>
                  </a:cubicBezTo>
                  <a:cubicBezTo>
                    <a:pt x="1495523" y="1567048"/>
                    <a:pt x="1495523" y="1571382"/>
                    <a:pt x="1493356" y="1573550"/>
                  </a:cubicBezTo>
                  <a:lnTo>
                    <a:pt x="1493356" y="1573550"/>
                  </a:lnTo>
                  <a:close/>
                  <a:moveTo>
                    <a:pt x="1647243" y="1397989"/>
                  </a:moveTo>
                  <a:lnTo>
                    <a:pt x="1647243" y="1397989"/>
                  </a:lnTo>
                  <a:cubicBezTo>
                    <a:pt x="1645076" y="1400156"/>
                    <a:pt x="1640741" y="1402323"/>
                    <a:pt x="1638573" y="1400156"/>
                  </a:cubicBezTo>
                  <a:cubicBezTo>
                    <a:pt x="1636406" y="1397989"/>
                    <a:pt x="1634238" y="1393654"/>
                    <a:pt x="1636406" y="1391486"/>
                  </a:cubicBezTo>
                  <a:cubicBezTo>
                    <a:pt x="1638573" y="1389319"/>
                    <a:pt x="1642908" y="1387151"/>
                    <a:pt x="1645076" y="1389319"/>
                  </a:cubicBezTo>
                  <a:cubicBezTo>
                    <a:pt x="1649410" y="1389319"/>
                    <a:pt x="1649410" y="1393654"/>
                    <a:pt x="1647243" y="1397989"/>
                  </a:cubicBezTo>
                  <a:lnTo>
                    <a:pt x="1647243" y="1397989"/>
                  </a:lnTo>
                  <a:close/>
                  <a:moveTo>
                    <a:pt x="1751279" y="1187748"/>
                  </a:moveTo>
                  <a:lnTo>
                    <a:pt x="1751279" y="1187748"/>
                  </a:lnTo>
                  <a:cubicBezTo>
                    <a:pt x="1749112" y="1192083"/>
                    <a:pt x="1746944" y="1194251"/>
                    <a:pt x="1742610" y="1192083"/>
                  </a:cubicBezTo>
                  <a:cubicBezTo>
                    <a:pt x="1738275" y="1189916"/>
                    <a:pt x="1736107" y="1187748"/>
                    <a:pt x="1738275" y="1183414"/>
                  </a:cubicBezTo>
                  <a:cubicBezTo>
                    <a:pt x="1740442" y="1179079"/>
                    <a:pt x="1742610" y="1176911"/>
                    <a:pt x="1746944" y="1179079"/>
                  </a:cubicBezTo>
                  <a:cubicBezTo>
                    <a:pt x="1749112" y="1179079"/>
                    <a:pt x="1751279" y="1183414"/>
                    <a:pt x="1751279" y="1187748"/>
                  </a:cubicBezTo>
                  <a:lnTo>
                    <a:pt x="1751279" y="1187748"/>
                  </a:lnTo>
                  <a:close/>
                  <a:moveTo>
                    <a:pt x="1796795" y="955834"/>
                  </a:moveTo>
                  <a:lnTo>
                    <a:pt x="1796795" y="955834"/>
                  </a:lnTo>
                  <a:cubicBezTo>
                    <a:pt x="1796795" y="960169"/>
                    <a:pt x="1792460" y="962336"/>
                    <a:pt x="1790293" y="962336"/>
                  </a:cubicBezTo>
                  <a:cubicBezTo>
                    <a:pt x="1785958" y="962336"/>
                    <a:pt x="1783791" y="958001"/>
                    <a:pt x="1783791" y="955834"/>
                  </a:cubicBezTo>
                  <a:cubicBezTo>
                    <a:pt x="1783791" y="951499"/>
                    <a:pt x="1788126" y="949332"/>
                    <a:pt x="1790293" y="949332"/>
                  </a:cubicBezTo>
                  <a:cubicBezTo>
                    <a:pt x="1792460" y="949332"/>
                    <a:pt x="1796795" y="953667"/>
                    <a:pt x="1796795" y="955834"/>
                  </a:cubicBezTo>
                  <a:lnTo>
                    <a:pt x="1796795" y="955834"/>
                  </a:lnTo>
                  <a:close/>
                  <a:moveTo>
                    <a:pt x="1779456" y="721752"/>
                  </a:moveTo>
                  <a:lnTo>
                    <a:pt x="1779456" y="721752"/>
                  </a:lnTo>
                  <a:cubicBezTo>
                    <a:pt x="1779456" y="726087"/>
                    <a:pt x="1777288" y="728254"/>
                    <a:pt x="1775121" y="730422"/>
                  </a:cubicBezTo>
                  <a:cubicBezTo>
                    <a:pt x="1770786" y="730422"/>
                    <a:pt x="1768619" y="728254"/>
                    <a:pt x="1766451" y="726087"/>
                  </a:cubicBezTo>
                  <a:cubicBezTo>
                    <a:pt x="1766451" y="721752"/>
                    <a:pt x="1768619" y="719585"/>
                    <a:pt x="1772953" y="717417"/>
                  </a:cubicBezTo>
                  <a:cubicBezTo>
                    <a:pt x="1775121" y="715250"/>
                    <a:pt x="1779456" y="719585"/>
                    <a:pt x="1779456" y="721752"/>
                  </a:cubicBezTo>
                  <a:lnTo>
                    <a:pt x="1779456" y="721752"/>
                  </a:lnTo>
                  <a:close/>
                  <a:moveTo>
                    <a:pt x="1703596" y="500675"/>
                  </a:moveTo>
                  <a:lnTo>
                    <a:pt x="1703596" y="500675"/>
                  </a:lnTo>
                  <a:cubicBezTo>
                    <a:pt x="1705763" y="505010"/>
                    <a:pt x="1703596" y="509345"/>
                    <a:pt x="1701429" y="509345"/>
                  </a:cubicBezTo>
                  <a:cubicBezTo>
                    <a:pt x="1697094" y="511512"/>
                    <a:pt x="1694926" y="509345"/>
                    <a:pt x="1692759" y="507177"/>
                  </a:cubicBezTo>
                  <a:cubicBezTo>
                    <a:pt x="1690591" y="502842"/>
                    <a:pt x="1692759" y="500675"/>
                    <a:pt x="1694926" y="498508"/>
                  </a:cubicBezTo>
                  <a:cubicBezTo>
                    <a:pt x="1699261" y="496340"/>
                    <a:pt x="1703596" y="496340"/>
                    <a:pt x="1703596" y="500675"/>
                  </a:cubicBezTo>
                  <a:lnTo>
                    <a:pt x="1703596" y="500675"/>
                  </a:lnTo>
                  <a:close/>
                  <a:moveTo>
                    <a:pt x="1573550" y="305607"/>
                  </a:moveTo>
                  <a:lnTo>
                    <a:pt x="1573550" y="305607"/>
                  </a:lnTo>
                  <a:cubicBezTo>
                    <a:pt x="1575718" y="307774"/>
                    <a:pt x="1575718" y="312109"/>
                    <a:pt x="1573550" y="316444"/>
                  </a:cubicBezTo>
                  <a:cubicBezTo>
                    <a:pt x="1571383" y="318611"/>
                    <a:pt x="1567048" y="318611"/>
                    <a:pt x="1562713" y="316444"/>
                  </a:cubicBezTo>
                  <a:cubicBezTo>
                    <a:pt x="1560546" y="314276"/>
                    <a:pt x="1560546" y="309942"/>
                    <a:pt x="1562713" y="305607"/>
                  </a:cubicBezTo>
                  <a:cubicBezTo>
                    <a:pt x="1567048" y="303439"/>
                    <a:pt x="1571383" y="303439"/>
                    <a:pt x="1573550" y="305607"/>
                  </a:cubicBezTo>
                  <a:lnTo>
                    <a:pt x="1573550" y="305607"/>
                  </a:lnTo>
                  <a:close/>
                  <a:moveTo>
                    <a:pt x="1397989" y="151720"/>
                  </a:moveTo>
                  <a:lnTo>
                    <a:pt x="1397989" y="151720"/>
                  </a:lnTo>
                  <a:cubicBezTo>
                    <a:pt x="1400156" y="153887"/>
                    <a:pt x="1402324" y="158222"/>
                    <a:pt x="1400156" y="160389"/>
                  </a:cubicBezTo>
                  <a:cubicBezTo>
                    <a:pt x="1397989" y="162557"/>
                    <a:pt x="1393654" y="164724"/>
                    <a:pt x="1391487" y="162557"/>
                  </a:cubicBezTo>
                  <a:cubicBezTo>
                    <a:pt x="1389319" y="160389"/>
                    <a:pt x="1387152" y="156055"/>
                    <a:pt x="1389319" y="153887"/>
                  </a:cubicBezTo>
                  <a:cubicBezTo>
                    <a:pt x="1389319" y="149552"/>
                    <a:pt x="1393654" y="149552"/>
                    <a:pt x="1397989" y="151720"/>
                  </a:cubicBezTo>
                  <a:lnTo>
                    <a:pt x="1397989" y="151720"/>
                  </a:lnTo>
                  <a:close/>
                  <a:moveTo>
                    <a:pt x="1187749" y="47683"/>
                  </a:moveTo>
                  <a:lnTo>
                    <a:pt x="1187749" y="47683"/>
                  </a:lnTo>
                  <a:cubicBezTo>
                    <a:pt x="1192084" y="49851"/>
                    <a:pt x="1194251" y="52018"/>
                    <a:pt x="1192084" y="56353"/>
                  </a:cubicBezTo>
                  <a:cubicBezTo>
                    <a:pt x="1189916" y="60688"/>
                    <a:pt x="1187749" y="62855"/>
                    <a:pt x="1183414" y="60688"/>
                  </a:cubicBezTo>
                  <a:cubicBezTo>
                    <a:pt x="1179079" y="58520"/>
                    <a:pt x="1176912" y="56353"/>
                    <a:pt x="1179079" y="52018"/>
                  </a:cubicBezTo>
                  <a:cubicBezTo>
                    <a:pt x="1179079" y="47683"/>
                    <a:pt x="1183414" y="45516"/>
                    <a:pt x="1187749" y="47683"/>
                  </a:cubicBezTo>
                  <a:lnTo>
                    <a:pt x="1187749" y="47683"/>
                  </a:lnTo>
                  <a:close/>
                  <a:moveTo>
                    <a:pt x="838793" y="2167"/>
                  </a:moveTo>
                  <a:lnTo>
                    <a:pt x="838793" y="2167"/>
                  </a:lnTo>
                  <a:cubicBezTo>
                    <a:pt x="843128" y="2167"/>
                    <a:pt x="845296" y="4335"/>
                    <a:pt x="845296" y="8670"/>
                  </a:cubicBezTo>
                  <a:cubicBezTo>
                    <a:pt x="845296" y="13005"/>
                    <a:pt x="843128" y="15172"/>
                    <a:pt x="838793" y="15172"/>
                  </a:cubicBezTo>
                  <a:cubicBezTo>
                    <a:pt x="834459" y="15172"/>
                    <a:pt x="832291" y="13005"/>
                    <a:pt x="832291" y="8670"/>
                  </a:cubicBezTo>
                  <a:cubicBezTo>
                    <a:pt x="832291" y="6502"/>
                    <a:pt x="834459" y="2167"/>
                    <a:pt x="838793" y="2167"/>
                  </a:cubicBezTo>
                  <a:lnTo>
                    <a:pt x="838793" y="2167"/>
                  </a:lnTo>
                  <a:close/>
                  <a:moveTo>
                    <a:pt x="609046" y="49851"/>
                  </a:moveTo>
                  <a:lnTo>
                    <a:pt x="609046" y="49851"/>
                  </a:lnTo>
                  <a:cubicBezTo>
                    <a:pt x="613381" y="47683"/>
                    <a:pt x="615549" y="49851"/>
                    <a:pt x="617716" y="54186"/>
                  </a:cubicBezTo>
                  <a:cubicBezTo>
                    <a:pt x="619884" y="58520"/>
                    <a:pt x="617716" y="60688"/>
                    <a:pt x="613381" y="62855"/>
                  </a:cubicBezTo>
                  <a:cubicBezTo>
                    <a:pt x="609046" y="65023"/>
                    <a:pt x="606879" y="62855"/>
                    <a:pt x="604712" y="58520"/>
                  </a:cubicBezTo>
                  <a:cubicBezTo>
                    <a:pt x="602544" y="54186"/>
                    <a:pt x="604712" y="49851"/>
                    <a:pt x="609046" y="49851"/>
                  </a:cubicBezTo>
                  <a:lnTo>
                    <a:pt x="609046" y="49851"/>
                  </a:lnTo>
                  <a:close/>
                  <a:moveTo>
                    <a:pt x="398806" y="153887"/>
                  </a:moveTo>
                  <a:lnTo>
                    <a:pt x="398806" y="153887"/>
                  </a:lnTo>
                  <a:cubicBezTo>
                    <a:pt x="400974" y="151720"/>
                    <a:pt x="405308" y="151720"/>
                    <a:pt x="407476" y="156055"/>
                  </a:cubicBezTo>
                  <a:cubicBezTo>
                    <a:pt x="409643" y="158222"/>
                    <a:pt x="409643" y="162557"/>
                    <a:pt x="405308" y="164724"/>
                  </a:cubicBezTo>
                  <a:cubicBezTo>
                    <a:pt x="403141" y="166892"/>
                    <a:pt x="398806" y="166892"/>
                    <a:pt x="396639" y="162557"/>
                  </a:cubicBezTo>
                  <a:cubicBezTo>
                    <a:pt x="394471" y="160389"/>
                    <a:pt x="394471" y="156055"/>
                    <a:pt x="398806" y="153887"/>
                  </a:cubicBezTo>
                  <a:lnTo>
                    <a:pt x="398806" y="153887"/>
                  </a:lnTo>
                  <a:close/>
                  <a:moveTo>
                    <a:pt x="223245" y="307774"/>
                  </a:moveTo>
                  <a:lnTo>
                    <a:pt x="223245" y="307774"/>
                  </a:lnTo>
                  <a:cubicBezTo>
                    <a:pt x="225412" y="305607"/>
                    <a:pt x="229747" y="305607"/>
                    <a:pt x="234082" y="307774"/>
                  </a:cubicBezTo>
                  <a:cubicBezTo>
                    <a:pt x="236249" y="309942"/>
                    <a:pt x="236249" y="314276"/>
                    <a:pt x="234082" y="318611"/>
                  </a:cubicBezTo>
                  <a:cubicBezTo>
                    <a:pt x="231914" y="320779"/>
                    <a:pt x="227580" y="320779"/>
                    <a:pt x="223245" y="318611"/>
                  </a:cubicBezTo>
                  <a:cubicBezTo>
                    <a:pt x="221077" y="314276"/>
                    <a:pt x="218910" y="309942"/>
                    <a:pt x="223245" y="307774"/>
                  </a:cubicBezTo>
                  <a:lnTo>
                    <a:pt x="223245" y="307774"/>
                  </a:lnTo>
                  <a:close/>
                  <a:moveTo>
                    <a:pt x="93199" y="502842"/>
                  </a:moveTo>
                  <a:lnTo>
                    <a:pt x="93199" y="502842"/>
                  </a:lnTo>
                  <a:cubicBezTo>
                    <a:pt x="95367" y="498508"/>
                    <a:pt x="99702" y="498508"/>
                    <a:pt x="101869" y="500675"/>
                  </a:cubicBezTo>
                  <a:cubicBezTo>
                    <a:pt x="106204" y="502842"/>
                    <a:pt x="106204" y="507177"/>
                    <a:pt x="104036" y="509345"/>
                  </a:cubicBezTo>
                  <a:cubicBezTo>
                    <a:pt x="101869" y="513679"/>
                    <a:pt x="97534" y="513679"/>
                    <a:pt x="95367" y="511512"/>
                  </a:cubicBezTo>
                  <a:cubicBezTo>
                    <a:pt x="93199" y="511512"/>
                    <a:pt x="91032" y="507177"/>
                    <a:pt x="93199" y="502842"/>
                  </a:cubicBezTo>
                  <a:lnTo>
                    <a:pt x="93199" y="502842"/>
                  </a:lnTo>
                  <a:close/>
                  <a:moveTo>
                    <a:pt x="17339" y="726087"/>
                  </a:moveTo>
                  <a:lnTo>
                    <a:pt x="17339" y="726087"/>
                  </a:lnTo>
                  <a:cubicBezTo>
                    <a:pt x="17339" y="721752"/>
                    <a:pt x="21674" y="719585"/>
                    <a:pt x="26009" y="719585"/>
                  </a:cubicBezTo>
                  <a:cubicBezTo>
                    <a:pt x="30344" y="719585"/>
                    <a:pt x="32511" y="723920"/>
                    <a:pt x="32511" y="728254"/>
                  </a:cubicBezTo>
                  <a:cubicBezTo>
                    <a:pt x="32511" y="732589"/>
                    <a:pt x="28177" y="734757"/>
                    <a:pt x="23842" y="734757"/>
                  </a:cubicBezTo>
                  <a:cubicBezTo>
                    <a:pt x="19507" y="732589"/>
                    <a:pt x="17339" y="730422"/>
                    <a:pt x="17339" y="726087"/>
                  </a:cubicBezTo>
                  <a:lnTo>
                    <a:pt x="17339" y="726087"/>
                  </a:lnTo>
                  <a:close/>
                  <a:moveTo>
                    <a:pt x="2167" y="960169"/>
                  </a:moveTo>
                  <a:lnTo>
                    <a:pt x="2167" y="960169"/>
                  </a:lnTo>
                  <a:cubicBezTo>
                    <a:pt x="2167" y="955834"/>
                    <a:pt x="4335" y="953667"/>
                    <a:pt x="8670" y="953667"/>
                  </a:cubicBezTo>
                  <a:cubicBezTo>
                    <a:pt x="13005" y="953667"/>
                    <a:pt x="15172" y="955834"/>
                    <a:pt x="15172" y="960169"/>
                  </a:cubicBezTo>
                  <a:cubicBezTo>
                    <a:pt x="15172" y="964504"/>
                    <a:pt x="13005" y="966671"/>
                    <a:pt x="8670" y="966671"/>
                  </a:cubicBezTo>
                  <a:cubicBezTo>
                    <a:pt x="6502" y="966671"/>
                    <a:pt x="2167" y="964504"/>
                    <a:pt x="2167" y="960169"/>
                  </a:cubicBezTo>
                  <a:lnTo>
                    <a:pt x="2167" y="960169"/>
                  </a:lnTo>
                  <a:close/>
                  <a:moveTo>
                    <a:pt x="49851" y="1189916"/>
                  </a:moveTo>
                  <a:lnTo>
                    <a:pt x="49851" y="1189916"/>
                  </a:lnTo>
                  <a:cubicBezTo>
                    <a:pt x="47683" y="1185581"/>
                    <a:pt x="49851" y="1183414"/>
                    <a:pt x="54186" y="1181246"/>
                  </a:cubicBezTo>
                  <a:cubicBezTo>
                    <a:pt x="58520" y="1179079"/>
                    <a:pt x="60688" y="1181246"/>
                    <a:pt x="62855" y="1185581"/>
                  </a:cubicBezTo>
                  <a:cubicBezTo>
                    <a:pt x="65023" y="1189916"/>
                    <a:pt x="62855" y="1192083"/>
                    <a:pt x="58520" y="1194251"/>
                  </a:cubicBezTo>
                  <a:cubicBezTo>
                    <a:pt x="54186" y="1196418"/>
                    <a:pt x="49851" y="1194251"/>
                    <a:pt x="49851" y="1189916"/>
                  </a:cubicBezTo>
                  <a:lnTo>
                    <a:pt x="49851" y="1189916"/>
                  </a:lnTo>
                  <a:close/>
                  <a:moveTo>
                    <a:pt x="153887" y="1400156"/>
                  </a:moveTo>
                  <a:lnTo>
                    <a:pt x="153887" y="1400156"/>
                  </a:lnTo>
                  <a:cubicBezTo>
                    <a:pt x="151720" y="1397989"/>
                    <a:pt x="151720" y="1393654"/>
                    <a:pt x="156055" y="1391486"/>
                  </a:cubicBezTo>
                  <a:cubicBezTo>
                    <a:pt x="158222" y="1389319"/>
                    <a:pt x="162557" y="1389319"/>
                    <a:pt x="164724" y="1393654"/>
                  </a:cubicBezTo>
                  <a:cubicBezTo>
                    <a:pt x="166892" y="1395821"/>
                    <a:pt x="166892" y="1400156"/>
                    <a:pt x="162557" y="1402323"/>
                  </a:cubicBezTo>
                  <a:cubicBezTo>
                    <a:pt x="160389" y="1404491"/>
                    <a:pt x="156055" y="1402323"/>
                    <a:pt x="153887" y="1400156"/>
                  </a:cubicBezTo>
                  <a:lnTo>
                    <a:pt x="153887" y="1400156"/>
                  </a:lnTo>
                  <a:close/>
                  <a:moveTo>
                    <a:pt x="307774" y="1575717"/>
                  </a:moveTo>
                  <a:lnTo>
                    <a:pt x="307774" y="1575717"/>
                  </a:lnTo>
                  <a:cubicBezTo>
                    <a:pt x="305607" y="1573550"/>
                    <a:pt x="305607" y="1569215"/>
                    <a:pt x="307774" y="1564880"/>
                  </a:cubicBezTo>
                  <a:cubicBezTo>
                    <a:pt x="309942" y="1562713"/>
                    <a:pt x="314277" y="1562713"/>
                    <a:pt x="318611" y="1564880"/>
                  </a:cubicBezTo>
                  <a:cubicBezTo>
                    <a:pt x="320779" y="1567048"/>
                    <a:pt x="320779" y="1571382"/>
                    <a:pt x="318611" y="1575717"/>
                  </a:cubicBezTo>
                  <a:cubicBezTo>
                    <a:pt x="314277" y="1577885"/>
                    <a:pt x="309942" y="1577885"/>
                    <a:pt x="307774" y="1575717"/>
                  </a:cubicBezTo>
                  <a:lnTo>
                    <a:pt x="307774" y="1575717"/>
                  </a:lnTo>
                  <a:close/>
                  <a:moveTo>
                    <a:pt x="502843" y="1705763"/>
                  </a:moveTo>
                  <a:lnTo>
                    <a:pt x="502843" y="1705763"/>
                  </a:lnTo>
                  <a:cubicBezTo>
                    <a:pt x="498508" y="1703595"/>
                    <a:pt x="498508" y="1699260"/>
                    <a:pt x="500675" y="1697093"/>
                  </a:cubicBezTo>
                  <a:cubicBezTo>
                    <a:pt x="502843" y="1692758"/>
                    <a:pt x="507177" y="1692758"/>
                    <a:pt x="509345" y="1694926"/>
                  </a:cubicBezTo>
                  <a:cubicBezTo>
                    <a:pt x="513680" y="1697093"/>
                    <a:pt x="513680" y="1701428"/>
                    <a:pt x="511512" y="1703595"/>
                  </a:cubicBezTo>
                  <a:cubicBezTo>
                    <a:pt x="511512" y="1705763"/>
                    <a:pt x="507177" y="1707930"/>
                    <a:pt x="502843" y="1705763"/>
                  </a:cubicBezTo>
                  <a:lnTo>
                    <a:pt x="502843" y="1705763"/>
                  </a:lnTo>
                  <a:close/>
                  <a:moveTo>
                    <a:pt x="726087" y="1781623"/>
                  </a:moveTo>
                  <a:lnTo>
                    <a:pt x="726087" y="1781623"/>
                  </a:lnTo>
                  <a:cubicBezTo>
                    <a:pt x="721753" y="1781623"/>
                    <a:pt x="719585" y="1777288"/>
                    <a:pt x="719585" y="1772953"/>
                  </a:cubicBezTo>
                  <a:cubicBezTo>
                    <a:pt x="719585" y="1768618"/>
                    <a:pt x="723920" y="1766451"/>
                    <a:pt x="728255" y="1766451"/>
                  </a:cubicBezTo>
                  <a:cubicBezTo>
                    <a:pt x="732590" y="1766451"/>
                    <a:pt x="734757" y="1770785"/>
                    <a:pt x="734757" y="1775120"/>
                  </a:cubicBezTo>
                  <a:cubicBezTo>
                    <a:pt x="732590" y="1779455"/>
                    <a:pt x="730422" y="1781623"/>
                    <a:pt x="726087" y="1781623"/>
                  </a:cubicBezTo>
                  <a:lnTo>
                    <a:pt x="726087" y="1781623"/>
                  </a:lnTo>
                  <a:close/>
                  <a:moveTo>
                    <a:pt x="960169" y="1796795"/>
                  </a:moveTo>
                  <a:lnTo>
                    <a:pt x="960169" y="1796795"/>
                  </a:lnTo>
                  <a:cubicBezTo>
                    <a:pt x="955834" y="1796795"/>
                    <a:pt x="953667" y="1794627"/>
                    <a:pt x="953667" y="1790292"/>
                  </a:cubicBezTo>
                  <a:cubicBezTo>
                    <a:pt x="953667" y="1785957"/>
                    <a:pt x="955834" y="1783790"/>
                    <a:pt x="960169" y="1783790"/>
                  </a:cubicBezTo>
                  <a:cubicBezTo>
                    <a:pt x="964504" y="1783790"/>
                    <a:pt x="966671" y="1785957"/>
                    <a:pt x="966671" y="1790292"/>
                  </a:cubicBezTo>
                  <a:cubicBezTo>
                    <a:pt x="966671" y="1792460"/>
                    <a:pt x="964504" y="1794627"/>
                    <a:pt x="960169" y="1796795"/>
                  </a:cubicBezTo>
                  <a:lnTo>
                    <a:pt x="960169" y="1796795"/>
                  </a:lnTo>
                  <a:close/>
                  <a:moveTo>
                    <a:pt x="1189916" y="1749111"/>
                  </a:moveTo>
                  <a:lnTo>
                    <a:pt x="1189916" y="1749111"/>
                  </a:lnTo>
                  <a:cubicBezTo>
                    <a:pt x="1185581" y="1751279"/>
                    <a:pt x="1183414" y="1749111"/>
                    <a:pt x="1181247" y="1744776"/>
                  </a:cubicBezTo>
                  <a:cubicBezTo>
                    <a:pt x="1179079" y="1740441"/>
                    <a:pt x="1181247" y="1738274"/>
                    <a:pt x="1185581" y="1736107"/>
                  </a:cubicBezTo>
                  <a:cubicBezTo>
                    <a:pt x="1189916" y="1733939"/>
                    <a:pt x="1192084" y="1736107"/>
                    <a:pt x="1194251" y="1740441"/>
                  </a:cubicBezTo>
                  <a:cubicBezTo>
                    <a:pt x="1196419" y="1744776"/>
                    <a:pt x="1194251" y="1749111"/>
                    <a:pt x="1189916" y="1749111"/>
                  </a:cubicBezTo>
                  <a:lnTo>
                    <a:pt x="1189916" y="1749111"/>
                  </a:lnTo>
                  <a:close/>
                  <a:moveTo>
                    <a:pt x="1400156" y="1645075"/>
                  </a:moveTo>
                  <a:lnTo>
                    <a:pt x="1400156" y="1645075"/>
                  </a:lnTo>
                  <a:cubicBezTo>
                    <a:pt x="1397989" y="1647242"/>
                    <a:pt x="1393654" y="1647242"/>
                    <a:pt x="1391487" y="1642907"/>
                  </a:cubicBezTo>
                  <a:cubicBezTo>
                    <a:pt x="1389319" y="1640740"/>
                    <a:pt x="1389319" y="1636405"/>
                    <a:pt x="1393654" y="1634238"/>
                  </a:cubicBezTo>
                  <a:cubicBezTo>
                    <a:pt x="1395822" y="1632070"/>
                    <a:pt x="1400156" y="1632070"/>
                    <a:pt x="1402324" y="1636405"/>
                  </a:cubicBezTo>
                  <a:cubicBezTo>
                    <a:pt x="1404491" y="1638573"/>
                    <a:pt x="1402324" y="1642907"/>
                    <a:pt x="1400156" y="1645075"/>
                  </a:cubicBezTo>
                  <a:lnTo>
                    <a:pt x="1400156" y="1645075"/>
                  </a:lnTo>
                  <a:close/>
                  <a:moveTo>
                    <a:pt x="1575718" y="1491188"/>
                  </a:moveTo>
                  <a:lnTo>
                    <a:pt x="1575718" y="1491188"/>
                  </a:lnTo>
                  <a:cubicBezTo>
                    <a:pt x="1573550" y="1493355"/>
                    <a:pt x="1569216" y="1493355"/>
                    <a:pt x="1564881" y="1491188"/>
                  </a:cubicBezTo>
                  <a:cubicBezTo>
                    <a:pt x="1562713" y="1489020"/>
                    <a:pt x="1562713" y="1484685"/>
                    <a:pt x="1564881" y="1480351"/>
                  </a:cubicBezTo>
                  <a:cubicBezTo>
                    <a:pt x="1567048" y="1478183"/>
                    <a:pt x="1571383" y="1478183"/>
                    <a:pt x="1575718" y="1480351"/>
                  </a:cubicBezTo>
                  <a:cubicBezTo>
                    <a:pt x="1577885" y="1482518"/>
                    <a:pt x="1577885" y="1486853"/>
                    <a:pt x="1575718" y="1491188"/>
                  </a:cubicBezTo>
                  <a:lnTo>
                    <a:pt x="1575718" y="1491188"/>
                  </a:lnTo>
                  <a:close/>
                  <a:moveTo>
                    <a:pt x="1705763" y="1296120"/>
                  </a:moveTo>
                  <a:lnTo>
                    <a:pt x="1705763" y="1296120"/>
                  </a:lnTo>
                  <a:cubicBezTo>
                    <a:pt x="1703596" y="1300454"/>
                    <a:pt x="1699261" y="1300454"/>
                    <a:pt x="1697094" y="1298287"/>
                  </a:cubicBezTo>
                  <a:cubicBezTo>
                    <a:pt x="1692759" y="1296120"/>
                    <a:pt x="1692759" y="1291785"/>
                    <a:pt x="1692759" y="1289617"/>
                  </a:cubicBezTo>
                  <a:cubicBezTo>
                    <a:pt x="1694926" y="1285282"/>
                    <a:pt x="1699261" y="1285282"/>
                    <a:pt x="1701429" y="1287450"/>
                  </a:cubicBezTo>
                  <a:cubicBezTo>
                    <a:pt x="1705763" y="1287450"/>
                    <a:pt x="1707931" y="1291785"/>
                    <a:pt x="1705763" y="1296120"/>
                  </a:cubicBezTo>
                  <a:lnTo>
                    <a:pt x="1705763" y="1296120"/>
                  </a:lnTo>
                  <a:close/>
                  <a:moveTo>
                    <a:pt x="1781623" y="1072875"/>
                  </a:moveTo>
                  <a:lnTo>
                    <a:pt x="1781623" y="1072875"/>
                  </a:lnTo>
                  <a:cubicBezTo>
                    <a:pt x="1781623" y="1077210"/>
                    <a:pt x="1777288" y="1079377"/>
                    <a:pt x="1772953" y="1079377"/>
                  </a:cubicBezTo>
                  <a:cubicBezTo>
                    <a:pt x="1768619" y="1079377"/>
                    <a:pt x="1766451" y="1075042"/>
                    <a:pt x="1766451" y="1070707"/>
                  </a:cubicBezTo>
                  <a:cubicBezTo>
                    <a:pt x="1766451" y="1066373"/>
                    <a:pt x="1770786" y="1064205"/>
                    <a:pt x="1775121" y="1064205"/>
                  </a:cubicBezTo>
                  <a:cubicBezTo>
                    <a:pt x="1779456" y="1066373"/>
                    <a:pt x="1781623" y="1068540"/>
                    <a:pt x="1781623" y="1072875"/>
                  </a:cubicBezTo>
                  <a:lnTo>
                    <a:pt x="1781623" y="1072875"/>
                  </a:lnTo>
                  <a:close/>
                  <a:moveTo>
                    <a:pt x="1796795" y="838793"/>
                  </a:moveTo>
                  <a:lnTo>
                    <a:pt x="1796795" y="838793"/>
                  </a:lnTo>
                  <a:cubicBezTo>
                    <a:pt x="1796795" y="843128"/>
                    <a:pt x="1794628" y="845295"/>
                    <a:pt x="1790293" y="845295"/>
                  </a:cubicBezTo>
                  <a:cubicBezTo>
                    <a:pt x="1785958" y="845295"/>
                    <a:pt x="1783791" y="843128"/>
                    <a:pt x="1783791" y="838793"/>
                  </a:cubicBezTo>
                  <a:cubicBezTo>
                    <a:pt x="1783791" y="834458"/>
                    <a:pt x="1785958" y="832291"/>
                    <a:pt x="1790293" y="832291"/>
                  </a:cubicBezTo>
                  <a:cubicBezTo>
                    <a:pt x="1792460" y="832291"/>
                    <a:pt x="1794628" y="834458"/>
                    <a:pt x="1796795" y="838793"/>
                  </a:cubicBezTo>
                  <a:lnTo>
                    <a:pt x="1796795" y="838793"/>
                  </a:lnTo>
                  <a:close/>
                  <a:moveTo>
                    <a:pt x="1749112" y="609046"/>
                  </a:moveTo>
                  <a:lnTo>
                    <a:pt x="1749112" y="609046"/>
                  </a:lnTo>
                  <a:cubicBezTo>
                    <a:pt x="1751279" y="613381"/>
                    <a:pt x="1749112" y="615548"/>
                    <a:pt x="1744777" y="617716"/>
                  </a:cubicBezTo>
                  <a:cubicBezTo>
                    <a:pt x="1740442" y="619883"/>
                    <a:pt x="1738275" y="617716"/>
                    <a:pt x="1736107" y="613381"/>
                  </a:cubicBezTo>
                  <a:cubicBezTo>
                    <a:pt x="1733940" y="609046"/>
                    <a:pt x="1736107" y="606879"/>
                    <a:pt x="1740442" y="604711"/>
                  </a:cubicBezTo>
                  <a:cubicBezTo>
                    <a:pt x="1744777" y="602544"/>
                    <a:pt x="1749112" y="604711"/>
                    <a:pt x="1749112" y="609046"/>
                  </a:cubicBezTo>
                  <a:lnTo>
                    <a:pt x="1749112" y="609046"/>
                  </a:lnTo>
                  <a:close/>
                  <a:moveTo>
                    <a:pt x="1645076" y="398806"/>
                  </a:moveTo>
                  <a:lnTo>
                    <a:pt x="1645076" y="398806"/>
                  </a:lnTo>
                  <a:cubicBezTo>
                    <a:pt x="1647243" y="400973"/>
                    <a:pt x="1647243" y="405308"/>
                    <a:pt x="1642908" y="407476"/>
                  </a:cubicBezTo>
                  <a:cubicBezTo>
                    <a:pt x="1640741" y="409643"/>
                    <a:pt x="1636406" y="409643"/>
                    <a:pt x="1634238" y="405308"/>
                  </a:cubicBezTo>
                  <a:cubicBezTo>
                    <a:pt x="1632071" y="403141"/>
                    <a:pt x="1632071" y="398806"/>
                    <a:pt x="1636406" y="396639"/>
                  </a:cubicBezTo>
                  <a:cubicBezTo>
                    <a:pt x="1638573" y="394471"/>
                    <a:pt x="1642908" y="394471"/>
                    <a:pt x="1645076" y="398806"/>
                  </a:cubicBezTo>
                  <a:lnTo>
                    <a:pt x="1645076" y="398806"/>
                  </a:lnTo>
                  <a:close/>
                  <a:moveTo>
                    <a:pt x="1491188" y="223245"/>
                  </a:moveTo>
                  <a:lnTo>
                    <a:pt x="1491188" y="223245"/>
                  </a:lnTo>
                  <a:cubicBezTo>
                    <a:pt x="1493356" y="225412"/>
                    <a:pt x="1493356" y="229747"/>
                    <a:pt x="1491188" y="234082"/>
                  </a:cubicBezTo>
                  <a:cubicBezTo>
                    <a:pt x="1489021" y="236249"/>
                    <a:pt x="1484686" y="236249"/>
                    <a:pt x="1482519" y="234082"/>
                  </a:cubicBezTo>
                  <a:cubicBezTo>
                    <a:pt x="1480351" y="231914"/>
                    <a:pt x="1480351" y="227580"/>
                    <a:pt x="1482519" y="225412"/>
                  </a:cubicBezTo>
                  <a:cubicBezTo>
                    <a:pt x="1482519" y="221077"/>
                    <a:pt x="1486853" y="218910"/>
                    <a:pt x="1491188" y="223245"/>
                  </a:cubicBezTo>
                  <a:lnTo>
                    <a:pt x="1491188" y="223245"/>
                  </a:lnTo>
                  <a:close/>
                  <a:moveTo>
                    <a:pt x="1296120" y="93199"/>
                  </a:moveTo>
                  <a:lnTo>
                    <a:pt x="1296120" y="93199"/>
                  </a:lnTo>
                  <a:cubicBezTo>
                    <a:pt x="1300455" y="95367"/>
                    <a:pt x="1300455" y="99702"/>
                    <a:pt x="1298288" y="101869"/>
                  </a:cubicBezTo>
                  <a:cubicBezTo>
                    <a:pt x="1296120" y="106204"/>
                    <a:pt x="1291785" y="106204"/>
                    <a:pt x="1289618" y="104036"/>
                  </a:cubicBezTo>
                  <a:cubicBezTo>
                    <a:pt x="1285283" y="101869"/>
                    <a:pt x="1285283" y="97534"/>
                    <a:pt x="1287450" y="95367"/>
                  </a:cubicBezTo>
                  <a:cubicBezTo>
                    <a:pt x="1287450" y="93199"/>
                    <a:pt x="1291785" y="91032"/>
                    <a:pt x="1296120" y="93199"/>
                  </a:cubicBezTo>
                  <a:lnTo>
                    <a:pt x="1296120" y="93199"/>
                  </a:lnTo>
                  <a:close/>
                  <a:moveTo>
                    <a:pt x="1072875" y="17339"/>
                  </a:moveTo>
                  <a:lnTo>
                    <a:pt x="1072875" y="17339"/>
                  </a:lnTo>
                  <a:cubicBezTo>
                    <a:pt x="1077210" y="17339"/>
                    <a:pt x="1079378" y="21674"/>
                    <a:pt x="1079378" y="26009"/>
                  </a:cubicBezTo>
                  <a:cubicBezTo>
                    <a:pt x="1079378" y="30344"/>
                    <a:pt x="1075043" y="32511"/>
                    <a:pt x="1070708" y="32511"/>
                  </a:cubicBezTo>
                  <a:cubicBezTo>
                    <a:pt x="1066373" y="32511"/>
                    <a:pt x="1064206" y="28177"/>
                    <a:pt x="1064206" y="23842"/>
                  </a:cubicBezTo>
                  <a:cubicBezTo>
                    <a:pt x="1066373" y="19507"/>
                    <a:pt x="1068541" y="17339"/>
                    <a:pt x="1072875" y="17339"/>
                  </a:cubicBezTo>
                  <a:lnTo>
                    <a:pt x="1072875" y="17339"/>
                  </a:lnTo>
                  <a:close/>
                  <a:moveTo>
                    <a:pt x="780273" y="8670"/>
                  </a:moveTo>
                  <a:lnTo>
                    <a:pt x="780273" y="8670"/>
                  </a:lnTo>
                  <a:cubicBezTo>
                    <a:pt x="784608" y="8670"/>
                    <a:pt x="786775" y="10837"/>
                    <a:pt x="788943" y="15172"/>
                  </a:cubicBezTo>
                  <a:cubicBezTo>
                    <a:pt x="788943" y="19507"/>
                    <a:pt x="786775" y="21674"/>
                    <a:pt x="782440" y="23842"/>
                  </a:cubicBezTo>
                  <a:cubicBezTo>
                    <a:pt x="778106" y="23842"/>
                    <a:pt x="775938" y="21674"/>
                    <a:pt x="773771" y="17339"/>
                  </a:cubicBezTo>
                  <a:cubicBezTo>
                    <a:pt x="773771" y="13005"/>
                    <a:pt x="775938" y="8670"/>
                    <a:pt x="780273" y="8670"/>
                  </a:cubicBezTo>
                  <a:lnTo>
                    <a:pt x="780273" y="8670"/>
                  </a:lnTo>
                  <a:close/>
                  <a:moveTo>
                    <a:pt x="552693" y="69358"/>
                  </a:moveTo>
                  <a:lnTo>
                    <a:pt x="552693" y="69358"/>
                  </a:lnTo>
                  <a:cubicBezTo>
                    <a:pt x="557028" y="67190"/>
                    <a:pt x="559196" y="69358"/>
                    <a:pt x="561363" y="73692"/>
                  </a:cubicBezTo>
                  <a:cubicBezTo>
                    <a:pt x="563531" y="78027"/>
                    <a:pt x="561363" y="82362"/>
                    <a:pt x="557028" y="82362"/>
                  </a:cubicBezTo>
                  <a:cubicBezTo>
                    <a:pt x="552693" y="84530"/>
                    <a:pt x="550526" y="82362"/>
                    <a:pt x="548359" y="78027"/>
                  </a:cubicBezTo>
                  <a:cubicBezTo>
                    <a:pt x="548359" y="75860"/>
                    <a:pt x="550526" y="71525"/>
                    <a:pt x="552693" y="69358"/>
                  </a:cubicBezTo>
                  <a:lnTo>
                    <a:pt x="552693" y="69358"/>
                  </a:lnTo>
                  <a:close/>
                  <a:moveTo>
                    <a:pt x="351123" y="188566"/>
                  </a:moveTo>
                  <a:lnTo>
                    <a:pt x="351123" y="188566"/>
                  </a:lnTo>
                  <a:cubicBezTo>
                    <a:pt x="353290" y="186398"/>
                    <a:pt x="357625" y="186398"/>
                    <a:pt x="359793" y="190733"/>
                  </a:cubicBezTo>
                  <a:cubicBezTo>
                    <a:pt x="361960" y="192901"/>
                    <a:pt x="361960" y="197236"/>
                    <a:pt x="357625" y="199403"/>
                  </a:cubicBezTo>
                  <a:cubicBezTo>
                    <a:pt x="355458" y="201570"/>
                    <a:pt x="351123" y="201570"/>
                    <a:pt x="348955" y="197236"/>
                  </a:cubicBezTo>
                  <a:cubicBezTo>
                    <a:pt x="346788" y="195068"/>
                    <a:pt x="346788" y="190733"/>
                    <a:pt x="351123" y="188566"/>
                  </a:cubicBezTo>
                  <a:lnTo>
                    <a:pt x="351123" y="188566"/>
                  </a:lnTo>
                  <a:close/>
                  <a:moveTo>
                    <a:pt x="184231" y="353290"/>
                  </a:moveTo>
                  <a:lnTo>
                    <a:pt x="184231" y="353290"/>
                  </a:lnTo>
                  <a:cubicBezTo>
                    <a:pt x="186399" y="351123"/>
                    <a:pt x="190733" y="348955"/>
                    <a:pt x="192901" y="351123"/>
                  </a:cubicBezTo>
                  <a:cubicBezTo>
                    <a:pt x="195068" y="353290"/>
                    <a:pt x="197236" y="357625"/>
                    <a:pt x="195068" y="359792"/>
                  </a:cubicBezTo>
                  <a:cubicBezTo>
                    <a:pt x="192901" y="361960"/>
                    <a:pt x="188566" y="364127"/>
                    <a:pt x="186399" y="361960"/>
                  </a:cubicBezTo>
                  <a:cubicBezTo>
                    <a:pt x="182064" y="361960"/>
                    <a:pt x="182064" y="357625"/>
                    <a:pt x="184231" y="353290"/>
                  </a:cubicBezTo>
                  <a:lnTo>
                    <a:pt x="184231" y="353290"/>
                  </a:lnTo>
                  <a:close/>
                  <a:moveTo>
                    <a:pt x="67190" y="557028"/>
                  </a:moveTo>
                  <a:lnTo>
                    <a:pt x="67190" y="557028"/>
                  </a:lnTo>
                  <a:cubicBezTo>
                    <a:pt x="69358" y="552693"/>
                    <a:pt x="73692" y="552693"/>
                    <a:pt x="75860" y="552693"/>
                  </a:cubicBezTo>
                  <a:cubicBezTo>
                    <a:pt x="80195" y="554861"/>
                    <a:pt x="80195" y="559195"/>
                    <a:pt x="80195" y="561363"/>
                  </a:cubicBezTo>
                  <a:cubicBezTo>
                    <a:pt x="78027" y="565698"/>
                    <a:pt x="73692" y="565698"/>
                    <a:pt x="71525" y="565698"/>
                  </a:cubicBezTo>
                  <a:cubicBezTo>
                    <a:pt x="69358" y="565698"/>
                    <a:pt x="67190" y="561363"/>
                    <a:pt x="67190" y="557028"/>
                  </a:cubicBezTo>
                  <a:lnTo>
                    <a:pt x="67190" y="557028"/>
                  </a:lnTo>
                  <a:close/>
                  <a:moveTo>
                    <a:pt x="8670" y="784607"/>
                  </a:moveTo>
                  <a:lnTo>
                    <a:pt x="8670" y="784607"/>
                  </a:lnTo>
                  <a:cubicBezTo>
                    <a:pt x="8670" y="780273"/>
                    <a:pt x="13005" y="778105"/>
                    <a:pt x="17339" y="778105"/>
                  </a:cubicBezTo>
                  <a:cubicBezTo>
                    <a:pt x="21674" y="778105"/>
                    <a:pt x="23842" y="782440"/>
                    <a:pt x="23842" y="786775"/>
                  </a:cubicBezTo>
                  <a:cubicBezTo>
                    <a:pt x="23842" y="791110"/>
                    <a:pt x="19507" y="793277"/>
                    <a:pt x="15172" y="793277"/>
                  </a:cubicBezTo>
                  <a:cubicBezTo>
                    <a:pt x="10837" y="791110"/>
                    <a:pt x="6502" y="788942"/>
                    <a:pt x="8670" y="784607"/>
                  </a:cubicBezTo>
                  <a:lnTo>
                    <a:pt x="8670" y="784607"/>
                  </a:lnTo>
                  <a:close/>
                  <a:moveTo>
                    <a:pt x="8670" y="1018689"/>
                  </a:moveTo>
                  <a:lnTo>
                    <a:pt x="8670" y="1018689"/>
                  </a:lnTo>
                  <a:cubicBezTo>
                    <a:pt x="8670" y="1014354"/>
                    <a:pt x="10837" y="1012187"/>
                    <a:pt x="15172" y="1010020"/>
                  </a:cubicBezTo>
                  <a:cubicBezTo>
                    <a:pt x="19507" y="1010020"/>
                    <a:pt x="21674" y="1012187"/>
                    <a:pt x="23842" y="1016522"/>
                  </a:cubicBezTo>
                  <a:cubicBezTo>
                    <a:pt x="23842" y="1020857"/>
                    <a:pt x="21674" y="1023024"/>
                    <a:pt x="17339" y="1025192"/>
                  </a:cubicBezTo>
                  <a:cubicBezTo>
                    <a:pt x="13005" y="1025192"/>
                    <a:pt x="8670" y="1023024"/>
                    <a:pt x="8670" y="1018689"/>
                  </a:cubicBezTo>
                  <a:lnTo>
                    <a:pt x="8670" y="1018689"/>
                  </a:lnTo>
                  <a:close/>
                  <a:moveTo>
                    <a:pt x="69358" y="1246269"/>
                  </a:moveTo>
                  <a:lnTo>
                    <a:pt x="69358" y="1246269"/>
                  </a:lnTo>
                  <a:cubicBezTo>
                    <a:pt x="67190" y="1241934"/>
                    <a:pt x="69358" y="1239767"/>
                    <a:pt x="73692" y="1237599"/>
                  </a:cubicBezTo>
                  <a:cubicBezTo>
                    <a:pt x="78027" y="1235432"/>
                    <a:pt x="82362" y="1237599"/>
                    <a:pt x="82362" y="1241934"/>
                  </a:cubicBezTo>
                  <a:cubicBezTo>
                    <a:pt x="84530" y="1246269"/>
                    <a:pt x="82362" y="1248436"/>
                    <a:pt x="78027" y="1250604"/>
                  </a:cubicBezTo>
                  <a:cubicBezTo>
                    <a:pt x="75860" y="1250604"/>
                    <a:pt x="71525" y="1248436"/>
                    <a:pt x="69358" y="1246269"/>
                  </a:cubicBezTo>
                  <a:lnTo>
                    <a:pt x="69358" y="1246269"/>
                  </a:lnTo>
                  <a:close/>
                  <a:moveTo>
                    <a:pt x="188566" y="1447839"/>
                  </a:moveTo>
                  <a:lnTo>
                    <a:pt x="188566" y="1447839"/>
                  </a:lnTo>
                  <a:cubicBezTo>
                    <a:pt x="186399" y="1445672"/>
                    <a:pt x="186399" y="1441337"/>
                    <a:pt x="190733" y="1439170"/>
                  </a:cubicBezTo>
                  <a:cubicBezTo>
                    <a:pt x="192901" y="1437002"/>
                    <a:pt x="197236" y="1437002"/>
                    <a:pt x="199403" y="1441337"/>
                  </a:cubicBezTo>
                  <a:cubicBezTo>
                    <a:pt x="201571" y="1443504"/>
                    <a:pt x="201571" y="1447839"/>
                    <a:pt x="197236" y="1450007"/>
                  </a:cubicBezTo>
                  <a:cubicBezTo>
                    <a:pt x="195068" y="1452174"/>
                    <a:pt x="190733" y="1452174"/>
                    <a:pt x="188566" y="1447839"/>
                  </a:cubicBezTo>
                  <a:lnTo>
                    <a:pt x="188566" y="1447839"/>
                  </a:lnTo>
                  <a:close/>
                  <a:moveTo>
                    <a:pt x="353290" y="1614731"/>
                  </a:moveTo>
                  <a:lnTo>
                    <a:pt x="353290" y="1614731"/>
                  </a:lnTo>
                  <a:cubicBezTo>
                    <a:pt x="351123" y="1612564"/>
                    <a:pt x="348955" y="1608229"/>
                    <a:pt x="351123" y="1606061"/>
                  </a:cubicBezTo>
                  <a:cubicBezTo>
                    <a:pt x="353290" y="1603894"/>
                    <a:pt x="357625" y="1601726"/>
                    <a:pt x="359793" y="1603894"/>
                  </a:cubicBezTo>
                  <a:cubicBezTo>
                    <a:pt x="361960" y="1606061"/>
                    <a:pt x="364127" y="1610396"/>
                    <a:pt x="361960" y="1612564"/>
                  </a:cubicBezTo>
                  <a:cubicBezTo>
                    <a:pt x="361960" y="1614731"/>
                    <a:pt x="357625" y="1616898"/>
                    <a:pt x="353290" y="1614731"/>
                  </a:cubicBezTo>
                  <a:lnTo>
                    <a:pt x="353290" y="1614731"/>
                  </a:lnTo>
                  <a:close/>
                  <a:moveTo>
                    <a:pt x="557028" y="1729604"/>
                  </a:moveTo>
                  <a:lnTo>
                    <a:pt x="557028" y="1729604"/>
                  </a:lnTo>
                  <a:cubicBezTo>
                    <a:pt x="552693" y="1727437"/>
                    <a:pt x="552693" y="1723102"/>
                    <a:pt x="552693" y="1720935"/>
                  </a:cubicBezTo>
                  <a:cubicBezTo>
                    <a:pt x="554861" y="1716600"/>
                    <a:pt x="559196" y="1716600"/>
                    <a:pt x="561363" y="1716600"/>
                  </a:cubicBezTo>
                  <a:cubicBezTo>
                    <a:pt x="565698" y="1718767"/>
                    <a:pt x="565698" y="1723102"/>
                    <a:pt x="565698" y="1725270"/>
                  </a:cubicBezTo>
                  <a:cubicBezTo>
                    <a:pt x="565698" y="1729604"/>
                    <a:pt x="561363" y="1731772"/>
                    <a:pt x="557028" y="1729604"/>
                  </a:cubicBezTo>
                  <a:lnTo>
                    <a:pt x="557028" y="1729604"/>
                  </a:lnTo>
                  <a:close/>
                  <a:moveTo>
                    <a:pt x="784608" y="1790292"/>
                  </a:moveTo>
                  <a:lnTo>
                    <a:pt x="784608" y="1790292"/>
                  </a:lnTo>
                  <a:cubicBezTo>
                    <a:pt x="780273" y="1790292"/>
                    <a:pt x="778106" y="1785957"/>
                    <a:pt x="778106" y="1781623"/>
                  </a:cubicBezTo>
                  <a:cubicBezTo>
                    <a:pt x="778106" y="1777288"/>
                    <a:pt x="782440" y="1775120"/>
                    <a:pt x="786775" y="1775120"/>
                  </a:cubicBezTo>
                  <a:cubicBezTo>
                    <a:pt x="791110" y="1775120"/>
                    <a:pt x="793278" y="1779455"/>
                    <a:pt x="793278" y="1783790"/>
                  </a:cubicBezTo>
                  <a:cubicBezTo>
                    <a:pt x="791110" y="1788125"/>
                    <a:pt x="788943" y="1790292"/>
                    <a:pt x="784608" y="1790292"/>
                  </a:cubicBezTo>
                  <a:lnTo>
                    <a:pt x="784608" y="1790292"/>
                  </a:lnTo>
                  <a:close/>
                  <a:moveTo>
                    <a:pt x="1018690" y="1790292"/>
                  </a:moveTo>
                  <a:lnTo>
                    <a:pt x="1018690" y="1790292"/>
                  </a:lnTo>
                  <a:cubicBezTo>
                    <a:pt x="1014355" y="1790292"/>
                    <a:pt x="1012187" y="1788125"/>
                    <a:pt x="1010020" y="1783790"/>
                  </a:cubicBezTo>
                  <a:cubicBezTo>
                    <a:pt x="1010020" y="1779455"/>
                    <a:pt x="1012187" y="1777288"/>
                    <a:pt x="1016522" y="1775120"/>
                  </a:cubicBezTo>
                  <a:cubicBezTo>
                    <a:pt x="1020857" y="1775120"/>
                    <a:pt x="1023025" y="1777288"/>
                    <a:pt x="1025192" y="1781623"/>
                  </a:cubicBezTo>
                  <a:cubicBezTo>
                    <a:pt x="1025192" y="1785957"/>
                    <a:pt x="1023025" y="1790292"/>
                    <a:pt x="1018690" y="1790292"/>
                  </a:cubicBezTo>
                  <a:lnTo>
                    <a:pt x="1018690" y="1790292"/>
                  </a:lnTo>
                  <a:close/>
                  <a:moveTo>
                    <a:pt x="1246269" y="1729604"/>
                  </a:moveTo>
                  <a:lnTo>
                    <a:pt x="1246269" y="1729604"/>
                  </a:lnTo>
                  <a:cubicBezTo>
                    <a:pt x="1241934" y="1731772"/>
                    <a:pt x="1239767" y="1729604"/>
                    <a:pt x="1237600" y="1725270"/>
                  </a:cubicBezTo>
                  <a:cubicBezTo>
                    <a:pt x="1235432" y="1720935"/>
                    <a:pt x="1237600" y="1718767"/>
                    <a:pt x="1241934" y="1716600"/>
                  </a:cubicBezTo>
                  <a:cubicBezTo>
                    <a:pt x="1246269" y="1714432"/>
                    <a:pt x="1248437" y="1716600"/>
                    <a:pt x="1250604" y="1720935"/>
                  </a:cubicBezTo>
                  <a:cubicBezTo>
                    <a:pt x="1250604" y="1723102"/>
                    <a:pt x="1248437" y="1727437"/>
                    <a:pt x="1246269" y="1729604"/>
                  </a:cubicBezTo>
                  <a:lnTo>
                    <a:pt x="1246269" y="1729604"/>
                  </a:lnTo>
                  <a:close/>
                  <a:moveTo>
                    <a:pt x="1447840" y="1610396"/>
                  </a:moveTo>
                  <a:lnTo>
                    <a:pt x="1447840" y="1610396"/>
                  </a:lnTo>
                  <a:cubicBezTo>
                    <a:pt x="1445672" y="1612564"/>
                    <a:pt x="1441338" y="1612564"/>
                    <a:pt x="1439170" y="1608229"/>
                  </a:cubicBezTo>
                  <a:cubicBezTo>
                    <a:pt x="1437003" y="1606061"/>
                    <a:pt x="1437003" y="1601726"/>
                    <a:pt x="1441338" y="1599559"/>
                  </a:cubicBezTo>
                  <a:cubicBezTo>
                    <a:pt x="1443505" y="1597391"/>
                    <a:pt x="1447840" y="1597391"/>
                    <a:pt x="1450007" y="1601726"/>
                  </a:cubicBezTo>
                  <a:cubicBezTo>
                    <a:pt x="1452175" y="1603894"/>
                    <a:pt x="1452175" y="1608229"/>
                    <a:pt x="1447840" y="1610396"/>
                  </a:cubicBezTo>
                  <a:lnTo>
                    <a:pt x="1447840" y="1610396"/>
                  </a:lnTo>
                  <a:close/>
                  <a:moveTo>
                    <a:pt x="1614732" y="1443504"/>
                  </a:moveTo>
                  <a:lnTo>
                    <a:pt x="1614732" y="1443504"/>
                  </a:lnTo>
                  <a:cubicBezTo>
                    <a:pt x="1612564" y="1445672"/>
                    <a:pt x="1608229" y="1447839"/>
                    <a:pt x="1606062" y="1445672"/>
                  </a:cubicBezTo>
                  <a:cubicBezTo>
                    <a:pt x="1603894" y="1443504"/>
                    <a:pt x="1601727" y="1439170"/>
                    <a:pt x="1603894" y="1437002"/>
                  </a:cubicBezTo>
                  <a:cubicBezTo>
                    <a:pt x="1606062" y="1434835"/>
                    <a:pt x="1610397" y="1432667"/>
                    <a:pt x="1612564" y="1434835"/>
                  </a:cubicBezTo>
                  <a:cubicBezTo>
                    <a:pt x="1614732" y="1437002"/>
                    <a:pt x="1616899" y="1441337"/>
                    <a:pt x="1614732" y="1443504"/>
                  </a:cubicBezTo>
                  <a:lnTo>
                    <a:pt x="1614732" y="1443504"/>
                  </a:lnTo>
                  <a:close/>
                  <a:moveTo>
                    <a:pt x="1729605" y="1241934"/>
                  </a:moveTo>
                  <a:lnTo>
                    <a:pt x="1729605" y="1241934"/>
                  </a:lnTo>
                  <a:cubicBezTo>
                    <a:pt x="1727438" y="1246269"/>
                    <a:pt x="1723103" y="1246269"/>
                    <a:pt x="1720935" y="1246269"/>
                  </a:cubicBezTo>
                  <a:cubicBezTo>
                    <a:pt x="1716600" y="1244101"/>
                    <a:pt x="1716600" y="1239767"/>
                    <a:pt x="1716600" y="1237599"/>
                  </a:cubicBezTo>
                  <a:cubicBezTo>
                    <a:pt x="1718768" y="1233264"/>
                    <a:pt x="1723103" y="1233264"/>
                    <a:pt x="1725270" y="1233264"/>
                  </a:cubicBezTo>
                  <a:cubicBezTo>
                    <a:pt x="1729605" y="1233264"/>
                    <a:pt x="1731773" y="1237599"/>
                    <a:pt x="1729605" y="1241934"/>
                  </a:cubicBezTo>
                  <a:lnTo>
                    <a:pt x="1729605" y="1241934"/>
                  </a:lnTo>
                  <a:close/>
                  <a:moveTo>
                    <a:pt x="1790293" y="1014354"/>
                  </a:moveTo>
                  <a:lnTo>
                    <a:pt x="1790293" y="1014354"/>
                  </a:lnTo>
                  <a:cubicBezTo>
                    <a:pt x="1790293" y="1018689"/>
                    <a:pt x="1785958" y="1020857"/>
                    <a:pt x="1781623" y="1020857"/>
                  </a:cubicBezTo>
                  <a:cubicBezTo>
                    <a:pt x="1777288" y="1020857"/>
                    <a:pt x="1775121" y="1016522"/>
                    <a:pt x="1775121" y="1012187"/>
                  </a:cubicBezTo>
                  <a:cubicBezTo>
                    <a:pt x="1775121" y="1007852"/>
                    <a:pt x="1779456" y="1005685"/>
                    <a:pt x="1783791" y="1005685"/>
                  </a:cubicBezTo>
                  <a:cubicBezTo>
                    <a:pt x="1788126" y="1007852"/>
                    <a:pt x="1790293" y="1010020"/>
                    <a:pt x="1790293" y="1014354"/>
                  </a:cubicBezTo>
                  <a:lnTo>
                    <a:pt x="1790293" y="1014354"/>
                  </a:lnTo>
                  <a:close/>
                  <a:moveTo>
                    <a:pt x="1790293" y="780273"/>
                  </a:moveTo>
                  <a:lnTo>
                    <a:pt x="1790293" y="780273"/>
                  </a:lnTo>
                  <a:cubicBezTo>
                    <a:pt x="1790293" y="784607"/>
                    <a:pt x="1788126" y="786775"/>
                    <a:pt x="1783791" y="788942"/>
                  </a:cubicBezTo>
                  <a:cubicBezTo>
                    <a:pt x="1779456" y="788942"/>
                    <a:pt x="1777288" y="786775"/>
                    <a:pt x="1775121" y="782440"/>
                  </a:cubicBezTo>
                  <a:cubicBezTo>
                    <a:pt x="1775121" y="778105"/>
                    <a:pt x="1777288" y="775938"/>
                    <a:pt x="1781623" y="773770"/>
                  </a:cubicBezTo>
                  <a:cubicBezTo>
                    <a:pt x="1785958" y="773770"/>
                    <a:pt x="1790293" y="775938"/>
                    <a:pt x="1790293" y="780273"/>
                  </a:cubicBezTo>
                  <a:lnTo>
                    <a:pt x="1790293" y="780273"/>
                  </a:lnTo>
                  <a:close/>
                  <a:moveTo>
                    <a:pt x="1729605" y="552693"/>
                  </a:moveTo>
                  <a:lnTo>
                    <a:pt x="1729605" y="552693"/>
                  </a:lnTo>
                  <a:cubicBezTo>
                    <a:pt x="1731773" y="557028"/>
                    <a:pt x="1729605" y="559195"/>
                    <a:pt x="1725270" y="561363"/>
                  </a:cubicBezTo>
                  <a:cubicBezTo>
                    <a:pt x="1720935" y="563530"/>
                    <a:pt x="1718768" y="561363"/>
                    <a:pt x="1716600" y="557028"/>
                  </a:cubicBezTo>
                  <a:cubicBezTo>
                    <a:pt x="1714433" y="552693"/>
                    <a:pt x="1716600" y="550526"/>
                    <a:pt x="1720935" y="548358"/>
                  </a:cubicBezTo>
                  <a:cubicBezTo>
                    <a:pt x="1723103" y="548358"/>
                    <a:pt x="1727438" y="550526"/>
                    <a:pt x="1729605" y="552693"/>
                  </a:cubicBezTo>
                  <a:lnTo>
                    <a:pt x="1729605" y="552693"/>
                  </a:lnTo>
                  <a:close/>
                  <a:moveTo>
                    <a:pt x="1610397" y="351123"/>
                  </a:moveTo>
                  <a:lnTo>
                    <a:pt x="1610397" y="351123"/>
                  </a:lnTo>
                  <a:cubicBezTo>
                    <a:pt x="1612564" y="353290"/>
                    <a:pt x="1612564" y="357625"/>
                    <a:pt x="1608229" y="359792"/>
                  </a:cubicBezTo>
                  <a:cubicBezTo>
                    <a:pt x="1606062" y="361960"/>
                    <a:pt x="1601727" y="361960"/>
                    <a:pt x="1599559" y="357625"/>
                  </a:cubicBezTo>
                  <a:cubicBezTo>
                    <a:pt x="1597392" y="355458"/>
                    <a:pt x="1597392" y="351123"/>
                    <a:pt x="1601727" y="348955"/>
                  </a:cubicBezTo>
                  <a:cubicBezTo>
                    <a:pt x="1603894" y="346788"/>
                    <a:pt x="1608229" y="346788"/>
                    <a:pt x="1610397" y="351123"/>
                  </a:cubicBezTo>
                  <a:lnTo>
                    <a:pt x="1610397" y="351123"/>
                  </a:lnTo>
                  <a:close/>
                  <a:moveTo>
                    <a:pt x="1443505" y="184231"/>
                  </a:moveTo>
                  <a:lnTo>
                    <a:pt x="1443505" y="184231"/>
                  </a:lnTo>
                  <a:cubicBezTo>
                    <a:pt x="1445672" y="186398"/>
                    <a:pt x="1447840" y="190733"/>
                    <a:pt x="1445672" y="192901"/>
                  </a:cubicBezTo>
                  <a:cubicBezTo>
                    <a:pt x="1443505" y="195068"/>
                    <a:pt x="1439170" y="197236"/>
                    <a:pt x="1437003" y="195068"/>
                  </a:cubicBezTo>
                  <a:cubicBezTo>
                    <a:pt x="1434835" y="192901"/>
                    <a:pt x="1432668" y="188566"/>
                    <a:pt x="1434835" y="186398"/>
                  </a:cubicBezTo>
                  <a:cubicBezTo>
                    <a:pt x="1437003" y="182064"/>
                    <a:pt x="1441338" y="182064"/>
                    <a:pt x="1443505" y="184231"/>
                  </a:cubicBezTo>
                  <a:lnTo>
                    <a:pt x="1443505" y="184231"/>
                  </a:lnTo>
                  <a:close/>
                  <a:moveTo>
                    <a:pt x="1241934" y="67190"/>
                  </a:moveTo>
                  <a:lnTo>
                    <a:pt x="1241934" y="67190"/>
                  </a:lnTo>
                  <a:cubicBezTo>
                    <a:pt x="1246269" y="69358"/>
                    <a:pt x="1246269" y="73692"/>
                    <a:pt x="1246269" y="75860"/>
                  </a:cubicBezTo>
                  <a:cubicBezTo>
                    <a:pt x="1244102" y="80195"/>
                    <a:pt x="1239767" y="80195"/>
                    <a:pt x="1237600" y="80195"/>
                  </a:cubicBezTo>
                  <a:cubicBezTo>
                    <a:pt x="1233265" y="78027"/>
                    <a:pt x="1233265" y="73692"/>
                    <a:pt x="1233265" y="71525"/>
                  </a:cubicBezTo>
                  <a:cubicBezTo>
                    <a:pt x="1233265" y="69358"/>
                    <a:pt x="1237600" y="67190"/>
                    <a:pt x="1241934" y="67190"/>
                  </a:cubicBezTo>
                  <a:lnTo>
                    <a:pt x="1241934" y="67190"/>
                  </a:lnTo>
                  <a:close/>
                  <a:moveTo>
                    <a:pt x="1014355" y="8670"/>
                  </a:moveTo>
                  <a:lnTo>
                    <a:pt x="1014355" y="8670"/>
                  </a:lnTo>
                  <a:cubicBezTo>
                    <a:pt x="1018690" y="8670"/>
                    <a:pt x="1020857" y="13005"/>
                    <a:pt x="1020857" y="17339"/>
                  </a:cubicBezTo>
                  <a:cubicBezTo>
                    <a:pt x="1020857" y="21674"/>
                    <a:pt x="1016522" y="23842"/>
                    <a:pt x="1012187" y="23842"/>
                  </a:cubicBezTo>
                  <a:cubicBezTo>
                    <a:pt x="1007853" y="23842"/>
                    <a:pt x="1005685" y="19507"/>
                    <a:pt x="1005685" y="15172"/>
                  </a:cubicBezTo>
                  <a:cubicBezTo>
                    <a:pt x="1007853" y="10837"/>
                    <a:pt x="1010020" y="6502"/>
                    <a:pt x="1014355" y="8670"/>
                  </a:cubicBezTo>
                  <a:lnTo>
                    <a:pt x="1014355" y="8670"/>
                  </a:lnTo>
                  <a:close/>
                  <a:moveTo>
                    <a:pt x="667567" y="30344"/>
                  </a:moveTo>
                  <a:lnTo>
                    <a:pt x="667567" y="30344"/>
                  </a:lnTo>
                  <a:cubicBezTo>
                    <a:pt x="671902" y="30344"/>
                    <a:pt x="674069" y="32511"/>
                    <a:pt x="676237" y="34679"/>
                  </a:cubicBezTo>
                  <a:cubicBezTo>
                    <a:pt x="676237" y="39014"/>
                    <a:pt x="674069" y="41181"/>
                    <a:pt x="671902" y="43348"/>
                  </a:cubicBezTo>
                  <a:cubicBezTo>
                    <a:pt x="667567" y="43348"/>
                    <a:pt x="665399" y="41181"/>
                    <a:pt x="663232" y="39014"/>
                  </a:cubicBezTo>
                  <a:cubicBezTo>
                    <a:pt x="661065" y="36846"/>
                    <a:pt x="663232" y="32511"/>
                    <a:pt x="667567" y="30344"/>
                  </a:cubicBezTo>
                  <a:lnTo>
                    <a:pt x="667567" y="30344"/>
                  </a:lnTo>
                  <a:close/>
                  <a:moveTo>
                    <a:pt x="450824" y="121376"/>
                  </a:moveTo>
                  <a:lnTo>
                    <a:pt x="450824" y="121376"/>
                  </a:lnTo>
                  <a:cubicBezTo>
                    <a:pt x="455159" y="119208"/>
                    <a:pt x="457327" y="121376"/>
                    <a:pt x="459494" y="123543"/>
                  </a:cubicBezTo>
                  <a:cubicBezTo>
                    <a:pt x="461662" y="127878"/>
                    <a:pt x="459494" y="130045"/>
                    <a:pt x="457327" y="132213"/>
                  </a:cubicBezTo>
                  <a:cubicBezTo>
                    <a:pt x="452992" y="134380"/>
                    <a:pt x="450824" y="132213"/>
                    <a:pt x="448657" y="130045"/>
                  </a:cubicBezTo>
                  <a:cubicBezTo>
                    <a:pt x="444322" y="127878"/>
                    <a:pt x="446490" y="123543"/>
                    <a:pt x="450824" y="121376"/>
                  </a:cubicBezTo>
                  <a:lnTo>
                    <a:pt x="450824" y="121376"/>
                  </a:lnTo>
                  <a:close/>
                  <a:moveTo>
                    <a:pt x="264426" y="264426"/>
                  </a:moveTo>
                  <a:lnTo>
                    <a:pt x="264426" y="264426"/>
                  </a:lnTo>
                  <a:cubicBezTo>
                    <a:pt x="266593" y="262258"/>
                    <a:pt x="270928" y="262258"/>
                    <a:pt x="275263" y="264426"/>
                  </a:cubicBezTo>
                  <a:cubicBezTo>
                    <a:pt x="277430" y="266593"/>
                    <a:pt x="277430" y="270928"/>
                    <a:pt x="275263" y="275263"/>
                  </a:cubicBezTo>
                  <a:cubicBezTo>
                    <a:pt x="273096" y="277430"/>
                    <a:pt x="268761" y="277430"/>
                    <a:pt x="264426" y="275263"/>
                  </a:cubicBezTo>
                  <a:cubicBezTo>
                    <a:pt x="260091" y="270928"/>
                    <a:pt x="260091" y="266593"/>
                    <a:pt x="264426" y="264426"/>
                  </a:cubicBezTo>
                  <a:lnTo>
                    <a:pt x="264426" y="264426"/>
                  </a:lnTo>
                  <a:close/>
                  <a:moveTo>
                    <a:pt x="121376" y="450824"/>
                  </a:moveTo>
                  <a:lnTo>
                    <a:pt x="121376" y="450824"/>
                  </a:lnTo>
                  <a:cubicBezTo>
                    <a:pt x="123543" y="446489"/>
                    <a:pt x="127878" y="446489"/>
                    <a:pt x="130045" y="448657"/>
                  </a:cubicBezTo>
                  <a:cubicBezTo>
                    <a:pt x="134380" y="450824"/>
                    <a:pt x="134380" y="455159"/>
                    <a:pt x="132213" y="457326"/>
                  </a:cubicBezTo>
                  <a:cubicBezTo>
                    <a:pt x="130045" y="461661"/>
                    <a:pt x="125711" y="461661"/>
                    <a:pt x="123543" y="459494"/>
                  </a:cubicBezTo>
                  <a:cubicBezTo>
                    <a:pt x="119208" y="457326"/>
                    <a:pt x="119208" y="452992"/>
                    <a:pt x="121376" y="450824"/>
                  </a:cubicBezTo>
                  <a:lnTo>
                    <a:pt x="121376" y="450824"/>
                  </a:lnTo>
                  <a:close/>
                  <a:moveTo>
                    <a:pt x="30344" y="667567"/>
                  </a:moveTo>
                  <a:lnTo>
                    <a:pt x="30344" y="667567"/>
                  </a:lnTo>
                  <a:cubicBezTo>
                    <a:pt x="30344" y="663232"/>
                    <a:pt x="34679" y="661064"/>
                    <a:pt x="39014" y="663232"/>
                  </a:cubicBezTo>
                  <a:cubicBezTo>
                    <a:pt x="43348" y="663232"/>
                    <a:pt x="45516" y="667567"/>
                    <a:pt x="43348" y="671901"/>
                  </a:cubicBezTo>
                  <a:cubicBezTo>
                    <a:pt x="43348" y="676236"/>
                    <a:pt x="39014" y="678404"/>
                    <a:pt x="34679" y="676236"/>
                  </a:cubicBezTo>
                  <a:cubicBezTo>
                    <a:pt x="32511" y="674069"/>
                    <a:pt x="30344" y="669734"/>
                    <a:pt x="30344" y="667567"/>
                  </a:cubicBezTo>
                  <a:lnTo>
                    <a:pt x="30344" y="667567"/>
                  </a:lnTo>
                  <a:close/>
                  <a:moveTo>
                    <a:pt x="0" y="899481"/>
                  </a:moveTo>
                  <a:lnTo>
                    <a:pt x="0" y="899481"/>
                  </a:lnTo>
                  <a:cubicBezTo>
                    <a:pt x="0" y="895146"/>
                    <a:pt x="2167" y="892979"/>
                    <a:pt x="6502" y="892979"/>
                  </a:cubicBezTo>
                  <a:cubicBezTo>
                    <a:pt x="10837" y="892979"/>
                    <a:pt x="13005" y="895146"/>
                    <a:pt x="13005" y="899481"/>
                  </a:cubicBezTo>
                  <a:cubicBezTo>
                    <a:pt x="13005" y="903816"/>
                    <a:pt x="10837" y="905983"/>
                    <a:pt x="6502" y="905983"/>
                  </a:cubicBezTo>
                  <a:cubicBezTo>
                    <a:pt x="4335" y="905983"/>
                    <a:pt x="0" y="903816"/>
                    <a:pt x="0" y="899481"/>
                  </a:cubicBezTo>
                  <a:lnTo>
                    <a:pt x="0" y="899481"/>
                  </a:lnTo>
                  <a:close/>
                  <a:moveTo>
                    <a:pt x="30344" y="1131395"/>
                  </a:moveTo>
                  <a:lnTo>
                    <a:pt x="30344" y="1131395"/>
                  </a:lnTo>
                  <a:cubicBezTo>
                    <a:pt x="30344" y="1127061"/>
                    <a:pt x="32511" y="1124893"/>
                    <a:pt x="34679" y="1122726"/>
                  </a:cubicBezTo>
                  <a:cubicBezTo>
                    <a:pt x="39014" y="1122726"/>
                    <a:pt x="41181" y="1124893"/>
                    <a:pt x="43348" y="1127061"/>
                  </a:cubicBezTo>
                  <a:cubicBezTo>
                    <a:pt x="43348" y="1131395"/>
                    <a:pt x="41181" y="1133563"/>
                    <a:pt x="39014" y="1135730"/>
                  </a:cubicBezTo>
                  <a:cubicBezTo>
                    <a:pt x="36846" y="1137898"/>
                    <a:pt x="32511" y="1135730"/>
                    <a:pt x="30344" y="1131395"/>
                  </a:cubicBezTo>
                  <a:lnTo>
                    <a:pt x="30344" y="1131395"/>
                  </a:lnTo>
                  <a:close/>
                  <a:moveTo>
                    <a:pt x="121376" y="1348138"/>
                  </a:moveTo>
                  <a:lnTo>
                    <a:pt x="121376" y="1348138"/>
                  </a:lnTo>
                  <a:cubicBezTo>
                    <a:pt x="119208" y="1343803"/>
                    <a:pt x="121376" y="1341636"/>
                    <a:pt x="123543" y="1339468"/>
                  </a:cubicBezTo>
                  <a:cubicBezTo>
                    <a:pt x="127878" y="1337301"/>
                    <a:pt x="130045" y="1339468"/>
                    <a:pt x="132213" y="1341636"/>
                  </a:cubicBezTo>
                  <a:cubicBezTo>
                    <a:pt x="134380" y="1345970"/>
                    <a:pt x="132213" y="1348138"/>
                    <a:pt x="130045" y="1350305"/>
                  </a:cubicBezTo>
                  <a:cubicBezTo>
                    <a:pt x="127878" y="1352473"/>
                    <a:pt x="123543" y="1352473"/>
                    <a:pt x="121376" y="1348138"/>
                  </a:cubicBezTo>
                  <a:lnTo>
                    <a:pt x="121376" y="1348138"/>
                  </a:lnTo>
                  <a:close/>
                  <a:moveTo>
                    <a:pt x="264426" y="1534536"/>
                  </a:moveTo>
                  <a:lnTo>
                    <a:pt x="264426" y="1534536"/>
                  </a:lnTo>
                  <a:cubicBezTo>
                    <a:pt x="262258" y="1532369"/>
                    <a:pt x="262258" y="1528034"/>
                    <a:pt x="264426" y="1523699"/>
                  </a:cubicBezTo>
                  <a:cubicBezTo>
                    <a:pt x="266593" y="1521532"/>
                    <a:pt x="270928" y="1521532"/>
                    <a:pt x="275263" y="1523699"/>
                  </a:cubicBezTo>
                  <a:cubicBezTo>
                    <a:pt x="277430" y="1525867"/>
                    <a:pt x="277430" y="1530201"/>
                    <a:pt x="275263" y="1534536"/>
                  </a:cubicBezTo>
                  <a:cubicBezTo>
                    <a:pt x="270928" y="1536704"/>
                    <a:pt x="266593" y="1536704"/>
                    <a:pt x="264426" y="1534536"/>
                  </a:cubicBezTo>
                  <a:lnTo>
                    <a:pt x="264426" y="1534536"/>
                  </a:lnTo>
                  <a:close/>
                  <a:moveTo>
                    <a:pt x="450824" y="1677586"/>
                  </a:moveTo>
                  <a:lnTo>
                    <a:pt x="450824" y="1677586"/>
                  </a:lnTo>
                  <a:cubicBezTo>
                    <a:pt x="446490" y="1675419"/>
                    <a:pt x="446490" y="1671084"/>
                    <a:pt x="448657" y="1668917"/>
                  </a:cubicBezTo>
                  <a:cubicBezTo>
                    <a:pt x="450824" y="1664582"/>
                    <a:pt x="455159" y="1664582"/>
                    <a:pt x="457327" y="1666749"/>
                  </a:cubicBezTo>
                  <a:cubicBezTo>
                    <a:pt x="461662" y="1668917"/>
                    <a:pt x="461662" y="1673251"/>
                    <a:pt x="459494" y="1675419"/>
                  </a:cubicBezTo>
                  <a:cubicBezTo>
                    <a:pt x="457327" y="1677586"/>
                    <a:pt x="452992" y="1679754"/>
                    <a:pt x="450824" y="1677586"/>
                  </a:cubicBezTo>
                  <a:lnTo>
                    <a:pt x="450824" y="1677586"/>
                  </a:lnTo>
                  <a:close/>
                  <a:moveTo>
                    <a:pt x="667567" y="1766451"/>
                  </a:moveTo>
                  <a:lnTo>
                    <a:pt x="667567" y="1766451"/>
                  </a:lnTo>
                  <a:cubicBezTo>
                    <a:pt x="663232" y="1766451"/>
                    <a:pt x="661065" y="1762116"/>
                    <a:pt x="663232" y="1757781"/>
                  </a:cubicBezTo>
                  <a:cubicBezTo>
                    <a:pt x="663232" y="1753446"/>
                    <a:pt x="667567" y="1751279"/>
                    <a:pt x="671902" y="1753446"/>
                  </a:cubicBezTo>
                  <a:cubicBezTo>
                    <a:pt x="676237" y="1753446"/>
                    <a:pt x="678404" y="1757781"/>
                    <a:pt x="676237" y="1762116"/>
                  </a:cubicBezTo>
                  <a:cubicBezTo>
                    <a:pt x="674069" y="1766451"/>
                    <a:pt x="669734" y="1768618"/>
                    <a:pt x="667567" y="1766451"/>
                  </a:cubicBezTo>
                  <a:lnTo>
                    <a:pt x="667567" y="1766451"/>
                  </a:lnTo>
                  <a:close/>
                  <a:moveTo>
                    <a:pt x="899481" y="1798962"/>
                  </a:moveTo>
                  <a:lnTo>
                    <a:pt x="899481" y="1798962"/>
                  </a:lnTo>
                  <a:cubicBezTo>
                    <a:pt x="895146" y="1798962"/>
                    <a:pt x="892979" y="1796795"/>
                    <a:pt x="892979" y="1792460"/>
                  </a:cubicBezTo>
                  <a:cubicBezTo>
                    <a:pt x="892979" y="1788125"/>
                    <a:pt x="895146" y="1785957"/>
                    <a:pt x="899481" y="1785957"/>
                  </a:cubicBezTo>
                  <a:cubicBezTo>
                    <a:pt x="903816" y="1785957"/>
                    <a:pt x="905984" y="1788125"/>
                    <a:pt x="905984" y="1792460"/>
                  </a:cubicBezTo>
                  <a:cubicBezTo>
                    <a:pt x="905984" y="1794627"/>
                    <a:pt x="903816" y="1798962"/>
                    <a:pt x="899481" y="1798962"/>
                  </a:cubicBezTo>
                  <a:lnTo>
                    <a:pt x="899481" y="1798962"/>
                  </a:lnTo>
                  <a:close/>
                  <a:moveTo>
                    <a:pt x="1131396" y="1766451"/>
                  </a:moveTo>
                  <a:lnTo>
                    <a:pt x="1131396" y="1766451"/>
                  </a:lnTo>
                  <a:cubicBezTo>
                    <a:pt x="1127061" y="1766451"/>
                    <a:pt x="1124894" y="1764283"/>
                    <a:pt x="1122726" y="1762116"/>
                  </a:cubicBezTo>
                  <a:cubicBezTo>
                    <a:pt x="1122726" y="1757781"/>
                    <a:pt x="1124894" y="1755613"/>
                    <a:pt x="1127061" y="1753446"/>
                  </a:cubicBezTo>
                  <a:cubicBezTo>
                    <a:pt x="1131396" y="1753446"/>
                    <a:pt x="1133563" y="1755613"/>
                    <a:pt x="1135731" y="1757781"/>
                  </a:cubicBezTo>
                  <a:cubicBezTo>
                    <a:pt x="1137898" y="1762116"/>
                    <a:pt x="1135731" y="1766451"/>
                    <a:pt x="1131396" y="1766451"/>
                  </a:cubicBezTo>
                  <a:lnTo>
                    <a:pt x="1131396" y="1766451"/>
                  </a:lnTo>
                  <a:close/>
                  <a:moveTo>
                    <a:pt x="1348138" y="1677586"/>
                  </a:moveTo>
                  <a:lnTo>
                    <a:pt x="1348138" y="1677586"/>
                  </a:lnTo>
                  <a:cubicBezTo>
                    <a:pt x="1343803" y="1679754"/>
                    <a:pt x="1341636" y="1677586"/>
                    <a:pt x="1339469" y="1675419"/>
                  </a:cubicBezTo>
                  <a:cubicBezTo>
                    <a:pt x="1337301" y="1671084"/>
                    <a:pt x="1339469" y="1668917"/>
                    <a:pt x="1341636" y="1666749"/>
                  </a:cubicBezTo>
                  <a:cubicBezTo>
                    <a:pt x="1345971" y="1664582"/>
                    <a:pt x="1348138" y="1666749"/>
                    <a:pt x="1350306" y="1668917"/>
                  </a:cubicBezTo>
                  <a:cubicBezTo>
                    <a:pt x="1352473" y="1671084"/>
                    <a:pt x="1352473" y="1675419"/>
                    <a:pt x="1348138" y="1677586"/>
                  </a:cubicBezTo>
                  <a:lnTo>
                    <a:pt x="1348138" y="1677586"/>
                  </a:lnTo>
                  <a:close/>
                  <a:moveTo>
                    <a:pt x="1534537" y="1534536"/>
                  </a:moveTo>
                  <a:lnTo>
                    <a:pt x="1534537" y="1534536"/>
                  </a:lnTo>
                  <a:cubicBezTo>
                    <a:pt x="1532369" y="1536704"/>
                    <a:pt x="1528035" y="1536704"/>
                    <a:pt x="1523700" y="1534536"/>
                  </a:cubicBezTo>
                  <a:cubicBezTo>
                    <a:pt x="1521532" y="1532369"/>
                    <a:pt x="1521532" y="1528034"/>
                    <a:pt x="1523700" y="1523699"/>
                  </a:cubicBezTo>
                  <a:cubicBezTo>
                    <a:pt x="1525867" y="1521532"/>
                    <a:pt x="1530202" y="1521532"/>
                    <a:pt x="1534537" y="1523699"/>
                  </a:cubicBezTo>
                  <a:cubicBezTo>
                    <a:pt x="1536704" y="1528034"/>
                    <a:pt x="1536704" y="1532369"/>
                    <a:pt x="1534537" y="1534536"/>
                  </a:cubicBezTo>
                  <a:lnTo>
                    <a:pt x="1534537" y="1534536"/>
                  </a:lnTo>
                  <a:close/>
                  <a:moveTo>
                    <a:pt x="1677587" y="1348138"/>
                  </a:moveTo>
                  <a:lnTo>
                    <a:pt x="1677587" y="1348138"/>
                  </a:lnTo>
                  <a:cubicBezTo>
                    <a:pt x="1675419" y="1352473"/>
                    <a:pt x="1671085" y="1352473"/>
                    <a:pt x="1668917" y="1350305"/>
                  </a:cubicBezTo>
                  <a:cubicBezTo>
                    <a:pt x="1664582" y="1348138"/>
                    <a:pt x="1664582" y="1343803"/>
                    <a:pt x="1666750" y="1341636"/>
                  </a:cubicBezTo>
                  <a:cubicBezTo>
                    <a:pt x="1668917" y="1337301"/>
                    <a:pt x="1673252" y="1337301"/>
                    <a:pt x="1675419" y="1339468"/>
                  </a:cubicBezTo>
                  <a:cubicBezTo>
                    <a:pt x="1677587" y="1341636"/>
                    <a:pt x="1679754" y="1345970"/>
                    <a:pt x="1677587" y="1348138"/>
                  </a:cubicBezTo>
                  <a:lnTo>
                    <a:pt x="1677587" y="1348138"/>
                  </a:lnTo>
                  <a:close/>
                  <a:moveTo>
                    <a:pt x="1766451" y="1131395"/>
                  </a:moveTo>
                  <a:lnTo>
                    <a:pt x="1766451" y="1131395"/>
                  </a:lnTo>
                  <a:cubicBezTo>
                    <a:pt x="1766451" y="1135730"/>
                    <a:pt x="1762116" y="1137898"/>
                    <a:pt x="1757782" y="1135730"/>
                  </a:cubicBezTo>
                  <a:cubicBezTo>
                    <a:pt x="1753447" y="1135730"/>
                    <a:pt x="1751279" y="1131395"/>
                    <a:pt x="1753447" y="1127061"/>
                  </a:cubicBezTo>
                  <a:cubicBezTo>
                    <a:pt x="1753447" y="1122726"/>
                    <a:pt x="1757782" y="1120558"/>
                    <a:pt x="1762116" y="1122726"/>
                  </a:cubicBezTo>
                  <a:cubicBezTo>
                    <a:pt x="1766451" y="1124893"/>
                    <a:pt x="1768619" y="1127061"/>
                    <a:pt x="1766451" y="1131395"/>
                  </a:cubicBezTo>
                  <a:lnTo>
                    <a:pt x="1766451" y="1131395"/>
                  </a:lnTo>
                  <a:close/>
                  <a:moveTo>
                    <a:pt x="1798963" y="899481"/>
                  </a:moveTo>
                  <a:lnTo>
                    <a:pt x="1798963" y="899481"/>
                  </a:lnTo>
                  <a:cubicBezTo>
                    <a:pt x="1798963" y="903816"/>
                    <a:pt x="1796795" y="905983"/>
                    <a:pt x="1792460" y="905983"/>
                  </a:cubicBezTo>
                  <a:cubicBezTo>
                    <a:pt x="1788126" y="905983"/>
                    <a:pt x="1785958" y="903816"/>
                    <a:pt x="1785958" y="899481"/>
                  </a:cubicBezTo>
                  <a:cubicBezTo>
                    <a:pt x="1785958" y="895146"/>
                    <a:pt x="1788126" y="892979"/>
                    <a:pt x="1792460" y="892979"/>
                  </a:cubicBezTo>
                  <a:cubicBezTo>
                    <a:pt x="1794628" y="892979"/>
                    <a:pt x="1798963" y="895146"/>
                    <a:pt x="1798963" y="899481"/>
                  </a:cubicBezTo>
                  <a:lnTo>
                    <a:pt x="1798963" y="899481"/>
                  </a:lnTo>
                  <a:close/>
                  <a:moveTo>
                    <a:pt x="1766451" y="667567"/>
                  </a:moveTo>
                  <a:lnTo>
                    <a:pt x="1766451" y="667567"/>
                  </a:lnTo>
                  <a:cubicBezTo>
                    <a:pt x="1766451" y="671901"/>
                    <a:pt x="1764284" y="674069"/>
                    <a:pt x="1762116" y="676236"/>
                  </a:cubicBezTo>
                  <a:cubicBezTo>
                    <a:pt x="1757782" y="676236"/>
                    <a:pt x="1755614" y="674069"/>
                    <a:pt x="1753447" y="671901"/>
                  </a:cubicBezTo>
                  <a:cubicBezTo>
                    <a:pt x="1753447" y="667567"/>
                    <a:pt x="1755614" y="665399"/>
                    <a:pt x="1757782" y="663232"/>
                  </a:cubicBezTo>
                  <a:cubicBezTo>
                    <a:pt x="1762116" y="661064"/>
                    <a:pt x="1766451" y="663232"/>
                    <a:pt x="1766451" y="667567"/>
                  </a:cubicBezTo>
                  <a:lnTo>
                    <a:pt x="1766451" y="667567"/>
                  </a:lnTo>
                  <a:close/>
                  <a:moveTo>
                    <a:pt x="1677587" y="450824"/>
                  </a:moveTo>
                  <a:lnTo>
                    <a:pt x="1677587" y="450824"/>
                  </a:lnTo>
                  <a:cubicBezTo>
                    <a:pt x="1679754" y="455159"/>
                    <a:pt x="1677587" y="457326"/>
                    <a:pt x="1675419" y="459494"/>
                  </a:cubicBezTo>
                  <a:cubicBezTo>
                    <a:pt x="1671085" y="461661"/>
                    <a:pt x="1668917" y="459494"/>
                    <a:pt x="1666750" y="457326"/>
                  </a:cubicBezTo>
                  <a:cubicBezTo>
                    <a:pt x="1664582" y="452992"/>
                    <a:pt x="1666750" y="450824"/>
                    <a:pt x="1668917" y="448657"/>
                  </a:cubicBezTo>
                  <a:cubicBezTo>
                    <a:pt x="1671085" y="444322"/>
                    <a:pt x="1675419" y="446489"/>
                    <a:pt x="1677587" y="450824"/>
                  </a:cubicBezTo>
                  <a:lnTo>
                    <a:pt x="1677587" y="450824"/>
                  </a:lnTo>
                  <a:close/>
                  <a:moveTo>
                    <a:pt x="1534537" y="264426"/>
                  </a:moveTo>
                  <a:lnTo>
                    <a:pt x="1534537" y="264426"/>
                  </a:lnTo>
                  <a:cubicBezTo>
                    <a:pt x="1536704" y="266593"/>
                    <a:pt x="1536704" y="270928"/>
                    <a:pt x="1534537" y="275263"/>
                  </a:cubicBezTo>
                  <a:cubicBezTo>
                    <a:pt x="1532369" y="277430"/>
                    <a:pt x="1528035" y="277430"/>
                    <a:pt x="1523700" y="275263"/>
                  </a:cubicBezTo>
                  <a:cubicBezTo>
                    <a:pt x="1521532" y="273095"/>
                    <a:pt x="1521532" y="268761"/>
                    <a:pt x="1523700" y="264426"/>
                  </a:cubicBezTo>
                  <a:cubicBezTo>
                    <a:pt x="1528035" y="260091"/>
                    <a:pt x="1532369" y="260091"/>
                    <a:pt x="1534537" y="264426"/>
                  </a:cubicBezTo>
                  <a:lnTo>
                    <a:pt x="1534537" y="264426"/>
                  </a:lnTo>
                  <a:close/>
                  <a:moveTo>
                    <a:pt x="1348138" y="121376"/>
                  </a:moveTo>
                  <a:lnTo>
                    <a:pt x="1348138" y="121376"/>
                  </a:lnTo>
                  <a:cubicBezTo>
                    <a:pt x="1352473" y="123543"/>
                    <a:pt x="1352473" y="127878"/>
                    <a:pt x="1350306" y="130045"/>
                  </a:cubicBezTo>
                  <a:cubicBezTo>
                    <a:pt x="1348138" y="134380"/>
                    <a:pt x="1343803" y="134380"/>
                    <a:pt x="1341636" y="132213"/>
                  </a:cubicBezTo>
                  <a:cubicBezTo>
                    <a:pt x="1337301" y="130045"/>
                    <a:pt x="1337301" y="125711"/>
                    <a:pt x="1339469" y="123543"/>
                  </a:cubicBezTo>
                  <a:cubicBezTo>
                    <a:pt x="1341636" y="119208"/>
                    <a:pt x="1345971" y="119208"/>
                    <a:pt x="1348138" y="121376"/>
                  </a:cubicBezTo>
                  <a:lnTo>
                    <a:pt x="1348138" y="121376"/>
                  </a:lnTo>
                  <a:close/>
                  <a:moveTo>
                    <a:pt x="1131396" y="30344"/>
                  </a:moveTo>
                  <a:lnTo>
                    <a:pt x="1131396" y="30344"/>
                  </a:lnTo>
                  <a:cubicBezTo>
                    <a:pt x="1135731" y="30344"/>
                    <a:pt x="1137898" y="34679"/>
                    <a:pt x="1135731" y="39014"/>
                  </a:cubicBezTo>
                  <a:cubicBezTo>
                    <a:pt x="1135731" y="43348"/>
                    <a:pt x="1131396" y="45516"/>
                    <a:pt x="1127061" y="43348"/>
                  </a:cubicBezTo>
                  <a:cubicBezTo>
                    <a:pt x="1122726" y="43348"/>
                    <a:pt x="1120559" y="39014"/>
                    <a:pt x="1122726" y="34679"/>
                  </a:cubicBezTo>
                  <a:cubicBezTo>
                    <a:pt x="1124894" y="32511"/>
                    <a:pt x="1127061" y="30344"/>
                    <a:pt x="1131396" y="30344"/>
                  </a:cubicBezTo>
                  <a:close/>
                </a:path>
              </a:pathLst>
            </a:custGeom>
            <a:solidFill>
              <a:srgbClr val="A07734"/>
            </a:solidFill>
            <a:ln w="216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grpSp>
      <p:grpSp>
        <p:nvGrpSpPr>
          <p:cNvPr id="138" name="组合 137"/>
          <p:cNvGrpSpPr/>
          <p:nvPr/>
        </p:nvGrpSpPr>
        <p:grpSpPr>
          <a:xfrm>
            <a:off x="1382324" y="2149959"/>
            <a:ext cx="1338828" cy="1160407"/>
            <a:chOff x="1382324" y="2149959"/>
            <a:chExt cx="1338828" cy="1160407"/>
          </a:xfrm>
        </p:grpSpPr>
        <p:sp>
          <p:nvSpPr>
            <p:cNvPr id="136" name="矩形 135"/>
            <p:cNvSpPr/>
            <p:nvPr/>
          </p:nvSpPr>
          <p:spPr>
            <a:xfrm>
              <a:off x="1382324" y="2149959"/>
              <a:ext cx="1338828" cy="646331"/>
            </a:xfrm>
            <a:prstGeom prst="rect">
              <a:avLst/>
            </a:prstGeom>
          </p:spPr>
          <p:txBody>
            <a:bodyPr wrap="none">
              <a:spAutoFit/>
            </a:bodyPr>
            <a:lstStyle/>
            <a:p>
              <a:pPr algn="ctr"/>
              <a:r>
                <a:rPr lang="zh-CN" altLang="en-US" kern="100" dirty="0">
                  <a:solidFill>
                    <a:srgbClr val="C00000"/>
                  </a:solidFill>
                  <a:latin typeface="HarmonyOS Sans SC Bold" panose="00000800000000000000" pitchFamily="2" charset="-122"/>
                  <a:ea typeface="HarmonyOS Sans SC Bold" panose="00000800000000000000" pitchFamily="2" charset="-122"/>
                  <a:cs typeface="仿宋" panose="02010609060101010101" pitchFamily="49" charset="-122"/>
                </a:rPr>
                <a:t>国家级</a:t>
              </a:r>
              <a:endParaRPr lang="en-US" altLang="zh-CN" kern="100" dirty="0">
                <a:solidFill>
                  <a:srgbClr val="C00000"/>
                </a:solidFill>
                <a:latin typeface="HarmonyOS Sans SC Bold" panose="00000800000000000000" pitchFamily="2" charset="-122"/>
                <a:ea typeface="HarmonyOS Sans SC Bold" panose="00000800000000000000" pitchFamily="2" charset="-122"/>
                <a:cs typeface="仿宋" panose="02010609060101010101" pitchFamily="49" charset="-122"/>
              </a:endParaRPr>
            </a:p>
            <a:p>
              <a:pPr algn="ctr"/>
              <a:r>
                <a:rPr lang="zh-CN" altLang="en-US" kern="100" dirty="0">
                  <a:solidFill>
                    <a:srgbClr val="C00000"/>
                  </a:solidFill>
                  <a:latin typeface="HarmonyOS Sans SC Bold" panose="00000800000000000000" pitchFamily="2" charset="-122"/>
                  <a:ea typeface="HarmonyOS Sans SC Bold" panose="00000800000000000000" pitchFamily="2" charset="-122"/>
                  <a:cs typeface="仿宋" panose="02010609060101010101" pitchFamily="49" charset="-122"/>
                </a:rPr>
                <a:t>教学成果奖</a:t>
              </a:r>
              <a:endParaRPr lang="zh-CN" altLang="en-US" dirty="0">
                <a:solidFill>
                  <a:srgbClr val="C00000"/>
                </a:solidFill>
                <a:latin typeface="HarmonyOS Sans SC Bold" panose="00000800000000000000" pitchFamily="2" charset="-122"/>
                <a:ea typeface="HarmonyOS Sans SC Bold" panose="00000800000000000000" pitchFamily="2" charset="-122"/>
              </a:endParaRPr>
            </a:p>
          </p:txBody>
        </p:sp>
        <p:sp>
          <p:nvSpPr>
            <p:cNvPr id="137" name="矩形 136"/>
            <p:cNvSpPr/>
            <p:nvPr/>
          </p:nvSpPr>
          <p:spPr>
            <a:xfrm>
              <a:off x="1708872" y="2787146"/>
              <a:ext cx="760144" cy="523220"/>
            </a:xfrm>
            <a:prstGeom prst="rect">
              <a:avLst/>
            </a:prstGeom>
          </p:spPr>
          <p:txBody>
            <a:bodyPr wrap="none">
              <a:spAutoFit/>
            </a:bodyPr>
            <a:lstStyle/>
            <a:p>
              <a:r>
                <a:rPr lang="en-US" altLang="zh-CN" sz="2800" dirty="0">
                  <a:latin typeface="HarmonyOS Sans SC Bold" panose="00000800000000000000" pitchFamily="2" charset="-122"/>
                  <a:ea typeface="HarmonyOS Sans SC Bold" panose="00000800000000000000" pitchFamily="2" charset="-122"/>
                </a:rPr>
                <a:t>1</a:t>
              </a:r>
              <a:r>
                <a:rPr lang="zh-CN" altLang="zh-CN" sz="2800" dirty="0">
                  <a:latin typeface="HarmonyOS Sans SC Bold" panose="00000800000000000000" pitchFamily="2" charset="-122"/>
                  <a:ea typeface="HarmonyOS Sans SC Bold" panose="00000800000000000000" pitchFamily="2" charset="-122"/>
                </a:rPr>
                <a:t>项</a:t>
              </a:r>
              <a:endParaRPr lang="zh-CN" altLang="en-US" sz="2800" dirty="0">
                <a:latin typeface="HarmonyOS Sans SC Bold" panose="00000800000000000000" pitchFamily="2" charset="-122"/>
                <a:ea typeface="HarmonyOS Sans SC Bold" panose="00000800000000000000" pitchFamily="2" charset="-122"/>
              </a:endParaRPr>
            </a:p>
          </p:txBody>
        </p:sp>
      </p:grpSp>
      <p:grpSp>
        <p:nvGrpSpPr>
          <p:cNvPr id="139" name="组合 138"/>
          <p:cNvGrpSpPr/>
          <p:nvPr/>
        </p:nvGrpSpPr>
        <p:grpSpPr>
          <a:xfrm>
            <a:off x="4068244" y="2124159"/>
            <a:ext cx="1338828" cy="1160407"/>
            <a:chOff x="1382324" y="2149959"/>
            <a:chExt cx="1338828" cy="1160407"/>
          </a:xfrm>
        </p:grpSpPr>
        <p:sp>
          <p:nvSpPr>
            <p:cNvPr id="140" name="矩形 139"/>
            <p:cNvSpPr/>
            <p:nvPr/>
          </p:nvSpPr>
          <p:spPr>
            <a:xfrm>
              <a:off x="1382324" y="2149959"/>
              <a:ext cx="1338828" cy="646331"/>
            </a:xfrm>
            <a:prstGeom prst="rect">
              <a:avLst/>
            </a:prstGeom>
          </p:spPr>
          <p:txBody>
            <a:bodyPr wrap="none">
              <a:spAutoFit/>
            </a:bodyPr>
            <a:lstStyle/>
            <a:p>
              <a:pPr algn="ctr"/>
              <a:r>
                <a:rPr lang="zh-CN" altLang="en-US" kern="100" dirty="0">
                  <a:solidFill>
                    <a:srgbClr val="C00000"/>
                  </a:solidFill>
                  <a:latin typeface="HarmonyOS Sans SC Bold" panose="00000800000000000000" pitchFamily="2" charset="-122"/>
                  <a:ea typeface="HarmonyOS Sans SC Bold" panose="00000800000000000000" pitchFamily="2" charset="-122"/>
                  <a:cs typeface="仿宋" panose="02010609060101010101" pitchFamily="49" charset="-122"/>
                </a:rPr>
                <a:t>北京市</a:t>
              </a:r>
              <a:endParaRPr lang="en-US" altLang="zh-CN" kern="100" dirty="0">
                <a:solidFill>
                  <a:srgbClr val="C00000"/>
                </a:solidFill>
                <a:latin typeface="HarmonyOS Sans SC Bold" panose="00000800000000000000" pitchFamily="2" charset="-122"/>
                <a:ea typeface="HarmonyOS Sans SC Bold" panose="00000800000000000000" pitchFamily="2" charset="-122"/>
                <a:cs typeface="仿宋" panose="02010609060101010101" pitchFamily="49" charset="-122"/>
              </a:endParaRPr>
            </a:p>
            <a:p>
              <a:pPr algn="ctr"/>
              <a:r>
                <a:rPr lang="zh-CN" altLang="zh-CN" kern="100" dirty="0">
                  <a:solidFill>
                    <a:srgbClr val="C00000"/>
                  </a:solidFill>
                  <a:latin typeface="HarmonyOS Sans SC Bold" panose="00000800000000000000" pitchFamily="2" charset="-122"/>
                  <a:ea typeface="HarmonyOS Sans SC Bold" panose="00000800000000000000" pitchFamily="2" charset="-122"/>
                  <a:cs typeface="仿宋" panose="02010609060101010101" pitchFamily="49" charset="-122"/>
                </a:rPr>
                <a:t>教学成果奖</a:t>
              </a:r>
              <a:endParaRPr lang="zh-CN" altLang="en-US" dirty="0">
                <a:solidFill>
                  <a:srgbClr val="C00000"/>
                </a:solidFill>
                <a:latin typeface="HarmonyOS Sans SC Bold" panose="00000800000000000000" pitchFamily="2" charset="-122"/>
                <a:ea typeface="HarmonyOS Sans SC Bold" panose="00000800000000000000" pitchFamily="2" charset="-122"/>
              </a:endParaRPr>
            </a:p>
          </p:txBody>
        </p:sp>
        <p:sp>
          <p:nvSpPr>
            <p:cNvPr id="141" name="矩形 140"/>
            <p:cNvSpPr/>
            <p:nvPr/>
          </p:nvSpPr>
          <p:spPr>
            <a:xfrm>
              <a:off x="1708872" y="2787146"/>
              <a:ext cx="760144" cy="523220"/>
            </a:xfrm>
            <a:prstGeom prst="rect">
              <a:avLst/>
            </a:prstGeom>
          </p:spPr>
          <p:txBody>
            <a:bodyPr wrap="none">
              <a:spAutoFit/>
            </a:bodyPr>
            <a:lstStyle/>
            <a:p>
              <a:r>
                <a:rPr lang="en-US" altLang="zh-CN" sz="2800" dirty="0">
                  <a:latin typeface="HarmonyOS Sans SC Bold" panose="00000800000000000000" pitchFamily="2" charset="-122"/>
                  <a:ea typeface="HarmonyOS Sans SC Bold" panose="00000800000000000000" pitchFamily="2" charset="-122"/>
                </a:rPr>
                <a:t>3</a:t>
              </a:r>
              <a:r>
                <a:rPr lang="zh-CN" altLang="zh-CN" sz="2800" dirty="0">
                  <a:latin typeface="HarmonyOS Sans SC Bold" panose="00000800000000000000" pitchFamily="2" charset="-122"/>
                  <a:ea typeface="HarmonyOS Sans SC Bold" panose="00000800000000000000" pitchFamily="2" charset="-122"/>
                </a:rPr>
                <a:t>项</a:t>
              </a:r>
              <a:endParaRPr lang="zh-CN" altLang="en-US" sz="2800" dirty="0">
                <a:latin typeface="HarmonyOS Sans SC Bold" panose="00000800000000000000" pitchFamily="2" charset="-122"/>
                <a:ea typeface="HarmonyOS Sans SC Bold" panose="00000800000000000000" pitchFamily="2" charset="-122"/>
              </a:endParaRPr>
            </a:p>
          </p:txBody>
        </p:sp>
      </p:grpSp>
      <p:grpSp>
        <p:nvGrpSpPr>
          <p:cNvPr id="142" name="组合 141"/>
          <p:cNvGrpSpPr/>
          <p:nvPr/>
        </p:nvGrpSpPr>
        <p:grpSpPr>
          <a:xfrm>
            <a:off x="7102684" y="2107751"/>
            <a:ext cx="760144" cy="1160407"/>
            <a:chOff x="1708872" y="2149959"/>
            <a:chExt cx="760144" cy="1160407"/>
          </a:xfrm>
        </p:grpSpPr>
        <p:sp>
          <p:nvSpPr>
            <p:cNvPr id="143" name="矩形 142"/>
            <p:cNvSpPr/>
            <p:nvPr/>
          </p:nvSpPr>
          <p:spPr>
            <a:xfrm>
              <a:off x="1959372" y="2149959"/>
              <a:ext cx="184731" cy="369332"/>
            </a:xfrm>
            <a:prstGeom prst="rect">
              <a:avLst/>
            </a:prstGeom>
          </p:spPr>
          <p:txBody>
            <a:bodyPr wrap="none">
              <a:spAutoFit/>
            </a:bodyPr>
            <a:lstStyle/>
            <a:p>
              <a:pPr algn="ctr"/>
              <a:endParaRPr lang="zh-CN" altLang="en-US" dirty="0">
                <a:solidFill>
                  <a:srgbClr val="C00000"/>
                </a:solidFill>
                <a:latin typeface="HarmonyOS Sans SC Bold" panose="00000800000000000000" pitchFamily="2" charset="-122"/>
                <a:ea typeface="HarmonyOS Sans SC Bold" panose="00000800000000000000" pitchFamily="2" charset="-122"/>
              </a:endParaRPr>
            </a:p>
          </p:txBody>
        </p:sp>
        <p:sp>
          <p:nvSpPr>
            <p:cNvPr id="144" name="矩形 143"/>
            <p:cNvSpPr/>
            <p:nvPr/>
          </p:nvSpPr>
          <p:spPr>
            <a:xfrm>
              <a:off x="1708872" y="2787146"/>
              <a:ext cx="760144" cy="523220"/>
            </a:xfrm>
            <a:prstGeom prst="rect">
              <a:avLst/>
            </a:prstGeom>
          </p:spPr>
          <p:txBody>
            <a:bodyPr wrap="none">
              <a:spAutoFit/>
            </a:bodyPr>
            <a:lstStyle/>
            <a:p>
              <a:r>
                <a:rPr lang="en-US" altLang="zh-CN" sz="2800" dirty="0">
                  <a:latin typeface="HarmonyOS Sans SC Bold" panose="00000800000000000000" pitchFamily="2" charset="-122"/>
                  <a:ea typeface="HarmonyOS Sans SC Bold" panose="00000800000000000000" pitchFamily="2" charset="-122"/>
                </a:rPr>
                <a:t>7</a:t>
              </a:r>
              <a:r>
                <a:rPr lang="zh-CN" altLang="zh-CN" sz="2800" dirty="0">
                  <a:latin typeface="HarmonyOS Sans SC Bold" panose="00000800000000000000" pitchFamily="2" charset="-122"/>
                  <a:ea typeface="HarmonyOS Sans SC Bold" panose="00000800000000000000" pitchFamily="2" charset="-122"/>
                </a:rPr>
                <a:t>项</a:t>
              </a:r>
              <a:endParaRPr lang="zh-CN" altLang="en-US" sz="2800" dirty="0">
                <a:latin typeface="HarmonyOS Sans SC Bold" panose="00000800000000000000" pitchFamily="2" charset="-122"/>
                <a:ea typeface="HarmonyOS Sans SC Bold" panose="00000800000000000000" pitchFamily="2" charset="-122"/>
              </a:endParaRPr>
            </a:p>
          </p:txBody>
        </p:sp>
      </p:grpSp>
      <p:grpSp>
        <p:nvGrpSpPr>
          <p:cNvPr id="145" name="组合 144"/>
          <p:cNvGrpSpPr/>
          <p:nvPr/>
        </p:nvGrpSpPr>
        <p:grpSpPr>
          <a:xfrm>
            <a:off x="6886972" y="2080711"/>
            <a:ext cx="3922704" cy="1213265"/>
            <a:chOff x="-1175305" y="2097101"/>
            <a:chExt cx="3922704" cy="1213265"/>
          </a:xfrm>
        </p:grpSpPr>
        <p:sp>
          <p:nvSpPr>
            <p:cNvPr id="146" name="矩形 145"/>
            <p:cNvSpPr/>
            <p:nvPr/>
          </p:nvSpPr>
          <p:spPr>
            <a:xfrm>
              <a:off x="1408571" y="2114997"/>
              <a:ext cx="1338828" cy="646331"/>
            </a:xfrm>
            <a:prstGeom prst="rect">
              <a:avLst/>
            </a:prstGeom>
          </p:spPr>
          <p:txBody>
            <a:bodyPr wrap="none">
              <a:spAutoFit/>
            </a:bodyPr>
            <a:lstStyle/>
            <a:p>
              <a:pPr algn="ctr"/>
              <a:r>
                <a:rPr lang="zh-CN" altLang="en-US" kern="100" dirty="0">
                  <a:solidFill>
                    <a:srgbClr val="C00000"/>
                  </a:solidFill>
                  <a:latin typeface="HarmonyOS Sans SC Bold" panose="00000800000000000000" pitchFamily="2" charset="-122"/>
                  <a:ea typeface="HarmonyOS Sans SC Bold" panose="00000800000000000000" pitchFamily="2" charset="-122"/>
                  <a:cs typeface="仿宋" panose="02010609060101010101" pitchFamily="49" charset="-122"/>
                </a:rPr>
                <a:t>北京高校</a:t>
              </a:r>
              <a:endParaRPr lang="en-US" altLang="zh-CN" kern="100" dirty="0">
                <a:solidFill>
                  <a:srgbClr val="C00000"/>
                </a:solidFill>
                <a:latin typeface="HarmonyOS Sans SC Bold" panose="00000800000000000000" pitchFamily="2" charset="-122"/>
                <a:ea typeface="HarmonyOS Sans SC Bold" panose="00000800000000000000" pitchFamily="2" charset="-122"/>
                <a:cs typeface="仿宋" panose="02010609060101010101" pitchFamily="49" charset="-122"/>
              </a:endParaRPr>
            </a:p>
            <a:p>
              <a:pPr algn="ctr"/>
              <a:r>
                <a:rPr lang="zh-CN" altLang="en-US" kern="100" dirty="0">
                  <a:solidFill>
                    <a:srgbClr val="C00000"/>
                  </a:solidFill>
                  <a:latin typeface="HarmonyOS Sans SC Bold" panose="00000800000000000000" pitchFamily="2" charset="-122"/>
                  <a:ea typeface="HarmonyOS Sans SC Bold" panose="00000800000000000000" pitchFamily="2" charset="-122"/>
                  <a:cs typeface="仿宋" panose="02010609060101010101" pitchFamily="49" charset="-122"/>
                </a:rPr>
                <a:t>优秀辅导员</a:t>
              </a:r>
              <a:endParaRPr lang="zh-CN" altLang="en-US" dirty="0">
                <a:solidFill>
                  <a:srgbClr val="C00000"/>
                </a:solidFill>
                <a:latin typeface="HarmonyOS Sans SC Bold" panose="00000800000000000000" pitchFamily="2" charset="-122"/>
                <a:ea typeface="HarmonyOS Sans SC Bold" panose="00000800000000000000" pitchFamily="2" charset="-122"/>
              </a:endParaRPr>
            </a:p>
          </p:txBody>
        </p:sp>
        <p:sp>
          <p:nvSpPr>
            <p:cNvPr id="147" name="矩形 146"/>
            <p:cNvSpPr/>
            <p:nvPr/>
          </p:nvSpPr>
          <p:spPr>
            <a:xfrm>
              <a:off x="1708872" y="2787146"/>
              <a:ext cx="760144" cy="523220"/>
            </a:xfrm>
            <a:prstGeom prst="rect">
              <a:avLst/>
            </a:prstGeom>
          </p:spPr>
          <p:txBody>
            <a:bodyPr wrap="none">
              <a:spAutoFit/>
            </a:bodyPr>
            <a:lstStyle/>
            <a:p>
              <a:r>
                <a:rPr lang="en-US" altLang="zh-CN" sz="2800" dirty="0">
                  <a:latin typeface="HarmonyOS Sans SC Bold" panose="00000800000000000000" pitchFamily="2" charset="-122"/>
                  <a:ea typeface="HarmonyOS Sans SC Bold" panose="00000800000000000000" pitchFamily="2" charset="-122"/>
                </a:rPr>
                <a:t>1</a:t>
              </a:r>
              <a:r>
                <a:rPr lang="zh-CN" altLang="en-US" sz="2800" dirty="0">
                  <a:latin typeface="HarmonyOS Sans SC Bold" panose="00000800000000000000" pitchFamily="2" charset="-122"/>
                  <a:ea typeface="HarmonyOS Sans SC Bold" panose="00000800000000000000" pitchFamily="2" charset="-122"/>
                </a:rPr>
                <a:t>人</a:t>
              </a:r>
            </a:p>
          </p:txBody>
        </p:sp>
        <p:sp>
          <p:nvSpPr>
            <p:cNvPr id="159" name="矩形 158">
              <a:extLst>
                <a:ext uri="{FF2B5EF4-FFF2-40B4-BE49-F238E27FC236}">
                  <a16:creationId xmlns:a16="http://schemas.microsoft.com/office/drawing/2014/main" id="{F51480D6-86B3-4609-B9A2-1D69A29C865C}"/>
                </a:ext>
              </a:extLst>
            </p:cNvPr>
            <p:cNvSpPr/>
            <p:nvPr/>
          </p:nvSpPr>
          <p:spPr>
            <a:xfrm>
              <a:off x="-1175305" y="2097101"/>
              <a:ext cx="1338828" cy="646331"/>
            </a:xfrm>
            <a:prstGeom prst="rect">
              <a:avLst/>
            </a:prstGeom>
          </p:spPr>
          <p:txBody>
            <a:bodyPr wrap="none">
              <a:spAutoFit/>
            </a:bodyPr>
            <a:lstStyle/>
            <a:p>
              <a:pPr algn="ctr"/>
              <a:r>
                <a:rPr lang="zh-CN" altLang="en-US" dirty="0">
                  <a:solidFill>
                    <a:srgbClr val="C00000"/>
                  </a:solidFill>
                  <a:latin typeface="HarmonyOS Sans SC Bold" panose="00000800000000000000" pitchFamily="2" charset="-122"/>
                  <a:ea typeface="HarmonyOS Sans SC Bold" panose="00000800000000000000" pitchFamily="2" charset="-122"/>
                </a:rPr>
                <a:t>北京大学</a:t>
              </a:r>
              <a:endParaRPr lang="en-US" altLang="zh-CN" dirty="0">
                <a:solidFill>
                  <a:srgbClr val="C00000"/>
                </a:solidFill>
                <a:latin typeface="HarmonyOS Sans SC Bold" panose="00000800000000000000" pitchFamily="2" charset="-122"/>
                <a:ea typeface="HarmonyOS Sans SC Bold" panose="00000800000000000000" pitchFamily="2" charset="-122"/>
              </a:endParaRPr>
            </a:p>
            <a:p>
              <a:pPr algn="ctr"/>
              <a:r>
                <a:rPr lang="zh-CN" altLang="en-US" dirty="0">
                  <a:solidFill>
                    <a:srgbClr val="C00000"/>
                  </a:solidFill>
                  <a:latin typeface="HarmonyOS Sans SC Bold" panose="00000800000000000000" pitchFamily="2" charset="-122"/>
                  <a:ea typeface="HarmonyOS Sans SC Bold" panose="00000800000000000000" pitchFamily="2" charset="-122"/>
                </a:rPr>
                <a:t>教学成果奖</a:t>
              </a:r>
            </a:p>
          </p:txBody>
        </p:sp>
      </p:grpSp>
      <p:grpSp>
        <p:nvGrpSpPr>
          <p:cNvPr id="148" name="组合 147"/>
          <p:cNvGrpSpPr/>
          <p:nvPr/>
        </p:nvGrpSpPr>
        <p:grpSpPr>
          <a:xfrm>
            <a:off x="1419285" y="4657266"/>
            <a:ext cx="1338828" cy="1160105"/>
            <a:chOff x="1382324" y="2149959"/>
            <a:chExt cx="1338828" cy="1160105"/>
          </a:xfrm>
        </p:grpSpPr>
        <p:sp>
          <p:nvSpPr>
            <p:cNvPr id="149" name="矩形 148"/>
            <p:cNvSpPr/>
            <p:nvPr/>
          </p:nvSpPr>
          <p:spPr>
            <a:xfrm>
              <a:off x="1382324" y="2149959"/>
              <a:ext cx="1338828" cy="646331"/>
            </a:xfrm>
            <a:prstGeom prst="rect">
              <a:avLst/>
            </a:prstGeom>
          </p:spPr>
          <p:txBody>
            <a:bodyPr wrap="none">
              <a:spAutoFit/>
            </a:bodyPr>
            <a:lstStyle/>
            <a:p>
              <a:pPr algn="ctr"/>
              <a:r>
                <a:rPr lang="zh-CN" altLang="en-US" kern="100" dirty="0">
                  <a:solidFill>
                    <a:srgbClr val="C00000"/>
                  </a:solidFill>
                  <a:latin typeface="HarmonyOS Sans SC Bold" panose="00000800000000000000" pitchFamily="2" charset="-122"/>
                  <a:ea typeface="HarmonyOS Sans SC Bold" panose="00000800000000000000" pitchFamily="2" charset="-122"/>
                  <a:cs typeface="仿宋" panose="02010609060101010101" pitchFamily="49" charset="-122"/>
                </a:rPr>
                <a:t>北京大学</a:t>
              </a:r>
              <a:endParaRPr lang="en-US" altLang="zh-CN" kern="100" dirty="0">
                <a:solidFill>
                  <a:srgbClr val="C00000"/>
                </a:solidFill>
                <a:latin typeface="HarmonyOS Sans SC Bold" panose="00000800000000000000" pitchFamily="2" charset="-122"/>
                <a:ea typeface="HarmonyOS Sans SC Bold" panose="00000800000000000000" pitchFamily="2" charset="-122"/>
                <a:cs typeface="仿宋" panose="02010609060101010101" pitchFamily="49" charset="-122"/>
              </a:endParaRPr>
            </a:p>
            <a:p>
              <a:pPr algn="ctr"/>
              <a:r>
                <a:rPr lang="zh-CN" altLang="en-US" kern="100" dirty="0">
                  <a:solidFill>
                    <a:srgbClr val="C00000"/>
                  </a:solidFill>
                  <a:latin typeface="HarmonyOS Sans SC Bold" panose="00000800000000000000" pitchFamily="2" charset="-122"/>
                  <a:ea typeface="HarmonyOS Sans SC Bold" panose="00000800000000000000" pitchFamily="2" charset="-122"/>
                  <a:cs typeface="仿宋" panose="02010609060101010101" pitchFamily="49" charset="-122"/>
                </a:rPr>
                <a:t>优秀班主任</a:t>
              </a:r>
              <a:endParaRPr lang="zh-CN" altLang="en-US" dirty="0">
                <a:solidFill>
                  <a:srgbClr val="C00000"/>
                </a:solidFill>
                <a:latin typeface="HarmonyOS Sans SC Bold" panose="00000800000000000000" pitchFamily="2" charset="-122"/>
                <a:ea typeface="HarmonyOS Sans SC Bold" panose="00000800000000000000" pitchFamily="2" charset="-122"/>
              </a:endParaRPr>
            </a:p>
          </p:txBody>
        </p:sp>
        <p:sp>
          <p:nvSpPr>
            <p:cNvPr id="150" name="矩形 149"/>
            <p:cNvSpPr/>
            <p:nvPr/>
          </p:nvSpPr>
          <p:spPr>
            <a:xfrm>
              <a:off x="1594152" y="2786844"/>
              <a:ext cx="976549" cy="523220"/>
            </a:xfrm>
            <a:prstGeom prst="rect">
              <a:avLst/>
            </a:prstGeom>
          </p:spPr>
          <p:txBody>
            <a:bodyPr wrap="none">
              <a:spAutoFit/>
            </a:bodyPr>
            <a:lstStyle/>
            <a:p>
              <a:r>
                <a:rPr lang="en-US" altLang="zh-CN" sz="2800" dirty="0">
                  <a:latin typeface="HarmonyOS Sans SC Bold" panose="00000800000000000000" pitchFamily="2" charset="-122"/>
                  <a:ea typeface="HarmonyOS Sans SC Bold" panose="00000800000000000000" pitchFamily="2" charset="-122"/>
                </a:rPr>
                <a:t>51</a:t>
              </a:r>
              <a:r>
                <a:rPr lang="zh-CN" altLang="en-US" sz="2800" dirty="0">
                  <a:latin typeface="HarmonyOS Sans SC Bold" panose="00000800000000000000" pitchFamily="2" charset="-122"/>
                  <a:ea typeface="HarmonyOS Sans SC Bold" panose="00000800000000000000" pitchFamily="2" charset="-122"/>
                </a:rPr>
                <a:t>位</a:t>
              </a:r>
            </a:p>
          </p:txBody>
        </p:sp>
      </p:grpSp>
      <p:grpSp>
        <p:nvGrpSpPr>
          <p:cNvPr id="151" name="组合 150"/>
          <p:cNvGrpSpPr/>
          <p:nvPr/>
        </p:nvGrpSpPr>
        <p:grpSpPr>
          <a:xfrm>
            <a:off x="3883235" y="4631466"/>
            <a:ext cx="1800493" cy="1160105"/>
            <a:chOff x="1151492" y="2149959"/>
            <a:chExt cx="1800493" cy="1160105"/>
          </a:xfrm>
        </p:grpSpPr>
        <p:sp>
          <p:nvSpPr>
            <p:cNvPr id="152" name="矩形 151"/>
            <p:cNvSpPr/>
            <p:nvPr/>
          </p:nvSpPr>
          <p:spPr>
            <a:xfrm>
              <a:off x="1151492" y="2149959"/>
              <a:ext cx="1800493" cy="646331"/>
            </a:xfrm>
            <a:prstGeom prst="rect">
              <a:avLst/>
            </a:prstGeom>
          </p:spPr>
          <p:txBody>
            <a:bodyPr wrap="none">
              <a:spAutoFit/>
            </a:bodyPr>
            <a:lstStyle/>
            <a:p>
              <a:pPr algn="ctr"/>
              <a:r>
                <a:rPr lang="zh-CN" altLang="en-US" kern="100" dirty="0">
                  <a:solidFill>
                    <a:srgbClr val="C00000"/>
                  </a:solidFill>
                  <a:latin typeface="HarmonyOS Sans SC Bold" panose="00000800000000000000" pitchFamily="2" charset="-122"/>
                  <a:ea typeface="HarmonyOS Sans SC Bold" panose="00000800000000000000" pitchFamily="2" charset="-122"/>
                  <a:cs typeface="仿宋" panose="02010609060101010101" pitchFamily="49" charset="-122"/>
                </a:rPr>
                <a:t>北京大学</a:t>
              </a:r>
              <a:endParaRPr lang="en-US" altLang="zh-CN" kern="100" dirty="0">
                <a:solidFill>
                  <a:srgbClr val="C00000"/>
                </a:solidFill>
                <a:latin typeface="HarmonyOS Sans SC Bold" panose="00000800000000000000" pitchFamily="2" charset="-122"/>
                <a:ea typeface="HarmonyOS Sans SC Bold" panose="00000800000000000000" pitchFamily="2" charset="-122"/>
                <a:cs typeface="仿宋" panose="02010609060101010101" pitchFamily="49" charset="-122"/>
              </a:endParaRPr>
            </a:p>
            <a:p>
              <a:pPr algn="ctr"/>
              <a:r>
                <a:rPr lang="zh-CN" altLang="en-US" kern="100" dirty="0">
                  <a:solidFill>
                    <a:srgbClr val="C00000"/>
                  </a:solidFill>
                  <a:latin typeface="HarmonyOS Sans SC Bold" panose="00000800000000000000" pitchFamily="2" charset="-122"/>
                  <a:ea typeface="HarmonyOS Sans SC Bold" panose="00000800000000000000" pitchFamily="2" charset="-122"/>
                  <a:cs typeface="仿宋" panose="02010609060101010101" pitchFamily="49" charset="-122"/>
                </a:rPr>
                <a:t>优秀班主任标兵</a:t>
              </a:r>
              <a:endParaRPr lang="zh-CN" altLang="en-US" dirty="0">
                <a:solidFill>
                  <a:srgbClr val="C00000"/>
                </a:solidFill>
                <a:latin typeface="HarmonyOS Sans SC Bold" panose="00000800000000000000" pitchFamily="2" charset="-122"/>
                <a:ea typeface="HarmonyOS Sans SC Bold" panose="00000800000000000000" pitchFamily="2" charset="-122"/>
              </a:endParaRPr>
            </a:p>
          </p:txBody>
        </p:sp>
        <p:sp>
          <p:nvSpPr>
            <p:cNvPr id="153" name="矩形 152"/>
            <p:cNvSpPr/>
            <p:nvPr/>
          </p:nvSpPr>
          <p:spPr>
            <a:xfrm>
              <a:off x="1670497" y="2786844"/>
              <a:ext cx="760144" cy="523220"/>
            </a:xfrm>
            <a:prstGeom prst="rect">
              <a:avLst/>
            </a:prstGeom>
          </p:spPr>
          <p:txBody>
            <a:bodyPr wrap="none">
              <a:spAutoFit/>
            </a:bodyPr>
            <a:lstStyle/>
            <a:p>
              <a:r>
                <a:rPr lang="en-US" altLang="zh-CN" sz="2800" dirty="0">
                  <a:latin typeface="HarmonyOS Sans SC Bold" panose="00000800000000000000" pitchFamily="2" charset="-122"/>
                  <a:ea typeface="HarmonyOS Sans SC Bold" panose="00000800000000000000" pitchFamily="2" charset="-122"/>
                </a:rPr>
                <a:t>4</a:t>
              </a:r>
              <a:r>
                <a:rPr lang="zh-CN" altLang="en-US" sz="2800" dirty="0">
                  <a:latin typeface="HarmonyOS Sans SC Bold" panose="00000800000000000000" pitchFamily="2" charset="-122"/>
                  <a:ea typeface="HarmonyOS Sans SC Bold" panose="00000800000000000000" pitchFamily="2" charset="-122"/>
                </a:rPr>
                <a:t>位</a:t>
              </a:r>
            </a:p>
          </p:txBody>
        </p:sp>
      </p:grpSp>
      <p:grpSp>
        <p:nvGrpSpPr>
          <p:cNvPr id="154" name="组合 153"/>
          <p:cNvGrpSpPr/>
          <p:nvPr/>
        </p:nvGrpSpPr>
        <p:grpSpPr>
          <a:xfrm>
            <a:off x="6809934" y="4612674"/>
            <a:ext cx="1338828" cy="1157586"/>
            <a:chOff x="1382324" y="2149959"/>
            <a:chExt cx="1338828" cy="1157586"/>
          </a:xfrm>
        </p:grpSpPr>
        <p:sp>
          <p:nvSpPr>
            <p:cNvPr id="155" name="矩形 154"/>
            <p:cNvSpPr/>
            <p:nvPr/>
          </p:nvSpPr>
          <p:spPr>
            <a:xfrm>
              <a:off x="1382324" y="2149959"/>
              <a:ext cx="1338828" cy="646331"/>
            </a:xfrm>
            <a:prstGeom prst="rect">
              <a:avLst/>
            </a:prstGeom>
          </p:spPr>
          <p:txBody>
            <a:bodyPr wrap="none">
              <a:spAutoFit/>
            </a:bodyPr>
            <a:lstStyle/>
            <a:p>
              <a:pPr algn="ctr"/>
              <a:r>
                <a:rPr lang="zh-CN" altLang="en-US" kern="100" dirty="0">
                  <a:solidFill>
                    <a:srgbClr val="C00000"/>
                  </a:solidFill>
                  <a:latin typeface="HarmonyOS Sans SC Bold" panose="00000800000000000000" pitchFamily="2" charset="-122"/>
                  <a:ea typeface="HarmonyOS Sans SC Bold" panose="00000800000000000000" pitchFamily="2" charset="-122"/>
                  <a:cs typeface="仿宋" panose="02010609060101010101" pitchFamily="49" charset="-122"/>
                </a:rPr>
                <a:t>北京大学</a:t>
              </a:r>
              <a:endParaRPr lang="en-US" altLang="zh-CN" kern="100" dirty="0">
                <a:solidFill>
                  <a:srgbClr val="C00000"/>
                </a:solidFill>
                <a:latin typeface="HarmonyOS Sans SC Bold" panose="00000800000000000000" pitchFamily="2" charset="-122"/>
                <a:ea typeface="HarmonyOS Sans SC Bold" panose="00000800000000000000" pitchFamily="2" charset="-122"/>
                <a:cs typeface="仿宋" panose="02010609060101010101" pitchFamily="49" charset="-122"/>
              </a:endParaRPr>
            </a:p>
            <a:p>
              <a:pPr algn="ctr"/>
              <a:r>
                <a:rPr lang="zh-CN" altLang="en-US" kern="100" dirty="0">
                  <a:solidFill>
                    <a:srgbClr val="C00000"/>
                  </a:solidFill>
                  <a:latin typeface="HarmonyOS Sans SC Bold" panose="00000800000000000000" pitchFamily="2" charset="-122"/>
                  <a:ea typeface="HarmonyOS Sans SC Bold" panose="00000800000000000000" pitchFamily="2" charset="-122"/>
                  <a:cs typeface="仿宋" panose="02010609060101010101" pitchFamily="49" charset="-122"/>
                </a:rPr>
                <a:t>优秀德育奖</a:t>
              </a:r>
              <a:endParaRPr lang="zh-CN" altLang="en-US" dirty="0">
                <a:solidFill>
                  <a:srgbClr val="C00000"/>
                </a:solidFill>
                <a:latin typeface="HarmonyOS Sans SC Bold" panose="00000800000000000000" pitchFamily="2" charset="-122"/>
                <a:ea typeface="HarmonyOS Sans SC Bold" panose="00000800000000000000" pitchFamily="2" charset="-122"/>
              </a:endParaRPr>
            </a:p>
          </p:txBody>
        </p:sp>
        <p:sp>
          <p:nvSpPr>
            <p:cNvPr id="156" name="矩形 155"/>
            <p:cNvSpPr/>
            <p:nvPr/>
          </p:nvSpPr>
          <p:spPr>
            <a:xfrm>
              <a:off x="1709112" y="2784325"/>
              <a:ext cx="760144" cy="523220"/>
            </a:xfrm>
            <a:prstGeom prst="rect">
              <a:avLst/>
            </a:prstGeom>
          </p:spPr>
          <p:txBody>
            <a:bodyPr wrap="none">
              <a:spAutoFit/>
            </a:bodyPr>
            <a:lstStyle/>
            <a:p>
              <a:r>
                <a:rPr lang="en-US" altLang="zh-CN" sz="2800" dirty="0">
                  <a:latin typeface="HarmonyOS Sans SC Bold" panose="00000800000000000000" pitchFamily="2" charset="-122"/>
                  <a:ea typeface="HarmonyOS Sans SC Bold" panose="00000800000000000000" pitchFamily="2" charset="-122"/>
                </a:rPr>
                <a:t>2</a:t>
              </a:r>
              <a:r>
                <a:rPr lang="zh-CN" altLang="en-US" sz="2800" dirty="0">
                  <a:latin typeface="HarmonyOS Sans SC Bold" panose="00000800000000000000" pitchFamily="2" charset="-122"/>
                  <a:ea typeface="HarmonyOS Sans SC Bold" panose="00000800000000000000" pitchFamily="2" charset="-122"/>
                </a:rPr>
                <a:t>位</a:t>
              </a:r>
            </a:p>
          </p:txBody>
        </p:sp>
      </p:grpSp>
      <p:grpSp>
        <p:nvGrpSpPr>
          <p:cNvPr id="157" name="组合 156">
            <a:extLst>
              <a:ext uri="{FF2B5EF4-FFF2-40B4-BE49-F238E27FC236}">
                <a16:creationId xmlns:a16="http://schemas.microsoft.com/office/drawing/2014/main" id="{EFCA094A-CAC6-445E-BF16-CBFF85DEAAFF}"/>
              </a:ext>
            </a:extLst>
          </p:cNvPr>
          <p:cNvGrpSpPr/>
          <p:nvPr/>
        </p:nvGrpSpPr>
        <p:grpSpPr>
          <a:xfrm>
            <a:off x="8765404" y="4365807"/>
            <a:ext cx="3343840" cy="2035399"/>
            <a:chOff x="1918248" y="1281841"/>
            <a:chExt cx="2097248" cy="2035399"/>
          </a:xfrm>
        </p:grpSpPr>
        <p:sp>
          <p:nvSpPr>
            <p:cNvPr id="158" name="文本框 157">
              <a:extLst>
                <a:ext uri="{FF2B5EF4-FFF2-40B4-BE49-F238E27FC236}">
                  <a16:creationId xmlns:a16="http://schemas.microsoft.com/office/drawing/2014/main" id="{BA784A63-EE2E-4367-9060-A80A2C355F2F}"/>
                </a:ext>
              </a:extLst>
            </p:cNvPr>
            <p:cNvSpPr txBox="1"/>
            <p:nvPr/>
          </p:nvSpPr>
          <p:spPr>
            <a:xfrm>
              <a:off x="2002958" y="1281841"/>
              <a:ext cx="2007134" cy="892552"/>
            </a:xfrm>
            <a:prstGeom prst="rect">
              <a:avLst/>
            </a:prstGeom>
            <a:noFill/>
          </p:spPr>
          <p:txBody>
            <a:bodyPr wrap="square" rtlCol="0">
              <a:spAutoFit/>
            </a:bodyPr>
            <a:lstStyle/>
            <a:p>
              <a:pPr lvl="0">
                <a:defRPr/>
              </a:pPr>
              <a:r>
                <a:rPr lang="zh-CN" altLang="zh-CN" sz="1600" dirty="0">
                  <a:latin typeface="HarmonyOS Sans SC Medium" panose="00000600000000000000" pitchFamily="2" charset="-122"/>
                  <a:ea typeface="HarmonyOS Sans SC Medium" panose="00000600000000000000" pitchFamily="2" charset="-122"/>
                </a:rPr>
                <a:t>学院连续获得北京大学</a:t>
              </a:r>
              <a:endParaRPr lang="en-US" altLang="zh-CN" sz="1600" dirty="0">
                <a:latin typeface="HarmonyOS Sans SC Medium" panose="00000600000000000000" pitchFamily="2" charset="-122"/>
                <a:ea typeface="HarmonyOS Sans SC Medium" panose="00000600000000000000" pitchFamily="2" charset="-122"/>
              </a:endParaRPr>
            </a:p>
            <a:p>
              <a:pPr lvl="0">
                <a:defRPr/>
              </a:pPr>
              <a:r>
                <a:rPr lang="zh-CN" altLang="zh-CN" dirty="0">
                  <a:solidFill>
                    <a:srgbClr val="C00000"/>
                  </a:solidFill>
                  <a:latin typeface="HarmonyOS Sans SC Bold" panose="00000800000000000000" pitchFamily="2" charset="-122"/>
                  <a:ea typeface="HarmonyOS Sans SC Bold" panose="00000800000000000000" pitchFamily="2" charset="-122"/>
                </a:rPr>
                <a:t>党务与思想政治工作先进集体</a:t>
              </a:r>
              <a:endParaRPr lang="en-US" altLang="zh-CN" dirty="0">
                <a:solidFill>
                  <a:srgbClr val="C00000"/>
                </a:solidFill>
                <a:latin typeface="HarmonyOS Sans SC Bold" panose="00000800000000000000" pitchFamily="2" charset="-122"/>
                <a:ea typeface="HarmonyOS Sans SC Bold" panose="00000800000000000000" pitchFamily="2" charset="-122"/>
              </a:endParaRPr>
            </a:p>
            <a:p>
              <a:pPr lvl="0">
                <a:defRPr/>
              </a:pPr>
              <a:r>
                <a:rPr lang="zh-CN" altLang="zh-CN" dirty="0">
                  <a:solidFill>
                    <a:srgbClr val="C00000"/>
                  </a:solidFill>
                  <a:latin typeface="HarmonyOS Sans SC Bold" panose="00000800000000000000" pitchFamily="2" charset="-122"/>
                  <a:ea typeface="HarmonyOS Sans SC Bold" panose="00000800000000000000" pitchFamily="2" charset="-122"/>
                </a:rPr>
                <a:t>北京大学红旗团委</a:t>
              </a:r>
              <a:r>
                <a:rPr lang="zh-CN" altLang="zh-CN" sz="1600" dirty="0">
                  <a:latin typeface="HarmonyOS Sans SC Medium" panose="00000600000000000000" pitchFamily="2" charset="-122"/>
                  <a:ea typeface="HarmonyOS Sans SC Medium" panose="00000600000000000000" pitchFamily="2" charset="-122"/>
                </a:rPr>
                <a:t>等表彰</a:t>
              </a:r>
              <a:endParaRPr kumimoji="0" lang="zh-CN" altLang="en-US" sz="1600" b="0" i="0" u="none" strike="noStrike" kern="1200" cap="none" spc="0" normalizeH="0" baseline="0" noProof="0" dirty="0">
                <a:ln>
                  <a:noFill/>
                </a:ln>
                <a:solidFill>
                  <a:prstClr val="white"/>
                </a:solidFill>
                <a:effectLst/>
                <a:uLnTx/>
                <a:uFillTx/>
                <a:latin typeface="HarmonyOS Sans SC Medium" panose="00000600000000000000" pitchFamily="2" charset="-122"/>
                <a:ea typeface="HarmonyOS Sans SC Medium" panose="00000600000000000000" pitchFamily="2" charset="-122"/>
                <a:cs typeface="OPPOSans B" panose="00020600040101010101" pitchFamily="18" charset="-122"/>
              </a:endParaRPr>
            </a:p>
          </p:txBody>
        </p:sp>
        <p:grpSp>
          <p:nvGrpSpPr>
            <p:cNvPr id="160" name="组合 159">
              <a:extLst>
                <a:ext uri="{FF2B5EF4-FFF2-40B4-BE49-F238E27FC236}">
                  <a16:creationId xmlns:a16="http://schemas.microsoft.com/office/drawing/2014/main" id="{81C7D0E8-A93E-4ED3-A776-BE3578854C64}"/>
                </a:ext>
              </a:extLst>
            </p:cNvPr>
            <p:cNvGrpSpPr/>
            <p:nvPr/>
          </p:nvGrpSpPr>
          <p:grpSpPr>
            <a:xfrm>
              <a:off x="1918248" y="2213646"/>
              <a:ext cx="2097248" cy="944656"/>
              <a:chOff x="917387" y="2325406"/>
              <a:chExt cx="2097248" cy="944656"/>
            </a:xfrm>
          </p:grpSpPr>
          <p:sp>
            <p:nvSpPr>
              <p:cNvPr id="162" name="任意多边形: 形状 7">
                <a:extLst>
                  <a:ext uri="{FF2B5EF4-FFF2-40B4-BE49-F238E27FC236}">
                    <a16:creationId xmlns:a16="http://schemas.microsoft.com/office/drawing/2014/main" id="{FC84747A-2A23-4008-A255-7C428CAFD2D5}"/>
                  </a:ext>
                </a:extLst>
              </p:cNvPr>
              <p:cNvSpPr/>
              <p:nvPr/>
            </p:nvSpPr>
            <p:spPr>
              <a:xfrm>
                <a:off x="938028" y="2443410"/>
                <a:ext cx="1902184" cy="812952"/>
              </a:xfrm>
              <a:custGeom>
                <a:avLst/>
                <a:gdLst>
                  <a:gd name="connsiteX0" fmla="*/ 3220380 w 3220522"/>
                  <a:gd name="connsiteY0" fmla="*/ 0 h 1376383"/>
                  <a:gd name="connsiteX1" fmla="*/ 3216163 w 3220522"/>
                  <a:gd name="connsiteY1" fmla="*/ 7907 h 1376383"/>
                  <a:gd name="connsiteX2" fmla="*/ 3199822 w 3220522"/>
                  <a:gd name="connsiteY2" fmla="*/ 28993 h 1376383"/>
                  <a:gd name="connsiteX3" fmla="*/ 3118641 w 3220522"/>
                  <a:gd name="connsiteY3" fmla="*/ 95414 h 1376383"/>
                  <a:gd name="connsiteX4" fmla="*/ 2964714 w 3220522"/>
                  <a:gd name="connsiteY4" fmla="*/ 171323 h 1376383"/>
                  <a:gd name="connsiteX5" fmla="*/ 2745420 w 3220522"/>
                  <a:gd name="connsiteY5" fmla="*/ 241961 h 1376383"/>
                  <a:gd name="connsiteX6" fmla="*/ 2473412 w 3220522"/>
                  <a:gd name="connsiteY6" fmla="*/ 302583 h 1376383"/>
                  <a:gd name="connsiteX7" fmla="*/ 2161867 w 3220522"/>
                  <a:gd name="connsiteY7" fmla="*/ 353716 h 1376383"/>
                  <a:gd name="connsiteX8" fmla="*/ 2079105 w 3220522"/>
                  <a:gd name="connsiteY8" fmla="*/ 364786 h 1376383"/>
                  <a:gd name="connsiteX9" fmla="*/ 1995288 w 3220522"/>
                  <a:gd name="connsiteY9" fmla="*/ 375856 h 1376383"/>
                  <a:gd name="connsiteX10" fmla="*/ 1823438 w 3220522"/>
                  <a:gd name="connsiteY10" fmla="*/ 395888 h 1376383"/>
                  <a:gd name="connsiteX11" fmla="*/ 1461815 w 3220522"/>
                  <a:gd name="connsiteY11" fmla="*/ 437533 h 1376383"/>
                  <a:gd name="connsiteX12" fmla="*/ 1096501 w 3220522"/>
                  <a:gd name="connsiteY12" fmla="*/ 511334 h 1376383"/>
                  <a:gd name="connsiteX13" fmla="*/ 1008467 w 3220522"/>
                  <a:gd name="connsiteY13" fmla="*/ 535582 h 1376383"/>
                  <a:gd name="connsiteX14" fmla="*/ 922542 w 3220522"/>
                  <a:gd name="connsiteY14" fmla="*/ 562467 h 1376383"/>
                  <a:gd name="connsiteX15" fmla="*/ 757545 w 3220522"/>
                  <a:gd name="connsiteY15" fmla="*/ 623089 h 1376383"/>
                  <a:gd name="connsiteX16" fmla="*/ 467613 w 3220522"/>
                  <a:gd name="connsiteY16" fmla="*/ 769636 h 1376383"/>
                  <a:gd name="connsiteX17" fmla="*/ 246738 w 3220522"/>
                  <a:gd name="connsiteY17" fmla="*/ 937796 h 1376383"/>
                  <a:gd name="connsiteX18" fmla="*/ 102827 w 3220522"/>
                  <a:gd name="connsiteY18" fmla="*/ 1104902 h 1376383"/>
                  <a:gd name="connsiteX19" fmla="*/ 28499 w 3220522"/>
                  <a:gd name="connsiteY19" fmla="*/ 1246705 h 1376383"/>
                  <a:gd name="connsiteX20" fmla="*/ 2669 w 3220522"/>
                  <a:gd name="connsiteY20" fmla="*/ 1342119 h 1376383"/>
                  <a:gd name="connsiteX21" fmla="*/ 33 w 3220522"/>
                  <a:gd name="connsiteY21" fmla="*/ 1376383 h 1376383"/>
                  <a:gd name="connsiteX22" fmla="*/ 18483 w 3220522"/>
                  <a:gd name="connsiteY22" fmla="*/ 1345809 h 1376383"/>
                  <a:gd name="connsiteX23" fmla="*/ 80159 w 3220522"/>
                  <a:gd name="connsiteY23" fmla="*/ 1265155 h 1376383"/>
                  <a:gd name="connsiteX24" fmla="*/ 193496 w 3220522"/>
                  <a:gd name="connsiteY24" fmla="*/ 1151818 h 1376383"/>
                  <a:gd name="connsiteX25" fmla="*/ 363765 w 3220522"/>
                  <a:gd name="connsiteY25" fmla="*/ 1025303 h 1376383"/>
                  <a:gd name="connsiteX26" fmla="*/ 590439 w 3220522"/>
                  <a:gd name="connsiteY26" fmla="*/ 903005 h 1376383"/>
                  <a:gd name="connsiteX27" fmla="*/ 866137 w 3220522"/>
                  <a:gd name="connsiteY27" fmla="*/ 797048 h 1376383"/>
                  <a:gd name="connsiteX28" fmla="*/ 1019010 w 3220522"/>
                  <a:gd name="connsiteY28" fmla="*/ 752240 h 1376383"/>
                  <a:gd name="connsiteX29" fmla="*/ 1179263 w 3220522"/>
                  <a:gd name="connsiteY29" fmla="*/ 713231 h 1376383"/>
                  <a:gd name="connsiteX30" fmla="*/ 1262025 w 3220522"/>
                  <a:gd name="connsiteY30" fmla="*/ 695835 h 1376383"/>
                  <a:gd name="connsiteX31" fmla="*/ 1345842 w 3220522"/>
                  <a:gd name="connsiteY31" fmla="*/ 680021 h 1376383"/>
                  <a:gd name="connsiteX32" fmla="*/ 1516111 w 3220522"/>
                  <a:gd name="connsiteY32" fmla="*/ 652082 h 1376383"/>
                  <a:gd name="connsiteX33" fmla="*/ 1558810 w 3220522"/>
                  <a:gd name="connsiteY33" fmla="*/ 645756 h 1376383"/>
                  <a:gd name="connsiteX34" fmla="*/ 1600982 w 3220522"/>
                  <a:gd name="connsiteY34" fmla="*/ 639958 h 1376383"/>
                  <a:gd name="connsiteX35" fmla="*/ 1622067 w 3220522"/>
                  <a:gd name="connsiteY35" fmla="*/ 636795 h 1376383"/>
                  <a:gd name="connsiteX36" fmla="*/ 1644208 w 3220522"/>
                  <a:gd name="connsiteY36" fmla="*/ 634159 h 1376383"/>
                  <a:gd name="connsiteX37" fmla="*/ 1689015 w 3220522"/>
                  <a:gd name="connsiteY37" fmla="*/ 628888 h 1376383"/>
                  <a:gd name="connsiteX38" fmla="*/ 1733296 w 3220522"/>
                  <a:gd name="connsiteY38" fmla="*/ 623616 h 1376383"/>
                  <a:gd name="connsiteX39" fmla="*/ 1778631 w 3220522"/>
                  <a:gd name="connsiteY39" fmla="*/ 617817 h 1376383"/>
                  <a:gd name="connsiteX40" fmla="*/ 1868773 w 3220522"/>
                  <a:gd name="connsiteY40" fmla="*/ 605166 h 1376383"/>
                  <a:gd name="connsiteX41" fmla="*/ 1958388 w 3220522"/>
                  <a:gd name="connsiteY41" fmla="*/ 591987 h 1376383"/>
                  <a:gd name="connsiteX42" fmla="*/ 2046422 w 3220522"/>
                  <a:gd name="connsiteY42" fmla="*/ 576700 h 1376383"/>
                  <a:gd name="connsiteX43" fmla="*/ 2133401 w 3220522"/>
                  <a:gd name="connsiteY43" fmla="*/ 560358 h 1376383"/>
                  <a:gd name="connsiteX44" fmla="*/ 2218799 w 3220522"/>
                  <a:gd name="connsiteY44" fmla="*/ 542962 h 1376383"/>
                  <a:gd name="connsiteX45" fmla="*/ 2539305 w 3220522"/>
                  <a:gd name="connsiteY45" fmla="*/ 459673 h 1376383"/>
                  <a:gd name="connsiteX46" fmla="*/ 2814476 w 3220522"/>
                  <a:gd name="connsiteY46" fmla="*/ 357406 h 1376383"/>
                  <a:gd name="connsiteX47" fmla="*/ 3026917 w 3220522"/>
                  <a:gd name="connsiteY47" fmla="*/ 241434 h 1376383"/>
                  <a:gd name="connsiteX48" fmla="*/ 3160813 w 3220522"/>
                  <a:gd name="connsiteY48" fmla="*/ 125461 h 1376383"/>
                  <a:gd name="connsiteX49" fmla="*/ 3181371 w 3220522"/>
                  <a:gd name="connsiteY49" fmla="*/ 99104 h 1376383"/>
                  <a:gd name="connsiteX50" fmla="*/ 3196659 w 3220522"/>
                  <a:gd name="connsiteY50" fmla="*/ 74855 h 1376383"/>
                  <a:gd name="connsiteX51" fmla="*/ 3214582 w 3220522"/>
                  <a:gd name="connsiteY51" fmla="*/ 34792 h 1376383"/>
                  <a:gd name="connsiteX52" fmla="*/ 3220380 w 3220522"/>
                  <a:gd name="connsiteY52" fmla="*/ 0 h 1376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3220522" h="1376383">
                    <a:moveTo>
                      <a:pt x="3220380" y="0"/>
                    </a:moveTo>
                    <a:cubicBezTo>
                      <a:pt x="3220380" y="0"/>
                      <a:pt x="3219326" y="2636"/>
                      <a:pt x="3216163" y="7907"/>
                    </a:cubicBezTo>
                    <a:cubicBezTo>
                      <a:pt x="3213000" y="13179"/>
                      <a:pt x="3207729" y="20559"/>
                      <a:pt x="3199822" y="28993"/>
                    </a:cubicBezTo>
                    <a:cubicBezTo>
                      <a:pt x="3184007" y="46916"/>
                      <a:pt x="3157650" y="70638"/>
                      <a:pt x="3118641" y="95414"/>
                    </a:cubicBezTo>
                    <a:cubicBezTo>
                      <a:pt x="3079105" y="120190"/>
                      <a:pt x="3027971" y="146547"/>
                      <a:pt x="2964714" y="171323"/>
                    </a:cubicBezTo>
                    <a:cubicBezTo>
                      <a:pt x="2901983" y="196099"/>
                      <a:pt x="2828182" y="219821"/>
                      <a:pt x="2745420" y="241961"/>
                    </a:cubicBezTo>
                    <a:cubicBezTo>
                      <a:pt x="2662658" y="264101"/>
                      <a:pt x="2571461" y="284133"/>
                      <a:pt x="2473412" y="302583"/>
                    </a:cubicBezTo>
                    <a:cubicBezTo>
                      <a:pt x="2375362" y="321033"/>
                      <a:pt x="2270987" y="338429"/>
                      <a:pt x="2161867" y="353716"/>
                    </a:cubicBezTo>
                    <a:cubicBezTo>
                      <a:pt x="2134983" y="357933"/>
                      <a:pt x="2107044" y="360569"/>
                      <a:pt x="2079105" y="364786"/>
                    </a:cubicBezTo>
                    <a:cubicBezTo>
                      <a:pt x="2051166" y="368476"/>
                      <a:pt x="2023754" y="372694"/>
                      <a:pt x="1995288" y="375856"/>
                    </a:cubicBezTo>
                    <a:cubicBezTo>
                      <a:pt x="1938883" y="382709"/>
                      <a:pt x="1881424" y="389562"/>
                      <a:pt x="1823438" y="395888"/>
                    </a:cubicBezTo>
                    <a:cubicBezTo>
                      <a:pt x="1707993" y="408540"/>
                      <a:pt x="1588857" y="419083"/>
                      <a:pt x="1461815" y="437533"/>
                    </a:cubicBezTo>
                    <a:cubicBezTo>
                      <a:pt x="1337935" y="456510"/>
                      <a:pt x="1214582" y="480232"/>
                      <a:pt x="1096501" y="511334"/>
                    </a:cubicBezTo>
                    <a:cubicBezTo>
                      <a:pt x="1066981" y="518714"/>
                      <a:pt x="1037460" y="527148"/>
                      <a:pt x="1008467" y="535582"/>
                    </a:cubicBezTo>
                    <a:cubicBezTo>
                      <a:pt x="979474" y="544544"/>
                      <a:pt x="950481" y="552978"/>
                      <a:pt x="922542" y="562467"/>
                    </a:cubicBezTo>
                    <a:cubicBezTo>
                      <a:pt x="866137" y="580917"/>
                      <a:pt x="810259" y="600949"/>
                      <a:pt x="757545" y="623089"/>
                    </a:cubicBezTo>
                    <a:cubicBezTo>
                      <a:pt x="651061" y="666315"/>
                      <a:pt x="553538" y="716394"/>
                      <a:pt x="467613" y="769636"/>
                    </a:cubicBezTo>
                    <a:cubicBezTo>
                      <a:pt x="381688" y="822878"/>
                      <a:pt x="307360" y="880337"/>
                      <a:pt x="246738" y="937796"/>
                    </a:cubicBezTo>
                    <a:cubicBezTo>
                      <a:pt x="185589" y="994728"/>
                      <a:pt x="138146" y="1052187"/>
                      <a:pt x="102827" y="1104902"/>
                    </a:cubicBezTo>
                    <a:cubicBezTo>
                      <a:pt x="67508" y="1157617"/>
                      <a:pt x="43786" y="1206115"/>
                      <a:pt x="28499" y="1246705"/>
                    </a:cubicBezTo>
                    <a:cubicBezTo>
                      <a:pt x="13212" y="1287295"/>
                      <a:pt x="5832" y="1319979"/>
                      <a:pt x="2669" y="1342119"/>
                    </a:cubicBezTo>
                    <a:cubicBezTo>
                      <a:pt x="-494" y="1364259"/>
                      <a:pt x="33" y="1376383"/>
                      <a:pt x="33" y="1376383"/>
                    </a:cubicBezTo>
                    <a:cubicBezTo>
                      <a:pt x="33" y="1376383"/>
                      <a:pt x="5832" y="1365313"/>
                      <a:pt x="18483" y="1345809"/>
                    </a:cubicBezTo>
                    <a:cubicBezTo>
                      <a:pt x="31135" y="1326304"/>
                      <a:pt x="51693" y="1298365"/>
                      <a:pt x="80159" y="1265155"/>
                    </a:cubicBezTo>
                    <a:cubicBezTo>
                      <a:pt x="109153" y="1231945"/>
                      <a:pt x="146053" y="1192936"/>
                      <a:pt x="193496" y="1151818"/>
                    </a:cubicBezTo>
                    <a:cubicBezTo>
                      <a:pt x="240412" y="1110701"/>
                      <a:pt x="297344" y="1067475"/>
                      <a:pt x="363765" y="1025303"/>
                    </a:cubicBezTo>
                    <a:cubicBezTo>
                      <a:pt x="430186" y="983131"/>
                      <a:pt x="506095" y="941486"/>
                      <a:pt x="590439" y="903005"/>
                    </a:cubicBezTo>
                    <a:cubicBezTo>
                      <a:pt x="674782" y="864523"/>
                      <a:pt x="767560" y="828677"/>
                      <a:pt x="866137" y="797048"/>
                    </a:cubicBezTo>
                    <a:cubicBezTo>
                      <a:pt x="915689" y="781233"/>
                      <a:pt x="966822" y="765946"/>
                      <a:pt x="1019010" y="752240"/>
                    </a:cubicBezTo>
                    <a:cubicBezTo>
                      <a:pt x="1071198" y="738007"/>
                      <a:pt x="1124967" y="725356"/>
                      <a:pt x="1179263" y="713231"/>
                    </a:cubicBezTo>
                    <a:cubicBezTo>
                      <a:pt x="1206675" y="706905"/>
                      <a:pt x="1234087" y="701634"/>
                      <a:pt x="1262025" y="695835"/>
                    </a:cubicBezTo>
                    <a:cubicBezTo>
                      <a:pt x="1289964" y="690564"/>
                      <a:pt x="1317903" y="685292"/>
                      <a:pt x="1345842" y="680021"/>
                    </a:cubicBezTo>
                    <a:cubicBezTo>
                      <a:pt x="1401720" y="669478"/>
                      <a:pt x="1459179" y="660516"/>
                      <a:pt x="1516111" y="652082"/>
                    </a:cubicBezTo>
                    <a:lnTo>
                      <a:pt x="1558810" y="645756"/>
                    </a:lnTo>
                    <a:lnTo>
                      <a:pt x="1600982" y="639958"/>
                    </a:lnTo>
                    <a:lnTo>
                      <a:pt x="1622067" y="636795"/>
                    </a:lnTo>
                    <a:lnTo>
                      <a:pt x="1644208" y="634159"/>
                    </a:lnTo>
                    <a:lnTo>
                      <a:pt x="1689015" y="628888"/>
                    </a:lnTo>
                    <a:lnTo>
                      <a:pt x="1733296" y="623616"/>
                    </a:lnTo>
                    <a:lnTo>
                      <a:pt x="1778631" y="617817"/>
                    </a:lnTo>
                    <a:cubicBezTo>
                      <a:pt x="1808678" y="613600"/>
                      <a:pt x="1838725" y="609910"/>
                      <a:pt x="1868773" y="605166"/>
                    </a:cubicBezTo>
                    <a:cubicBezTo>
                      <a:pt x="1898820" y="600422"/>
                      <a:pt x="1928341" y="596204"/>
                      <a:pt x="1958388" y="591987"/>
                    </a:cubicBezTo>
                    <a:cubicBezTo>
                      <a:pt x="1987908" y="586716"/>
                      <a:pt x="2017428" y="581444"/>
                      <a:pt x="2046422" y="576700"/>
                    </a:cubicBezTo>
                    <a:cubicBezTo>
                      <a:pt x="2075415" y="571956"/>
                      <a:pt x="2104408" y="566157"/>
                      <a:pt x="2133401" y="560358"/>
                    </a:cubicBezTo>
                    <a:cubicBezTo>
                      <a:pt x="2162394" y="555087"/>
                      <a:pt x="2190860" y="549288"/>
                      <a:pt x="2218799" y="542962"/>
                    </a:cubicBezTo>
                    <a:cubicBezTo>
                      <a:pt x="2331609" y="519241"/>
                      <a:pt x="2439147" y="490775"/>
                      <a:pt x="2539305" y="459673"/>
                    </a:cubicBezTo>
                    <a:cubicBezTo>
                      <a:pt x="2639463" y="428571"/>
                      <a:pt x="2732241" y="394307"/>
                      <a:pt x="2814476" y="357406"/>
                    </a:cubicBezTo>
                    <a:cubicBezTo>
                      <a:pt x="2896711" y="320506"/>
                      <a:pt x="2968404" y="280970"/>
                      <a:pt x="3026917" y="241434"/>
                    </a:cubicBezTo>
                    <a:cubicBezTo>
                      <a:pt x="3085430" y="201898"/>
                      <a:pt x="3130765" y="161834"/>
                      <a:pt x="3160813" y="125461"/>
                    </a:cubicBezTo>
                    <a:cubicBezTo>
                      <a:pt x="3168720" y="116500"/>
                      <a:pt x="3175045" y="107538"/>
                      <a:pt x="3181371" y="99104"/>
                    </a:cubicBezTo>
                    <a:cubicBezTo>
                      <a:pt x="3187170" y="90669"/>
                      <a:pt x="3192442" y="82762"/>
                      <a:pt x="3196659" y="74855"/>
                    </a:cubicBezTo>
                    <a:cubicBezTo>
                      <a:pt x="3205620" y="59568"/>
                      <a:pt x="3210892" y="45862"/>
                      <a:pt x="3214582" y="34792"/>
                    </a:cubicBezTo>
                    <a:cubicBezTo>
                      <a:pt x="3221962" y="12124"/>
                      <a:pt x="3220380" y="0"/>
                      <a:pt x="3220380" y="0"/>
                    </a:cubicBezTo>
                    <a:close/>
                  </a:path>
                </a:pathLst>
              </a:custGeom>
              <a:solidFill>
                <a:srgbClr val="D98940"/>
              </a:solidFill>
              <a:ln w="52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163" name="任意多边形: 形状 8">
                <a:extLst>
                  <a:ext uri="{FF2B5EF4-FFF2-40B4-BE49-F238E27FC236}">
                    <a16:creationId xmlns:a16="http://schemas.microsoft.com/office/drawing/2014/main" id="{E77E1564-69BA-4FDA-8081-1372D2E7A1EC}"/>
                  </a:ext>
                </a:extLst>
              </p:cNvPr>
              <p:cNvSpPr/>
              <p:nvPr/>
            </p:nvSpPr>
            <p:spPr>
              <a:xfrm>
                <a:off x="958285" y="2413180"/>
                <a:ext cx="1863472" cy="683739"/>
              </a:xfrm>
              <a:custGeom>
                <a:avLst/>
                <a:gdLst>
                  <a:gd name="connsiteX0" fmla="*/ 3173958 w 3173958"/>
                  <a:gd name="connsiteY0" fmla="*/ 0 h 1157616"/>
                  <a:gd name="connsiteX1" fmla="*/ 3165524 w 3173958"/>
                  <a:gd name="connsiteY1" fmla="*/ 5271 h 1157616"/>
                  <a:gd name="connsiteX2" fmla="*/ 3155508 w 3173958"/>
                  <a:gd name="connsiteY2" fmla="*/ 11597 h 1157616"/>
                  <a:gd name="connsiteX3" fmla="*/ 3141275 w 3173958"/>
                  <a:gd name="connsiteY3" fmla="*/ 20032 h 1157616"/>
                  <a:gd name="connsiteX4" fmla="*/ 3041117 w 3173958"/>
                  <a:gd name="connsiteY4" fmla="*/ 62203 h 1157616"/>
                  <a:gd name="connsiteX5" fmla="*/ 2871376 w 3173958"/>
                  <a:gd name="connsiteY5" fmla="*/ 98577 h 1157616"/>
                  <a:gd name="connsiteX6" fmla="*/ 2642593 w 3173958"/>
                  <a:gd name="connsiteY6" fmla="*/ 124934 h 1157616"/>
                  <a:gd name="connsiteX7" fmla="*/ 2367949 w 3173958"/>
                  <a:gd name="connsiteY7" fmla="*/ 148656 h 1157616"/>
                  <a:gd name="connsiteX8" fmla="*/ 2217185 w 3173958"/>
                  <a:gd name="connsiteY8" fmla="*/ 161307 h 1157616"/>
                  <a:gd name="connsiteX9" fmla="*/ 2059567 w 3173958"/>
                  <a:gd name="connsiteY9" fmla="*/ 174486 h 1157616"/>
                  <a:gd name="connsiteX10" fmla="*/ 1896679 w 3173958"/>
                  <a:gd name="connsiteY10" fmla="*/ 189246 h 1157616"/>
                  <a:gd name="connsiteX11" fmla="*/ 1730100 w 3173958"/>
                  <a:gd name="connsiteY11" fmla="*/ 205061 h 1157616"/>
                  <a:gd name="connsiteX12" fmla="*/ 1385872 w 3173958"/>
                  <a:gd name="connsiteY12" fmla="*/ 245124 h 1157616"/>
                  <a:gd name="connsiteX13" fmla="*/ 1211386 w 3173958"/>
                  <a:gd name="connsiteY13" fmla="*/ 277807 h 1157616"/>
                  <a:gd name="connsiteX14" fmla="*/ 1041645 w 3173958"/>
                  <a:gd name="connsiteY14" fmla="*/ 320506 h 1157616"/>
                  <a:gd name="connsiteX15" fmla="*/ 726937 w 3173958"/>
                  <a:gd name="connsiteY15" fmla="*/ 435951 h 1157616"/>
                  <a:gd name="connsiteX16" fmla="*/ 462309 w 3173958"/>
                  <a:gd name="connsiteY16" fmla="*/ 584080 h 1157616"/>
                  <a:gd name="connsiteX17" fmla="*/ 353189 w 3173958"/>
                  <a:gd name="connsiteY17" fmla="*/ 665261 h 1157616"/>
                  <a:gd name="connsiteX18" fmla="*/ 260938 w 3173958"/>
                  <a:gd name="connsiteY18" fmla="*/ 747496 h 1157616"/>
                  <a:gd name="connsiteX19" fmla="*/ 124407 w 3173958"/>
                  <a:gd name="connsiteY19" fmla="*/ 905113 h 1157616"/>
                  <a:gd name="connsiteX20" fmla="*/ 44808 w 3173958"/>
                  <a:gd name="connsiteY20" fmla="*/ 1036900 h 1157616"/>
                  <a:gd name="connsiteX21" fmla="*/ 8434 w 3173958"/>
                  <a:gd name="connsiteY21" fmla="*/ 1125461 h 1157616"/>
                  <a:gd name="connsiteX22" fmla="*/ 0 w 3173958"/>
                  <a:gd name="connsiteY22" fmla="*/ 1157617 h 1157616"/>
                  <a:gd name="connsiteX23" fmla="*/ 20032 w 3173958"/>
                  <a:gd name="connsiteY23" fmla="*/ 1129151 h 1157616"/>
                  <a:gd name="connsiteX24" fmla="*/ 83289 w 3173958"/>
                  <a:gd name="connsiteY24" fmla="*/ 1052715 h 1157616"/>
                  <a:gd name="connsiteX25" fmla="*/ 192936 w 3173958"/>
                  <a:gd name="connsiteY25" fmla="*/ 942541 h 1157616"/>
                  <a:gd name="connsiteX26" fmla="*/ 352135 w 3173958"/>
                  <a:gd name="connsiteY26" fmla="*/ 814444 h 1157616"/>
                  <a:gd name="connsiteX27" fmla="*/ 450712 w 3173958"/>
                  <a:gd name="connsiteY27" fmla="*/ 749077 h 1157616"/>
                  <a:gd name="connsiteX28" fmla="*/ 561413 w 3173958"/>
                  <a:gd name="connsiteY28" fmla="*/ 684765 h 1157616"/>
                  <a:gd name="connsiteX29" fmla="*/ 817079 w 3173958"/>
                  <a:gd name="connsiteY29" fmla="*/ 568266 h 1157616"/>
                  <a:gd name="connsiteX30" fmla="*/ 1109647 w 3173958"/>
                  <a:gd name="connsiteY30" fmla="*/ 474960 h 1157616"/>
                  <a:gd name="connsiteX31" fmla="*/ 1426990 w 3173958"/>
                  <a:gd name="connsiteY31" fmla="*/ 410121 h 1157616"/>
                  <a:gd name="connsiteX32" fmla="*/ 1507643 w 3173958"/>
                  <a:gd name="connsiteY32" fmla="*/ 397997 h 1157616"/>
                  <a:gd name="connsiteX33" fmla="*/ 1591460 w 3173958"/>
                  <a:gd name="connsiteY33" fmla="*/ 387454 h 1157616"/>
                  <a:gd name="connsiteX34" fmla="*/ 1760147 w 3173958"/>
                  <a:gd name="connsiteY34" fmla="*/ 365841 h 1157616"/>
                  <a:gd name="connsiteX35" fmla="*/ 1925672 w 3173958"/>
                  <a:gd name="connsiteY35" fmla="*/ 343700 h 1157616"/>
                  <a:gd name="connsiteX36" fmla="*/ 2087506 w 3173958"/>
                  <a:gd name="connsiteY36" fmla="*/ 320506 h 1157616"/>
                  <a:gd name="connsiteX37" fmla="*/ 2243542 w 3173958"/>
                  <a:gd name="connsiteY37" fmla="*/ 296784 h 1157616"/>
                  <a:gd name="connsiteX38" fmla="*/ 2392725 w 3173958"/>
                  <a:gd name="connsiteY38" fmla="*/ 272008 h 1157616"/>
                  <a:gd name="connsiteX39" fmla="*/ 2665788 w 3173958"/>
                  <a:gd name="connsiteY39" fmla="*/ 219294 h 1157616"/>
                  <a:gd name="connsiteX40" fmla="*/ 2894043 w 3173958"/>
                  <a:gd name="connsiteY40" fmla="*/ 159726 h 1157616"/>
                  <a:gd name="connsiteX41" fmla="*/ 3060621 w 3173958"/>
                  <a:gd name="connsiteY41" fmla="*/ 91197 h 1157616"/>
                  <a:gd name="connsiteX42" fmla="*/ 3149182 w 3173958"/>
                  <a:gd name="connsiteY42" fmla="*/ 26885 h 1157616"/>
                  <a:gd name="connsiteX43" fmla="*/ 3167105 w 3173958"/>
                  <a:gd name="connsiteY43" fmla="*/ 6853 h 1157616"/>
                  <a:gd name="connsiteX44" fmla="*/ 3173958 w 3173958"/>
                  <a:gd name="connsiteY44" fmla="*/ 0 h 115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3173958" h="1157616">
                    <a:moveTo>
                      <a:pt x="3173958" y="0"/>
                    </a:moveTo>
                    <a:cubicBezTo>
                      <a:pt x="3173958" y="0"/>
                      <a:pt x="3171323" y="2109"/>
                      <a:pt x="3165524" y="5271"/>
                    </a:cubicBezTo>
                    <a:cubicBezTo>
                      <a:pt x="3162888" y="6853"/>
                      <a:pt x="3159725" y="8962"/>
                      <a:pt x="3155508" y="11597"/>
                    </a:cubicBezTo>
                    <a:cubicBezTo>
                      <a:pt x="3151291" y="14233"/>
                      <a:pt x="3146547" y="16869"/>
                      <a:pt x="3141275" y="20032"/>
                    </a:cubicBezTo>
                    <a:cubicBezTo>
                      <a:pt x="3119662" y="32683"/>
                      <a:pt x="3086452" y="48498"/>
                      <a:pt x="3041117" y="62203"/>
                    </a:cubicBezTo>
                    <a:cubicBezTo>
                      <a:pt x="2995782" y="76436"/>
                      <a:pt x="2938850" y="88561"/>
                      <a:pt x="2871376" y="98577"/>
                    </a:cubicBezTo>
                    <a:cubicBezTo>
                      <a:pt x="2803900" y="108592"/>
                      <a:pt x="2726937" y="117027"/>
                      <a:pt x="2642593" y="124934"/>
                    </a:cubicBezTo>
                    <a:cubicBezTo>
                      <a:pt x="2558249" y="132841"/>
                      <a:pt x="2465471" y="140748"/>
                      <a:pt x="2367949" y="148656"/>
                    </a:cubicBezTo>
                    <a:cubicBezTo>
                      <a:pt x="2318924" y="152873"/>
                      <a:pt x="2268845" y="156563"/>
                      <a:pt x="2217185" y="161307"/>
                    </a:cubicBezTo>
                    <a:cubicBezTo>
                      <a:pt x="2165524" y="165524"/>
                      <a:pt x="2113337" y="169742"/>
                      <a:pt x="2059567" y="174486"/>
                    </a:cubicBezTo>
                    <a:cubicBezTo>
                      <a:pt x="2006325" y="179230"/>
                      <a:pt x="1951502" y="183975"/>
                      <a:pt x="1896679" y="189246"/>
                    </a:cubicBezTo>
                    <a:cubicBezTo>
                      <a:pt x="1841855" y="194518"/>
                      <a:pt x="1785978" y="199262"/>
                      <a:pt x="1730100" y="205061"/>
                    </a:cubicBezTo>
                    <a:cubicBezTo>
                      <a:pt x="1617290" y="217185"/>
                      <a:pt x="1506589" y="226146"/>
                      <a:pt x="1385872" y="245124"/>
                    </a:cubicBezTo>
                    <a:cubicBezTo>
                      <a:pt x="1327359" y="253558"/>
                      <a:pt x="1269373" y="265155"/>
                      <a:pt x="1211386" y="277807"/>
                    </a:cubicBezTo>
                    <a:cubicBezTo>
                      <a:pt x="1153927" y="289931"/>
                      <a:pt x="1096995" y="304164"/>
                      <a:pt x="1041645" y="320506"/>
                    </a:cubicBezTo>
                    <a:cubicBezTo>
                      <a:pt x="930416" y="352135"/>
                      <a:pt x="824460" y="391671"/>
                      <a:pt x="726937" y="435951"/>
                    </a:cubicBezTo>
                    <a:cubicBezTo>
                      <a:pt x="629415" y="480759"/>
                      <a:pt x="540327" y="530838"/>
                      <a:pt x="462309" y="584080"/>
                    </a:cubicBezTo>
                    <a:cubicBezTo>
                      <a:pt x="423300" y="610964"/>
                      <a:pt x="386927" y="637849"/>
                      <a:pt x="353189" y="665261"/>
                    </a:cubicBezTo>
                    <a:cubicBezTo>
                      <a:pt x="319979" y="692672"/>
                      <a:pt x="288877" y="720084"/>
                      <a:pt x="260938" y="747496"/>
                    </a:cubicBezTo>
                    <a:cubicBezTo>
                      <a:pt x="205061" y="802319"/>
                      <a:pt x="159726" y="856088"/>
                      <a:pt x="124407" y="905113"/>
                    </a:cubicBezTo>
                    <a:cubicBezTo>
                      <a:pt x="89088" y="954665"/>
                      <a:pt x="63258" y="999473"/>
                      <a:pt x="44808" y="1036900"/>
                    </a:cubicBezTo>
                    <a:cubicBezTo>
                      <a:pt x="26357" y="1074328"/>
                      <a:pt x="15287" y="1104902"/>
                      <a:pt x="8434" y="1125461"/>
                    </a:cubicBezTo>
                    <a:cubicBezTo>
                      <a:pt x="1581" y="1146547"/>
                      <a:pt x="0" y="1157617"/>
                      <a:pt x="0" y="1157617"/>
                    </a:cubicBezTo>
                    <a:cubicBezTo>
                      <a:pt x="0" y="1157617"/>
                      <a:pt x="6853" y="1147601"/>
                      <a:pt x="20032" y="1129151"/>
                    </a:cubicBezTo>
                    <a:cubicBezTo>
                      <a:pt x="33210" y="1110701"/>
                      <a:pt x="54823" y="1084871"/>
                      <a:pt x="83289" y="1052715"/>
                    </a:cubicBezTo>
                    <a:cubicBezTo>
                      <a:pt x="111755" y="1020558"/>
                      <a:pt x="148129" y="983131"/>
                      <a:pt x="192936" y="942541"/>
                    </a:cubicBezTo>
                    <a:cubicBezTo>
                      <a:pt x="237744" y="901950"/>
                      <a:pt x="290459" y="858197"/>
                      <a:pt x="352135" y="814444"/>
                    </a:cubicBezTo>
                    <a:cubicBezTo>
                      <a:pt x="382709" y="792303"/>
                      <a:pt x="415393" y="770163"/>
                      <a:pt x="450712" y="749077"/>
                    </a:cubicBezTo>
                    <a:cubicBezTo>
                      <a:pt x="485503" y="727464"/>
                      <a:pt x="522404" y="705851"/>
                      <a:pt x="561413" y="684765"/>
                    </a:cubicBezTo>
                    <a:cubicBezTo>
                      <a:pt x="638903" y="643121"/>
                      <a:pt x="724829" y="603584"/>
                      <a:pt x="817079" y="568266"/>
                    </a:cubicBezTo>
                    <a:cubicBezTo>
                      <a:pt x="908803" y="532419"/>
                      <a:pt x="1007380" y="501845"/>
                      <a:pt x="1109647" y="474960"/>
                    </a:cubicBezTo>
                    <a:cubicBezTo>
                      <a:pt x="1212441" y="449130"/>
                      <a:pt x="1318397" y="426463"/>
                      <a:pt x="1426990" y="410121"/>
                    </a:cubicBezTo>
                    <a:cubicBezTo>
                      <a:pt x="1454401" y="405377"/>
                      <a:pt x="1479705" y="402214"/>
                      <a:pt x="1507643" y="397997"/>
                    </a:cubicBezTo>
                    <a:cubicBezTo>
                      <a:pt x="1535582" y="394307"/>
                      <a:pt x="1563521" y="391144"/>
                      <a:pt x="1591460" y="387454"/>
                    </a:cubicBezTo>
                    <a:cubicBezTo>
                      <a:pt x="1647865" y="380074"/>
                      <a:pt x="1704270" y="373221"/>
                      <a:pt x="1760147" y="365841"/>
                    </a:cubicBezTo>
                    <a:cubicBezTo>
                      <a:pt x="1816025" y="358988"/>
                      <a:pt x="1871376" y="351081"/>
                      <a:pt x="1925672" y="343700"/>
                    </a:cubicBezTo>
                    <a:cubicBezTo>
                      <a:pt x="1980495" y="336320"/>
                      <a:pt x="2034264" y="328413"/>
                      <a:pt x="2087506" y="320506"/>
                    </a:cubicBezTo>
                    <a:cubicBezTo>
                      <a:pt x="2140748" y="312599"/>
                      <a:pt x="2192936" y="304692"/>
                      <a:pt x="2243542" y="296784"/>
                    </a:cubicBezTo>
                    <a:cubicBezTo>
                      <a:pt x="2294675" y="288350"/>
                      <a:pt x="2344755" y="280443"/>
                      <a:pt x="2392725" y="272008"/>
                    </a:cubicBezTo>
                    <a:cubicBezTo>
                      <a:pt x="2489720" y="255140"/>
                      <a:pt x="2581444" y="237744"/>
                      <a:pt x="2665788" y="219294"/>
                    </a:cubicBezTo>
                    <a:cubicBezTo>
                      <a:pt x="2750131" y="200843"/>
                      <a:pt x="2827095" y="181339"/>
                      <a:pt x="2894043" y="159726"/>
                    </a:cubicBezTo>
                    <a:cubicBezTo>
                      <a:pt x="2960991" y="138640"/>
                      <a:pt x="3017923" y="115445"/>
                      <a:pt x="3060621" y="91197"/>
                    </a:cubicBezTo>
                    <a:cubicBezTo>
                      <a:pt x="3103848" y="68002"/>
                      <a:pt x="3131786" y="43226"/>
                      <a:pt x="3149182" y="26885"/>
                    </a:cubicBezTo>
                    <a:cubicBezTo>
                      <a:pt x="3158144" y="18450"/>
                      <a:pt x="3163415" y="11597"/>
                      <a:pt x="3167105" y="6853"/>
                    </a:cubicBezTo>
                    <a:cubicBezTo>
                      <a:pt x="3171850" y="2109"/>
                      <a:pt x="3173958" y="0"/>
                      <a:pt x="3173958" y="0"/>
                    </a:cubicBezTo>
                    <a:close/>
                  </a:path>
                </a:pathLst>
              </a:custGeom>
              <a:solidFill>
                <a:srgbClr val="D98940"/>
              </a:solidFill>
              <a:ln w="52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164" name="任意多边形: 形状 9">
                <a:extLst>
                  <a:ext uri="{FF2B5EF4-FFF2-40B4-BE49-F238E27FC236}">
                    <a16:creationId xmlns:a16="http://schemas.microsoft.com/office/drawing/2014/main" id="{589BCA34-32BF-4FEE-B432-1DBFAEB4A56D}"/>
                  </a:ext>
                </a:extLst>
              </p:cNvPr>
              <p:cNvSpPr/>
              <p:nvPr/>
            </p:nvSpPr>
            <p:spPr>
              <a:xfrm>
                <a:off x="917387" y="2584766"/>
                <a:ext cx="1862960" cy="685296"/>
              </a:xfrm>
              <a:custGeom>
                <a:avLst/>
                <a:gdLst>
                  <a:gd name="connsiteX0" fmla="*/ 3133895 w 3133894"/>
                  <a:gd name="connsiteY0" fmla="*/ 0 h 1160252"/>
                  <a:gd name="connsiteX1" fmla="*/ 1953611 w 3133894"/>
                  <a:gd name="connsiteY1" fmla="*/ 474960 h 1160252"/>
                  <a:gd name="connsiteX2" fmla="*/ 0 w 3133894"/>
                  <a:gd name="connsiteY2" fmla="*/ 1160253 h 1160252"/>
                  <a:gd name="connsiteX3" fmla="*/ 1604111 w 3133894"/>
                  <a:gd name="connsiteY3" fmla="*/ 637849 h 1160252"/>
                  <a:gd name="connsiteX4" fmla="*/ 3133895 w 3133894"/>
                  <a:gd name="connsiteY4" fmla="*/ 0 h 1160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33894" h="1160252">
                    <a:moveTo>
                      <a:pt x="3133895" y="0"/>
                    </a:moveTo>
                    <a:cubicBezTo>
                      <a:pt x="3133895" y="0"/>
                      <a:pt x="2847654" y="359515"/>
                      <a:pt x="1953611" y="474960"/>
                    </a:cubicBezTo>
                    <a:cubicBezTo>
                      <a:pt x="1214549" y="569847"/>
                      <a:pt x="393780" y="681075"/>
                      <a:pt x="0" y="1160253"/>
                    </a:cubicBezTo>
                    <a:cubicBezTo>
                      <a:pt x="0" y="1160253"/>
                      <a:pt x="323142" y="767000"/>
                      <a:pt x="1604111" y="637849"/>
                    </a:cubicBezTo>
                    <a:cubicBezTo>
                      <a:pt x="2956774" y="501318"/>
                      <a:pt x="3133895" y="0"/>
                      <a:pt x="3133895" y="0"/>
                    </a:cubicBezTo>
                    <a:close/>
                  </a:path>
                </a:pathLst>
              </a:custGeom>
              <a:solidFill>
                <a:srgbClr val="D98940"/>
              </a:solidFill>
              <a:ln w="52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165" name="任意多边形: 形状 10">
                <a:extLst>
                  <a:ext uri="{FF2B5EF4-FFF2-40B4-BE49-F238E27FC236}">
                    <a16:creationId xmlns:a16="http://schemas.microsoft.com/office/drawing/2014/main" id="{9D514A31-1ECB-4088-921F-733012F63DEA}"/>
                  </a:ext>
                </a:extLst>
              </p:cNvPr>
              <p:cNvSpPr/>
              <p:nvPr/>
            </p:nvSpPr>
            <p:spPr>
              <a:xfrm>
                <a:off x="948926" y="2441599"/>
                <a:ext cx="1902184" cy="812952"/>
              </a:xfrm>
              <a:custGeom>
                <a:avLst/>
                <a:gdLst>
                  <a:gd name="connsiteX0" fmla="*/ 3220380 w 3220522"/>
                  <a:gd name="connsiteY0" fmla="*/ 0 h 1376383"/>
                  <a:gd name="connsiteX1" fmla="*/ 3216163 w 3220522"/>
                  <a:gd name="connsiteY1" fmla="*/ 7907 h 1376383"/>
                  <a:gd name="connsiteX2" fmla="*/ 3199822 w 3220522"/>
                  <a:gd name="connsiteY2" fmla="*/ 28993 h 1376383"/>
                  <a:gd name="connsiteX3" fmla="*/ 3118114 w 3220522"/>
                  <a:gd name="connsiteY3" fmla="*/ 95414 h 1376383"/>
                  <a:gd name="connsiteX4" fmla="*/ 2964186 w 3220522"/>
                  <a:gd name="connsiteY4" fmla="*/ 171323 h 1376383"/>
                  <a:gd name="connsiteX5" fmla="*/ 2744893 w 3220522"/>
                  <a:gd name="connsiteY5" fmla="*/ 241961 h 1376383"/>
                  <a:gd name="connsiteX6" fmla="*/ 2472884 w 3220522"/>
                  <a:gd name="connsiteY6" fmla="*/ 302583 h 1376383"/>
                  <a:gd name="connsiteX7" fmla="*/ 2161340 w 3220522"/>
                  <a:gd name="connsiteY7" fmla="*/ 353716 h 1376383"/>
                  <a:gd name="connsiteX8" fmla="*/ 2078578 w 3220522"/>
                  <a:gd name="connsiteY8" fmla="*/ 364786 h 1376383"/>
                  <a:gd name="connsiteX9" fmla="*/ 1994761 w 3220522"/>
                  <a:gd name="connsiteY9" fmla="*/ 375857 h 1376383"/>
                  <a:gd name="connsiteX10" fmla="*/ 1822911 w 3220522"/>
                  <a:gd name="connsiteY10" fmla="*/ 395888 h 1376383"/>
                  <a:gd name="connsiteX11" fmla="*/ 1461287 w 3220522"/>
                  <a:gd name="connsiteY11" fmla="*/ 437533 h 1376383"/>
                  <a:gd name="connsiteX12" fmla="*/ 1095974 w 3220522"/>
                  <a:gd name="connsiteY12" fmla="*/ 511334 h 1376383"/>
                  <a:gd name="connsiteX13" fmla="*/ 1007940 w 3220522"/>
                  <a:gd name="connsiteY13" fmla="*/ 535055 h 1376383"/>
                  <a:gd name="connsiteX14" fmla="*/ 922015 w 3220522"/>
                  <a:gd name="connsiteY14" fmla="*/ 561940 h 1376383"/>
                  <a:gd name="connsiteX15" fmla="*/ 757018 w 3220522"/>
                  <a:gd name="connsiteY15" fmla="*/ 622562 h 1376383"/>
                  <a:gd name="connsiteX16" fmla="*/ 467086 w 3220522"/>
                  <a:gd name="connsiteY16" fmla="*/ 769109 h 1376383"/>
                  <a:gd name="connsiteX17" fmla="*/ 246211 w 3220522"/>
                  <a:gd name="connsiteY17" fmla="*/ 937269 h 1376383"/>
                  <a:gd name="connsiteX18" fmla="*/ 102827 w 3220522"/>
                  <a:gd name="connsiteY18" fmla="*/ 1104902 h 1376383"/>
                  <a:gd name="connsiteX19" fmla="*/ 28499 w 3220522"/>
                  <a:gd name="connsiteY19" fmla="*/ 1246705 h 1376383"/>
                  <a:gd name="connsiteX20" fmla="*/ 2669 w 3220522"/>
                  <a:gd name="connsiteY20" fmla="*/ 1342119 h 1376383"/>
                  <a:gd name="connsiteX21" fmla="*/ 33 w 3220522"/>
                  <a:gd name="connsiteY21" fmla="*/ 1376383 h 1376383"/>
                  <a:gd name="connsiteX22" fmla="*/ 18483 w 3220522"/>
                  <a:gd name="connsiteY22" fmla="*/ 1345809 h 1376383"/>
                  <a:gd name="connsiteX23" fmla="*/ 80159 w 3220522"/>
                  <a:gd name="connsiteY23" fmla="*/ 1265155 h 1376383"/>
                  <a:gd name="connsiteX24" fmla="*/ 193496 w 3220522"/>
                  <a:gd name="connsiteY24" fmla="*/ 1151818 h 1376383"/>
                  <a:gd name="connsiteX25" fmla="*/ 363765 w 3220522"/>
                  <a:gd name="connsiteY25" fmla="*/ 1025303 h 1376383"/>
                  <a:gd name="connsiteX26" fmla="*/ 590439 w 3220522"/>
                  <a:gd name="connsiteY26" fmla="*/ 903004 h 1376383"/>
                  <a:gd name="connsiteX27" fmla="*/ 866137 w 3220522"/>
                  <a:gd name="connsiteY27" fmla="*/ 797048 h 1376383"/>
                  <a:gd name="connsiteX28" fmla="*/ 1019010 w 3220522"/>
                  <a:gd name="connsiteY28" fmla="*/ 752240 h 1376383"/>
                  <a:gd name="connsiteX29" fmla="*/ 1179263 w 3220522"/>
                  <a:gd name="connsiteY29" fmla="*/ 713231 h 1376383"/>
                  <a:gd name="connsiteX30" fmla="*/ 1262025 w 3220522"/>
                  <a:gd name="connsiteY30" fmla="*/ 695835 h 1376383"/>
                  <a:gd name="connsiteX31" fmla="*/ 1345842 w 3220522"/>
                  <a:gd name="connsiteY31" fmla="*/ 680021 h 1376383"/>
                  <a:gd name="connsiteX32" fmla="*/ 1516111 w 3220522"/>
                  <a:gd name="connsiteY32" fmla="*/ 652082 h 1376383"/>
                  <a:gd name="connsiteX33" fmla="*/ 1558810 w 3220522"/>
                  <a:gd name="connsiteY33" fmla="*/ 645756 h 1376383"/>
                  <a:gd name="connsiteX34" fmla="*/ 1600982 w 3220522"/>
                  <a:gd name="connsiteY34" fmla="*/ 639958 h 1376383"/>
                  <a:gd name="connsiteX35" fmla="*/ 1622067 w 3220522"/>
                  <a:gd name="connsiteY35" fmla="*/ 637322 h 1376383"/>
                  <a:gd name="connsiteX36" fmla="*/ 1644208 w 3220522"/>
                  <a:gd name="connsiteY36" fmla="*/ 634686 h 1376383"/>
                  <a:gd name="connsiteX37" fmla="*/ 1689015 w 3220522"/>
                  <a:gd name="connsiteY37" fmla="*/ 629415 h 1376383"/>
                  <a:gd name="connsiteX38" fmla="*/ 1733296 w 3220522"/>
                  <a:gd name="connsiteY38" fmla="*/ 624143 h 1376383"/>
                  <a:gd name="connsiteX39" fmla="*/ 1778631 w 3220522"/>
                  <a:gd name="connsiteY39" fmla="*/ 618345 h 1376383"/>
                  <a:gd name="connsiteX40" fmla="*/ 1868773 w 3220522"/>
                  <a:gd name="connsiteY40" fmla="*/ 605693 h 1376383"/>
                  <a:gd name="connsiteX41" fmla="*/ 1958388 w 3220522"/>
                  <a:gd name="connsiteY41" fmla="*/ 592514 h 1376383"/>
                  <a:gd name="connsiteX42" fmla="*/ 2046422 w 3220522"/>
                  <a:gd name="connsiteY42" fmla="*/ 577227 h 1376383"/>
                  <a:gd name="connsiteX43" fmla="*/ 2133401 w 3220522"/>
                  <a:gd name="connsiteY43" fmla="*/ 560885 h 1376383"/>
                  <a:gd name="connsiteX44" fmla="*/ 2218799 w 3220522"/>
                  <a:gd name="connsiteY44" fmla="*/ 543490 h 1376383"/>
                  <a:gd name="connsiteX45" fmla="*/ 2539305 w 3220522"/>
                  <a:gd name="connsiteY45" fmla="*/ 460200 h 1376383"/>
                  <a:gd name="connsiteX46" fmla="*/ 2814476 w 3220522"/>
                  <a:gd name="connsiteY46" fmla="*/ 357933 h 1376383"/>
                  <a:gd name="connsiteX47" fmla="*/ 3026917 w 3220522"/>
                  <a:gd name="connsiteY47" fmla="*/ 241961 h 1376383"/>
                  <a:gd name="connsiteX48" fmla="*/ 3160813 w 3220522"/>
                  <a:gd name="connsiteY48" fmla="*/ 125988 h 1376383"/>
                  <a:gd name="connsiteX49" fmla="*/ 3181371 w 3220522"/>
                  <a:gd name="connsiteY49" fmla="*/ 99631 h 1376383"/>
                  <a:gd name="connsiteX50" fmla="*/ 3196659 w 3220522"/>
                  <a:gd name="connsiteY50" fmla="*/ 75382 h 1376383"/>
                  <a:gd name="connsiteX51" fmla="*/ 3214582 w 3220522"/>
                  <a:gd name="connsiteY51" fmla="*/ 35319 h 1376383"/>
                  <a:gd name="connsiteX52" fmla="*/ 3220380 w 3220522"/>
                  <a:gd name="connsiteY52" fmla="*/ 0 h 1376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3220522" h="1376383">
                    <a:moveTo>
                      <a:pt x="3220380" y="0"/>
                    </a:moveTo>
                    <a:cubicBezTo>
                      <a:pt x="3220380" y="0"/>
                      <a:pt x="3219326" y="2636"/>
                      <a:pt x="3216163" y="7907"/>
                    </a:cubicBezTo>
                    <a:cubicBezTo>
                      <a:pt x="3213000" y="13179"/>
                      <a:pt x="3207729" y="20559"/>
                      <a:pt x="3199822" y="28993"/>
                    </a:cubicBezTo>
                    <a:cubicBezTo>
                      <a:pt x="3184007" y="46916"/>
                      <a:pt x="3157650" y="70638"/>
                      <a:pt x="3118114" y="95414"/>
                    </a:cubicBezTo>
                    <a:cubicBezTo>
                      <a:pt x="3078577" y="120190"/>
                      <a:pt x="3027444" y="146547"/>
                      <a:pt x="2964186" y="171323"/>
                    </a:cubicBezTo>
                    <a:cubicBezTo>
                      <a:pt x="2901456" y="196099"/>
                      <a:pt x="2827655" y="219821"/>
                      <a:pt x="2744893" y="241961"/>
                    </a:cubicBezTo>
                    <a:cubicBezTo>
                      <a:pt x="2662131" y="264101"/>
                      <a:pt x="2570934" y="284133"/>
                      <a:pt x="2472884" y="302583"/>
                    </a:cubicBezTo>
                    <a:cubicBezTo>
                      <a:pt x="2374835" y="321033"/>
                      <a:pt x="2270460" y="338429"/>
                      <a:pt x="2161340" y="353716"/>
                    </a:cubicBezTo>
                    <a:cubicBezTo>
                      <a:pt x="2134455" y="357933"/>
                      <a:pt x="2106517" y="360569"/>
                      <a:pt x="2078578" y="364786"/>
                    </a:cubicBezTo>
                    <a:cubicBezTo>
                      <a:pt x="2050639" y="368476"/>
                      <a:pt x="2023227" y="372694"/>
                      <a:pt x="1994761" y="375857"/>
                    </a:cubicBezTo>
                    <a:cubicBezTo>
                      <a:pt x="1938356" y="382709"/>
                      <a:pt x="1880897" y="389562"/>
                      <a:pt x="1822911" y="395888"/>
                    </a:cubicBezTo>
                    <a:cubicBezTo>
                      <a:pt x="1707466" y="408540"/>
                      <a:pt x="1588330" y="419610"/>
                      <a:pt x="1461287" y="437533"/>
                    </a:cubicBezTo>
                    <a:cubicBezTo>
                      <a:pt x="1337408" y="456510"/>
                      <a:pt x="1214582" y="479705"/>
                      <a:pt x="1095974" y="511334"/>
                    </a:cubicBezTo>
                    <a:cubicBezTo>
                      <a:pt x="1066453" y="518714"/>
                      <a:pt x="1036933" y="527148"/>
                      <a:pt x="1007940" y="535055"/>
                    </a:cubicBezTo>
                    <a:cubicBezTo>
                      <a:pt x="978947" y="544017"/>
                      <a:pt x="949954" y="552451"/>
                      <a:pt x="922015" y="561940"/>
                    </a:cubicBezTo>
                    <a:cubicBezTo>
                      <a:pt x="865610" y="580390"/>
                      <a:pt x="809732" y="600422"/>
                      <a:pt x="757018" y="622562"/>
                    </a:cubicBezTo>
                    <a:cubicBezTo>
                      <a:pt x="650534" y="665788"/>
                      <a:pt x="553011" y="715340"/>
                      <a:pt x="467086" y="769109"/>
                    </a:cubicBezTo>
                    <a:cubicBezTo>
                      <a:pt x="381161" y="822351"/>
                      <a:pt x="306833" y="879810"/>
                      <a:pt x="246211" y="937269"/>
                    </a:cubicBezTo>
                    <a:cubicBezTo>
                      <a:pt x="185589" y="994728"/>
                      <a:pt x="138146" y="1051660"/>
                      <a:pt x="102827" y="1104902"/>
                    </a:cubicBezTo>
                    <a:cubicBezTo>
                      <a:pt x="67508" y="1157617"/>
                      <a:pt x="43786" y="1206115"/>
                      <a:pt x="28499" y="1246705"/>
                    </a:cubicBezTo>
                    <a:cubicBezTo>
                      <a:pt x="13212" y="1287295"/>
                      <a:pt x="5832" y="1319979"/>
                      <a:pt x="2669" y="1342119"/>
                    </a:cubicBezTo>
                    <a:cubicBezTo>
                      <a:pt x="-494" y="1364259"/>
                      <a:pt x="33" y="1376383"/>
                      <a:pt x="33" y="1376383"/>
                    </a:cubicBezTo>
                    <a:cubicBezTo>
                      <a:pt x="33" y="1376383"/>
                      <a:pt x="5832" y="1365313"/>
                      <a:pt x="18483" y="1345809"/>
                    </a:cubicBezTo>
                    <a:cubicBezTo>
                      <a:pt x="31135" y="1326304"/>
                      <a:pt x="51693" y="1298365"/>
                      <a:pt x="80159" y="1265155"/>
                    </a:cubicBezTo>
                    <a:cubicBezTo>
                      <a:pt x="109153" y="1231945"/>
                      <a:pt x="146053" y="1192936"/>
                      <a:pt x="193496" y="1151818"/>
                    </a:cubicBezTo>
                    <a:cubicBezTo>
                      <a:pt x="240940" y="1110701"/>
                      <a:pt x="297344" y="1067475"/>
                      <a:pt x="363765" y="1025303"/>
                    </a:cubicBezTo>
                    <a:cubicBezTo>
                      <a:pt x="430186" y="983131"/>
                      <a:pt x="506095" y="941486"/>
                      <a:pt x="590439" y="903004"/>
                    </a:cubicBezTo>
                    <a:cubicBezTo>
                      <a:pt x="674782" y="864523"/>
                      <a:pt x="767560" y="828677"/>
                      <a:pt x="866137" y="797048"/>
                    </a:cubicBezTo>
                    <a:cubicBezTo>
                      <a:pt x="915689" y="781233"/>
                      <a:pt x="966822" y="765946"/>
                      <a:pt x="1019010" y="752240"/>
                    </a:cubicBezTo>
                    <a:cubicBezTo>
                      <a:pt x="1071198" y="738007"/>
                      <a:pt x="1124967" y="725356"/>
                      <a:pt x="1179263" y="713231"/>
                    </a:cubicBezTo>
                    <a:cubicBezTo>
                      <a:pt x="1206675" y="706905"/>
                      <a:pt x="1234086" y="701634"/>
                      <a:pt x="1262025" y="695835"/>
                    </a:cubicBezTo>
                    <a:cubicBezTo>
                      <a:pt x="1289964" y="690564"/>
                      <a:pt x="1317903" y="685292"/>
                      <a:pt x="1345842" y="680021"/>
                    </a:cubicBezTo>
                    <a:cubicBezTo>
                      <a:pt x="1401720" y="669478"/>
                      <a:pt x="1458652" y="660516"/>
                      <a:pt x="1516111" y="652082"/>
                    </a:cubicBezTo>
                    <a:lnTo>
                      <a:pt x="1558810" y="645756"/>
                    </a:lnTo>
                    <a:lnTo>
                      <a:pt x="1600982" y="639958"/>
                    </a:lnTo>
                    <a:lnTo>
                      <a:pt x="1622067" y="637322"/>
                    </a:lnTo>
                    <a:lnTo>
                      <a:pt x="1644208" y="634686"/>
                    </a:lnTo>
                    <a:lnTo>
                      <a:pt x="1689015" y="629415"/>
                    </a:lnTo>
                    <a:lnTo>
                      <a:pt x="1733296" y="624143"/>
                    </a:lnTo>
                    <a:lnTo>
                      <a:pt x="1778631" y="618345"/>
                    </a:lnTo>
                    <a:cubicBezTo>
                      <a:pt x="1808678" y="614127"/>
                      <a:pt x="1838725" y="610437"/>
                      <a:pt x="1868773" y="605693"/>
                    </a:cubicBezTo>
                    <a:cubicBezTo>
                      <a:pt x="1898820" y="601476"/>
                      <a:pt x="1928341" y="596732"/>
                      <a:pt x="1958388" y="592514"/>
                    </a:cubicBezTo>
                    <a:cubicBezTo>
                      <a:pt x="1987908" y="587243"/>
                      <a:pt x="2017428" y="582499"/>
                      <a:pt x="2046422" y="577227"/>
                    </a:cubicBezTo>
                    <a:cubicBezTo>
                      <a:pt x="2075415" y="572483"/>
                      <a:pt x="2104408" y="566684"/>
                      <a:pt x="2133401" y="560885"/>
                    </a:cubicBezTo>
                    <a:cubicBezTo>
                      <a:pt x="2162394" y="555614"/>
                      <a:pt x="2190333" y="549815"/>
                      <a:pt x="2218799" y="543490"/>
                    </a:cubicBezTo>
                    <a:cubicBezTo>
                      <a:pt x="2331609" y="519768"/>
                      <a:pt x="2439147" y="491302"/>
                      <a:pt x="2539305" y="460200"/>
                    </a:cubicBezTo>
                    <a:cubicBezTo>
                      <a:pt x="2639463" y="429098"/>
                      <a:pt x="2732241" y="394834"/>
                      <a:pt x="2814476" y="357933"/>
                    </a:cubicBezTo>
                    <a:cubicBezTo>
                      <a:pt x="2896711" y="321033"/>
                      <a:pt x="2968404" y="281497"/>
                      <a:pt x="3026917" y="241961"/>
                    </a:cubicBezTo>
                    <a:cubicBezTo>
                      <a:pt x="3085430" y="202425"/>
                      <a:pt x="3130765" y="162362"/>
                      <a:pt x="3160813" y="125988"/>
                    </a:cubicBezTo>
                    <a:cubicBezTo>
                      <a:pt x="3168720" y="117027"/>
                      <a:pt x="3175045" y="108065"/>
                      <a:pt x="3181371" y="99631"/>
                    </a:cubicBezTo>
                    <a:cubicBezTo>
                      <a:pt x="3187170" y="91197"/>
                      <a:pt x="3192442" y="83289"/>
                      <a:pt x="3196659" y="75382"/>
                    </a:cubicBezTo>
                    <a:cubicBezTo>
                      <a:pt x="3205620" y="60095"/>
                      <a:pt x="3210892" y="46389"/>
                      <a:pt x="3214582" y="35319"/>
                    </a:cubicBezTo>
                    <a:cubicBezTo>
                      <a:pt x="3221962" y="12124"/>
                      <a:pt x="3220380" y="0"/>
                      <a:pt x="3220380" y="0"/>
                    </a:cubicBezTo>
                    <a:close/>
                  </a:path>
                </a:pathLst>
              </a:custGeom>
              <a:gradFill flip="none" rotWithShape="1">
                <a:gsLst>
                  <a:gs pos="17000">
                    <a:srgbClr val="F7CC6B"/>
                  </a:gs>
                  <a:gs pos="100000">
                    <a:srgbClr val="D98940"/>
                  </a:gs>
                </a:gsLst>
                <a:lin ang="5400000" scaled="1"/>
                <a:tileRect/>
              </a:gradFill>
              <a:ln w="52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166" name="任意多边形: 形状 11">
                <a:extLst>
                  <a:ext uri="{FF2B5EF4-FFF2-40B4-BE49-F238E27FC236}">
                    <a16:creationId xmlns:a16="http://schemas.microsoft.com/office/drawing/2014/main" id="{CBE785EE-A178-4E83-8D44-227192BEC9AB}"/>
                  </a:ext>
                </a:extLst>
              </p:cNvPr>
              <p:cNvSpPr/>
              <p:nvPr/>
            </p:nvSpPr>
            <p:spPr>
              <a:xfrm>
                <a:off x="958286" y="2400132"/>
                <a:ext cx="1874058" cy="684051"/>
              </a:xfrm>
              <a:custGeom>
                <a:avLst/>
                <a:gdLst>
                  <a:gd name="connsiteX0" fmla="*/ 3172904 w 3172904"/>
                  <a:gd name="connsiteY0" fmla="*/ 0 h 1158144"/>
                  <a:gd name="connsiteX1" fmla="*/ 3164997 w 3172904"/>
                  <a:gd name="connsiteY1" fmla="*/ 5271 h 1158144"/>
                  <a:gd name="connsiteX2" fmla="*/ 3154981 w 3172904"/>
                  <a:gd name="connsiteY2" fmla="*/ 11597 h 1158144"/>
                  <a:gd name="connsiteX3" fmla="*/ 3140748 w 3172904"/>
                  <a:gd name="connsiteY3" fmla="*/ 20032 h 1158144"/>
                  <a:gd name="connsiteX4" fmla="*/ 3040590 w 3172904"/>
                  <a:gd name="connsiteY4" fmla="*/ 62203 h 1158144"/>
                  <a:gd name="connsiteX5" fmla="*/ 2870848 w 3172904"/>
                  <a:gd name="connsiteY5" fmla="*/ 98577 h 1158144"/>
                  <a:gd name="connsiteX6" fmla="*/ 2642066 w 3172904"/>
                  <a:gd name="connsiteY6" fmla="*/ 124934 h 1158144"/>
                  <a:gd name="connsiteX7" fmla="*/ 2367422 w 3172904"/>
                  <a:gd name="connsiteY7" fmla="*/ 148656 h 1158144"/>
                  <a:gd name="connsiteX8" fmla="*/ 2216657 w 3172904"/>
                  <a:gd name="connsiteY8" fmla="*/ 161307 h 1158144"/>
                  <a:gd name="connsiteX9" fmla="*/ 2059040 w 3172904"/>
                  <a:gd name="connsiteY9" fmla="*/ 175013 h 1158144"/>
                  <a:gd name="connsiteX10" fmla="*/ 1896152 w 3172904"/>
                  <a:gd name="connsiteY10" fmla="*/ 189773 h 1158144"/>
                  <a:gd name="connsiteX11" fmla="*/ 1729573 w 3172904"/>
                  <a:gd name="connsiteY11" fmla="*/ 205588 h 1158144"/>
                  <a:gd name="connsiteX12" fmla="*/ 1385345 w 3172904"/>
                  <a:gd name="connsiteY12" fmla="*/ 245651 h 1158144"/>
                  <a:gd name="connsiteX13" fmla="*/ 1210859 w 3172904"/>
                  <a:gd name="connsiteY13" fmla="*/ 277807 h 1158144"/>
                  <a:gd name="connsiteX14" fmla="*/ 1041117 w 3172904"/>
                  <a:gd name="connsiteY14" fmla="*/ 320506 h 1158144"/>
                  <a:gd name="connsiteX15" fmla="*/ 726410 w 3172904"/>
                  <a:gd name="connsiteY15" fmla="*/ 435951 h 1158144"/>
                  <a:gd name="connsiteX16" fmla="*/ 461782 w 3172904"/>
                  <a:gd name="connsiteY16" fmla="*/ 584080 h 1158144"/>
                  <a:gd name="connsiteX17" fmla="*/ 352662 w 3172904"/>
                  <a:gd name="connsiteY17" fmla="*/ 665261 h 1158144"/>
                  <a:gd name="connsiteX18" fmla="*/ 260411 w 3172904"/>
                  <a:gd name="connsiteY18" fmla="*/ 747496 h 1158144"/>
                  <a:gd name="connsiteX19" fmla="*/ 123880 w 3172904"/>
                  <a:gd name="connsiteY19" fmla="*/ 905113 h 1158144"/>
                  <a:gd name="connsiteX20" fmla="*/ 44280 w 3172904"/>
                  <a:gd name="connsiteY20" fmla="*/ 1036900 h 1158144"/>
                  <a:gd name="connsiteX21" fmla="*/ 8434 w 3172904"/>
                  <a:gd name="connsiteY21" fmla="*/ 1125988 h 1158144"/>
                  <a:gd name="connsiteX22" fmla="*/ 0 w 3172904"/>
                  <a:gd name="connsiteY22" fmla="*/ 1158144 h 1158144"/>
                  <a:gd name="connsiteX23" fmla="*/ 20032 w 3172904"/>
                  <a:gd name="connsiteY23" fmla="*/ 1129678 h 1158144"/>
                  <a:gd name="connsiteX24" fmla="*/ 83289 w 3172904"/>
                  <a:gd name="connsiteY24" fmla="*/ 1053242 h 1158144"/>
                  <a:gd name="connsiteX25" fmla="*/ 192936 w 3172904"/>
                  <a:gd name="connsiteY25" fmla="*/ 943068 h 1158144"/>
                  <a:gd name="connsiteX26" fmla="*/ 352135 w 3172904"/>
                  <a:gd name="connsiteY26" fmla="*/ 814971 h 1158144"/>
                  <a:gd name="connsiteX27" fmla="*/ 450712 w 3172904"/>
                  <a:gd name="connsiteY27" fmla="*/ 749604 h 1158144"/>
                  <a:gd name="connsiteX28" fmla="*/ 561413 w 3172904"/>
                  <a:gd name="connsiteY28" fmla="*/ 685292 h 1158144"/>
                  <a:gd name="connsiteX29" fmla="*/ 817079 w 3172904"/>
                  <a:gd name="connsiteY29" fmla="*/ 568793 h 1158144"/>
                  <a:gd name="connsiteX30" fmla="*/ 1109647 w 3172904"/>
                  <a:gd name="connsiteY30" fmla="*/ 475487 h 1158144"/>
                  <a:gd name="connsiteX31" fmla="*/ 1426990 w 3172904"/>
                  <a:gd name="connsiteY31" fmla="*/ 410648 h 1158144"/>
                  <a:gd name="connsiteX32" fmla="*/ 1507116 w 3172904"/>
                  <a:gd name="connsiteY32" fmla="*/ 398524 h 1158144"/>
                  <a:gd name="connsiteX33" fmla="*/ 1590933 w 3172904"/>
                  <a:gd name="connsiteY33" fmla="*/ 387981 h 1158144"/>
                  <a:gd name="connsiteX34" fmla="*/ 1759620 w 3172904"/>
                  <a:gd name="connsiteY34" fmla="*/ 366368 h 1158144"/>
                  <a:gd name="connsiteX35" fmla="*/ 1925145 w 3172904"/>
                  <a:gd name="connsiteY35" fmla="*/ 344228 h 1158144"/>
                  <a:gd name="connsiteX36" fmla="*/ 2086979 w 3172904"/>
                  <a:gd name="connsiteY36" fmla="*/ 321033 h 1158144"/>
                  <a:gd name="connsiteX37" fmla="*/ 2243015 w 3172904"/>
                  <a:gd name="connsiteY37" fmla="*/ 297311 h 1158144"/>
                  <a:gd name="connsiteX38" fmla="*/ 2392198 w 3172904"/>
                  <a:gd name="connsiteY38" fmla="*/ 272535 h 1158144"/>
                  <a:gd name="connsiteX39" fmla="*/ 2665261 w 3172904"/>
                  <a:gd name="connsiteY39" fmla="*/ 219821 h 1158144"/>
                  <a:gd name="connsiteX40" fmla="*/ 2893516 w 3172904"/>
                  <a:gd name="connsiteY40" fmla="*/ 160253 h 1158144"/>
                  <a:gd name="connsiteX41" fmla="*/ 3060094 w 3172904"/>
                  <a:gd name="connsiteY41" fmla="*/ 91724 h 1158144"/>
                  <a:gd name="connsiteX42" fmla="*/ 3148655 w 3172904"/>
                  <a:gd name="connsiteY42" fmla="*/ 27412 h 1158144"/>
                  <a:gd name="connsiteX43" fmla="*/ 3166578 w 3172904"/>
                  <a:gd name="connsiteY43" fmla="*/ 7380 h 1158144"/>
                  <a:gd name="connsiteX44" fmla="*/ 3172904 w 3172904"/>
                  <a:gd name="connsiteY44" fmla="*/ 0 h 1158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3172904" h="1158144">
                    <a:moveTo>
                      <a:pt x="3172904" y="0"/>
                    </a:moveTo>
                    <a:cubicBezTo>
                      <a:pt x="3172904" y="0"/>
                      <a:pt x="3170268" y="1581"/>
                      <a:pt x="3164997" y="5271"/>
                    </a:cubicBezTo>
                    <a:cubicBezTo>
                      <a:pt x="3162361" y="6853"/>
                      <a:pt x="3159198" y="9489"/>
                      <a:pt x="3154981" y="11597"/>
                    </a:cubicBezTo>
                    <a:cubicBezTo>
                      <a:pt x="3150764" y="14233"/>
                      <a:pt x="3146019" y="16869"/>
                      <a:pt x="3140748" y="20032"/>
                    </a:cubicBezTo>
                    <a:cubicBezTo>
                      <a:pt x="3119662" y="32683"/>
                      <a:pt x="3085925" y="48498"/>
                      <a:pt x="3040590" y="62203"/>
                    </a:cubicBezTo>
                    <a:cubicBezTo>
                      <a:pt x="2995255" y="76436"/>
                      <a:pt x="2938323" y="88561"/>
                      <a:pt x="2870848" y="98577"/>
                    </a:cubicBezTo>
                    <a:cubicBezTo>
                      <a:pt x="2803901" y="108592"/>
                      <a:pt x="2726410" y="117027"/>
                      <a:pt x="2642066" y="124934"/>
                    </a:cubicBezTo>
                    <a:cubicBezTo>
                      <a:pt x="2557195" y="132841"/>
                      <a:pt x="2464944" y="140748"/>
                      <a:pt x="2367422" y="148656"/>
                    </a:cubicBezTo>
                    <a:cubicBezTo>
                      <a:pt x="2318397" y="152873"/>
                      <a:pt x="2268318" y="157090"/>
                      <a:pt x="2216657" y="161307"/>
                    </a:cubicBezTo>
                    <a:cubicBezTo>
                      <a:pt x="2165524" y="165524"/>
                      <a:pt x="2112809" y="170269"/>
                      <a:pt x="2059040" y="175013"/>
                    </a:cubicBezTo>
                    <a:cubicBezTo>
                      <a:pt x="2005798" y="179757"/>
                      <a:pt x="1950975" y="184502"/>
                      <a:pt x="1896152" y="189773"/>
                    </a:cubicBezTo>
                    <a:cubicBezTo>
                      <a:pt x="1841328" y="195045"/>
                      <a:pt x="1785450" y="199789"/>
                      <a:pt x="1729573" y="205588"/>
                    </a:cubicBezTo>
                    <a:cubicBezTo>
                      <a:pt x="1616763" y="217712"/>
                      <a:pt x="1506062" y="226674"/>
                      <a:pt x="1385345" y="245651"/>
                    </a:cubicBezTo>
                    <a:cubicBezTo>
                      <a:pt x="1326832" y="254085"/>
                      <a:pt x="1268845" y="265683"/>
                      <a:pt x="1210859" y="277807"/>
                    </a:cubicBezTo>
                    <a:cubicBezTo>
                      <a:pt x="1153400" y="289931"/>
                      <a:pt x="1096468" y="304164"/>
                      <a:pt x="1041117" y="320506"/>
                    </a:cubicBezTo>
                    <a:cubicBezTo>
                      <a:pt x="929889" y="352135"/>
                      <a:pt x="823932" y="391144"/>
                      <a:pt x="726410" y="435951"/>
                    </a:cubicBezTo>
                    <a:cubicBezTo>
                      <a:pt x="628888" y="480759"/>
                      <a:pt x="539800" y="530838"/>
                      <a:pt x="461782" y="584080"/>
                    </a:cubicBezTo>
                    <a:cubicBezTo>
                      <a:pt x="422773" y="610965"/>
                      <a:pt x="386400" y="637849"/>
                      <a:pt x="352662" y="665261"/>
                    </a:cubicBezTo>
                    <a:cubicBezTo>
                      <a:pt x="319452" y="692672"/>
                      <a:pt x="288350" y="720084"/>
                      <a:pt x="260411" y="747496"/>
                    </a:cubicBezTo>
                    <a:cubicBezTo>
                      <a:pt x="204533" y="802319"/>
                      <a:pt x="159199" y="856088"/>
                      <a:pt x="123880" y="905113"/>
                    </a:cubicBezTo>
                    <a:cubicBezTo>
                      <a:pt x="88561" y="954665"/>
                      <a:pt x="62731" y="999473"/>
                      <a:pt x="44280" y="1036900"/>
                    </a:cubicBezTo>
                    <a:cubicBezTo>
                      <a:pt x="25830" y="1074328"/>
                      <a:pt x="15287" y="1104902"/>
                      <a:pt x="8434" y="1125988"/>
                    </a:cubicBezTo>
                    <a:cubicBezTo>
                      <a:pt x="1581" y="1146547"/>
                      <a:pt x="0" y="1158144"/>
                      <a:pt x="0" y="1158144"/>
                    </a:cubicBezTo>
                    <a:cubicBezTo>
                      <a:pt x="0" y="1158144"/>
                      <a:pt x="6326" y="1148128"/>
                      <a:pt x="20032" y="1129678"/>
                    </a:cubicBezTo>
                    <a:cubicBezTo>
                      <a:pt x="33210" y="1111228"/>
                      <a:pt x="54823" y="1085398"/>
                      <a:pt x="83289" y="1053242"/>
                    </a:cubicBezTo>
                    <a:cubicBezTo>
                      <a:pt x="111755" y="1021086"/>
                      <a:pt x="148129" y="983658"/>
                      <a:pt x="192936" y="943068"/>
                    </a:cubicBezTo>
                    <a:cubicBezTo>
                      <a:pt x="237744" y="902477"/>
                      <a:pt x="290459" y="858724"/>
                      <a:pt x="352135" y="814971"/>
                    </a:cubicBezTo>
                    <a:cubicBezTo>
                      <a:pt x="382709" y="792831"/>
                      <a:pt x="415393" y="770690"/>
                      <a:pt x="450712" y="749604"/>
                    </a:cubicBezTo>
                    <a:cubicBezTo>
                      <a:pt x="485503" y="727991"/>
                      <a:pt x="522404" y="706378"/>
                      <a:pt x="561413" y="685292"/>
                    </a:cubicBezTo>
                    <a:cubicBezTo>
                      <a:pt x="639431" y="643648"/>
                      <a:pt x="724829" y="604112"/>
                      <a:pt x="817079" y="568793"/>
                    </a:cubicBezTo>
                    <a:cubicBezTo>
                      <a:pt x="908803" y="532947"/>
                      <a:pt x="1007907" y="502372"/>
                      <a:pt x="1109647" y="475487"/>
                    </a:cubicBezTo>
                    <a:cubicBezTo>
                      <a:pt x="1212441" y="449130"/>
                      <a:pt x="1318397" y="426990"/>
                      <a:pt x="1426990" y="410648"/>
                    </a:cubicBezTo>
                    <a:cubicBezTo>
                      <a:pt x="1454402" y="405904"/>
                      <a:pt x="1479705" y="402741"/>
                      <a:pt x="1507116" y="398524"/>
                    </a:cubicBezTo>
                    <a:cubicBezTo>
                      <a:pt x="1535055" y="394834"/>
                      <a:pt x="1562994" y="391671"/>
                      <a:pt x="1590933" y="387981"/>
                    </a:cubicBezTo>
                    <a:cubicBezTo>
                      <a:pt x="1647338" y="380601"/>
                      <a:pt x="1703742" y="373748"/>
                      <a:pt x="1759620" y="366368"/>
                    </a:cubicBezTo>
                    <a:cubicBezTo>
                      <a:pt x="1815498" y="359515"/>
                      <a:pt x="1870848" y="351608"/>
                      <a:pt x="1925145" y="344228"/>
                    </a:cubicBezTo>
                    <a:cubicBezTo>
                      <a:pt x="1979968" y="336848"/>
                      <a:pt x="2033737" y="328940"/>
                      <a:pt x="2086979" y="321033"/>
                    </a:cubicBezTo>
                    <a:cubicBezTo>
                      <a:pt x="2140221" y="313126"/>
                      <a:pt x="2192409" y="305746"/>
                      <a:pt x="2243015" y="297311"/>
                    </a:cubicBezTo>
                    <a:cubicBezTo>
                      <a:pt x="2294148" y="288877"/>
                      <a:pt x="2343700" y="280970"/>
                      <a:pt x="2392198" y="272535"/>
                    </a:cubicBezTo>
                    <a:cubicBezTo>
                      <a:pt x="2489193" y="255667"/>
                      <a:pt x="2580917" y="238271"/>
                      <a:pt x="2665261" y="219821"/>
                    </a:cubicBezTo>
                    <a:cubicBezTo>
                      <a:pt x="2749604" y="201371"/>
                      <a:pt x="2826568" y="181866"/>
                      <a:pt x="2893516" y="160253"/>
                    </a:cubicBezTo>
                    <a:cubicBezTo>
                      <a:pt x="2960464" y="138640"/>
                      <a:pt x="3017395" y="115973"/>
                      <a:pt x="3060094" y="91724"/>
                    </a:cubicBezTo>
                    <a:cubicBezTo>
                      <a:pt x="3103321" y="68529"/>
                      <a:pt x="3131259" y="43753"/>
                      <a:pt x="3148655" y="27412"/>
                    </a:cubicBezTo>
                    <a:cubicBezTo>
                      <a:pt x="3157617" y="18977"/>
                      <a:pt x="3162888" y="12124"/>
                      <a:pt x="3166578" y="7380"/>
                    </a:cubicBezTo>
                    <a:cubicBezTo>
                      <a:pt x="3171323" y="2109"/>
                      <a:pt x="3172904" y="0"/>
                      <a:pt x="3172904" y="0"/>
                    </a:cubicBezTo>
                    <a:close/>
                  </a:path>
                </a:pathLst>
              </a:custGeom>
              <a:gradFill>
                <a:gsLst>
                  <a:gs pos="0">
                    <a:srgbClr val="F7CC6B">
                      <a:lumMod val="80000"/>
                      <a:lumOff val="20000"/>
                    </a:srgbClr>
                  </a:gs>
                  <a:gs pos="87000">
                    <a:srgbClr val="D98940"/>
                  </a:gs>
                </a:gsLst>
                <a:lin ang="5400000" scaled="1"/>
              </a:gradFill>
              <a:ln w="52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167" name="任意多边形: 形状 12">
                <a:extLst>
                  <a:ext uri="{FF2B5EF4-FFF2-40B4-BE49-F238E27FC236}">
                    <a16:creationId xmlns:a16="http://schemas.microsoft.com/office/drawing/2014/main" id="{EE75749B-532A-4043-9F02-7E42C03ACB45}"/>
                  </a:ext>
                </a:extLst>
              </p:cNvPr>
              <p:cNvSpPr/>
              <p:nvPr/>
            </p:nvSpPr>
            <p:spPr>
              <a:xfrm>
                <a:off x="940227" y="2563594"/>
                <a:ext cx="1851017" cy="685296"/>
              </a:xfrm>
              <a:custGeom>
                <a:avLst/>
                <a:gdLst>
                  <a:gd name="connsiteX0" fmla="*/ 3133895 w 3133894"/>
                  <a:gd name="connsiteY0" fmla="*/ 0 h 1160252"/>
                  <a:gd name="connsiteX1" fmla="*/ 1953611 w 3133894"/>
                  <a:gd name="connsiteY1" fmla="*/ 474960 h 1160252"/>
                  <a:gd name="connsiteX2" fmla="*/ 0 w 3133894"/>
                  <a:gd name="connsiteY2" fmla="*/ 1160253 h 1160252"/>
                  <a:gd name="connsiteX3" fmla="*/ 1604111 w 3133894"/>
                  <a:gd name="connsiteY3" fmla="*/ 637849 h 1160252"/>
                  <a:gd name="connsiteX4" fmla="*/ 3133895 w 3133894"/>
                  <a:gd name="connsiteY4" fmla="*/ 0 h 1160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33894" h="1160252">
                    <a:moveTo>
                      <a:pt x="3133895" y="0"/>
                    </a:moveTo>
                    <a:cubicBezTo>
                      <a:pt x="3133895" y="0"/>
                      <a:pt x="2848181" y="359515"/>
                      <a:pt x="1953611" y="474960"/>
                    </a:cubicBezTo>
                    <a:cubicBezTo>
                      <a:pt x="1215076" y="569847"/>
                      <a:pt x="394307" y="681075"/>
                      <a:pt x="0" y="1160253"/>
                    </a:cubicBezTo>
                    <a:cubicBezTo>
                      <a:pt x="0" y="1160253"/>
                      <a:pt x="323142" y="767000"/>
                      <a:pt x="1604111" y="637849"/>
                    </a:cubicBezTo>
                    <a:cubicBezTo>
                      <a:pt x="2956774" y="501318"/>
                      <a:pt x="3133895" y="0"/>
                      <a:pt x="3133895" y="0"/>
                    </a:cubicBezTo>
                    <a:close/>
                  </a:path>
                </a:pathLst>
              </a:custGeom>
              <a:gradFill flip="none" rotWithShape="1">
                <a:gsLst>
                  <a:gs pos="17000">
                    <a:srgbClr val="F7CC6B"/>
                  </a:gs>
                  <a:gs pos="100000">
                    <a:srgbClr val="D98940"/>
                  </a:gs>
                </a:gsLst>
                <a:lin ang="5400000" scaled="1"/>
                <a:tileRect/>
              </a:gradFill>
              <a:ln w="52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168" name="任意多边形: 形状 13">
                <a:extLst>
                  <a:ext uri="{FF2B5EF4-FFF2-40B4-BE49-F238E27FC236}">
                    <a16:creationId xmlns:a16="http://schemas.microsoft.com/office/drawing/2014/main" id="{F7DD9635-0A01-4290-9318-6EFCD8578834}"/>
                  </a:ext>
                </a:extLst>
              </p:cNvPr>
              <p:cNvSpPr/>
              <p:nvPr/>
            </p:nvSpPr>
            <p:spPr>
              <a:xfrm>
                <a:off x="2882648" y="2325406"/>
                <a:ext cx="131987" cy="118004"/>
              </a:xfrm>
              <a:custGeom>
                <a:avLst/>
                <a:gdLst>
                  <a:gd name="connsiteX0" fmla="*/ 196626 w 283605"/>
                  <a:gd name="connsiteY0" fmla="*/ 253558 h 253558"/>
                  <a:gd name="connsiteX1" fmla="*/ 118081 w 283605"/>
                  <a:gd name="connsiteY1" fmla="*/ 195572 h 253558"/>
                  <a:gd name="connsiteX2" fmla="*/ 21613 w 283605"/>
                  <a:gd name="connsiteY2" fmla="*/ 218766 h 253558"/>
                  <a:gd name="connsiteX3" fmla="*/ 57459 w 283605"/>
                  <a:gd name="connsiteY3" fmla="*/ 136531 h 253558"/>
                  <a:gd name="connsiteX4" fmla="*/ 0 w 283605"/>
                  <a:gd name="connsiteY4" fmla="*/ 62203 h 253558"/>
                  <a:gd name="connsiteX5" fmla="*/ 100685 w 283605"/>
                  <a:gd name="connsiteY5" fmla="*/ 69056 h 253558"/>
                  <a:gd name="connsiteX6" fmla="*/ 161835 w 283605"/>
                  <a:gd name="connsiteY6" fmla="*/ 0 h 253558"/>
                  <a:gd name="connsiteX7" fmla="*/ 188192 w 283605"/>
                  <a:gd name="connsiteY7" fmla="*/ 86452 h 253558"/>
                  <a:gd name="connsiteX8" fmla="*/ 283606 w 283605"/>
                  <a:gd name="connsiteY8" fmla="*/ 118608 h 253558"/>
                  <a:gd name="connsiteX9" fmla="*/ 199262 w 283605"/>
                  <a:gd name="connsiteY9" fmla="*/ 164997 h 253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3605" h="253558">
                    <a:moveTo>
                      <a:pt x="196626" y="253558"/>
                    </a:moveTo>
                    <a:lnTo>
                      <a:pt x="118081" y="195572"/>
                    </a:lnTo>
                    <a:lnTo>
                      <a:pt x="21613" y="218766"/>
                    </a:lnTo>
                    <a:lnTo>
                      <a:pt x="57459" y="136531"/>
                    </a:lnTo>
                    <a:lnTo>
                      <a:pt x="0" y="62203"/>
                    </a:lnTo>
                    <a:lnTo>
                      <a:pt x="100685" y="69056"/>
                    </a:lnTo>
                    <a:lnTo>
                      <a:pt x="161835" y="0"/>
                    </a:lnTo>
                    <a:lnTo>
                      <a:pt x="188192" y="86452"/>
                    </a:lnTo>
                    <a:lnTo>
                      <a:pt x="283606" y="118608"/>
                    </a:lnTo>
                    <a:lnTo>
                      <a:pt x="199262" y="164997"/>
                    </a:lnTo>
                    <a:close/>
                  </a:path>
                </a:pathLst>
              </a:custGeom>
              <a:gradFill>
                <a:gsLst>
                  <a:gs pos="17000">
                    <a:srgbClr val="F7CC6B"/>
                  </a:gs>
                  <a:gs pos="100000">
                    <a:schemeClr val="bg1"/>
                  </a:gs>
                </a:gsLst>
                <a:lin ang="5400000" scaled="1"/>
              </a:gradFill>
              <a:ln w="52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black"/>
                  </a:solidFill>
                  <a:effectLst/>
                  <a:uLnTx/>
                  <a:uFillTx/>
                  <a:latin typeface="Roboto Regular"/>
                  <a:ea typeface="思源黑体 CN Regular"/>
                  <a:cs typeface="+mn-cs"/>
                </a:endParaRPr>
              </a:p>
            </p:txBody>
          </p:sp>
          <p:grpSp>
            <p:nvGrpSpPr>
              <p:cNvPr id="169" name="图形 612">
                <a:extLst>
                  <a:ext uri="{FF2B5EF4-FFF2-40B4-BE49-F238E27FC236}">
                    <a16:creationId xmlns:a16="http://schemas.microsoft.com/office/drawing/2014/main" id="{50D0F334-5B23-4691-84CD-712A69096450}"/>
                  </a:ext>
                </a:extLst>
              </p:cNvPr>
              <p:cNvGrpSpPr/>
              <p:nvPr/>
            </p:nvGrpSpPr>
            <p:grpSpPr>
              <a:xfrm>
                <a:off x="2755647" y="2484461"/>
                <a:ext cx="210044" cy="107765"/>
                <a:chOff x="5935287" y="2261850"/>
                <a:chExt cx="355618" cy="182453"/>
              </a:xfrm>
            </p:grpSpPr>
            <p:sp>
              <p:nvSpPr>
                <p:cNvPr id="172" name="任意多边形: 形状 17">
                  <a:extLst>
                    <a:ext uri="{FF2B5EF4-FFF2-40B4-BE49-F238E27FC236}">
                      <a16:creationId xmlns:a16="http://schemas.microsoft.com/office/drawing/2014/main" id="{157CFB09-7D7D-4E16-A732-E7CB045CA37C}"/>
                    </a:ext>
                  </a:extLst>
                </p:cNvPr>
                <p:cNvSpPr/>
                <p:nvPr/>
              </p:nvSpPr>
              <p:spPr>
                <a:xfrm>
                  <a:off x="5935287" y="2313592"/>
                  <a:ext cx="149447" cy="130711"/>
                </a:xfrm>
                <a:custGeom>
                  <a:avLst/>
                  <a:gdLst>
                    <a:gd name="connsiteX0" fmla="*/ 98049 w 176594"/>
                    <a:gd name="connsiteY0" fmla="*/ 154454 h 154454"/>
                    <a:gd name="connsiteX1" fmla="*/ 62203 w 176594"/>
                    <a:gd name="connsiteY1" fmla="*/ 108593 h 154454"/>
                    <a:gd name="connsiteX2" fmla="*/ 0 w 176594"/>
                    <a:gd name="connsiteY2" fmla="*/ 107011 h 154454"/>
                    <a:gd name="connsiteX3" fmla="*/ 37427 w 176594"/>
                    <a:gd name="connsiteY3" fmla="*/ 64312 h 154454"/>
                    <a:gd name="connsiteX4" fmla="*/ 17923 w 176594"/>
                    <a:gd name="connsiteY4" fmla="*/ 11597 h 154454"/>
                    <a:gd name="connsiteX5" fmla="*/ 76963 w 176594"/>
                    <a:gd name="connsiteY5" fmla="*/ 31102 h 154454"/>
                    <a:gd name="connsiteX6" fmla="*/ 127043 w 176594"/>
                    <a:gd name="connsiteY6" fmla="*/ 0 h 154454"/>
                    <a:gd name="connsiteX7" fmla="*/ 125988 w 176594"/>
                    <a:gd name="connsiteY7" fmla="*/ 54823 h 154454"/>
                    <a:gd name="connsiteX8" fmla="*/ 176595 w 176594"/>
                    <a:gd name="connsiteY8" fmla="*/ 88561 h 154454"/>
                    <a:gd name="connsiteX9" fmla="*/ 117027 w 176594"/>
                    <a:gd name="connsiteY9" fmla="*/ 102794 h 154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6594" h="154454">
                      <a:moveTo>
                        <a:pt x="98049" y="154454"/>
                      </a:moveTo>
                      <a:lnTo>
                        <a:pt x="62203" y="108593"/>
                      </a:lnTo>
                      <a:lnTo>
                        <a:pt x="0" y="107011"/>
                      </a:lnTo>
                      <a:lnTo>
                        <a:pt x="37427" y="64312"/>
                      </a:lnTo>
                      <a:lnTo>
                        <a:pt x="17923" y="11597"/>
                      </a:lnTo>
                      <a:lnTo>
                        <a:pt x="76963" y="31102"/>
                      </a:lnTo>
                      <a:lnTo>
                        <a:pt x="127043" y="0"/>
                      </a:lnTo>
                      <a:lnTo>
                        <a:pt x="125988" y="54823"/>
                      </a:lnTo>
                      <a:lnTo>
                        <a:pt x="176595" y="88561"/>
                      </a:lnTo>
                      <a:lnTo>
                        <a:pt x="117027" y="102794"/>
                      </a:lnTo>
                      <a:close/>
                    </a:path>
                  </a:pathLst>
                </a:custGeom>
                <a:gradFill flip="none" rotWithShape="1">
                  <a:gsLst>
                    <a:gs pos="12000">
                      <a:srgbClr val="F7CC6B">
                        <a:lumMod val="55000"/>
                        <a:lumOff val="45000"/>
                      </a:srgbClr>
                    </a:gs>
                    <a:gs pos="100000">
                      <a:schemeClr val="bg1"/>
                    </a:gs>
                  </a:gsLst>
                  <a:lin ang="8100000" scaled="1"/>
                  <a:tileRect/>
                </a:gradFill>
                <a:ln w="52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173" name="任意多边形: 形状 18">
                  <a:extLst>
                    <a:ext uri="{FF2B5EF4-FFF2-40B4-BE49-F238E27FC236}">
                      <a16:creationId xmlns:a16="http://schemas.microsoft.com/office/drawing/2014/main" id="{4911E5AB-9996-4BC7-A0A3-1DB107E23A92}"/>
                    </a:ext>
                  </a:extLst>
                </p:cNvPr>
                <p:cNvSpPr/>
                <p:nvPr/>
              </p:nvSpPr>
              <p:spPr>
                <a:xfrm>
                  <a:off x="6167843" y="2261850"/>
                  <a:ext cx="123062" cy="107801"/>
                </a:xfrm>
                <a:custGeom>
                  <a:avLst/>
                  <a:gdLst>
                    <a:gd name="connsiteX0" fmla="*/ 72746 w 131787"/>
                    <a:gd name="connsiteY0" fmla="*/ 115445 h 115445"/>
                    <a:gd name="connsiteX1" fmla="*/ 46389 w 131787"/>
                    <a:gd name="connsiteY1" fmla="*/ 81181 h 115445"/>
                    <a:gd name="connsiteX2" fmla="*/ 0 w 131787"/>
                    <a:gd name="connsiteY2" fmla="*/ 80126 h 115445"/>
                    <a:gd name="connsiteX3" fmla="*/ 27939 w 131787"/>
                    <a:gd name="connsiteY3" fmla="*/ 47970 h 115445"/>
                    <a:gd name="connsiteX4" fmla="*/ 13179 w 131787"/>
                    <a:gd name="connsiteY4" fmla="*/ 8434 h 115445"/>
                    <a:gd name="connsiteX5" fmla="*/ 57459 w 131787"/>
                    <a:gd name="connsiteY5" fmla="*/ 23194 h 115445"/>
                    <a:gd name="connsiteX6" fmla="*/ 94887 w 131787"/>
                    <a:gd name="connsiteY6" fmla="*/ 0 h 115445"/>
                    <a:gd name="connsiteX7" fmla="*/ 93832 w 131787"/>
                    <a:gd name="connsiteY7" fmla="*/ 41118 h 115445"/>
                    <a:gd name="connsiteX8" fmla="*/ 131787 w 131787"/>
                    <a:gd name="connsiteY8" fmla="*/ 65893 h 115445"/>
                    <a:gd name="connsiteX9" fmla="*/ 86979 w 131787"/>
                    <a:gd name="connsiteY9" fmla="*/ 76436 h 115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787" h="115445">
                      <a:moveTo>
                        <a:pt x="72746" y="115445"/>
                      </a:moveTo>
                      <a:lnTo>
                        <a:pt x="46389" y="81181"/>
                      </a:lnTo>
                      <a:lnTo>
                        <a:pt x="0" y="80126"/>
                      </a:lnTo>
                      <a:lnTo>
                        <a:pt x="27939" y="47970"/>
                      </a:lnTo>
                      <a:lnTo>
                        <a:pt x="13179" y="8434"/>
                      </a:lnTo>
                      <a:lnTo>
                        <a:pt x="57459" y="23194"/>
                      </a:lnTo>
                      <a:lnTo>
                        <a:pt x="94887" y="0"/>
                      </a:lnTo>
                      <a:lnTo>
                        <a:pt x="93832" y="41118"/>
                      </a:lnTo>
                      <a:lnTo>
                        <a:pt x="131787" y="65893"/>
                      </a:lnTo>
                      <a:lnTo>
                        <a:pt x="86979" y="76436"/>
                      </a:lnTo>
                      <a:close/>
                    </a:path>
                  </a:pathLst>
                </a:custGeom>
                <a:solidFill>
                  <a:srgbClr val="F7CC6B"/>
                </a:solidFill>
                <a:ln w="52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black"/>
                    </a:solidFill>
                    <a:effectLst/>
                    <a:uLnTx/>
                    <a:uFillTx/>
                    <a:latin typeface="Roboto Regular"/>
                    <a:ea typeface="思源黑体 CN Regular"/>
                    <a:cs typeface="+mn-cs"/>
                  </a:endParaRPr>
                </a:p>
              </p:txBody>
            </p:sp>
          </p:grpSp>
          <p:sp>
            <p:nvSpPr>
              <p:cNvPr id="170" name="任意多边形: 形状 15">
                <a:extLst>
                  <a:ext uri="{FF2B5EF4-FFF2-40B4-BE49-F238E27FC236}">
                    <a16:creationId xmlns:a16="http://schemas.microsoft.com/office/drawing/2014/main" id="{E2F35DA4-1F0D-4490-BD42-36C991CB6C65}"/>
                  </a:ext>
                </a:extLst>
              </p:cNvPr>
              <p:cNvSpPr/>
              <p:nvPr/>
            </p:nvSpPr>
            <p:spPr>
              <a:xfrm>
                <a:off x="2398001" y="2485755"/>
                <a:ext cx="68498" cy="58846"/>
              </a:xfrm>
              <a:custGeom>
                <a:avLst/>
                <a:gdLst>
                  <a:gd name="connsiteX0" fmla="*/ 101212 w 115972"/>
                  <a:gd name="connsiteY0" fmla="*/ 94887 h 99630"/>
                  <a:gd name="connsiteX1" fmla="*/ 63258 w 115972"/>
                  <a:gd name="connsiteY1" fmla="*/ 80654 h 99630"/>
                  <a:gd name="connsiteX2" fmla="*/ 30047 w 115972"/>
                  <a:gd name="connsiteY2" fmla="*/ 99631 h 99630"/>
                  <a:gd name="connsiteX3" fmla="*/ 32156 w 115972"/>
                  <a:gd name="connsiteY3" fmla="*/ 64312 h 99630"/>
                  <a:gd name="connsiteX4" fmla="*/ 0 w 115972"/>
                  <a:gd name="connsiteY4" fmla="*/ 41118 h 99630"/>
                  <a:gd name="connsiteX5" fmla="*/ 39536 w 115972"/>
                  <a:gd name="connsiteY5" fmla="*/ 33210 h 99630"/>
                  <a:gd name="connsiteX6" fmla="*/ 53242 w 115972"/>
                  <a:gd name="connsiteY6" fmla="*/ 0 h 99630"/>
                  <a:gd name="connsiteX7" fmla="*/ 75382 w 115972"/>
                  <a:gd name="connsiteY7" fmla="*/ 30575 h 99630"/>
                  <a:gd name="connsiteX8" fmla="*/ 115973 w 115972"/>
                  <a:gd name="connsiteY8" fmla="*/ 33210 h 99630"/>
                  <a:gd name="connsiteX9" fmla="*/ 90142 w 115972"/>
                  <a:gd name="connsiteY9" fmla="*/ 60095 h 99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5972" h="99630">
                    <a:moveTo>
                      <a:pt x="101212" y="94887"/>
                    </a:moveTo>
                    <a:lnTo>
                      <a:pt x="63258" y="80654"/>
                    </a:lnTo>
                    <a:lnTo>
                      <a:pt x="30047" y="99631"/>
                    </a:lnTo>
                    <a:lnTo>
                      <a:pt x="32156" y="64312"/>
                    </a:lnTo>
                    <a:lnTo>
                      <a:pt x="0" y="41118"/>
                    </a:lnTo>
                    <a:lnTo>
                      <a:pt x="39536" y="33210"/>
                    </a:lnTo>
                    <a:lnTo>
                      <a:pt x="53242" y="0"/>
                    </a:lnTo>
                    <a:lnTo>
                      <a:pt x="75382" y="30575"/>
                    </a:lnTo>
                    <a:lnTo>
                      <a:pt x="115973" y="33210"/>
                    </a:lnTo>
                    <a:lnTo>
                      <a:pt x="90142" y="60095"/>
                    </a:lnTo>
                    <a:close/>
                  </a:path>
                </a:pathLst>
              </a:custGeom>
              <a:solidFill>
                <a:schemeClr val="bg1">
                  <a:alpha val="52000"/>
                </a:schemeClr>
              </a:solidFill>
              <a:ln w="52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171" name="任意多边形: 形状 16">
                <a:extLst>
                  <a:ext uri="{FF2B5EF4-FFF2-40B4-BE49-F238E27FC236}">
                    <a16:creationId xmlns:a16="http://schemas.microsoft.com/office/drawing/2014/main" id="{2EFB49E8-2F48-4536-9D35-F6F8851F9EB8}"/>
                  </a:ext>
                </a:extLst>
              </p:cNvPr>
              <p:cNvSpPr/>
              <p:nvPr/>
            </p:nvSpPr>
            <p:spPr>
              <a:xfrm>
                <a:off x="2332927" y="2606561"/>
                <a:ext cx="103059" cy="89670"/>
              </a:xfrm>
              <a:custGeom>
                <a:avLst/>
                <a:gdLst>
                  <a:gd name="connsiteX0" fmla="*/ 81708 w 174486"/>
                  <a:gd name="connsiteY0" fmla="*/ 151819 h 151818"/>
                  <a:gd name="connsiteX1" fmla="*/ 59568 w 174486"/>
                  <a:gd name="connsiteY1" fmla="*/ 100685 h 151818"/>
                  <a:gd name="connsiteX2" fmla="*/ 0 w 174486"/>
                  <a:gd name="connsiteY2" fmla="*/ 86979 h 151818"/>
                  <a:gd name="connsiteX3" fmla="*/ 47443 w 174486"/>
                  <a:gd name="connsiteY3" fmla="*/ 53769 h 151818"/>
                  <a:gd name="connsiteX4" fmla="*/ 42172 w 174486"/>
                  <a:gd name="connsiteY4" fmla="*/ 0 h 151818"/>
                  <a:gd name="connsiteX5" fmla="*/ 93832 w 174486"/>
                  <a:gd name="connsiteY5" fmla="*/ 30575 h 151818"/>
                  <a:gd name="connsiteX6" fmla="*/ 150237 w 174486"/>
                  <a:gd name="connsiteY6" fmla="*/ 11597 h 151818"/>
                  <a:gd name="connsiteX7" fmla="*/ 134423 w 174486"/>
                  <a:gd name="connsiteY7" fmla="*/ 63258 h 151818"/>
                  <a:gd name="connsiteX8" fmla="*/ 174486 w 174486"/>
                  <a:gd name="connsiteY8" fmla="*/ 104902 h 151818"/>
                  <a:gd name="connsiteX9" fmla="*/ 113337 w 174486"/>
                  <a:gd name="connsiteY9" fmla="*/ 106484 h 15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4486" h="151818">
                    <a:moveTo>
                      <a:pt x="81708" y="151819"/>
                    </a:moveTo>
                    <a:lnTo>
                      <a:pt x="59568" y="100685"/>
                    </a:lnTo>
                    <a:lnTo>
                      <a:pt x="0" y="86979"/>
                    </a:lnTo>
                    <a:lnTo>
                      <a:pt x="47443" y="53769"/>
                    </a:lnTo>
                    <a:lnTo>
                      <a:pt x="42172" y="0"/>
                    </a:lnTo>
                    <a:lnTo>
                      <a:pt x="93832" y="30575"/>
                    </a:lnTo>
                    <a:lnTo>
                      <a:pt x="150237" y="11597"/>
                    </a:lnTo>
                    <a:lnTo>
                      <a:pt x="134423" y="63258"/>
                    </a:lnTo>
                    <a:lnTo>
                      <a:pt x="174486" y="104902"/>
                    </a:lnTo>
                    <a:lnTo>
                      <a:pt x="113337" y="106484"/>
                    </a:lnTo>
                    <a:close/>
                  </a:path>
                </a:pathLst>
              </a:custGeom>
              <a:solidFill>
                <a:schemeClr val="bg1">
                  <a:alpha val="80000"/>
                </a:schemeClr>
              </a:solidFill>
              <a:ln w="52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black"/>
                  </a:solidFill>
                  <a:effectLst/>
                  <a:uLnTx/>
                  <a:uFillTx/>
                  <a:latin typeface="Roboto Regular"/>
                  <a:ea typeface="思源黑体 CN Regular"/>
                  <a:cs typeface="+mn-cs"/>
                </a:endParaRPr>
              </a:p>
            </p:txBody>
          </p:sp>
        </p:grpSp>
        <p:sp>
          <p:nvSpPr>
            <p:cNvPr id="161" name="椭圆 160">
              <a:extLst>
                <a:ext uri="{FF2B5EF4-FFF2-40B4-BE49-F238E27FC236}">
                  <a16:creationId xmlns:a16="http://schemas.microsoft.com/office/drawing/2014/main" id="{DCCEE5CD-0917-482D-9CE0-15EF7F91CFE9}"/>
                </a:ext>
              </a:extLst>
            </p:cNvPr>
            <p:cNvSpPr/>
            <p:nvPr/>
          </p:nvSpPr>
          <p:spPr>
            <a:xfrm>
              <a:off x="1918248" y="2964492"/>
              <a:ext cx="1971106" cy="352748"/>
            </a:xfrm>
            <a:prstGeom prst="ellipse">
              <a:avLst/>
            </a:prstGeom>
            <a:gradFill flip="none" rotWithShape="1">
              <a:gsLst>
                <a:gs pos="100000">
                  <a:srgbClr val="1C0402">
                    <a:alpha val="0"/>
                  </a:srgbClr>
                </a:gs>
                <a:gs pos="0">
                  <a:srgbClr val="AF7A2B">
                    <a:alpha val="2300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grpSp>
    </p:spTree>
    <p:extLst>
      <p:ext uri="{BB962C8B-B14F-4D97-AF65-F5344CB8AC3E}">
        <p14:creationId xmlns:p14="http://schemas.microsoft.com/office/powerpoint/2010/main" val="1364646533"/>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a:extLst>
              <a:ext uri="{FF2B5EF4-FFF2-40B4-BE49-F238E27FC236}">
                <a16:creationId xmlns:a16="http://schemas.microsoft.com/office/drawing/2014/main" id="{D143CA52-AF60-4944-8E4E-1377CEDC9AB6}"/>
              </a:ext>
            </a:extLst>
          </p:cNvPr>
          <p:cNvPicPr>
            <a:picLocks noChangeAspect="1"/>
          </p:cNvPicPr>
          <p:nvPr/>
        </p:nvPicPr>
        <p:blipFill>
          <a:blip r:embed="rId2">
            <a:extLst>
              <a:ext uri="{BEBA8EAE-BF5A-486C-A8C5-ECC9F3942E4B}">
                <a14:imgProps xmlns:a14="http://schemas.microsoft.com/office/drawing/2010/main">
                  <a14:imgLayer r:embed="rId3">
                    <a14:imgEffect>
                      <a14:artisticFilmGrain trans="75000"/>
                    </a14:imgEffect>
                  </a14:imgLayer>
                </a14:imgProps>
              </a:ext>
            </a:extLst>
          </a:blip>
          <a:stretch>
            <a:fillRect/>
          </a:stretch>
        </p:blipFill>
        <p:spPr>
          <a:xfrm>
            <a:off x="-529" y="-297"/>
            <a:ext cx="12193057" cy="6858594"/>
          </a:xfrm>
          <a:prstGeom prst="rect">
            <a:avLst/>
          </a:prstGeom>
        </p:spPr>
      </p:pic>
      <p:pic>
        <p:nvPicPr>
          <p:cNvPr id="15" name="图片 14">
            <a:extLst>
              <a:ext uri="{FF2B5EF4-FFF2-40B4-BE49-F238E27FC236}">
                <a16:creationId xmlns:a16="http://schemas.microsoft.com/office/drawing/2014/main" id="{CCEB6AD5-E3FD-4699-ADF2-0A08073CE2CE}"/>
              </a:ext>
            </a:extLst>
          </p:cNvPr>
          <p:cNvPicPr>
            <a:picLocks noChangeAspect="1"/>
          </p:cNvPicPr>
          <p:nvPr/>
        </p:nvPicPr>
        <p:blipFill>
          <a:blip r:embed="rId4">
            <a:duotone>
              <a:prstClr val="black"/>
              <a:schemeClr val="accent2">
                <a:tint val="45000"/>
                <a:satMod val="400000"/>
              </a:schemeClr>
            </a:duotone>
            <a:extLst>
              <a:ext uri="{BEBA8EAE-BF5A-486C-A8C5-ECC9F3942E4B}">
                <a14:imgProps xmlns:a14="http://schemas.microsoft.com/office/drawing/2010/main">
                  <a14:imgLayer r:embed="rId5">
                    <a14:imgEffect>
                      <a14:artisticFilmGrain trans="75000"/>
                    </a14:imgEffect>
                    <a14:imgEffect>
                      <a14:colorTemperature colorTemp="1500"/>
                    </a14:imgEffect>
                    <a14:imgEffect>
                      <a14:saturation sat="33000"/>
                    </a14:imgEffect>
                    <a14:imgEffect>
                      <a14:brightnessContrast bright="-8000"/>
                    </a14:imgEffect>
                  </a14:imgLayer>
                </a14:imgProps>
              </a:ext>
            </a:extLst>
          </a:blip>
          <a:stretch>
            <a:fillRect/>
          </a:stretch>
        </p:blipFill>
        <p:spPr>
          <a:xfrm>
            <a:off x="-529" y="3699071"/>
            <a:ext cx="12193057" cy="3158929"/>
          </a:xfrm>
          <a:prstGeom prst="rect">
            <a:avLst/>
          </a:prstGeom>
          <a:solidFill>
            <a:schemeClr val="bg1"/>
          </a:solidFill>
        </p:spPr>
      </p:pic>
      <p:pic>
        <p:nvPicPr>
          <p:cNvPr id="25" name="图片 24" descr="5" hidden="1">
            <a:extLst>
              <a:ext uri="{FF2B5EF4-FFF2-40B4-BE49-F238E27FC236}">
                <a16:creationId xmlns:a16="http://schemas.microsoft.com/office/drawing/2014/main" id="{F398601B-E844-4B6B-BE0E-91891F46D889}"/>
              </a:ext>
            </a:extLst>
          </p:cNvPr>
          <p:cNvPicPr>
            <a:picLocks noGrp="1" noChangeAspect="1"/>
          </p:cNvPicPr>
          <p:nvPr isPhoto="1"/>
        </p:nvPicPr>
        <p:blipFill rotWithShape="1">
          <a:blip r:embed="rId6">
            <a:lum/>
            <a:alphaModFix amt="81000"/>
            <a:extLst>
              <a:ext uri="{28A0092B-C50C-407E-A947-70E740481C1C}">
                <a14:useLocalDpi xmlns:a14="http://schemas.microsoft.com/office/drawing/2010/main" val="0"/>
              </a:ext>
            </a:extLst>
          </a:blip>
          <a:srcRect l="1017" t="27458" r="32363" b="16332"/>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grpSp>
        <p:nvGrpSpPr>
          <p:cNvPr id="17" name="组合 16"/>
          <p:cNvGrpSpPr/>
          <p:nvPr/>
        </p:nvGrpSpPr>
        <p:grpSpPr>
          <a:xfrm>
            <a:off x="327331" y="104235"/>
            <a:ext cx="4339207" cy="852246"/>
            <a:chOff x="327331" y="104235"/>
            <a:chExt cx="4339207" cy="852246"/>
          </a:xfrm>
        </p:grpSpPr>
        <p:grpSp>
          <p:nvGrpSpPr>
            <p:cNvPr id="19" name="组合 18"/>
            <p:cNvGrpSpPr/>
            <p:nvPr/>
          </p:nvGrpSpPr>
          <p:grpSpPr>
            <a:xfrm>
              <a:off x="327331" y="104235"/>
              <a:ext cx="4339207" cy="822856"/>
              <a:chOff x="327331" y="104235"/>
              <a:chExt cx="4339207" cy="822856"/>
            </a:xfrm>
          </p:grpSpPr>
          <p:sp>
            <p:nvSpPr>
              <p:cNvPr id="21" name="椭圆 20"/>
              <p:cNvSpPr/>
              <p:nvPr/>
            </p:nvSpPr>
            <p:spPr>
              <a:xfrm>
                <a:off x="327331" y="104235"/>
                <a:ext cx="758814" cy="758814"/>
              </a:xfrm>
              <a:prstGeom prst="ellipse">
                <a:avLst/>
              </a:prstGeom>
              <a:solidFill>
                <a:schemeClr val="accent2"/>
              </a:solidFill>
              <a:ln>
                <a:noFill/>
              </a:ln>
              <a:effectLst>
                <a:outerShdw blurRad="101600" dist="38100" dir="10800000" algn="r" rotWithShape="0">
                  <a:srgbClr val="C00000">
                    <a:alpha val="40000"/>
                  </a:srgbClr>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矩形 23"/>
              <p:cNvSpPr/>
              <p:nvPr/>
            </p:nvSpPr>
            <p:spPr>
              <a:xfrm>
                <a:off x="818721" y="342316"/>
                <a:ext cx="3847817" cy="584775"/>
              </a:xfrm>
              <a:prstGeom prst="rect">
                <a:avLst/>
              </a:prstGeom>
              <a:solidFill>
                <a:schemeClr val="bg1"/>
              </a:solidFill>
              <a:ln>
                <a:noFill/>
              </a:ln>
              <a:effectLst>
                <a:outerShdw blurRad="88900" dir="21300000" sx="102000" sy="102000" algn="br" rotWithShape="0">
                  <a:schemeClr val="bg2">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0" name="文本框 19">
              <a:extLst>
                <a:ext uri="{FF2B5EF4-FFF2-40B4-BE49-F238E27FC236}">
                  <a16:creationId xmlns:a16="http://schemas.microsoft.com/office/drawing/2014/main" id="{8EBC60FC-7129-4B2D-862B-CD6322B4C33D}"/>
                </a:ext>
              </a:extLst>
            </p:cNvPr>
            <p:cNvSpPr txBox="1"/>
            <p:nvPr/>
          </p:nvSpPr>
          <p:spPr>
            <a:xfrm>
              <a:off x="692160" y="371706"/>
              <a:ext cx="3877985" cy="584775"/>
            </a:xfrm>
            <a:prstGeom prst="rect">
              <a:avLst/>
            </a:prstGeom>
            <a:noFill/>
          </p:spPr>
          <p:txBody>
            <a:bodyPr wrap="none" rtlCol="0">
              <a:spAutoFit/>
            </a:bodyPr>
            <a:lstStyle>
              <a:defPPr>
                <a:defRPr lang="zh-CN"/>
              </a:defPPr>
              <a:lvl1pPr>
                <a:defRPr sz="3200">
                  <a:gradFill flip="none" rotWithShape="1">
                    <a:gsLst>
                      <a:gs pos="0">
                        <a:srgbClr val="2E3FF7"/>
                      </a:gs>
                      <a:gs pos="100000">
                        <a:srgbClr val="00DC8E"/>
                      </a:gs>
                    </a:gsLst>
                    <a:lin ang="0" scaled="1"/>
                    <a:tileRect/>
                  </a:gradFill>
                  <a:latin typeface="+mj-ea"/>
                  <a:ea typeface="+mj-ea"/>
                </a:defRPr>
              </a:lvl1pPr>
            </a:lstStyle>
            <a:p>
              <a:pPr lvl="0">
                <a:defRPr/>
              </a:pPr>
              <a:r>
                <a:rPr lang="zh-CN" altLang="en-US" dirty="0">
                  <a:solidFill>
                    <a:schemeClr val="tx1"/>
                  </a:solidFill>
                  <a:latin typeface="HarmonyOS Sans SC Bold" panose="00000800000000000000" pitchFamily="2" charset="-122"/>
                  <a:ea typeface="HarmonyOS Sans SC Bold" panose="00000800000000000000" pitchFamily="2" charset="-122"/>
                </a:rPr>
                <a:t>（二）首轮建设成效</a:t>
              </a:r>
              <a:endParaRPr kumimoji="0" lang="zh-CN" altLang="en-US" sz="3200" b="0" i="0" u="none" strike="noStrike" kern="1200" cap="none" spc="0" normalizeH="0" baseline="0" noProof="0" dirty="0">
                <a:ln>
                  <a:noFill/>
                </a:ln>
                <a:solidFill>
                  <a:schemeClr val="tx1"/>
                </a:solidFill>
                <a:effectLst/>
                <a:uLnTx/>
                <a:uFillTx/>
                <a:latin typeface="HarmonyOS Sans SC Bold" panose="00000800000000000000" pitchFamily="2" charset="-122"/>
                <a:ea typeface="HarmonyOS Sans SC Bold" panose="00000800000000000000" pitchFamily="2" charset="-122"/>
              </a:endParaRPr>
            </a:p>
          </p:txBody>
        </p:sp>
      </p:grpSp>
      <p:sp>
        <p:nvSpPr>
          <p:cNvPr id="26" name="矩形 25"/>
          <p:cNvSpPr/>
          <p:nvPr/>
        </p:nvSpPr>
        <p:spPr>
          <a:xfrm>
            <a:off x="848239" y="886060"/>
            <a:ext cx="1718740" cy="451406"/>
          </a:xfrm>
          <a:prstGeom prst="rect">
            <a:avLst/>
          </a:prstGeom>
        </p:spPr>
        <p:txBody>
          <a:bodyPr wrap="none">
            <a:spAutoFit/>
          </a:bodyPr>
          <a:lstStyle/>
          <a:p>
            <a:pPr indent="406400" algn="just">
              <a:lnSpc>
                <a:spcPts val="2800"/>
              </a:lnSpc>
              <a:spcAft>
                <a:spcPts val="0"/>
              </a:spcAft>
            </a:pPr>
            <a:r>
              <a:rPr lang="en-US" altLang="zh-CN" b="1" kern="100" dirty="0">
                <a:solidFill>
                  <a:srgbClr val="C00000"/>
                </a:solidFill>
                <a:latin typeface="HarmonyOS Sans SC Bold" panose="00000800000000000000" pitchFamily="2" charset="-122"/>
                <a:ea typeface="HarmonyOS Sans SC Bold" panose="00000800000000000000" pitchFamily="2" charset="-122"/>
                <a:cs typeface="Times New Roman" panose="02020603050405020304" pitchFamily="18" charset="0"/>
              </a:rPr>
              <a:t>3.</a:t>
            </a:r>
            <a:r>
              <a:rPr lang="zh-CN" altLang="en-US" b="1" kern="100" dirty="0">
                <a:solidFill>
                  <a:srgbClr val="C00000"/>
                </a:solidFill>
                <a:latin typeface="HarmonyOS Sans SC Bold" panose="00000800000000000000" pitchFamily="2" charset="-122"/>
                <a:ea typeface="HarmonyOS Sans SC Bold" panose="00000800000000000000" pitchFamily="2" charset="-122"/>
                <a:cs typeface="Times New Roman" panose="02020603050405020304" pitchFamily="18" charset="0"/>
              </a:rPr>
              <a:t>科学研究</a:t>
            </a:r>
            <a:endParaRPr lang="zh-CN" altLang="zh-CN" sz="1400" kern="100" dirty="0">
              <a:solidFill>
                <a:srgbClr val="C00000"/>
              </a:solidFill>
              <a:latin typeface="HarmonyOS Sans SC Bold" panose="00000800000000000000" pitchFamily="2" charset="-122"/>
              <a:ea typeface="HarmonyOS Sans SC Bold" panose="00000800000000000000" pitchFamily="2" charset="-122"/>
              <a:cs typeface="Times New Roman" panose="02020603050405020304" pitchFamily="18" charset="0"/>
            </a:endParaRPr>
          </a:p>
        </p:txBody>
      </p:sp>
      <p:grpSp>
        <p:nvGrpSpPr>
          <p:cNvPr id="3" name="组合 2"/>
          <p:cNvGrpSpPr/>
          <p:nvPr/>
        </p:nvGrpSpPr>
        <p:grpSpPr>
          <a:xfrm>
            <a:off x="706738" y="1441445"/>
            <a:ext cx="2486264" cy="3364584"/>
            <a:chOff x="839788" y="1336317"/>
            <a:chExt cx="2486264" cy="3364584"/>
          </a:xfrm>
        </p:grpSpPr>
        <p:grpSp>
          <p:nvGrpSpPr>
            <p:cNvPr id="23" name="组合 22">
              <a:extLst>
                <a:ext uri="{FF2B5EF4-FFF2-40B4-BE49-F238E27FC236}">
                  <a16:creationId xmlns:a16="http://schemas.microsoft.com/office/drawing/2014/main" id="{85EC7B6C-E3E7-4DC4-B896-492DC4FE8435}"/>
                </a:ext>
              </a:extLst>
            </p:cNvPr>
            <p:cNvGrpSpPr/>
            <p:nvPr/>
          </p:nvGrpSpPr>
          <p:grpSpPr>
            <a:xfrm>
              <a:off x="839788" y="1336317"/>
              <a:ext cx="2486264" cy="3364584"/>
              <a:chOff x="979249" y="1746708"/>
              <a:chExt cx="2486264" cy="3364584"/>
            </a:xfrm>
            <a:effectLst>
              <a:outerShdw blurRad="355600" dist="279400" dir="4200000" sx="97000" sy="97000" algn="tl" rotWithShape="0">
                <a:prstClr val="black">
                  <a:alpha val="39000"/>
                </a:prstClr>
              </a:outerShdw>
            </a:effectLst>
          </p:grpSpPr>
          <p:pic>
            <p:nvPicPr>
              <p:cNvPr id="22" name="图片 21">
                <a:extLst>
                  <a:ext uri="{FF2B5EF4-FFF2-40B4-BE49-F238E27FC236}">
                    <a16:creationId xmlns:a16="http://schemas.microsoft.com/office/drawing/2014/main" id="{A524284F-8B18-461A-8BE0-F326D08B59F3}"/>
                  </a:ext>
                </a:extLst>
              </p:cNvPr>
              <p:cNvPicPr>
                <a:picLocks/>
              </p:cNvPicPr>
              <p:nvPr/>
            </p:nvPicPr>
            <p:blipFill rotWithShape="1">
              <a:blip r:embed="rId7"/>
              <a:srcRect t="1248"/>
              <a:stretch/>
            </p:blipFill>
            <p:spPr>
              <a:xfrm>
                <a:off x="1084775" y="1849537"/>
                <a:ext cx="2275211" cy="3158928"/>
              </a:xfrm>
              <a:prstGeom prst="rect">
                <a:avLst/>
              </a:prstGeom>
              <a:solidFill>
                <a:schemeClr val="bg1"/>
              </a:solidFill>
              <a:effectLst>
                <a:innerShdw blurRad="114300">
                  <a:prstClr val="black">
                    <a:alpha val="77000"/>
                  </a:prstClr>
                </a:innerShdw>
              </a:effectLst>
            </p:spPr>
          </p:pic>
          <p:pic>
            <p:nvPicPr>
              <p:cNvPr id="18" name="图片 17" descr="电脑屏幕&#10;&#10;描述已自动生成">
                <a:extLst>
                  <a:ext uri="{FF2B5EF4-FFF2-40B4-BE49-F238E27FC236}">
                    <a16:creationId xmlns:a16="http://schemas.microsoft.com/office/drawing/2014/main" id="{C29D9035-BA4F-4962-AA83-43A5E58B0CAD}"/>
                  </a:ext>
                </a:extLst>
              </p:cNvPr>
              <p:cNvPicPr>
                <a:picLocks noChangeAspect="1"/>
              </p:cNvPicPr>
              <p:nvPr/>
            </p:nvPicPr>
            <p:blipFill>
              <a:blip r:embed="rId8" cstate="print">
                <a:duotone>
                  <a:schemeClr val="accent2">
                    <a:shade val="45000"/>
                    <a:satMod val="135000"/>
                  </a:schemeClr>
                  <a:prstClr val="white"/>
                </a:duotone>
                <a:extLst>
                  <a:ext uri="{BEBA8EAE-BF5A-486C-A8C5-ECC9F3942E4B}">
                    <a14:imgProps xmlns:a14="http://schemas.microsoft.com/office/drawing/2010/main">
                      <a14:imgLayer r:embed="rId9">
                        <a14:imgEffect>
                          <a14:brightnessContrast bright="23000"/>
                        </a14:imgEffect>
                      </a14:imgLayer>
                    </a14:imgProps>
                  </a:ext>
                  <a:ext uri="{28A0092B-C50C-407E-A947-70E740481C1C}">
                    <a14:useLocalDpi xmlns:a14="http://schemas.microsoft.com/office/drawing/2010/main" val="0"/>
                  </a:ext>
                </a:extLst>
              </a:blip>
              <a:stretch>
                <a:fillRect/>
              </a:stretch>
            </p:blipFill>
            <p:spPr>
              <a:xfrm>
                <a:off x="979249" y="1746708"/>
                <a:ext cx="2486264" cy="3364584"/>
              </a:xfrm>
              <a:prstGeom prst="rect">
                <a:avLst/>
              </a:prstGeom>
              <a:solidFill>
                <a:schemeClr val="bg1"/>
              </a:solidFill>
            </p:spPr>
          </p:pic>
        </p:grpSp>
        <p:sp>
          <p:nvSpPr>
            <p:cNvPr id="2" name="文本框 1"/>
            <p:cNvSpPr txBox="1"/>
            <p:nvPr/>
          </p:nvSpPr>
          <p:spPr>
            <a:xfrm>
              <a:off x="1182806" y="1987175"/>
              <a:ext cx="1800225" cy="2092881"/>
            </a:xfrm>
            <a:prstGeom prst="rect">
              <a:avLst/>
            </a:prstGeom>
            <a:noFill/>
          </p:spPr>
          <p:txBody>
            <a:bodyPr wrap="square" rtlCol="0">
              <a:spAutoFit/>
            </a:bodyPr>
            <a:lstStyle/>
            <a:p>
              <a:pPr algn="ctr"/>
              <a:r>
                <a:rPr lang="zh-CN" altLang="en-US" dirty="0">
                  <a:solidFill>
                    <a:srgbClr val="C00000"/>
                  </a:solidFill>
                  <a:latin typeface="HarmonyOS Sans SC Bold" panose="00000800000000000000" pitchFamily="2" charset="-122"/>
                  <a:ea typeface="HarmonyOS Sans SC Bold" panose="00000800000000000000" pitchFamily="2" charset="-122"/>
                </a:rPr>
                <a:t>省部级</a:t>
              </a:r>
              <a:r>
                <a:rPr lang="zh-CN" altLang="en-US" dirty="0">
                  <a:latin typeface="HarmonyOS Sans SC Medium" panose="00000600000000000000" pitchFamily="2" charset="-122"/>
                  <a:ea typeface="HarmonyOS Sans SC Medium" panose="00000600000000000000" pitchFamily="2" charset="-122"/>
                </a:rPr>
                <a:t>以上立项</a:t>
              </a:r>
              <a:r>
                <a:rPr lang="en-US" altLang="zh-CN" sz="2400" dirty="0">
                  <a:latin typeface="HarmonyOS Sans SC Medium" panose="00000600000000000000" pitchFamily="2" charset="-122"/>
                  <a:ea typeface="HarmonyOS Sans SC Medium" panose="00000600000000000000" pitchFamily="2" charset="-122"/>
                </a:rPr>
                <a:t>65</a:t>
              </a:r>
              <a:r>
                <a:rPr lang="zh-CN" altLang="en-US" sz="2400" dirty="0">
                  <a:latin typeface="HarmonyOS Sans SC Medium" panose="00000600000000000000" pitchFamily="2" charset="-122"/>
                  <a:ea typeface="HarmonyOS Sans SC Medium" panose="00000600000000000000" pitchFamily="2" charset="-122"/>
                </a:rPr>
                <a:t>项</a:t>
              </a:r>
              <a:endParaRPr lang="en-US" altLang="zh-CN" sz="2400" dirty="0">
                <a:latin typeface="HarmonyOS Sans SC Medium" panose="00000600000000000000" pitchFamily="2" charset="-122"/>
                <a:ea typeface="HarmonyOS Sans SC Medium" panose="00000600000000000000" pitchFamily="2" charset="-122"/>
              </a:endParaRPr>
            </a:p>
            <a:p>
              <a:pPr algn="ctr"/>
              <a:r>
                <a:rPr lang="zh-CN" altLang="en-US" dirty="0">
                  <a:latin typeface="HarmonyOS Sans SC Bold" panose="00000800000000000000" pitchFamily="2" charset="-122"/>
                  <a:ea typeface="HarmonyOS Sans SC Bold" panose="00000800000000000000" pitchFamily="2" charset="-122"/>
                </a:rPr>
                <a:t>含</a:t>
              </a:r>
              <a:r>
                <a:rPr lang="zh-CN" altLang="en-US" dirty="0">
                  <a:solidFill>
                    <a:srgbClr val="C00000"/>
                  </a:solidFill>
                  <a:latin typeface="HarmonyOS Sans SC Bold" panose="00000800000000000000" pitchFamily="2" charset="-122"/>
                  <a:ea typeface="HarmonyOS Sans SC Bold" panose="00000800000000000000" pitchFamily="2" charset="-122"/>
                </a:rPr>
                <a:t>冷门绝学项目</a:t>
              </a:r>
              <a:endParaRPr lang="en-US" altLang="zh-CN" dirty="0">
                <a:solidFill>
                  <a:srgbClr val="C00000"/>
                </a:solidFill>
                <a:latin typeface="HarmonyOS Sans SC Bold" panose="00000800000000000000" pitchFamily="2" charset="-122"/>
                <a:ea typeface="HarmonyOS Sans SC Bold" panose="00000800000000000000" pitchFamily="2" charset="-122"/>
              </a:endParaRPr>
            </a:p>
            <a:p>
              <a:pPr algn="ctr"/>
              <a:r>
                <a:rPr lang="en-US" altLang="zh-CN" sz="2400" dirty="0">
                  <a:latin typeface="HarmonyOS Sans SC Medium" panose="00000600000000000000" pitchFamily="2" charset="-122"/>
                  <a:ea typeface="HarmonyOS Sans SC Medium" panose="00000600000000000000" pitchFamily="2" charset="-122"/>
                </a:rPr>
                <a:t>9</a:t>
              </a:r>
              <a:r>
                <a:rPr lang="zh-CN" altLang="en-US" sz="2400" dirty="0">
                  <a:latin typeface="HarmonyOS Sans SC Medium" panose="00000600000000000000" pitchFamily="2" charset="-122"/>
                  <a:ea typeface="HarmonyOS Sans SC Medium" panose="00000600000000000000" pitchFamily="2" charset="-122"/>
                </a:rPr>
                <a:t>项</a:t>
              </a:r>
              <a:endParaRPr lang="en-US" altLang="zh-CN" sz="2400" dirty="0">
                <a:latin typeface="HarmonyOS Sans SC Medium" panose="00000600000000000000" pitchFamily="2" charset="-122"/>
                <a:ea typeface="HarmonyOS Sans SC Medium" panose="00000600000000000000" pitchFamily="2" charset="-122"/>
              </a:endParaRPr>
            </a:p>
            <a:p>
              <a:pPr algn="ctr"/>
              <a:r>
                <a:rPr lang="zh-CN" altLang="en-US" dirty="0">
                  <a:solidFill>
                    <a:srgbClr val="C00000"/>
                  </a:solidFill>
                  <a:latin typeface="HarmonyOS Sans SC Bold" panose="00000800000000000000" pitchFamily="2" charset="-122"/>
                  <a:ea typeface="HarmonyOS Sans SC Bold" panose="00000800000000000000" pitchFamily="2" charset="-122"/>
                </a:rPr>
                <a:t>中华外译项目</a:t>
              </a:r>
              <a:endParaRPr lang="en-US" altLang="zh-CN" dirty="0">
                <a:solidFill>
                  <a:srgbClr val="C00000"/>
                </a:solidFill>
                <a:latin typeface="HarmonyOS Sans SC Bold" panose="00000800000000000000" pitchFamily="2" charset="-122"/>
                <a:ea typeface="HarmonyOS Sans SC Bold" panose="00000800000000000000" pitchFamily="2" charset="-122"/>
              </a:endParaRPr>
            </a:p>
            <a:p>
              <a:pPr algn="ctr"/>
              <a:r>
                <a:rPr lang="en-US" altLang="zh-CN" sz="2400" dirty="0">
                  <a:latin typeface="HarmonyOS Sans SC Medium" panose="00000600000000000000" pitchFamily="2" charset="-122"/>
                  <a:ea typeface="HarmonyOS Sans SC Medium" panose="00000600000000000000" pitchFamily="2" charset="-122"/>
                </a:rPr>
                <a:t>5</a:t>
              </a:r>
              <a:r>
                <a:rPr lang="zh-CN" altLang="en-US" sz="2400" dirty="0">
                  <a:latin typeface="HarmonyOS Sans SC Medium" panose="00000600000000000000" pitchFamily="2" charset="-122"/>
                  <a:ea typeface="HarmonyOS Sans SC Medium" panose="00000600000000000000" pitchFamily="2" charset="-122"/>
                </a:rPr>
                <a:t>项</a:t>
              </a:r>
            </a:p>
          </p:txBody>
        </p:sp>
      </p:grpSp>
      <p:grpSp>
        <p:nvGrpSpPr>
          <p:cNvPr id="30" name="组合 29"/>
          <p:cNvGrpSpPr/>
          <p:nvPr/>
        </p:nvGrpSpPr>
        <p:grpSpPr>
          <a:xfrm>
            <a:off x="6507463" y="1441445"/>
            <a:ext cx="2486264" cy="3364584"/>
            <a:chOff x="839788" y="1336317"/>
            <a:chExt cx="2486264" cy="3364584"/>
          </a:xfrm>
        </p:grpSpPr>
        <p:grpSp>
          <p:nvGrpSpPr>
            <p:cNvPr id="31" name="组合 30">
              <a:extLst>
                <a:ext uri="{FF2B5EF4-FFF2-40B4-BE49-F238E27FC236}">
                  <a16:creationId xmlns:a16="http://schemas.microsoft.com/office/drawing/2014/main" id="{85EC7B6C-E3E7-4DC4-B896-492DC4FE8435}"/>
                </a:ext>
              </a:extLst>
            </p:cNvPr>
            <p:cNvGrpSpPr/>
            <p:nvPr/>
          </p:nvGrpSpPr>
          <p:grpSpPr>
            <a:xfrm>
              <a:off x="839788" y="1336317"/>
              <a:ext cx="2486264" cy="3364584"/>
              <a:chOff x="979249" y="1746708"/>
              <a:chExt cx="2486264" cy="3364584"/>
            </a:xfrm>
            <a:effectLst>
              <a:outerShdw blurRad="355600" dist="279400" dir="4200000" sx="97000" sy="97000" algn="tl" rotWithShape="0">
                <a:prstClr val="black">
                  <a:alpha val="39000"/>
                </a:prstClr>
              </a:outerShdw>
            </a:effectLst>
          </p:grpSpPr>
          <p:pic>
            <p:nvPicPr>
              <p:cNvPr id="33" name="图片 32">
                <a:extLst>
                  <a:ext uri="{FF2B5EF4-FFF2-40B4-BE49-F238E27FC236}">
                    <a16:creationId xmlns:a16="http://schemas.microsoft.com/office/drawing/2014/main" id="{A524284F-8B18-461A-8BE0-F326D08B59F3}"/>
                  </a:ext>
                </a:extLst>
              </p:cNvPr>
              <p:cNvPicPr>
                <a:picLocks/>
              </p:cNvPicPr>
              <p:nvPr/>
            </p:nvPicPr>
            <p:blipFill rotWithShape="1">
              <a:blip r:embed="rId7"/>
              <a:srcRect t="1248"/>
              <a:stretch/>
            </p:blipFill>
            <p:spPr>
              <a:xfrm>
                <a:off x="1084775" y="1849537"/>
                <a:ext cx="2275211" cy="3158928"/>
              </a:xfrm>
              <a:prstGeom prst="rect">
                <a:avLst/>
              </a:prstGeom>
              <a:solidFill>
                <a:schemeClr val="bg1"/>
              </a:solidFill>
              <a:effectLst>
                <a:innerShdw blurRad="114300">
                  <a:prstClr val="black">
                    <a:alpha val="77000"/>
                  </a:prstClr>
                </a:innerShdw>
              </a:effectLst>
            </p:spPr>
          </p:pic>
          <p:pic>
            <p:nvPicPr>
              <p:cNvPr id="34" name="图片 33" descr="电脑屏幕&#10;&#10;描述已自动生成">
                <a:extLst>
                  <a:ext uri="{FF2B5EF4-FFF2-40B4-BE49-F238E27FC236}">
                    <a16:creationId xmlns:a16="http://schemas.microsoft.com/office/drawing/2014/main" id="{C29D9035-BA4F-4962-AA83-43A5E58B0CAD}"/>
                  </a:ext>
                </a:extLst>
              </p:cNvPr>
              <p:cNvPicPr>
                <a:picLocks noChangeAspect="1"/>
              </p:cNvPicPr>
              <p:nvPr/>
            </p:nvPicPr>
            <p:blipFill>
              <a:blip r:embed="rId8" cstate="print">
                <a:duotone>
                  <a:schemeClr val="accent2">
                    <a:shade val="45000"/>
                    <a:satMod val="135000"/>
                  </a:schemeClr>
                  <a:prstClr val="white"/>
                </a:duotone>
                <a:extLst>
                  <a:ext uri="{BEBA8EAE-BF5A-486C-A8C5-ECC9F3942E4B}">
                    <a14:imgProps xmlns:a14="http://schemas.microsoft.com/office/drawing/2010/main">
                      <a14:imgLayer r:embed="rId9">
                        <a14:imgEffect>
                          <a14:brightnessContrast bright="23000"/>
                        </a14:imgEffect>
                      </a14:imgLayer>
                    </a14:imgProps>
                  </a:ext>
                  <a:ext uri="{28A0092B-C50C-407E-A947-70E740481C1C}">
                    <a14:useLocalDpi xmlns:a14="http://schemas.microsoft.com/office/drawing/2010/main" val="0"/>
                  </a:ext>
                </a:extLst>
              </a:blip>
              <a:stretch>
                <a:fillRect/>
              </a:stretch>
            </p:blipFill>
            <p:spPr>
              <a:xfrm>
                <a:off x="979249" y="1746708"/>
                <a:ext cx="2486264" cy="3364584"/>
              </a:xfrm>
              <a:prstGeom prst="rect">
                <a:avLst/>
              </a:prstGeom>
              <a:solidFill>
                <a:schemeClr val="bg1"/>
              </a:solidFill>
            </p:spPr>
          </p:pic>
        </p:grpSp>
        <p:sp>
          <p:nvSpPr>
            <p:cNvPr id="32" name="文本框 31"/>
            <p:cNvSpPr txBox="1"/>
            <p:nvPr/>
          </p:nvSpPr>
          <p:spPr>
            <a:xfrm>
              <a:off x="1206255" y="1643419"/>
              <a:ext cx="1800225" cy="2954655"/>
            </a:xfrm>
            <a:prstGeom prst="rect">
              <a:avLst/>
            </a:prstGeom>
            <a:noFill/>
          </p:spPr>
          <p:txBody>
            <a:bodyPr wrap="square" rtlCol="0">
              <a:spAutoFit/>
            </a:bodyPr>
            <a:lstStyle/>
            <a:p>
              <a:pPr algn="ctr"/>
              <a:r>
                <a:rPr lang="zh-CN" altLang="en-US" dirty="0">
                  <a:latin typeface="HarmonyOS Sans SC Medium" panose="00000600000000000000" pitchFamily="2" charset="-122"/>
                  <a:ea typeface="HarmonyOS Sans SC Medium" panose="00000600000000000000" pitchFamily="2" charset="-122"/>
                </a:rPr>
                <a:t>获得</a:t>
              </a:r>
              <a:r>
                <a:rPr lang="zh-CN" altLang="en-US" dirty="0">
                  <a:solidFill>
                    <a:srgbClr val="C00000"/>
                  </a:solidFill>
                  <a:latin typeface="HarmonyOS Sans SC Bold" panose="00000800000000000000" pitchFamily="2" charset="-122"/>
                  <a:ea typeface="HarmonyOS Sans SC Bold" panose="00000800000000000000" pitchFamily="2" charset="-122"/>
                </a:rPr>
                <a:t>省部级</a:t>
              </a:r>
              <a:r>
                <a:rPr lang="zh-CN" altLang="en-US" dirty="0">
                  <a:latin typeface="HarmonyOS Sans SC Medium" panose="00000600000000000000" pitchFamily="2" charset="-122"/>
                  <a:ea typeface="HarmonyOS Sans SC Medium" panose="00000600000000000000" pitchFamily="2" charset="-122"/>
                </a:rPr>
                <a:t>以上科研奖</a:t>
              </a:r>
              <a:endParaRPr lang="en-US" altLang="zh-CN" dirty="0">
                <a:latin typeface="HarmonyOS Sans SC Medium" panose="00000600000000000000" pitchFamily="2" charset="-122"/>
                <a:ea typeface="HarmonyOS Sans SC Medium" panose="00000600000000000000" pitchFamily="2" charset="-122"/>
              </a:endParaRPr>
            </a:p>
            <a:p>
              <a:pPr algn="ctr"/>
              <a:r>
                <a:rPr lang="en-US" altLang="zh-CN" sz="2400" dirty="0">
                  <a:latin typeface="HarmonyOS Sans SC Medium" panose="00000600000000000000" pitchFamily="2" charset="-122"/>
                  <a:ea typeface="HarmonyOS Sans SC Medium" panose="00000600000000000000" pitchFamily="2" charset="-122"/>
                </a:rPr>
                <a:t>15</a:t>
              </a:r>
              <a:r>
                <a:rPr lang="zh-CN" altLang="en-US" sz="2400" dirty="0">
                  <a:latin typeface="HarmonyOS Sans SC Medium" panose="00000600000000000000" pitchFamily="2" charset="-122"/>
                  <a:ea typeface="HarmonyOS Sans SC Medium" panose="00000600000000000000" pitchFamily="2" charset="-122"/>
                </a:rPr>
                <a:t>项</a:t>
              </a:r>
              <a:endParaRPr lang="en-US" altLang="zh-CN" sz="2400" dirty="0">
                <a:latin typeface="HarmonyOS Sans SC Medium" panose="00000600000000000000" pitchFamily="2" charset="-122"/>
                <a:ea typeface="HarmonyOS Sans SC Medium" panose="00000600000000000000" pitchFamily="2" charset="-122"/>
              </a:endParaRPr>
            </a:p>
            <a:p>
              <a:pPr algn="ctr"/>
              <a:r>
                <a:rPr lang="zh-CN" altLang="en-US" dirty="0">
                  <a:latin typeface="HarmonyOS Sans SC Bold" panose="00000800000000000000" pitchFamily="2" charset="-122"/>
                  <a:ea typeface="HarmonyOS Sans SC Bold" panose="00000800000000000000" pitchFamily="2" charset="-122"/>
                </a:rPr>
                <a:t>含</a:t>
              </a:r>
              <a:r>
                <a:rPr lang="zh-CN" altLang="en-US" dirty="0">
                  <a:solidFill>
                    <a:srgbClr val="C00000"/>
                  </a:solidFill>
                  <a:latin typeface="HarmonyOS Sans SC Bold" panose="00000800000000000000" pitchFamily="2" charset="-122"/>
                  <a:ea typeface="HarmonyOS Sans SC Bold" panose="00000800000000000000" pitchFamily="2" charset="-122"/>
                </a:rPr>
                <a:t>教育部</a:t>
              </a:r>
              <a:endParaRPr lang="en-US" altLang="zh-CN" dirty="0">
                <a:solidFill>
                  <a:srgbClr val="C00000"/>
                </a:solidFill>
                <a:latin typeface="HarmonyOS Sans SC Bold" panose="00000800000000000000" pitchFamily="2" charset="-122"/>
                <a:ea typeface="HarmonyOS Sans SC Bold" panose="00000800000000000000" pitchFamily="2" charset="-122"/>
              </a:endParaRPr>
            </a:p>
            <a:p>
              <a:pPr lvl="0" algn="ctr"/>
              <a:r>
                <a:rPr lang="en-US" altLang="zh-CN" sz="2400" dirty="0">
                  <a:solidFill>
                    <a:prstClr val="black"/>
                  </a:solidFill>
                  <a:latin typeface="HarmonyOS Sans SC Medium" panose="00000600000000000000" pitchFamily="2" charset="-122"/>
                  <a:ea typeface="HarmonyOS Sans SC Medium" panose="00000600000000000000" pitchFamily="2" charset="-122"/>
                </a:rPr>
                <a:t>8</a:t>
              </a:r>
              <a:r>
                <a:rPr lang="zh-CN" altLang="en-US" sz="2400" dirty="0">
                  <a:solidFill>
                    <a:prstClr val="black"/>
                  </a:solidFill>
                  <a:latin typeface="HarmonyOS Sans SC Medium" panose="00000600000000000000" pitchFamily="2" charset="-122"/>
                  <a:ea typeface="HarmonyOS Sans SC Medium" panose="00000600000000000000" pitchFamily="2" charset="-122"/>
                </a:rPr>
                <a:t>项</a:t>
              </a:r>
              <a:endParaRPr lang="en-US" altLang="zh-CN" dirty="0">
                <a:solidFill>
                  <a:srgbClr val="C00000"/>
                </a:solidFill>
                <a:latin typeface="HarmonyOS Sans SC Bold" panose="00000800000000000000" pitchFamily="2" charset="-122"/>
                <a:ea typeface="HarmonyOS Sans SC Bold" panose="00000800000000000000" pitchFamily="2" charset="-122"/>
              </a:endParaRPr>
            </a:p>
            <a:p>
              <a:pPr algn="ctr"/>
              <a:r>
                <a:rPr lang="zh-CN" altLang="en-US" dirty="0">
                  <a:solidFill>
                    <a:srgbClr val="C00000"/>
                  </a:solidFill>
                  <a:latin typeface="HarmonyOS Sans SC Bold" panose="00000800000000000000" pitchFamily="2" charset="-122"/>
                  <a:ea typeface="HarmonyOS Sans SC Bold" panose="00000800000000000000" pitchFamily="2" charset="-122"/>
                </a:rPr>
                <a:t>北京市一等奖</a:t>
              </a:r>
              <a:endParaRPr lang="en-US" altLang="zh-CN" dirty="0">
                <a:solidFill>
                  <a:srgbClr val="C00000"/>
                </a:solidFill>
                <a:latin typeface="HarmonyOS Sans SC Bold" panose="00000800000000000000" pitchFamily="2" charset="-122"/>
                <a:ea typeface="HarmonyOS Sans SC Bold" panose="00000800000000000000" pitchFamily="2" charset="-122"/>
              </a:endParaRPr>
            </a:p>
            <a:p>
              <a:pPr algn="ctr"/>
              <a:r>
                <a:rPr lang="en-US" altLang="zh-CN" sz="2400" dirty="0">
                  <a:latin typeface="HarmonyOS Sans SC Medium" panose="00000600000000000000" pitchFamily="2" charset="-122"/>
                  <a:ea typeface="HarmonyOS Sans SC Medium" panose="00000600000000000000" pitchFamily="2" charset="-122"/>
                </a:rPr>
                <a:t>3</a:t>
              </a:r>
              <a:r>
                <a:rPr lang="zh-CN" altLang="en-US" sz="2400" dirty="0">
                  <a:latin typeface="HarmonyOS Sans SC Medium" panose="00000600000000000000" pitchFamily="2" charset="-122"/>
                  <a:ea typeface="HarmonyOS Sans SC Medium" panose="00000600000000000000" pitchFamily="2" charset="-122"/>
                </a:rPr>
                <a:t>项</a:t>
              </a:r>
              <a:endParaRPr lang="en-US" altLang="zh-CN" sz="2400" dirty="0">
                <a:latin typeface="HarmonyOS Sans SC Medium" panose="00000600000000000000" pitchFamily="2" charset="-122"/>
                <a:ea typeface="HarmonyOS Sans SC Medium" panose="00000600000000000000" pitchFamily="2" charset="-122"/>
              </a:endParaRPr>
            </a:p>
            <a:p>
              <a:pPr algn="ctr"/>
              <a:r>
                <a:rPr lang="zh-CN" altLang="en-US" dirty="0">
                  <a:solidFill>
                    <a:srgbClr val="C00000"/>
                  </a:solidFill>
                  <a:latin typeface="HarmonyOS Sans SC Bold" panose="00000800000000000000" pitchFamily="2" charset="-122"/>
                  <a:ea typeface="HarmonyOS Sans SC Bold" panose="00000800000000000000" pitchFamily="2" charset="-122"/>
                </a:rPr>
                <a:t>国家哲社文库</a:t>
              </a:r>
              <a:endParaRPr lang="en-US" altLang="zh-CN" dirty="0">
                <a:solidFill>
                  <a:srgbClr val="C00000"/>
                </a:solidFill>
                <a:latin typeface="HarmonyOS Sans SC Bold" panose="00000800000000000000" pitchFamily="2" charset="-122"/>
                <a:ea typeface="HarmonyOS Sans SC Bold" panose="00000800000000000000" pitchFamily="2" charset="-122"/>
              </a:endParaRPr>
            </a:p>
            <a:p>
              <a:pPr algn="ctr"/>
              <a:r>
                <a:rPr lang="en-US" altLang="zh-CN" sz="2400" dirty="0">
                  <a:latin typeface="HarmonyOS Sans SC Medium" panose="00000600000000000000" pitchFamily="2" charset="-122"/>
                  <a:ea typeface="HarmonyOS Sans SC Medium" panose="00000600000000000000" pitchFamily="2" charset="-122"/>
                </a:rPr>
                <a:t>2</a:t>
              </a:r>
              <a:r>
                <a:rPr lang="zh-CN" altLang="en-US" sz="2400" dirty="0">
                  <a:latin typeface="HarmonyOS Sans SC Medium" panose="00000600000000000000" pitchFamily="2" charset="-122"/>
                  <a:ea typeface="HarmonyOS Sans SC Medium" panose="00000600000000000000" pitchFamily="2" charset="-122"/>
                </a:rPr>
                <a:t>项</a:t>
              </a:r>
            </a:p>
          </p:txBody>
        </p:sp>
      </p:grpSp>
      <p:grpSp>
        <p:nvGrpSpPr>
          <p:cNvPr id="35" name="组合 34"/>
          <p:cNvGrpSpPr/>
          <p:nvPr/>
        </p:nvGrpSpPr>
        <p:grpSpPr>
          <a:xfrm>
            <a:off x="3678178" y="2379493"/>
            <a:ext cx="2486264" cy="3364584"/>
            <a:chOff x="839788" y="1336317"/>
            <a:chExt cx="2486264" cy="3364584"/>
          </a:xfrm>
        </p:grpSpPr>
        <p:grpSp>
          <p:nvGrpSpPr>
            <p:cNvPr id="36" name="组合 35">
              <a:extLst>
                <a:ext uri="{FF2B5EF4-FFF2-40B4-BE49-F238E27FC236}">
                  <a16:creationId xmlns:a16="http://schemas.microsoft.com/office/drawing/2014/main" id="{85EC7B6C-E3E7-4DC4-B896-492DC4FE8435}"/>
                </a:ext>
              </a:extLst>
            </p:cNvPr>
            <p:cNvGrpSpPr/>
            <p:nvPr/>
          </p:nvGrpSpPr>
          <p:grpSpPr>
            <a:xfrm>
              <a:off x="839788" y="1336317"/>
              <a:ext cx="2486264" cy="3364584"/>
              <a:chOff x="979249" y="1746708"/>
              <a:chExt cx="2486264" cy="3364584"/>
            </a:xfrm>
            <a:effectLst>
              <a:outerShdw blurRad="355600" dist="279400" dir="4200000" sx="97000" sy="97000" algn="tl" rotWithShape="0">
                <a:prstClr val="black">
                  <a:alpha val="39000"/>
                </a:prstClr>
              </a:outerShdw>
            </a:effectLst>
          </p:grpSpPr>
          <p:pic>
            <p:nvPicPr>
              <p:cNvPr id="38" name="图片 37">
                <a:extLst>
                  <a:ext uri="{FF2B5EF4-FFF2-40B4-BE49-F238E27FC236}">
                    <a16:creationId xmlns:a16="http://schemas.microsoft.com/office/drawing/2014/main" id="{A524284F-8B18-461A-8BE0-F326D08B59F3}"/>
                  </a:ext>
                </a:extLst>
              </p:cNvPr>
              <p:cNvPicPr>
                <a:picLocks/>
              </p:cNvPicPr>
              <p:nvPr/>
            </p:nvPicPr>
            <p:blipFill rotWithShape="1">
              <a:blip r:embed="rId7"/>
              <a:srcRect t="1248"/>
              <a:stretch/>
            </p:blipFill>
            <p:spPr>
              <a:xfrm>
                <a:off x="1084775" y="1849537"/>
                <a:ext cx="2275211" cy="3158928"/>
              </a:xfrm>
              <a:prstGeom prst="rect">
                <a:avLst/>
              </a:prstGeom>
              <a:solidFill>
                <a:schemeClr val="bg1"/>
              </a:solidFill>
              <a:effectLst>
                <a:innerShdw blurRad="114300">
                  <a:prstClr val="black">
                    <a:alpha val="77000"/>
                  </a:prstClr>
                </a:innerShdw>
              </a:effectLst>
            </p:spPr>
          </p:pic>
          <p:pic>
            <p:nvPicPr>
              <p:cNvPr id="39" name="图片 38" descr="电脑屏幕&#10;&#10;描述已自动生成">
                <a:extLst>
                  <a:ext uri="{FF2B5EF4-FFF2-40B4-BE49-F238E27FC236}">
                    <a16:creationId xmlns:a16="http://schemas.microsoft.com/office/drawing/2014/main" id="{C29D9035-BA4F-4962-AA83-43A5E58B0CAD}"/>
                  </a:ext>
                </a:extLst>
              </p:cNvPr>
              <p:cNvPicPr>
                <a:picLocks noChangeAspect="1"/>
              </p:cNvPicPr>
              <p:nvPr/>
            </p:nvPicPr>
            <p:blipFill>
              <a:blip r:embed="rId8" cstate="print">
                <a:duotone>
                  <a:schemeClr val="accent2">
                    <a:shade val="45000"/>
                    <a:satMod val="135000"/>
                  </a:schemeClr>
                  <a:prstClr val="white"/>
                </a:duotone>
                <a:extLst>
                  <a:ext uri="{BEBA8EAE-BF5A-486C-A8C5-ECC9F3942E4B}">
                    <a14:imgProps xmlns:a14="http://schemas.microsoft.com/office/drawing/2010/main">
                      <a14:imgLayer r:embed="rId9">
                        <a14:imgEffect>
                          <a14:brightnessContrast bright="23000"/>
                        </a14:imgEffect>
                      </a14:imgLayer>
                    </a14:imgProps>
                  </a:ext>
                  <a:ext uri="{28A0092B-C50C-407E-A947-70E740481C1C}">
                    <a14:useLocalDpi xmlns:a14="http://schemas.microsoft.com/office/drawing/2010/main" val="0"/>
                  </a:ext>
                </a:extLst>
              </a:blip>
              <a:stretch>
                <a:fillRect/>
              </a:stretch>
            </p:blipFill>
            <p:spPr>
              <a:xfrm>
                <a:off x="979249" y="1746708"/>
                <a:ext cx="2486264" cy="3364584"/>
              </a:xfrm>
              <a:prstGeom prst="rect">
                <a:avLst/>
              </a:prstGeom>
              <a:solidFill>
                <a:schemeClr val="bg1"/>
              </a:solidFill>
            </p:spPr>
          </p:pic>
        </p:grpSp>
        <p:sp>
          <p:nvSpPr>
            <p:cNvPr id="37" name="文本框 36"/>
            <p:cNvSpPr txBox="1"/>
            <p:nvPr/>
          </p:nvSpPr>
          <p:spPr>
            <a:xfrm>
              <a:off x="1182806" y="1987175"/>
              <a:ext cx="1800225" cy="2308324"/>
            </a:xfrm>
            <a:prstGeom prst="rect">
              <a:avLst/>
            </a:prstGeom>
            <a:noFill/>
          </p:spPr>
          <p:txBody>
            <a:bodyPr wrap="square" rtlCol="0">
              <a:spAutoFit/>
            </a:bodyPr>
            <a:lstStyle/>
            <a:p>
              <a:pPr algn="ctr"/>
              <a:r>
                <a:rPr lang="zh-CN" altLang="en-US" dirty="0">
                  <a:latin typeface="HarmonyOS Sans SC Medium" panose="00000600000000000000" pitchFamily="2" charset="-122"/>
                  <a:ea typeface="HarmonyOS Sans SC Medium" panose="00000600000000000000" pitchFamily="2" charset="-122"/>
                </a:rPr>
                <a:t>在研</a:t>
              </a:r>
              <a:r>
                <a:rPr lang="zh-CN" altLang="en-US" dirty="0">
                  <a:solidFill>
                    <a:srgbClr val="C00000"/>
                  </a:solidFill>
                  <a:latin typeface="HarmonyOS Sans SC Bold" panose="00000800000000000000" pitchFamily="2" charset="-122"/>
                  <a:ea typeface="HarmonyOS Sans SC Bold" panose="00000800000000000000" pitchFamily="2" charset="-122"/>
                </a:rPr>
                <a:t>省部级</a:t>
              </a:r>
              <a:r>
                <a:rPr lang="zh-CN" altLang="en-US" dirty="0">
                  <a:latin typeface="HarmonyOS Sans SC Medium" panose="00000600000000000000" pitchFamily="2" charset="-122"/>
                  <a:ea typeface="HarmonyOS Sans SC Medium" panose="00000600000000000000" pitchFamily="2" charset="-122"/>
                </a:rPr>
                <a:t>以上项目</a:t>
              </a:r>
              <a:endParaRPr lang="en-US" altLang="zh-CN" dirty="0">
                <a:latin typeface="HarmonyOS Sans SC Medium" panose="00000600000000000000" pitchFamily="2" charset="-122"/>
                <a:ea typeface="HarmonyOS Sans SC Medium" panose="00000600000000000000" pitchFamily="2" charset="-122"/>
              </a:endParaRPr>
            </a:p>
            <a:p>
              <a:pPr algn="ctr"/>
              <a:r>
                <a:rPr lang="en-US" altLang="zh-CN" sz="2400" dirty="0">
                  <a:latin typeface="HarmonyOS Sans SC Medium" panose="00000600000000000000" pitchFamily="2" charset="-122"/>
                  <a:ea typeface="HarmonyOS Sans SC Medium" panose="00000600000000000000" pitchFamily="2" charset="-122"/>
                </a:rPr>
                <a:t>106</a:t>
              </a:r>
              <a:r>
                <a:rPr lang="zh-CN" altLang="en-US" sz="2400" dirty="0">
                  <a:latin typeface="HarmonyOS Sans SC Medium" panose="00000600000000000000" pitchFamily="2" charset="-122"/>
                  <a:ea typeface="HarmonyOS Sans SC Medium" panose="00000600000000000000" pitchFamily="2" charset="-122"/>
                </a:rPr>
                <a:t>项</a:t>
              </a:r>
              <a:endParaRPr lang="en-US" altLang="zh-CN" sz="2400" dirty="0">
                <a:latin typeface="HarmonyOS Sans SC Medium" panose="00000600000000000000" pitchFamily="2" charset="-122"/>
                <a:ea typeface="HarmonyOS Sans SC Medium" panose="00000600000000000000" pitchFamily="2" charset="-122"/>
              </a:endParaRPr>
            </a:p>
            <a:p>
              <a:pPr algn="ctr"/>
              <a:r>
                <a:rPr lang="zh-CN" altLang="en-US" dirty="0">
                  <a:latin typeface="HarmonyOS Sans SC Bold" panose="00000800000000000000" pitchFamily="2" charset="-122"/>
                  <a:ea typeface="HarmonyOS Sans SC Bold" panose="00000800000000000000" pitchFamily="2" charset="-122"/>
                </a:rPr>
                <a:t>含</a:t>
              </a:r>
              <a:r>
                <a:rPr lang="zh-CN" altLang="en-US" dirty="0">
                  <a:solidFill>
                    <a:srgbClr val="C00000"/>
                  </a:solidFill>
                  <a:latin typeface="HarmonyOS Sans SC Bold" panose="00000800000000000000" pitchFamily="2" charset="-122"/>
                  <a:ea typeface="HarmonyOS Sans SC Bold" panose="00000800000000000000" pitchFamily="2" charset="-122"/>
                </a:rPr>
                <a:t>国家级</a:t>
              </a:r>
              <a:endParaRPr lang="en-US" altLang="zh-CN" dirty="0">
                <a:solidFill>
                  <a:srgbClr val="C00000"/>
                </a:solidFill>
                <a:latin typeface="HarmonyOS Sans SC Bold" panose="00000800000000000000" pitchFamily="2" charset="-122"/>
                <a:ea typeface="HarmonyOS Sans SC Bold" panose="00000800000000000000" pitchFamily="2" charset="-122"/>
              </a:endParaRPr>
            </a:p>
            <a:p>
              <a:pPr algn="ctr"/>
              <a:r>
                <a:rPr lang="en-US" altLang="zh-CN" sz="2400" dirty="0">
                  <a:latin typeface="HarmonyOS Sans SC Medium" panose="00000600000000000000" pitchFamily="2" charset="-122"/>
                  <a:ea typeface="HarmonyOS Sans SC Medium" panose="00000600000000000000" pitchFamily="2" charset="-122"/>
                </a:rPr>
                <a:t>73</a:t>
              </a:r>
              <a:r>
                <a:rPr lang="zh-CN" altLang="en-US" sz="2400" dirty="0">
                  <a:latin typeface="HarmonyOS Sans SC Medium" panose="00000600000000000000" pitchFamily="2" charset="-122"/>
                  <a:ea typeface="HarmonyOS Sans SC Medium" panose="00000600000000000000" pitchFamily="2" charset="-122"/>
                </a:rPr>
                <a:t>项</a:t>
              </a:r>
              <a:endParaRPr lang="en-US" altLang="zh-CN" sz="2400" dirty="0">
                <a:latin typeface="HarmonyOS Sans SC Medium" panose="00000600000000000000" pitchFamily="2" charset="-122"/>
                <a:ea typeface="HarmonyOS Sans SC Medium" panose="00000600000000000000" pitchFamily="2" charset="-122"/>
              </a:endParaRPr>
            </a:p>
            <a:p>
              <a:pPr algn="ctr"/>
              <a:r>
                <a:rPr lang="zh-CN" altLang="en-US" dirty="0">
                  <a:solidFill>
                    <a:srgbClr val="C00000"/>
                  </a:solidFill>
                  <a:latin typeface="HarmonyOS Sans SC Bold" panose="00000800000000000000" pitchFamily="2" charset="-122"/>
                  <a:ea typeface="HarmonyOS Sans SC Bold" panose="00000800000000000000" pitchFamily="2" charset="-122"/>
                </a:rPr>
                <a:t>中华外译项目</a:t>
              </a:r>
              <a:endParaRPr lang="en-US" altLang="zh-CN" dirty="0">
                <a:solidFill>
                  <a:srgbClr val="C00000"/>
                </a:solidFill>
                <a:latin typeface="HarmonyOS Sans SC Bold" panose="00000800000000000000" pitchFamily="2" charset="-122"/>
                <a:ea typeface="HarmonyOS Sans SC Bold" panose="00000800000000000000" pitchFamily="2" charset="-122"/>
              </a:endParaRPr>
            </a:p>
            <a:p>
              <a:pPr algn="ctr"/>
              <a:r>
                <a:rPr lang="en-US" altLang="zh-CN" sz="2400" dirty="0">
                  <a:latin typeface="HarmonyOS Sans SC Medium" panose="00000600000000000000" pitchFamily="2" charset="-122"/>
                  <a:ea typeface="HarmonyOS Sans SC Medium" panose="00000600000000000000" pitchFamily="2" charset="-122"/>
                </a:rPr>
                <a:t>5</a:t>
              </a:r>
              <a:r>
                <a:rPr lang="zh-CN" altLang="en-US" sz="2400" dirty="0">
                  <a:latin typeface="HarmonyOS Sans SC Medium" panose="00000600000000000000" pitchFamily="2" charset="-122"/>
                  <a:ea typeface="HarmonyOS Sans SC Medium" panose="00000600000000000000" pitchFamily="2" charset="-122"/>
                </a:rPr>
                <a:t>项</a:t>
              </a:r>
            </a:p>
          </p:txBody>
        </p:sp>
      </p:grpSp>
      <p:grpSp>
        <p:nvGrpSpPr>
          <p:cNvPr id="40" name="组合 39"/>
          <p:cNvGrpSpPr/>
          <p:nvPr/>
        </p:nvGrpSpPr>
        <p:grpSpPr>
          <a:xfrm>
            <a:off x="9349995" y="2276666"/>
            <a:ext cx="2486264" cy="3364584"/>
            <a:chOff x="839788" y="1336317"/>
            <a:chExt cx="2486264" cy="3364584"/>
          </a:xfrm>
        </p:grpSpPr>
        <p:grpSp>
          <p:nvGrpSpPr>
            <p:cNvPr id="41" name="组合 40">
              <a:extLst>
                <a:ext uri="{FF2B5EF4-FFF2-40B4-BE49-F238E27FC236}">
                  <a16:creationId xmlns:a16="http://schemas.microsoft.com/office/drawing/2014/main" id="{85EC7B6C-E3E7-4DC4-B896-492DC4FE8435}"/>
                </a:ext>
              </a:extLst>
            </p:cNvPr>
            <p:cNvGrpSpPr/>
            <p:nvPr/>
          </p:nvGrpSpPr>
          <p:grpSpPr>
            <a:xfrm>
              <a:off x="839788" y="1336317"/>
              <a:ext cx="2486264" cy="3364584"/>
              <a:chOff x="979249" y="1746708"/>
              <a:chExt cx="2486264" cy="3364584"/>
            </a:xfrm>
            <a:effectLst>
              <a:outerShdw blurRad="355600" dist="279400" dir="4200000" sx="97000" sy="97000" algn="tl" rotWithShape="0">
                <a:prstClr val="black">
                  <a:alpha val="39000"/>
                </a:prstClr>
              </a:outerShdw>
            </a:effectLst>
          </p:grpSpPr>
          <p:pic>
            <p:nvPicPr>
              <p:cNvPr id="43" name="图片 42">
                <a:extLst>
                  <a:ext uri="{FF2B5EF4-FFF2-40B4-BE49-F238E27FC236}">
                    <a16:creationId xmlns:a16="http://schemas.microsoft.com/office/drawing/2014/main" id="{A524284F-8B18-461A-8BE0-F326D08B59F3}"/>
                  </a:ext>
                </a:extLst>
              </p:cNvPr>
              <p:cNvPicPr>
                <a:picLocks/>
              </p:cNvPicPr>
              <p:nvPr/>
            </p:nvPicPr>
            <p:blipFill rotWithShape="1">
              <a:blip r:embed="rId7"/>
              <a:srcRect t="1248"/>
              <a:stretch/>
            </p:blipFill>
            <p:spPr>
              <a:xfrm>
                <a:off x="1084775" y="1849537"/>
                <a:ext cx="2275211" cy="3158928"/>
              </a:xfrm>
              <a:prstGeom prst="rect">
                <a:avLst/>
              </a:prstGeom>
              <a:solidFill>
                <a:schemeClr val="bg1"/>
              </a:solidFill>
              <a:effectLst>
                <a:innerShdw blurRad="114300">
                  <a:prstClr val="black">
                    <a:alpha val="77000"/>
                  </a:prstClr>
                </a:innerShdw>
              </a:effectLst>
            </p:spPr>
          </p:pic>
          <p:pic>
            <p:nvPicPr>
              <p:cNvPr id="44" name="图片 43" descr="电脑屏幕&#10;&#10;描述已自动生成">
                <a:extLst>
                  <a:ext uri="{FF2B5EF4-FFF2-40B4-BE49-F238E27FC236}">
                    <a16:creationId xmlns:a16="http://schemas.microsoft.com/office/drawing/2014/main" id="{C29D9035-BA4F-4962-AA83-43A5E58B0CAD}"/>
                  </a:ext>
                </a:extLst>
              </p:cNvPr>
              <p:cNvPicPr>
                <a:picLocks noChangeAspect="1"/>
              </p:cNvPicPr>
              <p:nvPr/>
            </p:nvPicPr>
            <p:blipFill>
              <a:blip r:embed="rId8" cstate="print">
                <a:duotone>
                  <a:schemeClr val="accent2">
                    <a:shade val="45000"/>
                    <a:satMod val="135000"/>
                  </a:schemeClr>
                  <a:prstClr val="white"/>
                </a:duotone>
                <a:extLst>
                  <a:ext uri="{BEBA8EAE-BF5A-486C-A8C5-ECC9F3942E4B}">
                    <a14:imgProps xmlns:a14="http://schemas.microsoft.com/office/drawing/2010/main">
                      <a14:imgLayer r:embed="rId9">
                        <a14:imgEffect>
                          <a14:brightnessContrast bright="23000"/>
                        </a14:imgEffect>
                      </a14:imgLayer>
                    </a14:imgProps>
                  </a:ext>
                  <a:ext uri="{28A0092B-C50C-407E-A947-70E740481C1C}">
                    <a14:useLocalDpi xmlns:a14="http://schemas.microsoft.com/office/drawing/2010/main" val="0"/>
                  </a:ext>
                </a:extLst>
              </a:blip>
              <a:stretch>
                <a:fillRect/>
              </a:stretch>
            </p:blipFill>
            <p:spPr>
              <a:xfrm>
                <a:off x="979249" y="1746708"/>
                <a:ext cx="2486264" cy="3364584"/>
              </a:xfrm>
              <a:prstGeom prst="rect">
                <a:avLst/>
              </a:prstGeom>
              <a:solidFill>
                <a:schemeClr val="bg1"/>
              </a:solidFill>
            </p:spPr>
          </p:pic>
        </p:grpSp>
        <p:sp>
          <p:nvSpPr>
            <p:cNvPr id="42" name="文本框 41"/>
            <p:cNvSpPr txBox="1"/>
            <p:nvPr/>
          </p:nvSpPr>
          <p:spPr>
            <a:xfrm>
              <a:off x="848361" y="2183388"/>
              <a:ext cx="2469115" cy="1384995"/>
            </a:xfrm>
            <a:prstGeom prst="rect">
              <a:avLst/>
            </a:prstGeom>
            <a:noFill/>
          </p:spPr>
          <p:txBody>
            <a:bodyPr wrap="square" rtlCol="0">
              <a:spAutoFit/>
            </a:bodyPr>
            <a:lstStyle/>
            <a:p>
              <a:pPr algn="ctr"/>
              <a:r>
                <a:rPr lang="zh-CN" altLang="en-US" dirty="0">
                  <a:latin typeface="HarmonyOS Sans SC Medium" panose="00000600000000000000" pitchFamily="2" charset="-122"/>
                  <a:ea typeface="HarmonyOS Sans SC Medium" panose="00000600000000000000" pitchFamily="2" charset="-122"/>
                </a:rPr>
                <a:t>发表</a:t>
              </a:r>
              <a:r>
                <a:rPr lang="zh-CN" altLang="en-US" dirty="0">
                  <a:solidFill>
                    <a:srgbClr val="C00000"/>
                  </a:solidFill>
                  <a:latin typeface="HarmonyOS Sans SC Bold" panose="00000800000000000000" pitchFamily="2" charset="-122"/>
                  <a:ea typeface="HarmonyOS Sans SC Bold" panose="00000800000000000000" pitchFamily="2" charset="-122"/>
                </a:rPr>
                <a:t>论文</a:t>
              </a:r>
              <a:endParaRPr lang="en-US" altLang="zh-CN" dirty="0">
                <a:solidFill>
                  <a:srgbClr val="C00000"/>
                </a:solidFill>
                <a:latin typeface="HarmonyOS Sans SC Bold" panose="00000800000000000000" pitchFamily="2" charset="-122"/>
                <a:ea typeface="HarmonyOS Sans SC Bold" panose="00000800000000000000" pitchFamily="2" charset="-122"/>
              </a:endParaRPr>
            </a:p>
            <a:p>
              <a:pPr algn="ctr"/>
              <a:r>
                <a:rPr lang="en-US" altLang="zh-CN" sz="2400" dirty="0">
                  <a:latin typeface="HarmonyOS Sans SC Medium" panose="00000600000000000000" pitchFamily="2" charset="-122"/>
                  <a:ea typeface="HarmonyOS Sans SC Medium" panose="00000600000000000000" pitchFamily="2" charset="-122"/>
                </a:rPr>
                <a:t>1600</a:t>
              </a:r>
              <a:r>
                <a:rPr lang="zh-CN" altLang="en-US" sz="2400" dirty="0">
                  <a:latin typeface="HarmonyOS Sans SC Medium" panose="00000600000000000000" pitchFamily="2" charset="-122"/>
                  <a:ea typeface="HarmonyOS Sans SC Medium" panose="00000600000000000000" pitchFamily="2" charset="-122"/>
                </a:rPr>
                <a:t>余篇</a:t>
              </a:r>
              <a:endParaRPr lang="en-US" altLang="zh-CN" sz="2400" dirty="0">
                <a:latin typeface="HarmonyOS Sans SC Medium" panose="00000600000000000000" pitchFamily="2" charset="-122"/>
                <a:ea typeface="HarmonyOS Sans SC Medium" panose="00000600000000000000" pitchFamily="2" charset="-122"/>
              </a:endParaRPr>
            </a:p>
            <a:p>
              <a:pPr algn="ctr"/>
              <a:r>
                <a:rPr lang="zh-CN" altLang="en-US" dirty="0">
                  <a:latin typeface="HarmonyOS Sans SC Medium" panose="00000600000000000000" pitchFamily="2" charset="-122"/>
                  <a:ea typeface="HarmonyOS Sans SC Medium" panose="00000600000000000000" pitchFamily="2" charset="-122"/>
                </a:rPr>
                <a:t>出版</a:t>
              </a:r>
              <a:r>
                <a:rPr lang="zh-CN" altLang="en-US" dirty="0">
                  <a:solidFill>
                    <a:srgbClr val="C00000"/>
                  </a:solidFill>
                  <a:latin typeface="HarmonyOS Sans SC Bold" panose="00000800000000000000" pitchFamily="2" charset="-122"/>
                  <a:ea typeface="HarmonyOS Sans SC Bold" panose="00000800000000000000" pitchFamily="2" charset="-122"/>
                </a:rPr>
                <a:t>专著、译著、教材</a:t>
              </a:r>
              <a:endParaRPr lang="en-US" altLang="zh-CN" dirty="0">
                <a:solidFill>
                  <a:srgbClr val="C00000"/>
                </a:solidFill>
                <a:latin typeface="HarmonyOS Sans SC Bold" panose="00000800000000000000" pitchFamily="2" charset="-122"/>
                <a:ea typeface="HarmonyOS Sans SC Bold" panose="00000800000000000000" pitchFamily="2" charset="-122"/>
              </a:endParaRPr>
            </a:p>
            <a:p>
              <a:pPr algn="ctr"/>
              <a:r>
                <a:rPr lang="en-US" altLang="zh-CN" sz="2400" dirty="0">
                  <a:latin typeface="HarmonyOS Sans SC Medium" panose="00000600000000000000" pitchFamily="2" charset="-122"/>
                  <a:ea typeface="HarmonyOS Sans SC Medium" panose="00000600000000000000" pitchFamily="2" charset="-122"/>
                </a:rPr>
                <a:t>300</a:t>
              </a:r>
              <a:r>
                <a:rPr lang="zh-CN" altLang="en-US" sz="2400" dirty="0">
                  <a:latin typeface="HarmonyOS Sans SC Medium" panose="00000600000000000000" pitchFamily="2" charset="-122"/>
                  <a:ea typeface="HarmonyOS Sans SC Medium" panose="00000600000000000000" pitchFamily="2" charset="-122"/>
                </a:rPr>
                <a:t>余部</a:t>
              </a:r>
            </a:p>
          </p:txBody>
        </p:sp>
      </p:grpSp>
    </p:spTree>
    <p:extLst>
      <p:ext uri="{BB962C8B-B14F-4D97-AF65-F5344CB8AC3E}">
        <p14:creationId xmlns:p14="http://schemas.microsoft.com/office/powerpoint/2010/main" val="1477006653"/>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圆角 6">
            <a:extLst>
              <a:ext uri="{FF2B5EF4-FFF2-40B4-BE49-F238E27FC236}">
                <a16:creationId xmlns:a16="http://schemas.microsoft.com/office/drawing/2014/main" id="{FD8D0CDF-D337-4B68-9120-0389EA6803B5}"/>
              </a:ext>
            </a:extLst>
          </p:cNvPr>
          <p:cNvSpPr/>
          <p:nvPr/>
        </p:nvSpPr>
        <p:spPr>
          <a:xfrm>
            <a:off x="966302" y="2061029"/>
            <a:ext cx="10259395" cy="4106152"/>
          </a:xfrm>
          <a:prstGeom prst="roundRect">
            <a:avLst>
              <a:gd name="adj" fmla="val 2174"/>
            </a:avLst>
          </a:prstGeom>
          <a:solidFill>
            <a:srgbClr val="EFECE7"/>
          </a:solidFill>
          <a:ln>
            <a:noFill/>
          </a:ln>
          <a:effectLst>
            <a:outerShdw blurRad="635000" dist="38100" dir="5400000" algn="t"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 name="组合 3"/>
          <p:cNvGrpSpPr/>
          <p:nvPr/>
        </p:nvGrpSpPr>
        <p:grpSpPr>
          <a:xfrm>
            <a:off x="327331" y="104235"/>
            <a:ext cx="4339207" cy="852246"/>
            <a:chOff x="327331" y="104235"/>
            <a:chExt cx="4339207" cy="852246"/>
          </a:xfrm>
        </p:grpSpPr>
        <p:grpSp>
          <p:nvGrpSpPr>
            <p:cNvPr id="5" name="组合 4"/>
            <p:cNvGrpSpPr/>
            <p:nvPr/>
          </p:nvGrpSpPr>
          <p:grpSpPr>
            <a:xfrm>
              <a:off x="327331" y="104235"/>
              <a:ext cx="4339207" cy="822856"/>
              <a:chOff x="327331" y="104235"/>
              <a:chExt cx="4339207" cy="822856"/>
            </a:xfrm>
          </p:grpSpPr>
          <p:sp>
            <p:nvSpPr>
              <p:cNvPr id="7" name="椭圆 6"/>
              <p:cNvSpPr/>
              <p:nvPr/>
            </p:nvSpPr>
            <p:spPr>
              <a:xfrm>
                <a:off x="327331" y="104235"/>
                <a:ext cx="758814" cy="758814"/>
              </a:xfrm>
              <a:prstGeom prst="ellipse">
                <a:avLst/>
              </a:prstGeom>
              <a:solidFill>
                <a:schemeClr val="accent2"/>
              </a:solidFill>
              <a:ln>
                <a:noFill/>
              </a:ln>
              <a:effectLst>
                <a:outerShdw blurRad="101600" dist="38100" dir="10800000" algn="r" rotWithShape="0">
                  <a:srgbClr val="C00000">
                    <a:alpha val="40000"/>
                  </a:srgbClr>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818721" y="342316"/>
                <a:ext cx="3847817" cy="584775"/>
              </a:xfrm>
              <a:prstGeom prst="rect">
                <a:avLst/>
              </a:prstGeom>
              <a:solidFill>
                <a:schemeClr val="bg1"/>
              </a:solidFill>
              <a:ln>
                <a:noFill/>
              </a:ln>
              <a:effectLst>
                <a:outerShdw blurRad="88900" dir="21300000" sx="102000" sy="102000" algn="br" rotWithShape="0">
                  <a:schemeClr val="bg2">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 name="文本框 5">
              <a:extLst>
                <a:ext uri="{FF2B5EF4-FFF2-40B4-BE49-F238E27FC236}">
                  <a16:creationId xmlns:a16="http://schemas.microsoft.com/office/drawing/2014/main" id="{8EBC60FC-7129-4B2D-862B-CD6322B4C33D}"/>
                </a:ext>
              </a:extLst>
            </p:cNvPr>
            <p:cNvSpPr txBox="1"/>
            <p:nvPr/>
          </p:nvSpPr>
          <p:spPr>
            <a:xfrm>
              <a:off x="692160" y="371706"/>
              <a:ext cx="3877985" cy="584775"/>
            </a:xfrm>
            <a:prstGeom prst="rect">
              <a:avLst/>
            </a:prstGeom>
            <a:noFill/>
          </p:spPr>
          <p:txBody>
            <a:bodyPr wrap="none" rtlCol="0">
              <a:spAutoFit/>
            </a:bodyPr>
            <a:lstStyle>
              <a:defPPr>
                <a:defRPr lang="zh-CN"/>
              </a:defPPr>
              <a:lvl1pPr>
                <a:defRPr sz="3200">
                  <a:gradFill flip="none" rotWithShape="1">
                    <a:gsLst>
                      <a:gs pos="0">
                        <a:srgbClr val="2E3FF7"/>
                      </a:gs>
                      <a:gs pos="100000">
                        <a:srgbClr val="00DC8E"/>
                      </a:gs>
                    </a:gsLst>
                    <a:lin ang="0" scaled="1"/>
                    <a:tileRect/>
                  </a:gradFill>
                  <a:latin typeface="+mj-ea"/>
                  <a:ea typeface="+mj-ea"/>
                </a:defRPr>
              </a:lvl1pPr>
            </a:lstStyle>
            <a:p>
              <a:pPr lvl="0">
                <a:defRPr/>
              </a:pPr>
              <a:r>
                <a:rPr lang="zh-CN" altLang="en-US" dirty="0">
                  <a:solidFill>
                    <a:schemeClr val="tx1"/>
                  </a:solidFill>
                  <a:latin typeface="HarmonyOS Sans SC Bold" panose="00000800000000000000" pitchFamily="2" charset="-122"/>
                  <a:ea typeface="HarmonyOS Sans SC Bold" panose="00000800000000000000" pitchFamily="2" charset="-122"/>
                </a:rPr>
                <a:t>（二）首轮建设成效</a:t>
              </a:r>
              <a:endParaRPr kumimoji="0" lang="zh-CN" altLang="en-US" sz="3200" b="0" i="0" u="none" strike="noStrike" kern="1200" cap="none" spc="0" normalizeH="0" baseline="0" noProof="0" dirty="0">
                <a:ln>
                  <a:noFill/>
                </a:ln>
                <a:solidFill>
                  <a:schemeClr val="tx1"/>
                </a:solidFill>
                <a:effectLst/>
                <a:uLnTx/>
                <a:uFillTx/>
                <a:latin typeface="HarmonyOS Sans SC Bold" panose="00000800000000000000" pitchFamily="2" charset="-122"/>
                <a:ea typeface="HarmonyOS Sans SC Bold" panose="00000800000000000000" pitchFamily="2" charset="-122"/>
              </a:endParaRPr>
            </a:p>
          </p:txBody>
        </p:sp>
      </p:grpSp>
      <p:sp>
        <p:nvSpPr>
          <p:cNvPr id="9" name="矩形: 圆角 6">
            <a:extLst>
              <a:ext uri="{FF2B5EF4-FFF2-40B4-BE49-F238E27FC236}">
                <a16:creationId xmlns:a16="http://schemas.microsoft.com/office/drawing/2014/main" id="{FD8D0CDF-D337-4B68-9120-0389EA6803B5}"/>
              </a:ext>
            </a:extLst>
          </p:cNvPr>
          <p:cNvSpPr/>
          <p:nvPr/>
        </p:nvSpPr>
        <p:spPr>
          <a:xfrm>
            <a:off x="-559553" y="1344000"/>
            <a:ext cx="12971409" cy="1998807"/>
          </a:xfrm>
          <a:prstGeom prst="roundRect">
            <a:avLst>
              <a:gd name="adj" fmla="val 2174"/>
            </a:avLst>
          </a:prstGeom>
          <a:solidFill>
            <a:schemeClr val="bg1"/>
          </a:solidFill>
          <a:ln>
            <a:noFill/>
          </a:ln>
          <a:effectLst>
            <a:outerShdw blurRad="635000" dist="38100" dir="5400000" algn="t"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chemeClr val="tx1">
                  <a:lumMod val="75000"/>
                  <a:lumOff val="25000"/>
                </a:schemeClr>
              </a:solidFill>
              <a:latin typeface="HarmonyOS Sans SC Light" panose="00000400000000000000" pitchFamily="2" charset="-122"/>
              <a:ea typeface="HarmonyOS Sans SC Light" panose="00000400000000000000" pitchFamily="2" charset="-122"/>
            </a:endParaRPr>
          </a:p>
        </p:txBody>
      </p:sp>
      <p:sp>
        <p:nvSpPr>
          <p:cNvPr id="10" name="矩形 9"/>
          <p:cNvSpPr/>
          <p:nvPr/>
        </p:nvSpPr>
        <p:spPr>
          <a:xfrm>
            <a:off x="966302" y="1712121"/>
            <a:ext cx="10669856" cy="1200329"/>
          </a:xfrm>
          <a:prstGeom prst="rect">
            <a:avLst/>
          </a:prstGeom>
        </p:spPr>
        <p:txBody>
          <a:bodyPr wrap="square">
            <a:spAutoFit/>
          </a:bodyPr>
          <a:lstStyle/>
          <a:p>
            <a:r>
              <a:rPr lang="zh-CN" altLang="en-US" sz="2400" dirty="0">
                <a:solidFill>
                  <a:schemeClr val="tx1">
                    <a:lumMod val="75000"/>
                    <a:lumOff val="25000"/>
                  </a:schemeClr>
                </a:solidFill>
                <a:latin typeface="HarmonyOS Sans SC Medium" panose="00000600000000000000" pitchFamily="2" charset="-122"/>
                <a:ea typeface="HarmonyOS Sans SC Medium" panose="00000600000000000000" pitchFamily="2" charset="-122"/>
              </a:rPr>
              <a:t>全方位深入了解和研究世界各国和各区域文化，吸收外国文化和学术的精华，积极发挥中外文化交流的桥梁作用，为中国文化和学术建设服务，为中国的国际交往服务。</a:t>
            </a:r>
          </a:p>
        </p:txBody>
      </p:sp>
      <p:cxnSp>
        <p:nvCxnSpPr>
          <p:cNvPr id="14" name="直接连接符 13"/>
          <p:cNvCxnSpPr/>
          <p:nvPr/>
        </p:nvCxnSpPr>
        <p:spPr>
          <a:xfrm>
            <a:off x="4274310" y="3576918"/>
            <a:ext cx="0" cy="2138082"/>
          </a:xfrm>
          <a:prstGeom prst="line">
            <a:avLst/>
          </a:prstGeom>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0"/>
            </a:gradFill>
          </a:ln>
        </p:spPr>
        <p:style>
          <a:lnRef idx="3">
            <a:schemeClr val="accent4"/>
          </a:lnRef>
          <a:fillRef idx="0">
            <a:schemeClr val="accent4"/>
          </a:fillRef>
          <a:effectRef idx="2">
            <a:schemeClr val="accent4"/>
          </a:effectRef>
          <a:fontRef idx="minor">
            <a:schemeClr val="tx1"/>
          </a:fontRef>
        </p:style>
      </p:cxnSp>
      <p:cxnSp>
        <p:nvCxnSpPr>
          <p:cNvPr id="15" name="直接连接符 14"/>
          <p:cNvCxnSpPr/>
          <p:nvPr/>
        </p:nvCxnSpPr>
        <p:spPr>
          <a:xfrm>
            <a:off x="7452298" y="3576918"/>
            <a:ext cx="0" cy="2138082"/>
          </a:xfrm>
          <a:prstGeom prst="line">
            <a:avLst/>
          </a:prstGeom>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0"/>
            </a:gradFill>
          </a:ln>
        </p:spPr>
        <p:style>
          <a:lnRef idx="3">
            <a:schemeClr val="accent4"/>
          </a:lnRef>
          <a:fillRef idx="0">
            <a:schemeClr val="accent4"/>
          </a:fillRef>
          <a:effectRef idx="2">
            <a:schemeClr val="accent4"/>
          </a:effectRef>
          <a:fontRef idx="minor">
            <a:schemeClr val="tx1"/>
          </a:fontRef>
        </p:style>
      </p:cxnSp>
      <p:sp>
        <p:nvSpPr>
          <p:cNvPr id="16" name="矩形 15"/>
          <p:cNvSpPr/>
          <p:nvPr/>
        </p:nvSpPr>
        <p:spPr>
          <a:xfrm>
            <a:off x="1302589" y="4425349"/>
            <a:ext cx="2706291" cy="1477328"/>
          </a:xfrm>
          <a:prstGeom prst="rect">
            <a:avLst/>
          </a:prstGeom>
        </p:spPr>
        <p:txBody>
          <a:bodyPr wrap="square">
            <a:spAutoFit/>
          </a:bodyPr>
          <a:lstStyle/>
          <a:p>
            <a:r>
              <a:rPr lang="zh-CN" altLang="en-US" dirty="0">
                <a:solidFill>
                  <a:schemeClr val="tx1">
                    <a:lumMod val="75000"/>
                    <a:lumOff val="25000"/>
                  </a:schemeClr>
                </a:solidFill>
                <a:ea typeface="HarmonyOS Sans SC Light" panose="00000400000000000000" pitchFamily="2" charset="-122"/>
              </a:rPr>
              <a:t>组织国内外优秀翻译力量，搜集、翻译并出版了</a:t>
            </a:r>
            <a:r>
              <a:rPr lang="en-US" altLang="zh-CN" dirty="0">
                <a:solidFill>
                  <a:srgbClr val="C00000"/>
                </a:solidFill>
                <a:latin typeface="HarmonyOS Sans SC Bold" panose="00000800000000000000" pitchFamily="2" charset="-122"/>
                <a:ea typeface="HarmonyOS Sans SC Bold" panose="00000800000000000000" pitchFamily="2" charset="-122"/>
              </a:rPr>
              <a:t>《“</a:t>
            </a:r>
            <a:r>
              <a:rPr lang="zh-CN" altLang="en-US" dirty="0">
                <a:solidFill>
                  <a:srgbClr val="C00000"/>
                </a:solidFill>
                <a:latin typeface="HarmonyOS Sans SC Bold" panose="00000800000000000000" pitchFamily="2" charset="-122"/>
                <a:ea typeface="HarmonyOS Sans SC Bold" panose="00000800000000000000" pitchFamily="2" charset="-122"/>
              </a:rPr>
              <a:t>一带一路”沿线国家经典诗歌文库</a:t>
            </a:r>
            <a:r>
              <a:rPr lang="en-US" altLang="zh-CN" dirty="0">
                <a:solidFill>
                  <a:srgbClr val="C00000"/>
                </a:solidFill>
                <a:latin typeface="HarmonyOS Sans SC Bold" panose="00000800000000000000" pitchFamily="2" charset="-122"/>
                <a:ea typeface="HarmonyOS Sans SC Bold" panose="00000800000000000000" pitchFamily="2" charset="-122"/>
              </a:rPr>
              <a:t>》</a:t>
            </a:r>
            <a:r>
              <a:rPr lang="zh-CN" altLang="en-US" dirty="0">
                <a:solidFill>
                  <a:schemeClr val="tx1">
                    <a:lumMod val="75000"/>
                    <a:lumOff val="25000"/>
                  </a:schemeClr>
                </a:solidFill>
                <a:ea typeface="HarmonyOS Sans SC Light" panose="00000400000000000000" pitchFamily="2" charset="-122"/>
              </a:rPr>
              <a:t>第一辑，涉</a:t>
            </a:r>
            <a:r>
              <a:rPr lang="en-US" altLang="zh-CN" dirty="0">
                <a:solidFill>
                  <a:schemeClr val="tx1">
                    <a:lumMod val="75000"/>
                    <a:lumOff val="25000"/>
                  </a:schemeClr>
                </a:solidFill>
                <a:ea typeface="HarmonyOS Sans SC Light" panose="00000400000000000000" pitchFamily="2" charset="-122"/>
              </a:rPr>
              <a:t>17</a:t>
            </a:r>
            <a:r>
              <a:rPr lang="zh-CN" altLang="en-US" dirty="0">
                <a:solidFill>
                  <a:schemeClr val="tx1">
                    <a:lumMod val="75000"/>
                    <a:lumOff val="25000"/>
                  </a:schemeClr>
                </a:solidFill>
                <a:ea typeface="HarmonyOS Sans SC Light" panose="00000400000000000000" pitchFamily="2" charset="-122"/>
              </a:rPr>
              <a:t>个国家</a:t>
            </a:r>
            <a:r>
              <a:rPr lang="en-US" altLang="zh-CN" dirty="0">
                <a:solidFill>
                  <a:schemeClr val="tx1">
                    <a:lumMod val="75000"/>
                    <a:lumOff val="25000"/>
                  </a:schemeClr>
                </a:solidFill>
                <a:ea typeface="HarmonyOS Sans SC Light" panose="00000400000000000000" pitchFamily="2" charset="-122"/>
              </a:rPr>
              <a:t>22</a:t>
            </a:r>
            <a:r>
              <a:rPr lang="zh-CN" altLang="en-US" dirty="0">
                <a:solidFill>
                  <a:schemeClr val="tx1">
                    <a:lumMod val="75000"/>
                    <a:lumOff val="25000"/>
                  </a:schemeClr>
                </a:solidFill>
                <a:ea typeface="HarmonyOS Sans SC Light" panose="00000400000000000000" pitchFamily="2" charset="-122"/>
              </a:rPr>
              <a:t>卷诗集。</a:t>
            </a:r>
          </a:p>
        </p:txBody>
      </p:sp>
      <p:sp>
        <p:nvSpPr>
          <p:cNvPr id="17" name="矩形 16"/>
          <p:cNvSpPr/>
          <p:nvPr/>
        </p:nvSpPr>
        <p:spPr>
          <a:xfrm>
            <a:off x="4457497" y="4443954"/>
            <a:ext cx="2934300" cy="1754326"/>
          </a:xfrm>
          <a:prstGeom prst="rect">
            <a:avLst/>
          </a:prstGeom>
        </p:spPr>
        <p:txBody>
          <a:bodyPr wrap="square">
            <a:spAutoFit/>
          </a:bodyPr>
          <a:lstStyle/>
          <a:p>
            <a:r>
              <a:rPr lang="en-US" altLang="zh-CN" dirty="0">
                <a:solidFill>
                  <a:srgbClr val="C00000"/>
                </a:solidFill>
                <a:latin typeface="HarmonyOS Sans SC Bold" panose="00000800000000000000" pitchFamily="2" charset="-122"/>
                <a:ea typeface="HarmonyOS Sans SC Bold" panose="00000800000000000000" pitchFamily="2" charset="-122"/>
              </a:rPr>
              <a:t>《</a:t>
            </a:r>
            <a:r>
              <a:rPr lang="zh-CN" altLang="en-US" dirty="0">
                <a:solidFill>
                  <a:srgbClr val="C00000"/>
                </a:solidFill>
                <a:latin typeface="HarmonyOS Sans SC Bold" panose="00000800000000000000" pitchFamily="2" charset="-122"/>
                <a:ea typeface="HarmonyOS Sans SC Bold" panose="00000800000000000000" pitchFamily="2" charset="-122"/>
              </a:rPr>
              <a:t>新中国</a:t>
            </a:r>
            <a:r>
              <a:rPr lang="en-US" altLang="zh-CN" dirty="0">
                <a:solidFill>
                  <a:srgbClr val="C00000"/>
                </a:solidFill>
                <a:latin typeface="HarmonyOS Sans SC Bold" panose="00000800000000000000" pitchFamily="2" charset="-122"/>
                <a:ea typeface="HarmonyOS Sans SC Bold" panose="00000800000000000000" pitchFamily="2" charset="-122"/>
              </a:rPr>
              <a:t>60</a:t>
            </a:r>
            <a:r>
              <a:rPr lang="zh-CN" altLang="en-US" dirty="0">
                <a:solidFill>
                  <a:srgbClr val="C00000"/>
                </a:solidFill>
                <a:latin typeface="HarmonyOS Sans SC Bold" panose="00000800000000000000" pitchFamily="2" charset="-122"/>
                <a:ea typeface="HarmonyOS Sans SC Bold" panose="00000800000000000000" pitchFamily="2" charset="-122"/>
              </a:rPr>
              <a:t>年外国文学研究</a:t>
            </a:r>
            <a:r>
              <a:rPr lang="en-US" altLang="zh-CN" dirty="0">
                <a:solidFill>
                  <a:srgbClr val="C00000"/>
                </a:solidFill>
                <a:latin typeface="HarmonyOS Sans SC Bold" panose="00000800000000000000" pitchFamily="2" charset="-122"/>
                <a:ea typeface="HarmonyOS Sans SC Bold" panose="00000800000000000000" pitchFamily="2" charset="-122"/>
              </a:rPr>
              <a:t>》《</a:t>
            </a:r>
            <a:r>
              <a:rPr lang="zh-CN" altLang="en-US" dirty="0">
                <a:solidFill>
                  <a:srgbClr val="C00000"/>
                </a:solidFill>
                <a:latin typeface="HarmonyOS Sans SC Bold" panose="00000800000000000000" pitchFamily="2" charset="-122"/>
                <a:ea typeface="HarmonyOS Sans SC Bold" panose="00000800000000000000" pitchFamily="2" charset="-122"/>
              </a:rPr>
              <a:t>东方文化集成丛书</a:t>
            </a:r>
            <a:r>
              <a:rPr lang="en-US" altLang="zh-CN" dirty="0">
                <a:solidFill>
                  <a:srgbClr val="C00000"/>
                </a:solidFill>
                <a:latin typeface="HarmonyOS Sans SC Bold" panose="00000800000000000000" pitchFamily="2" charset="-122"/>
                <a:ea typeface="HarmonyOS Sans SC Bold" panose="00000800000000000000" pitchFamily="2" charset="-122"/>
              </a:rPr>
              <a:t>》《</a:t>
            </a:r>
            <a:r>
              <a:rPr lang="zh-CN" altLang="en-US" dirty="0">
                <a:solidFill>
                  <a:srgbClr val="C00000"/>
                </a:solidFill>
                <a:latin typeface="HarmonyOS Sans SC Bold" panose="00000800000000000000" pitchFamily="2" charset="-122"/>
                <a:ea typeface="HarmonyOS Sans SC Bold" panose="00000800000000000000" pitchFamily="2" charset="-122"/>
              </a:rPr>
              <a:t>北大欧美文学研究丛书</a:t>
            </a:r>
            <a:r>
              <a:rPr lang="en-US" altLang="zh-CN" dirty="0">
                <a:solidFill>
                  <a:srgbClr val="C00000"/>
                </a:solidFill>
                <a:latin typeface="HarmonyOS Sans SC Bold" panose="00000800000000000000" pitchFamily="2" charset="-122"/>
                <a:ea typeface="HarmonyOS Sans SC Bold" panose="00000800000000000000" pitchFamily="2" charset="-122"/>
              </a:rPr>
              <a:t>》</a:t>
            </a:r>
            <a:r>
              <a:rPr lang="zh-CN" altLang="en-US" dirty="0">
                <a:solidFill>
                  <a:schemeClr val="tx1">
                    <a:lumMod val="75000"/>
                    <a:lumOff val="25000"/>
                  </a:schemeClr>
                </a:solidFill>
                <a:ea typeface="HarmonyOS Sans SC Light" panose="00000400000000000000" pitchFamily="2" charset="-122"/>
              </a:rPr>
              <a:t>等系列研究成果具有填补中外文化交流和学术研究空白的重要意义。</a:t>
            </a:r>
          </a:p>
        </p:txBody>
      </p:sp>
      <p:sp>
        <p:nvSpPr>
          <p:cNvPr id="18" name="矩形 17"/>
          <p:cNvSpPr/>
          <p:nvPr/>
        </p:nvSpPr>
        <p:spPr>
          <a:xfrm>
            <a:off x="7782492" y="4425349"/>
            <a:ext cx="3113011" cy="1477328"/>
          </a:xfrm>
          <a:prstGeom prst="rect">
            <a:avLst/>
          </a:prstGeom>
        </p:spPr>
        <p:txBody>
          <a:bodyPr wrap="square">
            <a:spAutoFit/>
          </a:bodyPr>
          <a:lstStyle/>
          <a:p>
            <a:r>
              <a:rPr lang="zh-CN" altLang="en-US" dirty="0">
                <a:solidFill>
                  <a:srgbClr val="C00000"/>
                </a:solidFill>
                <a:latin typeface="HarmonyOS Sans SC Bold" panose="00000800000000000000" pitchFamily="2" charset="-122"/>
                <a:ea typeface="HarmonyOS Sans SC Bold" panose="00000800000000000000" pitchFamily="2" charset="-122"/>
              </a:rPr>
              <a:t>“北大东方文学研究丛书”“北大外国语言学研究丛书”</a:t>
            </a:r>
            <a:r>
              <a:rPr lang="zh-CN" altLang="en-US" dirty="0">
                <a:solidFill>
                  <a:schemeClr val="tx1">
                    <a:lumMod val="75000"/>
                    <a:lumOff val="25000"/>
                  </a:schemeClr>
                </a:solidFill>
                <a:ea typeface="HarmonyOS Sans SC Light" panose="00000400000000000000" pitchFamily="2" charset="-122"/>
              </a:rPr>
              <a:t>等系列研究丛书有力推动了我国学界对优秀传统文化和学术前沿问题的深入研究。</a:t>
            </a:r>
          </a:p>
        </p:txBody>
      </p:sp>
      <p:sp>
        <p:nvSpPr>
          <p:cNvPr id="22" name="矩形 21"/>
          <p:cNvSpPr/>
          <p:nvPr/>
        </p:nvSpPr>
        <p:spPr>
          <a:xfrm>
            <a:off x="848239" y="886060"/>
            <a:ext cx="1718740" cy="451406"/>
          </a:xfrm>
          <a:prstGeom prst="rect">
            <a:avLst/>
          </a:prstGeom>
        </p:spPr>
        <p:txBody>
          <a:bodyPr wrap="none">
            <a:spAutoFit/>
          </a:bodyPr>
          <a:lstStyle/>
          <a:p>
            <a:pPr indent="406400" algn="just">
              <a:lnSpc>
                <a:spcPts val="2800"/>
              </a:lnSpc>
              <a:spcAft>
                <a:spcPts val="0"/>
              </a:spcAft>
            </a:pPr>
            <a:r>
              <a:rPr lang="en-US" altLang="zh-CN" b="1" kern="100" dirty="0">
                <a:solidFill>
                  <a:srgbClr val="C00000"/>
                </a:solidFill>
                <a:latin typeface="HarmonyOS Sans SC Bold" panose="00000800000000000000" pitchFamily="2" charset="-122"/>
                <a:ea typeface="HarmonyOS Sans SC Bold" panose="00000800000000000000" pitchFamily="2" charset="-122"/>
                <a:cs typeface="Times New Roman" panose="02020603050405020304" pitchFamily="18" charset="0"/>
              </a:rPr>
              <a:t>3.</a:t>
            </a:r>
            <a:r>
              <a:rPr lang="zh-CN" altLang="en-US" b="1" kern="100" dirty="0">
                <a:solidFill>
                  <a:srgbClr val="C00000"/>
                </a:solidFill>
                <a:latin typeface="HarmonyOS Sans SC Bold" panose="00000800000000000000" pitchFamily="2" charset="-122"/>
                <a:ea typeface="HarmonyOS Sans SC Bold" panose="00000800000000000000" pitchFamily="2" charset="-122"/>
                <a:cs typeface="Times New Roman" panose="02020603050405020304" pitchFamily="18" charset="0"/>
              </a:rPr>
              <a:t>科学研究</a:t>
            </a:r>
            <a:endParaRPr lang="zh-CN" altLang="zh-CN" sz="1400" kern="100" dirty="0">
              <a:solidFill>
                <a:srgbClr val="C00000"/>
              </a:solidFill>
              <a:latin typeface="HarmonyOS Sans SC Bold" panose="00000800000000000000" pitchFamily="2" charset="-122"/>
              <a:ea typeface="HarmonyOS Sans SC Bold" panose="00000800000000000000" pitchFamily="2" charset="-122"/>
              <a:cs typeface="Times New Roman" panose="02020603050405020304" pitchFamily="18" charset="0"/>
            </a:endParaRPr>
          </a:p>
        </p:txBody>
      </p:sp>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86578" y="3710928"/>
            <a:ext cx="811743" cy="596870"/>
          </a:xfrm>
          <a:prstGeom prst="rect">
            <a:avLst/>
          </a:prstGeom>
        </p:spPr>
      </p:pic>
      <p:pic>
        <p:nvPicPr>
          <p:cNvPr id="11" name="图片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14547" y="3658176"/>
            <a:ext cx="707742" cy="707742"/>
          </a:xfrm>
          <a:prstGeom prst="rect">
            <a:avLst/>
          </a:prstGeom>
        </p:spPr>
      </p:pic>
      <p:pic>
        <p:nvPicPr>
          <p:cNvPr id="12" name="图片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32781" y="3554892"/>
            <a:ext cx="976608" cy="976608"/>
          </a:xfrm>
          <a:prstGeom prst="rect">
            <a:avLst/>
          </a:prstGeom>
        </p:spPr>
      </p:pic>
    </p:spTree>
    <p:extLst>
      <p:ext uri="{BB962C8B-B14F-4D97-AF65-F5344CB8AC3E}">
        <p14:creationId xmlns:p14="http://schemas.microsoft.com/office/powerpoint/2010/main" val="4267304766"/>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矩形 48">
            <a:extLst>
              <a:ext uri="{FF2B5EF4-FFF2-40B4-BE49-F238E27FC236}">
                <a16:creationId xmlns:a16="http://schemas.microsoft.com/office/drawing/2014/main" id="{C4F1014A-450E-4391-9553-CC73E582EF6C}"/>
              </a:ext>
            </a:extLst>
          </p:cNvPr>
          <p:cNvSpPr/>
          <p:nvPr/>
        </p:nvSpPr>
        <p:spPr>
          <a:xfrm rot="16200000">
            <a:off x="5485548" y="119687"/>
            <a:ext cx="1257213" cy="12228310"/>
          </a:xfrm>
          <a:prstGeom prst="rect">
            <a:avLst/>
          </a:prstGeom>
          <a:solidFill>
            <a:srgbClr val="C00000"/>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HarmonyOS Sans SC"/>
              <a:ea typeface="HarmonyOS Sans SC"/>
              <a:cs typeface="+mn-cs"/>
            </a:endParaRPr>
          </a:p>
        </p:txBody>
      </p:sp>
      <p:sp>
        <p:nvSpPr>
          <p:cNvPr id="16" name="文本框 15">
            <a:extLst>
              <a:ext uri="{FF2B5EF4-FFF2-40B4-BE49-F238E27FC236}">
                <a16:creationId xmlns:a16="http://schemas.microsoft.com/office/drawing/2014/main" id="{B27CC0B0-BEAF-4B7A-BC27-4AD1E46DB19B}"/>
              </a:ext>
            </a:extLst>
          </p:cNvPr>
          <p:cNvSpPr txBox="1"/>
          <p:nvPr/>
        </p:nvSpPr>
        <p:spPr>
          <a:xfrm>
            <a:off x="500460" y="1889628"/>
            <a:ext cx="6323065" cy="707886"/>
          </a:xfrm>
          <a:prstGeom prst="rect">
            <a:avLst/>
          </a:prstGeom>
          <a:noFill/>
        </p:spPr>
        <p:txBody>
          <a:bodyPr wrap="square">
            <a:spAutoFit/>
          </a:bodyPr>
          <a:lstStyle/>
          <a:p>
            <a:r>
              <a:rPr lang="zh-CN" altLang="zh-CN" sz="2000" dirty="0">
                <a:solidFill>
                  <a:schemeClr val="tx1">
                    <a:lumMod val="75000"/>
                    <a:lumOff val="25000"/>
                  </a:schemeClr>
                </a:solidFill>
                <a:latin typeface="HarmonyOS Sans SC Medium" panose="00000600000000000000" pitchFamily="2" charset="-122"/>
                <a:ea typeface="HarmonyOS Sans SC Medium" panose="00000600000000000000" pitchFamily="2" charset="-122"/>
              </a:rPr>
              <a:t>长期关注人类文明成果存续，发掘一手资料，释读史料典籍，为“一带一路”倡议提供丰富的历史文化依据。</a:t>
            </a:r>
          </a:p>
        </p:txBody>
      </p:sp>
      <p:pic>
        <p:nvPicPr>
          <p:cNvPr id="29" name="图片 28" descr="背景图案&#10;&#10;描述已自动生成">
            <a:extLst>
              <a:ext uri="{FF2B5EF4-FFF2-40B4-BE49-F238E27FC236}">
                <a16:creationId xmlns:a16="http://schemas.microsoft.com/office/drawing/2014/main" id="{45594A30-6449-478B-9A40-3E9B3F40F7AC}"/>
              </a:ext>
            </a:extLst>
          </p:cNvPr>
          <p:cNvPicPr>
            <a:picLocks noChangeAspect="1"/>
          </p:cNvPicPr>
          <p:nvPr/>
        </p:nvPicPr>
        <p:blipFill>
          <a:blip r:embed="rId3">
            <a:duotone>
              <a:schemeClr val="accent2">
                <a:shade val="45000"/>
                <a:satMod val="135000"/>
              </a:schemeClr>
              <a:prstClr val="white"/>
            </a:duotone>
            <a:extLst>
              <a:ext uri="{28A0092B-C50C-407E-A947-70E740481C1C}">
                <a14:useLocalDpi xmlns:a14="http://schemas.microsoft.com/office/drawing/2010/main" val="0"/>
              </a:ext>
            </a:extLst>
          </a:blip>
          <a:srcRect b="62110"/>
          <a:stretch>
            <a:fillRect/>
          </a:stretch>
        </p:blipFill>
        <p:spPr>
          <a:xfrm>
            <a:off x="-179882" y="5067942"/>
            <a:ext cx="12192000" cy="1790059"/>
          </a:xfrm>
          <a:custGeom>
            <a:avLst/>
            <a:gdLst>
              <a:gd name="connsiteX0" fmla="*/ 0 w 12192000"/>
              <a:gd name="connsiteY0" fmla="*/ 0 h 1790059"/>
              <a:gd name="connsiteX1" fmla="*/ 12192000 w 12192000"/>
              <a:gd name="connsiteY1" fmla="*/ 0 h 1790059"/>
              <a:gd name="connsiteX2" fmla="*/ 12192000 w 12192000"/>
              <a:gd name="connsiteY2" fmla="*/ 1790059 h 1790059"/>
              <a:gd name="connsiteX3" fmla="*/ 0 w 12192000"/>
              <a:gd name="connsiteY3" fmla="*/ 1790059 h 1790059"/>
            </a:gdLst>
            <a:ahLst/>
            <a:cxnLst>
              <a:cxn ang="0">
                <a:pos x="connsiteX0" y="connsiteY0"/>
              </a:cxn>
              <a:cxn ang="0">
                <a:pos x="connsiteX1" y="connsiteY1"/>
              </a:cxn>
              <a:cxn ang="0">
                <a:pos x="connsiteX2" y="connsiteY2"/>
              </a:cxn>
              <a:cxn ang="0">
                <a:pos x="connsiteX3" y="connsiteY3"/>
              </a:cxn>
            </a:cxnLst>
            <a:rect l="l" t="t" r="r" b="b"/>
            <a:pathLst>
              <a:path w="12192000" h="1790059">
                <a:moveTo>
                  <a:pt x="0" y="0"/>
                </a:moveTo>
                <a:lnTo>
                  <a:pt x="12192000" y="0"/>
                </a:lnTo>
                <a:lnTo>
                  <a:pt x="12192000" y="1790059"/>
                </a:lnTo>
                <a:lnTo>
                  <a:pt x="0" y="1790059"/>
                </a:lnTo>
                <a:close/>
              </a:path>
            </a:pathLst>
          </a:custGeom>
        </p:spPr>
      </p:pic>
      <p:sp>
        <p:nvSpPr>
          <p:cNvPr id="34" name="文本框 33">
            <a:extLst>
              <a:ext uri="{FF2B5EF4-FFF2-40B4-BE49-F238E27FC236}">
                <a16:creationId xmlns:a16="http://schemas.microsoft.com/office/drawing/2014/main" id="{B27CC0B0-BEAF-4B7A-BC27-4AD1E46DB19B}"/>
              </a:ext>
            </a:extLst>
          </p:cNvPr>
          <p:cNvSpPr txBox="1"/>
          <p:nvPr/>
        </p:nvSpPr>
        <p:spPr>
          <a:xfrm>
            <a:off x="451102" y="3284644"/>
            <a:ext cx="2718895" cy="2031325"/>
          </a:xfrm>
          <a:prstGeom prst="rect">
            <a:avLst/>
          </a:prstGeom>
          <a:noFill/>
        </p:spPr>
        <p:txBody>
          <a:bodyPr wrap="square">
            <a:spAutoFit/>
          </a:bodyPr>
          <a:lstStyle/>
          <a:p>
            <a:r>
              <a:rPr lang="zh-CN" altLang="zh-CN" dirty="0">
                <a:latin typeface="HarmonyOS Sans SC Light" panose="00000400000000000000" pitchFamily="2" charset="-122"/>
                <a:ea typeface="HarmonyOS Sans SC Light" panose="00000400000000000000" pitchFamily="2" charset="-122"/>
              </a:rPr>
              <a:t>充分发挥印度学、伊朗学、亚述学、赫梯学等东方学科前沿优势，利用多语种出土文献和图像，探讨古代丝绸之路的高度文明和丰富文化，部分成果</a:t>
            </a:r>
            <a:r>
              <a:rPr lang="zh-CN" altLang="zh-CN" dirty="0">
                <a:solidFill>
                  <a:srgbClr val="C00000"/>
                </a:solidFill>
                <a:latin typeface="HarmonyOS Sans SC Bold" panose="00000800000000000000" pitchFamily="2" charset="-122"/>
                <a:ea typeface="HarmonyOS Sans SC Bold" panose="00000800000000000000" pitchFamily="2" charset="-122"/>
              </a:rPr>
              <a:t>修正了欧美学者的论述</a:t>
            </a:r>
          </a:p>
        </p:txBody>
      </p:sp>
      <p:sp>
        <p:nvSpPr>
          <p:cNvPr id="39" name="文本框 38">
            <a:extLst>
              <a:ext uri="{FF2B5EF4-FFF2-40B4-BE49-F238E27FC236}">
                <a16:creationId xmlns:a16="http://schemas.microsoft.com/office/drawing/2014/main" id="{B27CC0B0-BEAF-4B7A-BC27-4AD1E46DB19B}"/>
              </a:ext>
            </a:extLst>
          </p:cNvPr>
          <p:cNvSpPr txBox="1"/>
          <p:nvPr/>
        </p:nvSpPr>
        <p:spPr>
          <a:xfrm>
            <a:off x="3661993" y="3239158"/>
            <a:ext cx="4726274" cy="1859355"/>
          </a:xfrm>
          <a:prstGeom prst="rect">
            <a:avLst/>
          </a:prstGeom>
          <a:noFill/>
        </p:spPr>
        <p:txBody>
          <a:bodyPr wrap="square">
            <a:spAutoFit/>
          </a:bodyPr>
          <a:lstStyle/>
          <a:p>
            <a:pPr lvl="0">
              <a:lnSpc>
                <a:spcPct val="130000"/>
              </a:lnSpc>
              <a:defRPr/>
            </a:pPr>
            <a:r>
              <a:rPr lang="zh-CN" altLang="zh-CN" dirty="0">
                <a:latin typeface="HarmonyOS Sans SC Light" panose="00000400000000000000" pitchFamily="2" charset="-122"/>
                <a:ea typeface="HarmonyOS Sans SC Light" panose="00000400000000000000" pitchFamily="2" charset="-122"/>
              </a:rPr>
              <a:t>出版</a:t>
            </a:r>
            <a:r>
              <a:rPr lang="zh-CN" altLang="zh-CN" dirty="0">
                <a:solidFill>
                  <a:srgbClr val="C00000"/>
                </a:solidFill>
                <a:latin typeface="HarmonyOS Sans SC Bold" panose="00000800000000000000" pitchFamily="2" charset="-122"/>
                <a:ea typeface="HarmonyOS Sans SC Bold" panose="00000800000000000000" pitchFamily="2" charset="-122"/>
              </a:rPr>
              <a:t>《于阗语无垢净光大陀罗尼经》</a:t>
            </a:r>
            <a:endParaRPr lang="en-US" altLang="zh-CN" dirty="0">
              <a:solidFill>
                <a:srgbClr val="C00000"/>
              </a:solidFill>
              <a:latin typeface="HarmonyOS Sans SC Bold" panose="00000800000000000000" pitchFamily="2" charset="-122"/>
              <a:ea typeface="HarmonyOS Sans SC Bold" panose="00000800000000000000" pitchFamily="2" charset="-122"/>
            </a:endParaRPr>
          </a:p>
          <a:p>
            <a:pPr lvl="1">
              <a:lnSpc>
                <a:spcPct val="130000"/>
              </a:lnSpc>
              <a:defRPr/>
            </a:pPr>
            <a:r>
              <a:rPr lang="zh-CN" altLang="zh-CN" dirty="0">
                <a:solidFill>
                  <a:srgbClr val="C00000"/>
                </a:solidFill>
                <a:latin typeface="HarmonyOS Sans SC Bold" panose="00000800000000000000" pitchFamily="2" charset="-122"/>
                <a:ea typeface="HarmonyOS Sans SC Bold" panose="00000800000000000000" pitchFamily="2" charset="-122"/>
              </a:rPr>
              <a:t>《青海藏医药文化博物馆藏佉卢文尺牍》</a:t>
            </a:r>
            <a:endParaRPr lang="en-US" altLang="zh-CN" dirty="0">
              <a:solidFill>
                <a:srgbClr val="C00000"/>
              </a:solidFill>
              <a:latin typeface="HarmonyOS Sans SC Bold" panose="00000800000000000000" pitchFamily="2" charset="-122"/>
              <a:ea typeface="HarmonyOS Sans SC Bold" panose="00000800000000000000" pitchFamily="2" charset="-122"/>
            </a:endParaRPr>
          </a:p>
          <a:p>
            <a:pPr lvl="1">
              <a:lnSpc>
                <a:spcPct val="130000"/>
              </a:lnSpc>
              <a:defRPr/>
            </a:pPr>
            <a:r>
              <a:rPr lang="zh-CN" altLang="zh-CN" dirty="0">
                <a:solidFill>
                  <a:srgbClr val="C00000"/>
                </a:solidFill>
                <a:latin typeface="HarmonyOS Sans SC Bold" panose="00000800000000000000" pitchFamily="2" charset="-122"/>
                <a:ea typeface="HarmonyOS Sans SC Bold" panose="00000800000000000000" pitchFamily="2" charset="-122"/>
              </a:rPr>
              <a:t>《梵汉本根本说一切有部律典词语研究》</a:t>
            </a:r>
            <a:endParaRPr lang="en-US" altLang="zh-CN" dirty="0">
              <a:solidFill>
                <a:srgbClr val="C00000"/>
              </a:solidFill>
              <a:latin typeface="HarmonyOS Sans SC Bold" panose="00000800000000000000" pitchFamily="2" charset="-122"/>
              <a:ea typeface="HarmonyOS Sans SC Bold" panose="00000800000000000000" pitchFamily="2" charset="-122"/>
            </a:endParaRPr>
          </a:p>
          <a:p>
            <a:pPr lvl="1">
              <a:lnSpc>
                <a:spcPct val="130000"/>
              </a:lnSpc>
              <a:defRPr/>
            </a:pPr>
            <a:r>
              <a:rPr lang="zh-CN" altLang="zh-CN" dirty="0">
                <a:solidFill>
                  <a:srgbClr val="C00000"/>
                </a:solidFill>
                <a:latin typeface="HarmonyOS Sans SC Bold" panose="00000800000000000000" pitchFamily="2" charset="-122"/>
                <a:ea typeface="HarmonyOS Sans SC Bold" panose="00000800000000000000" pitchFamily="2" charset="-122"/>
              </a:rPr>
              <a:t>《</a:t>
            </a:r>
            <a:r>
              <a:rPr lang="en-US" altLang="zh-CN" b="1" dirty="0">
                <a:solidFill>
                  <a:srgbClr val="C00000"/>
                </a:solidFill>
                <a:latin typeface="+mn-ea"/>
              </a:rPr>
              <a:t>〈</a:t>
            </a:r>
            <a:r>
              <a:rPr lang="zh-CN" altLang="zh-CN" dirty="0">
                <a:solidFill>
                  <a:srgbClr val="C00000"/>
                </a:solidFill>
                <a:latin typeface="HarmonyOS Sans SC Bold" panose="00000800000000000000" pitchFamily="2" charset="-122"/>
                <a:ea typeface="HarmonyOS Sans SC Bold" panose="00000800000000000000" pitchFamily="2" charset="-122"/>
              </a:rPr>
              <a:t>大方等大集经</a:t>
            </a:r>
            <a:r>
              <a:rPr lang="en-US" altLang="zh-CN" dirty="0">
                <a:solidFill>
                  <a:srgbClr val="C00000"/>
                </a:solidFill>
              </a:rPr>
              <a:t>〉</a:t>
            </a:r>
            <a:r>
              <a:rPr lang="zh-CN" altLang="zh-CN" dirty="0">
                <a:solidFill>
                  <a:srgbClr val="C00000"/>
                </a:solidFill>
                <a:latin typeface="HarmonyOS Sans SC Bold" panose="00000800000000000000" pitchFamily="2" charset="-122"/>
                <a:ea typeface="HarmonyOS Sans SC Bold" panose="00000800000000000000" pitchFamily="2" charset="-122"/>
              </a:rPr>
              <a:t>研究》</a:t>
            </a:r>
            <a:endParaRPr lang="en-US" altLang="zh-CN" dirty="0">
              <a:solidFill>
                <a:srgbClr val="C00000"/>
              </a:solidFill>
              <a:latin typeface="HarmonyOS Sans SC Bold" panose="00000800000000000000" pitchFamily="2" charset="-122"/>
              <a:ea typeface="HarmonyOS Sans SC Bold" panose="00000800000000000000" pitchFamily="2" charset="-122"/>
            </a:endParaRPr>
          </a:p>
          <a:p>
            <a:pPr lvl="1">
              <a:lnSpc>
                <a:spcPct val="130000"/>
              </a:lnSpc>
              <a:defRPr/>
            </a:pPr>
            <a:r>
              <a:rPr lang="zh-CN" altLang="zh-CN" dirty="0">
                <a:solidFill>
                  <a:srgbClr val="C00000"/>
                </a:solidFill>
                <a:latin typeface="HarmonyOS Sans SC Bold" panose="00000800000000000000" pitchFamily="2" charset="-122"/>
                <a:ea typeface="HarmonyOS Sans SC Bold" panose="00000800000000000000" pitchFamily="2" charset="-122"/>
              </a:rPr>
              <a:t>《赫梯文明研究》</a:t>
            </a:r>
            <a:r>
              <a:rPr lang="zh-CN" altLang="zh-CN" dirty="0">
                <a:latin typeface="HarmonyOS Sans SC Light" panose="00000400000000000000" pitchFamily="2" charset="-122"/>
                <a:ea typeface="HarmonyOS Sans SC Light" panose="00000400000000000000" pitchFamily="2" charset="-122"/>
              </a:rPr>
              <a:t>等重要成果</a:t>
            </a:r>
            <a:endParaRPr kumimoji="0" lang="zh-CN" altLang="en-US" sz="1800" b="0" i="0" u="none" strike="noStrike" kern="1200" cap="none" spc="0" normalizeH="0" baseline="0" noProof="0" dirty="0">
              <a:ln>
                <a:noFill/>
              </a:ln>
              <a:solidFill>
                <a:prstClr val="black"/>
              </a:solidFill>
              <a:effectLst/>
              <a:uLnTx/>
              <a:uFillTx/>
              <a:latin typeface="HarmonyOS Sans SC Light" panose="00000400000000000000" pitchFamily="2" charset="-122"/>
              <a:ea typeface="HarmonyOS Sans SC Light" panose="00000400000000000000" pitchFamily="2" charset="-122"/>
            </a:endParaRPr>
          </a:p>
        </p:txBody>
      </p:sp>
      <p:cxnSp>
        <p:nvCxnSpPr>
          <p:cNvPr id="41" name="直接连接符 40">
            <a:extLst>
              <a:ext uri="{FF2B5EF4-FFF2-40B4-BE49-F238E27FC236}">
                <a16:creationId xmlns:a16="http://schemas.microsoft.com/office/drawing/2014/main" id="{8CB3D5A9-A9C2-4A4A-8B1C-528764F90DE4}"/>
              </a:ext>
            </a:extLst>
          </p:cNvPr>
          <p:cNvCxnSpPr>
            <a:cxnSpLocks/>
          </p:cNvCxnSpPr>
          <p:nvPr/>
        </p:nvCxnSpPr>
        <p:spPr>
          <a:xfrm>
            <a:off x="3461322" y="3284821"/>
            <a:ext cx="0" cy="2748004"/>
          </a:xfrm>
          <a:prstGeom prst="line">
            <a:avLst/>
          </a:prstGeom>
          <a:ln w="12700">
            <a:gradFill>
              <a:gsLst>
                <a:gs pos="0">
                  <a:srgbClr val="C00000"/>
                </a:gs>
                <a:gs pos="100000">
                  <a:schemeClr val="accent4">
                    <a:lumMod val="20000"/>
                    <a:lumOff val="80000"/>
                    <a:alpha val="0"/>
                  </a:schemeClr>
                </a:gs>
                <a:gs pos="59000">
                  <a:schemeClr val="accent2">
                    <a:lumMod val="7500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44" name="文本框 43">
            <a:extLst>
              <a:ext uri="{FF2B5EF4-FFF2-40B4-BE49-F238E27FC236}">
                <a16:creationId xmlns:a16="http://schemas.microsoft.com/office/drawing/2014/main" id="{B27CC0B0-BEAF-4B7A-BC27-4AD1E46DB19B}"/>
              </a:ext>
            </a:extLst>
          </p:cNvPr>
          <p:cNvSpPr txBox="1"/>
          <p:nvPr/>
        </p:nvSpPr>
        <p:spPr>
          <a:xfrm>
            <a:off x="8227307" y="328791"/>
            <a:ext cx="3964693" cy="1532727"/>
          </a:xfrm>
          <a:prstGeom prst="rect">
            <a:avLst/>
          </a:prstGeom>
          <a:noFill/>
        </p:spPr>
        <p:txBody>
          <a:bodyPr wrap="square">
            <a:spAutoFit/>
          </a:bodyPr>
          <a:lstStyle/>
          <a:p>
            <a:pPr lvl="0">
              <a:lnSpc>
                <a:spcPct val="130000"/>
              </a:lnSpc>
              <a:defRPr/>
            </a:pPr>
            <a:r>
              <a:rPr lang="zh-CN" altLang="zh-CN" dirty="0">
                <a:latin typeface="HarmonyOS Sans SC Light" panose="00000400000000000000" pitchFamily="2" charset="-122"/>
                <a:ea typeface="HarmonyOS Sans SC Light" panose="00000400000000000000" pitchFamily="2" charset="-122"/>
              </a:rPr>
              <a:t>形成</a:t>
            </a:r>
            <a:r>
              <a:rPr lang="zh-CN" altLang="zh-CN" dirty="0">
                <a:solidFill>
                  <a:srgbClr val="C00000"/>
                </a:solidFill>
                <a:latin typeface="HarmonyOS Sans SC Bold" panose="00000800000000000000" pitchFamily="2" charset="-122"/>
                <a:ea typeface="HarmonyOS Sans SC Bold" panose="00000800000000000000" pitchFamily="2" charset="-122"/>
              </a:rPr>
              <a:t>“胡语文书研究”“古代东方文学插图本史料集成研究”</a:t>
            </a:r>
            <a:r>
              <a:rPr lang="zh-CN" altLang="zh-CN" dirty="0">
                <a:latin typeface="HarmonyOS Sans SC Light" panose="00000400000000000000" pitchFamily="2" charset="-122"/>
                <a:ea typeface="HarmonyOS Sans SC Light" panose="00000400000000000000" pitchFamily="2" charset="-122"/>
              </a:rPr>
              <a:t>等数支研究团队，创建我国冷门绝学学术话语体系，向国际学界贡献中国智慧</a:t>
            </a:r>
            <a:endParaRPr kumimoji="0" lang="zh-CN" altLang="en-US" sz="1800" b="0" i="0" u="none" strike="noStrike" kern="1200" cap="none" spc="0" normalizeH="0" baseline="0" noProof="0" dirty="0">
              <a:ln>
                <a:noFill/>
              </a:ln>
              <a:solidFill>
                <a:prstClr val="black"/>
              </a:solidFill>
              <a:effectLst/>
              <a:uLnTx/>
              <a:uFillTx/>
              <a:latin typeface="HarmonyOS Sans SC Light" panose="00000400000000000000" pitchFamily="2" charset="-122"/>
              <a:ea typeface="HarmonyOS Sans SC Light" panose="00000400000000000000" pitchFamily="2" charset="-122"/>
            </a:endParaRPr>
          </a:p>
        </p:txBody>
      </p:sp>
      <p:grpSp>
        <p:nvGrpSpPr>
          <p:cNvPr id="47" name="组合 46"/>
          <p:cNvGrpSpPr/>
          <p:nvPr/>
        </p:nvGrpSpPr>
        <p:grpSpPr>
          <a:xfrm>
            <a:off x="327331" y="104235"/>
            <a:ext cx="4339207" cy="852246"/>
            <a:chOff x="327331" y="104235"/>
            <a:chExt cx="4339207" cy="852246"/>
          </a:xfrm>
        </p:grpSpPr>
        <p:grpSp>
          <p:nvGrpSpPr>
            <p:cNvPr id="51" name="组合 50"/>
            <p:cNvGrpSpPr/>
            <p:nvPr/>
          </p:nvGrpSpPr>
          <p:grpSpPr>
            <a:xfrm>
              <a:off x="327331" y="104235"/>
              <a:ext cx="4339207" cy="822856"/>
              <a:chOff x="327331" y="104235"/>
              <a:chExt cx="4339207" cy="822856"/>
            </a:xfrm>
          </p:grpSpPr>
          <p:sp>
            <p:nvSpPr>
              <p:cNvPr id="53" name="椭圆 52"/>
              <p:cNvSpPr/>
              <p:nvPr/>
            </p:nvSpPr>
            <p:spPr>
              <a:xfrm>
                <a:off x="327331" y="104235"/>
                <a:ext cx="758814" cy="758814"/>
              </a:xfrm>
              <a:prstGeom prst="ellipse">
                <a:avLst/>
              </a:prstGeom>
              <a:solidFill>
                <a:schemeClr val="accent2"/>
              </a:solidFill>
              <a:ln>
                <a:noFill/>
              </a:ln>
              <a:effectLst>
                <a:outerShdw blurRad="101600" dist="38100" dir="10800000" algn="r" rotWithShape="0">
                  <a:srgbClr val="C00000">
                    <a:alpha val="40000"/>
                  </a:srgbClr>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矩形 53"/>
              <p:cNvSpPr/>
              <p:nvPr/>
            </p:nvSpPr>
            <p:spPr>
              <a:xfrm>
                <a:off x="818721" y="342316"/>
                <a:ext cx="3847817" cy="584775"/>
              </a:xfrm>
              <a:prstGeom prst="rect">
                <a:avLst/>
              </a:prstGeom>
              <a:solidFill>
                <a:schemeClr val="bg1"/>
              </a:solidFill>
              <a:ln>
                <a:noFill/>
              </a:ln>
              <a:effectLst>
                <a:outerShdw blurRad="88900" dir="21300000" sx="102000" sy="102000" algn="br" rotWithShape="0">
                  <a:schemeClr val="bg2">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2" name="文本框 51">
              <a:extLst>
                <a:ext uri="{FF2B5EF4-FFF2-40B4-BE49-F238E27FC236}">
                  <a16:creationId xmlns:a16="http://schemas.microsoft.com/office/drawing/2014/main" id="{8EBC60FC-7129-4B2D-862B-CD6322B4C33D}"/>
                </a:ext>
              </a:extLst>
            </p:cNvPr>
            <p:cNvSpPr txBox="1"/>
            <p:nvPr/>
          </p:nvSpPr>
          <p:spPr>
            <a:xfrm>
              <a:off x="692160" y="371706"/>
              <a:ext cx="3877985" cy="584775"/>
            </a:xfrm>
            <a:prstGeom prst="rect">
              <a:avLst/>
            </a:prstGeom>
            <a:noFill/>
          </p:spPr>
          <p:txBody>
            <a:bodyPr wrap="none" rtlCol="0">
              <a:spAutoFit/>
            </a:bodyPr>
            <a:lstStyle>
              <a:defPPr>
                <a:defRPr lang="zh-CN"/>
              </a:defPPr>
              <a:lvl1pPr>
                <a:defRPr sz="3200">
                  <a:gradFill flip="none" rotWithShape="1">
                    <a:gsLst>
                      <a:gs pos="0">
                        <a:srgbClr val="2E3FF7"/>
                      </a:gs>
                      <a:gs pos="100000">
                        <a:srgbClr val="00DC8E"/>
                      </a:gs>
                    </a:gsLst>
                    <a:lin ang="0" scaled="1"/>
                    <a:tileRect/>
                  </a:gradFill>
                  <a:latin typeface="+mj-ea"/>
                  <a:ea typeface="+mj-ea"/>
                </a:defRPr>
              </a:lvl1pPr>
            </a:lstStyle>
            <a:p>
              <a:pPr lvl="0">
                <a:defRPr/>
              </a:pPr>
              <a:r>
                <a:rPr lang="zh-CN" altLang="en-US" dirty="0">
                  <a:solidFill>
                    <a:schemeClr val="tx1"/>
                  </a:solidFill>
                  <a:latin typeface="HarmonyOS Sans SC Bold" panose="00000800000000000000" pitchFamily="2" charset="-122"/>
                  <a:ea typeface="HarmonyOS Sans SC Bold" panose="00000800000000000000" pitchFamily="2" charset="-122"/>
                </a:rPr>
                <a:t>（二）首轮建设成效</a:t>
              </a:r>
            </a:p>
          </p:txBody>
        </p:sp>
      </p:grpSp>
      <p:sp>
        <p:nvSpPr>
          <p:cNvPr id="55" name="矩形 54"/>
          <p:cNvSpPr/>
          <p:nvPr/>
        </p:nvSpPr>
        <p:spPr>
          <a:xfrm>
            <a:off x="848239" y="886060"/>
            <a:ext cx="1718740" cy="418191"/>
          </a:xfrm>
          <a:prstGeom prst="rect">
            <a:avLst/>
          </a:prstGeom>
        </p:spPr>
        <p:txBody>
          <a:bodyPr wrap="none">
            <a:spAutoFit/>
          </a:bodyPr>
          <a:lstStyle/>
          <a:p>
            <a:pPr indent="406400" algn="just">
              <a:lnSpc>
                <a:spcPts val="2800"/>
              </a:lnSpc>
              <a:spcAft>
                <a:spcPts val="0"/>
              </a:spcAft>
            </a:pPr>
            <a:r>
              <a:rPr lang="en-US" altLang="zh-CN" b="1" kern="100" dirty="0">
                <a:solidFill>
                  <a:srgbClr val="C00000"/>
                </a:solidFill>
                <a:latin typeface="HarmonyOS Sans SC Bold" panose="00000800000000000000" pitchFamily="2" charset="-122"/>
                <a:ea typeface="HarmonyOS Sans SC Bold" panose="00000800000000000000" pitchFamily="2" charset="-122"/>
                <a:cs typeface="Times New Roman" panose="02020603050405020304" pitchFamily="18" charset="0"/>
              </a:rPr>
              <a:t>3.</a:t>
            </a:r>
            <a:r>
              <a:rPr lang="zh-CN" altLang="en-US" b="1" kern="100" dirty="0">
                <a:solidFill>
                  <a:srgbClr val="C00000"/>
                </a:solidFill>
                <a:latin typeface="HarmonyOS Sans SC Bold" panose="00000800000000000000" pitchFamily="2" charset="-122"/>
                <a:ea typeface="HarmonyOS Sans SC Bold" panose="00000800000000000000" pitchFamily="2" charset="-122"/>
                <a:cs typeface="Times New Roman" panose="02020603050405020304" pitchFamily="18" charset="0"/>
              </a:rPr>
              <a:t>科学研究</a:t>
            </a:r>
            <a:endParaRPr lang="zh-CN" altLang="zh-CN" sz="1400" kern="100" dirty="0">
              <a:solidFill>
                <a:srgbClr val="C00000"/>
              </a:solidFill>
              <a:latin typeface="HarmonyOS Sans SC Bold" panose="00000800000000000000" pitchFamily="2" charset="-122"/>
              <a:ea typeface="HarmonyOS Sans SC Bold" panose="00000800000000000000" pitchFamily="2" charset="-122"/>
              <a:cs typeface="Times New Roman" panose="02020603050405020304" pitchFamily="18" charset="0"/>
            </a:endParaRPr>
          </a:p>
        </p:txBody>
      </p:sp>
      <p:grpSp>
        <p:nvGrpSpPr>
          <p:cNvPr id="5" name="组合 4"/>
          <p:cNvGrpSpPr/>
          <p:nvPr/>
        </p:nvGrpSpPr>
        <p:grpSpPr>
          <a:xfrm>
            <a:off x="7114850" y="1889628"/>
            <a:ext cx="5540575" cy="4442933"/>
            <a:chOff x="5710878" y="3323510"/>
            <a:chExt cx="3582344" cy="2726455"/>
          </a:xfrm>
          <a:effectLst>
            <a:outerShdw blurRad="304800" dir="6360000" sy="23000" kx="1200000" algn="br" rotWithShape="0">
              <a:prstClr val="black">
                <a:alpha val="18000"/>
              </a:prstClr>
            </a:outerShdw>
          </a:effectLst>
        </p:grpSpPr>
        <p:pic>
          <p:nvPicPr>
            <p:cNvPr id="1034" name="Picture 10" descr="https://img2.doubanio.com/view/subject/l/public/s29951911.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3182" b="97273" l="10000" r="90000">
                          <a14:foregroundMark x1="43636" y1="8636" x2="84545" y2="8636"/>
                          <a14:foregroundMark x1="49091" y1="89091" x2="75455" y2="87727"/>
                          <a14:backgroundMark x1="38636" y1="99545" x2="86818" y2="95455"/>
                          <a14:backgroundMark x1="96364" y1="4545" x2="35909" y2="3182"/>
                        </a14:backgroundRemoval>
                      </a14:imgEffect>
                    </a14:imgLayer>
                  </a14:imgProps>
                </a:ext>
                <a:ext uri="{28A0092B-C50C-407E-A947-70E740481C1C}">
                  <a14:useLocalDpi xmlns:a14="http://schemas.microsoft.com/office/drawing/2010/main" val="0"/>
                </a:ext>
              </a:extLst>
            </a:blip>
            <a:srcRect/>
            <a:stretch>
              <a:fillRect/>
            </a:stretch>
          </p:blipFill>
          <p:spPr bwMode="auto">
            <a:xfrm>
              <a:off x="6028609" y="3489841"/>
              <a:ext cx="2291754" cy="229175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s://img2.doubanio.com/view/subject/l/public/s33447691.jpg"/>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3979" b="99204" l="10000" r="90000"/>
                      </a14:imgEffect>
                    </a14:imgLayer>
                  </a14:imgProps>
                </a:ext>
                <a:ext uri="{28A0092B-C50C-407E-A947-70E740481C1C}">
                  <a14:useLocalDpi xmlns:a14="http://schemas.microsoft.com/office/drawing/2010/main" val="0"/>
                </a:ext>
              </a:extLst>
            </a:blip>
            <a:srcRect/>
            <a:stretch>
              <a:fillRect/>
            </a:stretch>
          </p:blipFill>
          <p:spPr bwMode="auto">
            <a:xfrm>
              <a:off x="5710878" y="3476785"/>
              <a:ext cx="3370289" cy="235296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img1.doubanio.com/view/subject/l/public/s29860458.jpg"/>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100000" l="911" r="100000">
                          <a14:foregroundMark x1="3279" y1="29611" x2="3825" y2="92723"/>
                          <a14:backgroundMark x1="3643" y1="98745" x2="3643" y2="98745"/>
                          <a14:backgroundMark x1="4007" y1="98620" x2="4736" y2="99749"/>
                          <a14:backgroundMark x1="6011" y1="99247" x2="6011" y2="99247"/>
                          <a14:backgroundMark x1="2186" y1="99247" x2="2186" y2="99373"/>
                          <a14:backgroundMark x1="7650" y1="98996" x2="7650" y2="98996"/>
                        </a14:backgroundRemoval>
                      </a14:imgEffect>
                    </a14:imgLayer>
                  </a14:imgProps>
                </a:ext>
                <a:ext uri="{28A0092B-C50C-407E-A947-70E740481C1C}">
                  <a14:useLocalDpi xmlns:a14="http://schemas.microsoft.com/office/drawing/2010/main" val="0"/>
                </a:ext>
              </a:extLst>
            </a:blip>
            <a:srcRect/>
            <a:stretch>
              <a:fillRect/>
            </a:stretch>
          </p:blipFill>
          <p:spPr bwMode="auto">
            <a:xfrm>
              <a:off x="6843422" y="3540919"/>
              <a:ext cx="1585790" cy="230214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s://gimg2.baidu.com/image_search/src=http%3A%2F%2Fwww.kfzimg.com%2FG05%2FM00%2FE7%2FBA%2Fp4YBAFmMabuAY8xBAACemDuWsR4419_b.jpg&amp;refer=http%3A%2F%2Fwww.kfzimg.com&amp;app=2002&amp;size=f9999,10000&amp;q=a80&amp;n=0&amp;g=0n&amp;fmt=jpeg?sec=1634883068&amp;t=cffcd51128b576f958fd4a17106fe1d2"/>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2215" b="98450" l="2000" r="98167"/>
                      </a14:imgEffect>
                    </a14:imgLayer>
                  </a14:imgProps>
                </a:ext>
                <a:ext uri="{28A0092B-C50C-407E-A947-70E740481C1C}">
                  <a14:useLocalDpi xmlns:a14="http://schemas.microsoft.com/office/drawing/2010/main" val="0"/>
                </a:ext>
              </a:extLst>
            </a:blip>
            <a:srcRect/>
            <a:stretch>
              <a:fillRect/>
            </a:stretch>
          </p:blipFill>
          <p:spPr bwMode="auto">
            <a:xfrm>
              <a:off x="6992481" y="3442743"/>
              <a:ext cx="1670257" cy="251373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s://img9.doubanio.com/view/subject/l/public/s33302314.jpg"/>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8126" b="95753" l="10000" r="90000">
                          <a14:foregroundMark x1="35370" y1="67959" x2="72963" y2="79963"/>
                          <a14:foregroundMark x1="73241" y1="60018" x2="23333" y2="58633"/>
                          <a14:foregroundMark x1="22963" y1="60388" x2="22963" y2="90582"/>
                          <a14:foregroundMark x1="26111" y1="92613" x2="37778" y2="92613"/>
                          <a14:foregroundMark x1="25741" y1="95753" x2="40556" y2="95383"/>
                          <a14:foregroundMark x1="71852" y1="15697" x2="29167" y2="46260"/>
                          <a14:foregroundMark x1="27130" y1="16066" x2="26389" y2="56233"/>
                          <a14:foregroundMark x1="66389" y1="22253" x2="65648" y2="56233"/>
                          <a14:foregroundMark x1="77778" y1="21514" x2="78426" y2="60018"/>
                          <a14:foregroundMark x1="57778" y1="32225" x2="47130" y2="32872"/>
                          <a14:foregroundMark x1="60556" y1="16713" x2="28148" y2="29455"/>
                          <a14:foregroundMark x1="65000" y1="14681" x2="27130" y2="14312"/>
                          <a14:foregroundMark x1="77778" y1="8126" x2="24722" y2="8495"/>
                        </a14:backgroundRemoval>
                      </a14:imgEffect>
                    </a14:imgLayer>
                  </a14:imgProps>
                </a:ext>
                <a:ext uri="{28A0092B-C50C-407E-A947-70E740481C1C}">
                  <a14:useLocalDpi xmlns:a14="http://schemas.microsoft.com/office/drawing/2010/main" val="0"/>
                </a:ext>
              </a:extLst>
            </a:blip>
            <a:srcRect/>
            <a:stretch>
              <a:fillRect/>
            </a:stretch>
          </p:blipFill>
          <p:spPr bwMode="auto">
            <a:xfrm>
              <a:off x="6574320" y="3323510"/>
              <a:ext cx="2718902" cy="272645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286675985"/>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1438996"/>
            <a:ext cx="12891911" cy="1462969"/>
            <a:chOff x="-636607" y="4709155"/>
            <a:chExt cx="12312666" cy="1462969"/>
          </a:xfrm>
        </p:grpSpPr>
        <p:sp>
          <p:nvSpPr>
            <p:cNvPr id="14" name="!!1">
              <a:extLst>
                <a:ext uri="{FF2B5EF4-FFF2-40B4-BE49-F238E27FC236}">
                  <a16:creationId xmlns:a16="http://schemas.microsoft.com/office/drawing/2014/main" id="{820B24AA-6F1B-4D97-BF68-6F9786365735}"/>
                </a:ext>
              </a:extLst>
            </p:cNvPr>
            <p:cNvSpPr/>
            <p:nvPr/>
          </p:nvSpPr>
          <p:spPr>
            <a:xfrm flipV="1">
              <a:off x="-636607" y="4709155"/>
              <a:ext cx="12312666" cy="1462969"/>
            </a:xfrm>
            <a:prstGeom prst="round2DiagRect">
              <a:avLst>
                <a:gd name="adj1" fmla="val 31780"/>
                <a:gd name="adj2" fmla="val 0"/>
              </a:avLst>
            </a:prstGeom>
            <a:gradFill>
              <a:gsLst>
                <a:gs pos="0">
                  <a:srgbClr val="C00000"/>
                </a:gs>
                <a:gs pos="66000">
                  <a:srgbClr val="D2453A"/>
                </a:gs>
                <a:gs pos="100000">
                  <a:schemeClr val="accent4">
                    <a:lumMod val="20000"/>
                    <a:lumOff val="80000"/>
                  </a:schemeClr>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HarmonyOS Sans SC"/>
                <a:ea typeface="HarmonyOS Sans SC"/>
                <a:cs typeface="+mn-cs"/>
              </a:endParaRPr>
            </a:p>
          </p:txBody>
        </p:sp>
        <p:sp>
          <p:nvSpPr>
            <p:cNvPr id="19" name="文本框 18">
              <a:extLst>
                <a:ext uri="{FF2B5EF4-FFF2-40B4-BE49-F238E27FC236}">
                  <a16:creationId xmlns:a16="http://schemas.microsoft.com/office/drawing/2014/main" id="{C15181E5-D6C2-4CEC-9CCD-59381AB3E593}"/>
                </a:ext>
              </a:extLst>
            </p:cNvPr>
            <p:cNvSpPr txBox="1"/>
            <p:nvPr/>
          </p:nvSpPr>
          <p:spPr>
            <a:xfrm>
              <a:off x="145329" y="4848685"/>
              <a:ext cx="7026886" cy="1323439"/>
            </a:xfrm>
            <a:prstGeom prst="rect">
              <a:avLst/>
            </a:prstGeom>
            <a:noFill/>
          </p:spPr>
          <p:txBody>
            <a:bodyPr wrap="square" rtlCol="0">
              <a:spAutoFit/>
            </a:bodyPr>
            <a:lstStyle/>
            <a:p>
              <a:r>
                <a:rPr lang="zh-CN" altLang="zh-CN" sz="2000" dirty="0">
                  <a:solidFill>
                    <a:schemeClr val="bg1"/>
                  </a:solidFill>
                  <a:latin typeface="HarmonyOS Sans SC Light" panose="00000400000000000000" pitchFamily="2" charset="-122"/>
                  <a:ea typeface="HarmonyOS Sans SC Light" panose="00000400000000000000" pitchFamily="2" charset="-122"/>
                </a:rPr>
                <a:t>本学科对接国家战略，开展区域国别现状和敏感问题研究，完成部委委托课题</a:t>
              </a:r>
              <a:r>
                <a:rPr lang="en-US" altLang="zh-CN" sz="2000" dirty="0">
                  <a:solidFill>
                    <a:schemeClr val="bg1"/>
                  </a:solidFill>
                  <a:latin typeface="HarmonyOS Sans SC Light" panose="00000400000000000000" pitchFamily="2" charset="-122"/>
                  <a:ea typeface="HarmonyOS Sans SC Light" panose="00000400000000000000" pitchFamily="2" charset="-122"/>
                </a:rPr>
                <a:t>10</a:t>
              </a:r>
              <a:r>
                <a:rPr lang="zh-CN" altLang="zh-CN" sz="2000" dirty="0">
                  <a:solidFill>
                    <a:schemeClr val="bg1"/>
                  </a:solidFill>
                  <a:latin typeface="HarmonyOS Sans SC Light" panose="00000400000000000000" pitchFamily="2" charset="-122"/>
                  <a:ea typeface="HarmonyOS Sans SC Light" panose="00000400000000000000" pitchFamily="2" charset="-122"/>
                </a:rPr>
                <a:t>余项，就</a:t>
              </a:r>
              <a:r>
                <a:rPr lang="zh-CN" altLang="zh-CN" sz="2000" dirty="0">
                  <a:solidFill>
                    <a:schemeClr val="bg1"/>
                  </a:solidFill>
                  <a:latin typeface="HarmonyOS Sans SC Bold" panose="00000800000000000000" pitchFamily="2" charset="-122"/>
                  <a:ea typeface="HarmonyOS Sans SC Bold" panose="00000800000000000000" pitchFamily="2" charset="-122"/>
                </a:rPr>
                <a:t>中东问题、周边国家研究、外媒涉疆舆情研究、国际合作机遇与风险</a:t>
              </a:r>
              <a:r>
                <a:rPr lang="zh-CN" altLang="zh-CN" sz="2000" dirty="0">
                  <a:solidFill>
                    <a:schemeClr val="bg1"/>
                  </a:solidFill>
                  <a:latin typeface="HarmonyOS Sans SC Light" panose="00000400000000000000" pitchFamily="2" charset="-122"/>
                  <a:ea typeface="HarmonyOS Sans SC Light" panose="00000400000000000000" pitchFamily="2" charset="-122"/>
                </a:rPr>
                <a:t>等提供咨政报告，得到中办、外交部、中联部、发改委等部门的全面采纳。</a:t>
              </a:r>
            </a:p>
          </p:txBody>
        </p:sp>
      </p:grpSp>
      <p:grpSp>
        <p:nvGrpSpPr>
          <p:cNvPr id="29" name="组合 28"/>
          <p:cNvGrpSpPr/>
          <p:nvPr/>
        </p:nvGrpSpPr>
        <p:grpSpPr>
          <a:xfrm>
            <a:off x="327331" y="104235"/>
            <a:ext cx="4339207" cy="852246"/>
            <a:chOff x="327331" y="104235"/>
            <a:chExt cx="4339207" cy="852246"/>
          </a:xfrm>
        </p:grpSpPr>
        <p:grpSp>
          <p:nvGrpSpPr>
            <p:cNvPr id="30" name="组合 29"/>
            <p:cNvGrpSpPr/>
            <p:nvPr/>
          </p:nvGrpSpPr>
          <p:grpSpPr>
            <a:xfrm>
              <a:off x="327331" y="104235"/>
              <a:ext cx="4339207" cy="822856"/>
              <a:chOff x="327331" y="104235"/>
              <a:chExt cx="4339207" cy="822856"/>
            </a:xfrm>
          </p:grpSpPr>
          <p:sp>
            <p:nvSpPr>
              <p:cNvPr id="32" name="椭圆 31"/>
              <p:cNvSpPr/>
              <p:nvPr/>
            </p:nvSpPr>
            <p:spPr>
              <a:xfrm>
                <a:off x="327331" y="104235"/>
                <a:ext cx="758814" cy="758814"/>
              </a:xfrm>
              <a:prstGeom prst="ellipse">
                <a:avLst/>
              </a:prstGeom>
              <a:solidFill>
                <a:schemeClr val="accent2"/>
              </a:solidFill>
              <a:ln>
                <a:noFill/>
              </a:ln>
              <a:effectLst>
                <a:outerShdw blurRad="101600" dist="38100" dir="10800000" algn="r" rotWithShape="0">
                  <a:srgbClr val="C00000">
                    <a:alpha val="40000"/>
                  </a:srgbClr>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矩形 32"/>
              <p:cNvSpPr/>
              <p:nvPr/>
            </p:nvSpPr>
            <p:spPr>
              <a:xfrm>
                <a:off x="818721" y="342316"/>
                <a:ext cx="3847817" cy="584775"/>
              </a:xfrm>
              <a:prstGeom prst="rect">
                <a:avLst/>
              </a:prstGeom>
              <a:solidFill>
                <a:schemeClr val="bg1"/>
              </a:solidFill>
              <a:ln>
                <a:noFill/>
              </a:ln>
              <a:effectLst>
                <a:outerShdw blurRad="88900" dir="21300000" sx="102000" sy="102000" algn="br" rotWithShape="0">
                  <a:schemeClr val="bg2">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1" name="文本框 30">
              <a:extLst>
                <a:ext uri="{FF2B5EF4-FFF2-40B4-BE49-F238E27FC236}">
                  <a16:creationId xmlns:a16="http://schemas.microsoft.com/office/drawing/2014/main" id="{8EBC60FC-7129-4B2D-862B-CD6322B4C33D}"/>
                </a:ext>
              </a:extLst>
            </p:cNvPr>
            <p:cNvSpPr txBox="1"/>
            <p:nvPr/>
          </p:nvSpPr>
          <p:spPr>
            <a:xfrm>
              <a:off x="692160" y="371706"/>
              <a:ext cx="3877985" cy="584775"/>
            </a:xfrm>
            <a:prstGeom prst="rect">
              <a:avLst/>
            </a:prstGeom>
            <a:noFill/>
          </p:spPr>
          <p:txBody>
            <a:bodyPr wrap="none" rtlCol="0">
              <a:spAutoFit/>
            </a:bodyPr>
            <a:lstStyle>
              <a:defPPr>
                <a:defRPr lang="zh-CN"/>
              </a:defPPr>
              <a:lvl1pPr>
                <a:defRPr sz="3200">
                  <a:gradFill flip="none" rotWithShape="1">
                    <a:gsLst>
                      <a:gs pos="0">
                        <a:srgbClr val="2E3FF7"/>
                      </a:gs>
                      <a:gs pos="100000">
                        <a:srgbClr val="00DC8E"/>
                      </a:gs>
                    </a:gsLst>
                    <a:lin ang="0" scaled="1"/>
                    <a:tileRect/>
                  </a:gradFill>
                  <a:latin typeface="+mj-ea"/>
                  <a:ea typeface="+mj-ea"/>
                </a:defRPr>
              </a:lvl1pPr>
            </a:lstStyle>
            <a:p>
              <a:pPr lvl="0">
                <a:defRPr/>
              </a:pPr>
              <a:r>
                <a:rPr lang="zh-CN" altLang="en-US" dirty="0">
                  <a:solidFill>
                    <a:schemeClr val="tx1"/>
                  </a:solidFill>
                  <a:latin typeface="HarmonyOS Sans SC Bold" panose="00000800000000000000" pitchFamily="2" charset="-122"/>
                  <a:ea typeface="HarmonyOS Sans SC Bold" panose="00000800000000000000" pitchFamily="2" charset="-122"/>
                </a:rPr>
                <a:t>（二）首轮建设成效</a:t>
              </a:r>
              <a:endParaRPr kumimoji="0" lang="zh-CN" altLang="en-US" sz="3200" b="0" i="0" u="none" strike="noStrike" kern="1200" cap="none" spc="0" normalizeH="0" baseline="0" noProof="0" dirty="0">
                <a:ln>
                  <a:noFill/>
                </a:ln>
                <a:solidFill>
                  <a:schemeClr val="tx1"/>
                </a:solidFill>
                <a:effectLst/>
                <a:uLnTx/>
                <a:uFillTx/>
                <a:latin typeface="HarmonyOS Sans SC Bold" panose="00000800000000000000" pitchFamily="2" charset="-122"/>
                <a:ea typeface="HarmonyOS Sans SC Bold" panose="00000800000000000000" pitchFamily="2" charset="-122"/>
              </a:endParaRPr>
            </a:p>
          </p:txBody>
        </p:sp>
      </p:grpSp>
      <p:sp>
        <p:nvSpPr>
          <p:cNvPr id="38" name="矩形 37"/>
          <p:cNvSpPr/>
          <p:nvPr/>
        </p:nvSpPr>
        <p:spPr>
          <a:xfrm>
            <a:off x="848239" y="886060"/>
            <a:ext cx="1718740" cy="451406"/>
          </a:xfrm>
          <a:prstGeom prst="rect">
            <a:avLst/>
          </a:prstGeom>
        </p:spPr>
        <p:txBody>
          <a:bodyPr wrap="none">
            <a:spAutoFit/>
          </a:bodyPr>
          <a:lstStyle/>
          <a:p>
            <a:pPr indent="406400" algn="just">
              <a:lnSpc>
                <a:spcPts val="2800"/>
              </a:lnSpc>
              <a:spcAft>
                <a:spcPts val="0"/>
              </a:spcAft>
            </a:pPr>
            <a:r>
              <a:rPr lang="en-US" altLang="zh-CN" b="1" kern="100" dirty="0">
                <a:solidFill>
                  <a:srgbClr val="C00000"/>
                </a:solidFill>
                <a:latin typeface="HarmonyOS Sans SC Bold" panose="00000800000000000000" pitchFamily="2" charset="-122"/>
                <a:ea typeface="HarmonyOS Sans SC Bold" panose="00000800000000000000" pitchFamily="2" charset="-122"/>
                <a:cs typeface="Times New Roman" panose="02020603050405020304" pitchFamily="18" charset="0"/>
              </a:rPr>
              <a:t>4.</a:t>
            </a:r>
            <a:r>
              <a:rPr lang="zh-CN" altLang="en-US" b="1" kern="100" dirty="0">
                <a:solidFill>
                  <a:srgbClr val="C00000"/>
                </a:solidFill>
                <a:latin typeface="HarmonyOS Sans SC Bold" panose="00000800000000000000" pitchFamily="2" charset="-122"/>
                <a:ea typeface="HarmonyOS Sans SC Bold" panose="00000800000000000000" pitchFamily="2" charset="-122"/>
                <a:cs typeface="Times New Roman" panose="02020603050405020304" pitchFamily="18" charset="0"/>
              </a:rPr>
              <a:t>社会服务</a:t>
            </a:r>
            <a:endParaRPr lang="zh-CN" altLang="zh-CN" sz="1400" kern="100" dirty="0">
              <a:solidFill>
                <a:srgbClr val="C00000"/>
              </a:solidFill>
              <a:latin typeface="HarmonyOS Sans SC Bold" panose="00000800000000000000" pitchFamily="2" charset="-122"/>
              <a:ea typeface="HarmonyOS Sans SC Bold" panose="00000800000000000000" pitchFamily="2" charset="-122"/>
              <a:cs typeface="Times New Roman" panose="02020603050405020304" pitchFamily="18" charset="0"/>
            </a:endParaRPr>
          </a:p>
        </p:txBody>
      </p:sp>
      <p:sp>
        <p:nvSpPr>
          <p:cNvPr id="39" name="!!1">
            <a:extLst>
              <a:ext uri="{FF2B5EF4-FFF2-40B4-BE49-F238E27FC236}">
                <a16:creationId xmlns:a16="http://schemas.microsoft.com/office/drawing/2014/main" id="{820B24AA-6F1B-4D97-BF68-6F9786365735}"/>
              </a:ext>
            </a:extLst>
          </p:cNvPr>
          <p:cNvSpPr/>
          <p:nvPr/>
        </p:nvSpPr>
        <p:spPr>
          <a:xfrm rot="10800000" flipV="1">
            <a:off x="-259645" y="3288815"/>
            <a:ext cx="12561022" cy="1756039"/>
          </a:xfrm>
          <a:prstGeom prst="round2DiagRect">
            <a:avLst>
              <a:gd name="adj1" fmla="val 31780"/>
              <a:gd name="adj2" fmla="val 0"/>
            </a:avLst>
          </a:prstGeom>
          <a:gradFill>
            <a:gsLst>
              <a:gs pos="0">
                <a:srgbClr val="C00000"/>
              </a:gs>
              <a:gs pos="66000">
                <a:srgbClr val="D2453A"/>
              </a:gs>
              <a:gs pos="100000">
                <a:schemeClr val="accent4">
                  <a:lumMod val="20000"/>
                  <a:lumOff val="8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HarmonyOS Sans SC"/>
              <a:ea typeface="HarmonyOS Sans SC"/>
              <a:cs typeface="+mn-cs"/>
            </a:endParaRPr>
          </a:p>
        </p:txBody>
      </p:sp>
      <p:sp>
        <p:nvSpPr>
          <p:cNvPr id="42" name="文本框 41">
            <a:extLst>
              <a:ext uri="{FF2B5EF4-FFF2-40B4-BE49-F238E27FC236}">
                <a16:creationId xmlns:a16="http://schemas.microsoft.com/office/drawing/2014/main" id="{C15181E5-D6C2-4CEC-9CCD-59381AB3E593}"/>
              </a:ext>
            </a:extLst>
          </p:cNvPr>
          <p:cNvSpPr txBox="1"/>
          <p:nvPr/>
        </p:nvSpPr>
        <p:spPr>
          <a:xfrm>
            <a:off x="3757158" y="3332941"/>
            <a:ext cx="8276798" cy="1631216"/>
          </a:xfrm>
          <a:prstGeom prst="rect">
            <a:avLst/>
          </a:prstGeom>
          <a:noFill/>
        </p:spPr>
        <p:txBody>
          <a:bodyPr wrap="square" rtlCol="0">
            <a:spAutoFit/>
          </a:bodyPr>
          <a:lstStyle/>
          <a:p>
            <a:r>
              <a:rPr lang="zh-CN" altLang="en-US" sz="2000" dirty="0">
                <a:solidFill>
                  <a:schemeClr val="bg1"/>
                </a:solidFill>
                <a:latin typeface="HarmonyOS Sans SC Light" panose="00000400000000000000" pitchFamily="2" charset="-122"/>
                <a:ea typeface="HarmonyOS Sans SC Light" panose="00000400000000000000" pitchFamily="2" charset="-122"/>
              </a:rPr>
              <a:t>积极投身语言服务，</a:t>
            </a:r>
            <a:r>
              <a:rPr lang="en-US" altLang="zh-CN" sz="2000" dirty="0">
                <a:solidFill>
                  <a:schemeClr val="bg1"/>
                </a:solidFill>
                <a:latin typeface="HarmonyOS Sans SC Light" panose="00000400000000000000" pitchFamily="2" charset="-122"/>
                <a:ea typeface="HarmonyOS Sans SC Light" panose="00000400000000000000" pitchFamily="2" charset="-122"/>
              </a:rPr>
              <a:t>2020</a:t>
            </a:r>
            <a:r>
              <a:rPr lang="zh-CN" altLang="en-US" sz="2000" dirty="0">
                <a:solidFill>
                  <a:schemeClr val="bg1"/>
                </a:solidFill>
                <a:latin typeface="HarmonyOS Sans SC Light" panose="00000400000000000000" pitchFamily="2" charset="-122"/>
                <a:ea typeface="HarmonyOS Sans SC Light" panose="00000400000000000000" pitchFamily="2" charset="-122"/>
              </a:rPr>
              <a:t>年新冠肺炎疫情期间，组织团队将国家卫健委印发的</a:t>
            </a:r>
            <a:r>
              <a:rPr lang="en-US" altLang="zh-CN" sz="2000" dirty="0">
                <a:solidFill>
                  <a:schemeClr val="bg1"/>
                </a:solidFill>
                <a:latin typeface="HarmonyOS Sans SC Light" panose="00000400000000000000" pitchFamily="2" charset="-122"/>
                <a:ea typeface="HarmonyOS Sans SC Light" panose="00000400000000000000" pitchFamily="2" charset="-122"/>
              </a:rPr>
              <a:t>《</a:t>
            </a:r>
            <a:r>
              <a:rPr lang="zh-CN" altLang="en-US" sz="2000" dirty="0">
                <a:solidFill>
                  <a:schemeClr val="bg1"/>
                </a:solidFill>
                <a:latin typeface="HarmonyOS Sans SC Light" panose="00000400000000000000" pitchFamily="2" charset="-122"/>
                <a:ea typeface="HarmonyOS Sans SC Light" panose="00000400000000000000" pitchFamily="2" charset="-122"/>
              </a:rPr>
              <a:t>新型冠状病毒肺炎防控方案</a:t>
            </a:r>
            <a:r>
              <a:rPr lang="en-US" altLang="zh-CN" sz="2000" dirty="0">
                <a:solidFill>
                  <a:schemeClr val="bg1"/>
                </a:solidFill>
                <a:latin typeface="HarmonyOS Sans SC Light" panose="00000400000000000000" pitchFamily="2" charset="-122"/>
                <a:ea typeface="HarmonyOS Sans SC Light" panose="00000400000000000000" pitchFamily="2" charset="-122"/>
              </a:rPr>
              <a:t>》</a:t>
            </a:r>
            <a:r>
              <a:rPr lang="zh-CN" altLang="en-US" sz="2000" dirty="0">
                <a:solidFill>
                  <a:schemeClr val="bg1"/>
                </a:solidFill>
                <a:latin typeface="HarmonyOS Sans SC Light" panose="00000400000000000000" pitchFamily="2" charset="-122"/>
                <a:ea typeface="HarmonyOS Sans SC Light" panose="00000400000000000000" pitchFamily="2" charset="-122"/>
              </a:rPr>
              <a:t>（一至六版）、</a:t>
            </a:r>
            <a:r>
              <a:rPr lang="en-US" altLang="zh-CN" sz="2000" dirty="0">
                <a:solidFill>
                  <a:schemeClr val="bg1"/>
                </a:solidFill>
                <a:latin typeface="HarmonyOS Sans SC Light" panose="00000400000000000000" pitchFamily="2" charset="-122"/>
                <a:ea typeface="HarmonyOS Sans SC Light" panose="00000400000000000000" pitchFamily="2" charset="-122"/>
              </a:rPr>
              <a:t>《</a:t>
            </a:r>
            <a:r>
              <a:rPr lang="zh-CN" altLang="en-US" sz="2000" dirty="0">
                <a:solidFill>
                  <a:schemeClr val="bg1"/>
                </a:solidFill>
                <a:latin typeface="HarmonyOS Sans SC Light" panose="00000400000000000000" pitchFamily="2" charset="-122"/>
                <a:ea typeface="HarmonyOS Sans SC Light" panose="00000400000000000000" pitchFamily="2" charset="-122"/>
              </a:rPr>
              <a:t>新型冠状病毒肺炎诊疗方案</a:t>
            </a:r>
            <a:r>
              <a:rPr lang="en-US" altLang="zh-CN" sz="2000" dirty="0">
                <a:solidFill>
                  <a:schemeClr val="bg1"/>
                </a:solidFill>
                <a:latin typeface="HarmonyOS Sans SC Light" panose="00000400000000000000" pitchFamily="2" charset="-122"/>
                <a:ea typeface="HarmonyOS Sans SC Light" panose="00000400000000000000" pitchFamily="2" charset="-122"/>
              </a:rPr>
              <a:t>》</a:t>
            </a:r>
            <a:r>
              <a:rPr lang="zh-CN" altLang="en-US" sz="2000" dirty="0">
                <a:solidFill>
                  <a:schemeClr val="bg1"/>
                </a:solidFill>
                <a:latin typeface="HarmonyOS Sans SC Light" panose="00000400000000000000" pitchFamily="2" charset="-122"/>
                <a:ea typeface="HarmonyOS Sans SC Light" panose="00000400000000000000" pitchFamily="2" charset="-122"/>
              </a:rPr>
              <a:t>（第七版）等重要疫情防控和治疗专业指导性文献翻译成阿拉伯语和英语，惠及数亿人。</a:t>
            </a:r>
            <a:r>
              <a:rPr lang="zh-CN" altLang="en-US" sz="2000" dirty="0">
                <a:solidFill>
                  <a:schemeClr val="bg1"/>
                </a:solidFill>
                <a:latin typeface="HarmonyOS Sans SC Bold" panose="00000800000000000000" pitchFamily="2" charset="-122"/>
                <a:ea typeface="HarmonyOS Sans SC Bold" panose="00000800000000000000" pitchFamily="2" charset="-122"/>
              </a:rPr>
              <a:t>全球</a:t>
            </a:r>
            <a:r>
              <a:rPr lang="en-US" altLang="zh-CN" sz="2000" dirty="0">
                <a:solidFill>
                  <a:schemeClr val="bg1"/>
                </a:solidFill>
                <a:latin typeface="HarmonyOS Sans SC Bold" panose="00000800000000000000" pitchFamily="2" charset="-122"/>
                <a:ea typeface="HarmonyOS Sans SC Bold" panose="00000800000000000000" pitchFamily="2" charset="-122"/>
              </a:rPr>
              <a:t>30</a:t>
            </a:r>
            <a:r>
              <a:rPr lang="zh-CN" altLang="en-US" sz="2000" dirty="0">
                <a:solidFill>
                  <a:schemeClr val="bg1"/>
                </a:solidFill>
                <a:latin typeface="HarmonyOS Sans SC Bold" panose="00000800000000000000" pitchFamily="2" charset="-122"/>
                <a:ea typeface="HarmonyOS Sans SC Bold" panose="00000800000000000000" pitchFamily="2" charset="-122"/>
              </a:rPr>
              <a:t>余家媒体面向</a:t>
            </a:r>
            <a:r>
              <a:rPr lang="en-US" altLang="zh-CN" sz="2000" dirty="0">
                <a:solidFill>
                  <a:schemeClr val="bg1"/>
                </a:solidFill>
                <a:latin typeface="HarmonyOS Sans SC Bold" panose="00000800000000000000" pitchFamily="2" charset="-122"/>
                <a:ea typeface="HarmonyOS Sans SC Bold" panose="00000800000000000000" pitchFamily="2" charset="-122"/>
              </a:rPr>
              <a:t>135</a:t>
            </a:r>
            <a:r>
              <a:rPr lang="zh-CN" altLang="en-US" sz="2000" dirty="0">
                <a:solidFill>
                  <a:schemeClr val="bg1"/>
                </a:solidFill>
                <a:latin typeface="HarmonyOS Sans SC Bold" panose="00000800000000000000" pitchFamily="2" charset="-122"/>
                <a:ea typeface="HarmonyOS Sans SC Bold" panose="00000800000000000000" pitchFamily="2" charset="-122"/>
              </a:rPr>
              <a:t>个国家</a:t>
            </a:r>
            <a:r>
              <a:rPr lang="zh-CN" altLang="en-US" sz="2000" dirty="0">
                <a:solidFill>
                  <a:schemeClr val="bg1"/>
                </a:solidFill>
                <a:latin typeface="HarmonyOS Sans SC Light" panose="00000400000000000000" pitchFamily="2" charset="-122"/>
                <a:ea typeface="HarmonyOS Sans SC Light" panose="00000400000000000000" pitchFamily="2" charset="-122"/>
              </a:rPr>
              <a:t>报道该活动，获美联社、金融时报等大量外媒转载，产生巨大国际影响。</a:t>
            </a:r>
            <a:endParaRPr lang="zh-CN" altLang="zh-CN" sz="2000" dirty="0">
              <a:solidFill>
                <a:schemeClr val="bg1"/>
              </a:solidFill>
              <a:latin typeface="HarmonyOS Sans SC Light" panose="00000400000000000000" pitchFamily="2" charset="-122"/>
              <a:ea typeface="HarmonyOS Sans SC Light" panose="00000400000000000000" pitchFamily="2" charset="-122"/>
            </a:endParaRPr>
          </a:p>
        </p:txBody>
      </p:sp>
      <p:pic>
        <p:nvPicPr>
          <p:cNvPr id="46" name="图片 45">
            <a:extLst>
              <a:ext uri="{FF2B5EF4-FFF2-40B4-BE49-F238E27FC236}">
                <a16:creationId xmlns:a16="http://schemas.microsoft.com/office/drawing/2014/main" id="{A355E27A-9671-44F3-B9C4-BC7048FCDADA}"/>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1414" r="7063"/>
          <a:stretch/>
        </p:blipFill>
        <p:spPr>
          <a:xfrm>
            <a:off x="241247" y="3173343"/>
            <a:ext cx="3415294" cy="1828892"/>
          </a:xfrm>
          <a:prstGeom prst="rect">
            <a:avLst/>
          </a:prstGeom>
        </p:spPr>
      </p:pic>
      <p:pic>
        <p:nvPicPr>
          <p:cNvPr id="2050" name="Picture 2" descr="https://sfl.pku.edu.cn/images/content/2021-04/2021042714235861822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56441" y="483642"/>
            <a:ext cx="3434657" cy="2286193"/>
          </a:xfrm>
          <a:prstGeom prst="rect">
            <a:avLst/>
          </a:prstGeom>
          <a:noFill/>
          <a:extLst>
            <a:ext uri="{909E8E84-426E-40DD-AFC4-6F175D3DCCD1}">
              <a14:hiddenFill xmlns:a14="http://schemas.microsoft.com/office/drawing/2010/main">
                <a:solidFill>
                  <a:srgbClr val="FFFFFF"/>
                </a:solidFill>
              </a14:hiddenFill>
            </a:ext>
          </a:extLst>
        </p:spPr>
      </p:pic>
      <p:sp>
        <p:nvSpPr>
          <p:cNvPr id="49" name="!!1">
            <a:extLst>
              <a:ext uri="{FF2B5EF4-FFF2-40B4-BE49-F238E27FC236}">
                <a16:creationId xmlns:a16="http://schemas.microsoft.com/office/drawing/2014/main" id="{820B24AA-6F1B-4D97-BF68-6F9786365735}"/>
              </a:ext>
            </a:extLst>
          </p:cNvPr>
          <p:cNvSpPr/>
          <p:nvPr/>
        </p:nvSpPr>
        <p:spPr>
          <a:xfrm flipV="1">
            <a:off x="327331" y="5275360"/>
            <a:ext cx="12891911" cy="1462969"/>
          </a:xfrm>
          <a:prstGeom prst="round2DiagRect">
            <a:avLst>
              <a:gd name="adj1" fmla="val 31780"/>
              <a:gd name="adj2" fmla="val 0"/>
            </a:avLst>
          </a:prstGeom>
          <a:gradFill>
            <a:gsLst>
              <a:gs pos="0">
                <a:srgbClr val="C00000"/>
              </a:gs>
              <a:gs pos="66000">
                <a:srgbClr val="D2453A"/>
              </a:gs>
              <a:gs pos="100000">
                <a:schemeClr val="accent4">
                  <a:lumMod val="20000"/>
                  <a:lumOff val="80000"/>
                </a:schemeClr>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HarmonyOS Sans SC"/>
              <a:ea typeface="HarmonyOS Sans SC"/>
              <a:cs typeface="+mn-cs"/>
            </a:endParaRPr>
          </a:p>
        </p:txBody>
      </p:sp>
      <p:sp>
        <p:nvSpPr>
          <p:cNvPr id="50" name="文本框 49">
            <a:extLst>
              <a:ext uri="{FF2B5EF4-FFF2-40B4-BE49-F238E27FC236}">
                <a16:creationId xmlns:a16="http://schemas.microsoft.com/office/drawing/2014/main" id="{C15181E5-D6C2-4CEC-9CCD-59381AB3E593}"/>
              </a:ext>
            </a:extLst>
          </p:cNvPr>
          <p:cNvSpPr txBox="1"/>
          <p:nvPr/>
        </p:nvSpPr>
        <p:spPr>
          <a:xfrm>
            <a:off x="891413" y="5499012"/>
            <a:ext cx="11142543" cy="1015663"/>
          </a:xfrm>
          <a:prstGeom prst="rect">
            <a:avLst/>
          </a:prstGeom>
          <a:noFill/>
        </p:spPr>
        <p:txBody>
          <a:bodyPr wrap="square" rtlCol="0">
            <a:spAutoFit/>
          </a:bodyPr>
          <a:lstStyle/>
          <a:p>
            <a:r>
              <a:rPr lang="zh-CN" altLang="en-US" sz="2000" dirty="0">
                <a:solidFill>
                  <a:schemeClr val="bg1"/>
                </a:solidFill>
                <a:latin typeface="HarmonyOS Sans SC Light" panose="00000400000000000000" pitchFamily="2" charset="-122"/>
                <a:ea typeface="HarmonyOS Sans SC Light" panose="00000400000000000000" pitchFamily="2" charset="-122"/>
              </a:rPr>
              <a:t>发挥学科辐射作用及学者的学术影响力。</a:t>
            </a:r>
            <a:r>
              <a:rPr lang="en-US" altLang="zh-CN" sz="2000" dirty="0">
                <a:solidFill>
                  <a:schemeClr val="bg1"/>
                </a:solidFill>
                <a:latin typeface="HarmonyOS Sans SC Bold" panose="00000800000000000000" pitchFamily="2" charset="-122"/>
                <a:ea typeface="HarmonyOS Sans SC Bold" panose="00000800000000000000" pitchFamily="2" charset="-122"/>
              </a:rPr>
              <a:t>68</a:t>
            </a:r>
            <a:r>
              <a:rPr lang="zh-CN" altLang="en-US" sz="2000" dirty="0">
                <a:solidFill>
                  <a:schemeClr val="bg1"/>
                </a:solidFill>
                <a:latin typeface="HarmonyOS Sans SC Bold" panose="00000800000000000000" pitchFamily="2" charset="-122"/>
                <a:ea typeface="HarmonyOS Sans SC Bold" panose="00000800000000000000" pitchFamily="2" charset="-122"/>
              </a:rPr>
              <a:t>人次</a:t>
            </a:r>
            <a:r>
              <a:rPr lang="zh-CN" altLang="en-US" sz="2000" dirty="0">
                <a:solidFill>
                  <a:schemeClr val="bg1"/>
                </a:solidFill>
                <a:latin typeface="HarmonyOS Sans SC Light" panose="00000400000000000000" pitchFamily="2" charset="-122"/>
                <a:ea typeface="HarmonyOS Sans SC Light" panose="00000400000000000000" pitchFamily="2" charset="-122"/>
              </a:rPr>
              <a:t>在</a:t>
            </a:r>
            <a:r>
              <a:rPr lang="en-US" altLang="zh-CN" sz="2000" dirty="0">
                <a:solidFill>
                  <a:schemeClr val="bg1"/>
                </a:solidFill>
                <a:latin typeface="HarmonyOS Sans SC Bold" panose="00000800000000000000" pitchFamily="2" charset="-122"/>
                <a:ea typeface="HarmonyOS Sans SC Bold" panose="00000800000000000000" pitchFamily="2" charset="-122"/>
              </a:rPr>
              <a:t>Style</a:t>
            </a:r>
            <a:r>
              <a:rPr lang="zh-CN" altLang="en-US" sz="2000" dirty="0">
                <a:solidFill>
                  <a:schemeClr val="bg1"/>
                </a:solidFill>
                <a:latin typeface="HarmonyOS Sans SC Bold" panose="00000800000000000000" pitchFamily="2" charset="-122"/>
                <a:ea typeface="HarmonyOS Sans SC Bold" panose="00000800000000000000" pitchFamily="2" charset="-122"/>
              </a:rPr>
              <a:t>、</a:t>
            </a:r>
            <a:r>
              <a:rPr lang="en-US" altLang="zh-CN" sz="2000" dirty="0">
                <a:solidFill>
                  <a:schemeClr val="bg1"/>
                </a:solidFill>
                <a:latin typeface="HarmonyOS Sans SC Bold" panose="00000800000000000000" pitchFamily="2" charset="-122"/>
                <a:ea typeface="HarmonyOS Sans SC Bold" panose="00000800000000000000" pitchFamily="2" charset="-122"/>
              </a:rPr>
              <a:t>《</a:t>
            </a:r>
            <a:r>
              <a:rPr lang="zh-CN" altLang="en-US" sz="2000" dirty="0">
                <a:solidFill>
                  <a:schemeClr val="bg1"/>
                </a:solidFill>
                <a:latin typeface="HarmonyOS Sans SC Bold" panose="00000800000000000000" pitchFamily="2" charset="-122"/>
                <a:ea typeface="HarmonyOS Sans SC Bold" panose="00000800000000000000" pitchFamily="2" charset="-122"/>
              </a:rPr>
              <a:t>外语教学与研究</a:t>
            </a:r>
            <a:r>
              <a:rPr lang="en-US" altLang="zh-CN" sz="2000" dirty="0">
                <a:solidFill>
                  <a:schemeClr val="bg1"/>
                </a:solidFill>
                <a:latin typeface="HarmonyOS Sans SC Bold" panose="00000800000000000000" pitchFamily="2" charset="-122"/>
                <a:ea typeface="HarmonyOS Sans SC Bold" panose="00000800000000000000" pitchFamily="2" charset="-122"/>
              </a:rPr>
              <a:t>》</a:t>
            </a:r>
            <a:r>
              <a:rPr lang="zh-CN" altLang="en-US" sz="2000" dirty="0">
                <a:solidFill>
                  <a:schemeClr val="bg1"/>
                </a:solidFill>
                <a:latin typeface="HarmonyOS Sans SC Light" panose="00000400000000000000" pitchFamily="2" charset="-122"/>
                <a:ea typeface="HarmonyOS Sans SC Light" panose="00000400000000000000" pitchFamily="2" charset="-122"/>
              </a:rPr>
              <a:t>等国内外重要学术期刊担任主编和编委。多名教师参加审定</a:t>
            </a:r>
            <a:r>
              <a:rPr lang="zh-CN" altLang="en-US" sz="2000" dirty="0">
                <a:solidFill>
                  <a:schemeClr val="bg1"/>
                </a:solidFill>
                <a:latin typeface="HarmonyOS Sans SC Bold" panose="00000800000000000000" pitchFamily="2" charset="-122"/>
                <a:ea typeface="HarmonyOS Sans SC Bold" panose="00000800000000000000" pitchFamily="2" charset="-122"/>
              </a:rPr>
              <a:t>国家多部委的翻译资格、大中小学教材</a:t>
            </a:r>
            <a:r>
              <a:rPr lang="zh-CN" altLang="en-US" sz="2000" dirty="0">
                <a:solidFill>
                  <a:schemeClr val="bg1"/>
                </a:solidFill>
                <a:latin typeface="HarmonyOS Sans SC Light" panose="00000400000000000000" pitchFamily="2" charset="-122"/>
                <a:ea typeface="HarmonyOS Sans SC Light" panose="00000400000000000000" pitchFamily="2" charset="-122"/>
              </a:rPr>
              <a:t>。</a:t>
            </a:r>
            <a:r>
              <a:rPr lang="en-US" altLang="zh-CN" sz="2000" dirty="0">
                <a:solidFill>
                  <a:schemeClr val="bg1"/>
                </a:solidFill>
                <a:latin typeface="HarmonyOS Sans SC Light" panose="00000400000000000000" pitchFamily="2" charset="-122"/>
                <a:ea typeface="HarmonyOS Sans SC Light" panose="00000400000000000000" pitchFamily="2" charset="-122"/>
              </a:rPr>
              <a:t>2</a:t>
            </a:r>
            <a:r>
              <a:rPr lang="zh-CN" altLang="en-US" sz="2000" dirty="0">
                <a:solidFill>
                  <a:schemeClr val="bg1"/>
                </a:solidFill>
                <a:latin typeface="HarmonyOS Sans SC Light" panose="00000400000000000000" pitchFamily="2" charset="-122"/>
                <a:ea typeface="HarmonyOS Sans SC Light" panose="00000400000000000000" pitchFamily="2" charset="-122"/>
              </a:rPr>
              <a:t>名</a:t>
            </a:r>
            <a:r>
              <a:rPr lang="zh-CN" altLang="en-US" sz="2000" dirty="0">
                <a:solidFill>
                  <a:schemeClr val="bg1"/>
                </a:solidFill>
                <a:latin typeface="HarmonyOS Sans SC Bold" panose="00000800000000000000" pitchFamily="2" charset="-122"/>
                <a:ea typeface="HarmonyOS Sans SC Bold" panose="00000800000000000000" pitchFamily="2" charset="-122"/>
              </a:rPr>
              <a:t>国务院学科评议组</a:t>
            </a:r>
            <a:r>
              <a:rPr lang="zh-CN" altLang="en-US" sz="2000" dirty="0">
                <a:solidFill>
                  <a:schemeClr val="bg1"/>
                </a:solidFill>
                <a:latin typeface="HarmonyOS Sans SC Light" panose="00000400000000000000" pitchFamily="2" charset="-122"/>
                <a:ea typeface="HarmonyOS Sans SC Light" panose="00000400000000000000" pitchFamily="2" charset="-122"/>
              </a:rPr>
              <a:t>成员，</a:t>
            </a:r>
            <a:r>
              <a:rPr lang="en-US" altLang="zh-CN" sz="2000" dirty="0">
                <a:solidFill>
                  <a:schemeClr val="bg1"/>
                </a:solidFill>
                <a:latin typeface="HarmonyOS Sans SC Light" panose="00000400000000000000" pitchFamily="2" charset="-122"/>
                <a:ea typeface="HarmonyOS Sans SC Light" panose="00000400000000000000" pitchFamily="2" charset="-122"/>
              </a:rPr>
              <a:t>19</a:t>
            </a:r>
            <a:r>
              <a:rPr lang="zh-CN" altLang="en-US" sz="2000" dirty="0">
                <a:solidFill>
                  <a:schemeClr val="bg1"/>
                </a:solidFill>
                <a:latin typeface="HarmonyOS Sans SC Light" panose="00000400000000000000" pitchFamily="2" charset="-122"/>
                <a:ea typeface="HarmonyOS Sans SC Light" panose="00000400000000000000" pitchFamily="2" charset="-122"/>
              </a:rPr>
              <a:t>名</a:t>
            </a:r>
            <a:r>
              <a:rPr lang="zh-CN" altLang="en-US" sz="2000" dirty="0">
                <a:solidFill>
                  <a:schemeClr val="bg1"/>
                </a:solidFill>
                <a:latin typeface="HarmonyOS Sans SC Bold" panose="00000800000000000000" pitchFamily="2" charset="-122"/>
                <a:ea typeface="HarmonyOS Sans SC Bold" panose="00000800000000000000" pitchFamily="2" charset="-122"/>
              </a:rPr>
              <a:t>教育部高校外指委</a:t>
            </a:r>
            <a:r>
              <a:rPr lang="zh-CN" altLang="en-US" sz="2000" dirty="0">
                <a:solidFill>
                  <a:schemeClr val="bg1"/>
                </a:solidFill>
                <a:latin typeface="HarmonyOS Sans SC Light" panose="00000400000000000000" pitchFamily="2" charset="-122"/>
                <a:ea typeface="HarmonyOS Sans SC Light" panose="00000400000000000000" pitchFamily="2" charset="-122"/>
              </a:rPr>
              <a:t>分委会主委、副主委及委员，直接推动外语学科发展顶层设计。</a:t>
            </a:r>
            <a:endParaRPr lang="zh-CN" altLang="zh-CN" sz="2000" dirty="0">
              <a:solidFill>
                <a:schemeClr val="bg1"/>
              </a:solidFill>
              <a:latin typeface="HarmonyOS Sans SC Light" panose="00000400000000000000" pitchFamily="2" charset="-122"/>
              <a:ea typeface="HarmonyOS Sans SC Light" panose="00000400000000000000" pitchFamily="2" charset="-122"/>
            </a:endParaRPr>
          </a:p>
        </p:txBody>
      </p:sp>
    </p:spTree>
    <p:extLst>
      <p:ext uri="{BB962C8B-B14F-4D97-AF65-F5344CB8AC3E}">
        <p14:creationId xmlns:p14="http://schemas.microsoft.com/office/powerpoint/2010/main" val="3613551615"/>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47597B7A-BBEB-47ED-9BB6-A8FD14D76C81}"/>
              </a:ext>
            </a:extLst>
          </p:cNvPr>
          <p:cNvSpPr/>
          <p:nvPr/>
        </p:nvSpPr>
        <p:spPr>
          <a:xfrm>
            <a:off x="1" y="1509905"/>
            <a:ext cx="12191999" cy="44550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endParaRPr>
          </a:p>
        </p:txBody>
      </p:sp>
      <p:sp>
        <p:nvSpPr>
          <p:cNvPr id="4" name="文本框 3">
            <a:extLst>
              <a:ext uri="{FF2B5EF4-FFF2-40B4-BE49-F238E27FC236}">
                <a16:creationId xmlns:a16="http://schemas.microsoft.com/office/drawing/2014/main" id="{08E9CBE0-A471-451A-AC85-BC8DEE93CC4D}"/>
              </a:ext>
            </a:extLst>
          </p:cNvPr>
          <p:cNvSpPr txBox="1"/>
          <p:nvPr/>
        </p:nvSpPr>
        <p:spPr>
          <a:xfrm>
            <a:off x="327331" y="1613764"/>
            <a:ext cx="6260159" cy="4247317"/>
          </a:xfrm>
          <a:prstGeom prst="rect">
            <a:avLst/>
          </a:prstGeom>
          <a:noFill/>
        </p:spPr>
        <p:txBody>
          <a:bodyPr wrap="square">
            <a:spAutoFit/>
          </a:bodyPr>
          <a:lstStyle/>
          <a:p>
            <a:pPr marL="285750" indent="-285750">
              <a:lnSpc>
                <a:spcPct val="150000"/>
              </a:lnSpc>
              <a:buClr>
                <a:srgbClr val="C00000"/>
              </a:buClr>
              <a:buFont typeface="Wingdings" panose="05000000000000000000" pitchFamily="2" charset="2"/>
              <a:buChar char="l"/>
            </a:pPr>
            <a:r>
              <a:rPr lang="zh-CN" altLang="en-US" dirty="0">
                <a:solidFill>
                  <a:prstClr val="black"/>
                </a:solidFill>
                <a:ea typeface="HarmonyOS Sans SC Light" panose="00000400000000000000" pitchFamily="2" charset="-122"/>
              </a:rPr>
              <a:t>接受</a:t>
            </a:r>
            <a:r>
              <a:rPr lang="en-US" altLang="zh-CN" dirty="0">
                <a:solidFill>
                  <a:srgbClr val="C00000"/>
                </a:solidFill>
                <a:latin typeface="HarmonyOS Sans SC Bold" panose="00000800000000000000" pitchFamily="2" charset="-122"/>
                <a:ea typeface="HarmonyOS Sans SC Bold" panose="00000800000000000000" pitchFamily="2" charset="-122"/>
              </a:rPr>
              <a:t>26</a:t>
            </a:r>
            <a:r>
              <a:rPr lang="zh-CN" altLang="en-US" dirty="0">
                <a:solidFill>
                  <a:srgbClr val="C00000"/>
                </a:solidFill>
                <a:latin typeface="HarmonyOS Sans SC Bold" panose="00000800000000000000" pitchFamily="2" charset="-122"/>
                <a:ea typeface="HarmonyOS Sans SC Bold" panose="00000800000000000000" pitchFamily="2" charset="-122"/>
              </a:rPr>
              <a:t>省（市、自治区）</a:t>
            </a:r>
            <a:r>
              <a:rPr lang="en-US" altLang="zh-CN" dirty="0">
                <a:solidFill>
                  <a:srgbClr val="C00000"/>
                </a:solidFill>
                <a:latin typeface="HarmonyOS Sans SC Bold" panose="00000800000000000000" pitchFamily="2" charset="-122"/>
                <a:ea typeface="HarmonyOS Sans SC Bold" panose="00000800000000000000" pitchFamily="2" charset="-122"/>
              </a:rPr>
              <a:t>106</a:t>
            </a:r>
            <a:r>
              <a:rPr lang="zh-CN" altLang="en-US" dirty="0">
                <a:solidFill>
                  <a:srgbClr val="C00000"/>
                </a:solidFill>
                <a:latin typeface="HarmonyOS Sans SC Bold" panose="00000800000000000000" pitchFamily="2" charset="-122"/>
                <a:ea typeface="HarmonyOS Sans SC Bold" panose="00000800000000000000" pitchFamily="2" charset="-122"/>
              </a:rPr>
              <a:t>位</a:t>
            </a:r>
            <a:r>
              <a:rPr lang="zh-CN" altLang="en-US" dirty="0">
                <a:solidFill>
                  <a:prstClr val="black"/>
                </a:solidFill>
                <a:ea typeface="HarmonyOS Sans SC Light" panose="00000400000000000000" pitchFamily="2" charset="-122"/>
              </a:rPr>
              <a:t>高校教师进修；</a:t>
            </a:r>
            <a:endParaRPr lang="en-US" altLang="zh-CN" dirty="0">
              <a:solidFill>
                <a:prstClr val="black"/>
              </a:solidFill>
              <a:ea typeface="HarmonyOS Sans SC Light" panose="00000400000000000000" pitchFamily="2" charset="-122"/>
            </a:endParaRPr>
          </a:p>
          <a:p>
            <a:pPr marL="285750" indent="-285750">
              <a:lnSpc>
                <a:spcPct val="150000"/>
              </a:lnSpc>
              <a:buClr>
                <a:srgbClr val="C00000"/>
              </a:buClr>
              <a:buFont typeface="Wingdings" panose="05000000000000000000" pitchFamily="2" charset="2"/>
              <a:buChar char="l"/>
            </a:pPr>
            <a:r>
              <a:rPr lang="zh-CN" altLang="en-US" dirty="0">
                <a:solidFill>
                  <a:prstClr val="black"/>
                </a:solidFill>
                <a:ea typeface="HarmonyOS Sans SC Light" panose="00000400000000000000" pitchFamily="2" charset="-122"/>
              </a:rPr>
              <a:t>与北大出版社长期合作举办</a:t>
            </a:r>
            <a:r>
              <a:rPr lang="zh-CN" altLang="en-US" dirty="0">
                <a:solidFill>
                  <a:srgbClr val="C00000"/>
                </a:solidFill>
                <a:latin typeface="HarmonyOS Sans SC Bold" panose="00000800000000000000" pitchFamily="2" charset="-122"/>
                <a:ea typeface="HarmonyOS Sans SC Bold" panose="00000800000000000000" pitchFamily="2" charset="-122"/>
              </a:rPr>
              <a:t>“博雅大学堂”</a:t>
            </a:r>
            <a:r>
              <a:rPr lang="zh-CN" altLang="en-US" dirty="0">
                <a:solidFill>
                  <a:prstClr val="black"/>
                </a:solidFill>
                <a:ea typeface="HarmonyOS Sans SC Light" panose="00000400000000000000" pitchFamily="2" charset="-122"/>
              </a:rPr>
              <a:t>外国语言文学系列研修活动</a:t>
            </a:r>
            <a:endParaRPr lang="en-US" altLang="zh-CN" dirty="0">
              <a:solidFill>
                <a:prstClr val="black"/>
              </a:solidFill>
              <a:ea typeface="HarmonyOS Sans SC Light" panose="00000400000000000000" pitchFamily="2" charset="-122"/>
            </a:endParaRPr>
          </a:p>
          <a:p>
            <a:pPr marL="285750" indent="-285750">
              <a:lnSpc>
                <a:spcPct val="150000"/>
              </a:lnSpc>
              <a:buClr>
                <a:srgbClr val="C00000"/>
              </a:buClr>
              <a:buFont typeface="Wingdings" panose="05000000000000000000" pitchFamily="2" charset="2"/>
              <a:buChar char="l"/>
            </a:pPr>
            <a:r>
              <a:rPr lang="zh-CN" altLang="en-US" dirty="0">
                <a:solidFill>
                  <a:prstClr val="black"/>
                </a:solidFill>
                <a:ea typeface="HarmonyOS Sans SC Light" panose="00000400000000000000" pitchFamily="2" charset="-122"/>
              </a:rPr>
              <a:t>连续</a:t>
            </a:r>
            <a:r>
              <a:rPr lang="en-US" altLang="zh-CN" dirty="0">
                <a:solidFill>
                  <a:srgbClr val="C00000"/>
                </a:solidFill>
                <a:latin typeface="HarmonyOS Sans SC Bold" panose="00000800000000000000" pitchFamily="2" charset="-122"/>
                <a:ea typeface="HarmonyOS Sans SC Bold" panose="00000800000000000000" pitchFamily="2" charset="-122"/>
              </a:rPr>
              <a:t>12</a:t>
            </a:r>
            <a:r>
              <a:rPr lang="zh-CN" altLang="en-US" dirty="0">
                <a:solidFill>
                  <a:srgbClr val="C00000"/>
                </a:solidFill>
                <a:latin typeface="HarmonyOS Sans SC Bold" panose="00000800000000000000" pitchFamily="2" charset="-122"/>
                <a:ea typeface="HarmonyOS Sans SC Bold" panose="00000800000000000000" pitchFamily="2" charset="-122"/>
              </a:rPr>
              <a:t>年</a:t>
            </a:r>
            <a:r>
              <a:rPr lang="zh-CN" altLang="en-US" dirty="0">
                <a:solidFill>
                  <a:prstClr val="black"/>
                </a:solidFill>
                <a:ea typeface="HarmonyOS Sans SC Light" panose="00000400000000000000" pitchFamily="2" charset="-122"/>
              </a:rPr>
              <a:t>举办全国</a:t>
            </a:r>
            <a:r>
              <a:rPr lang="zh-CN" altLang="en-US" dirty="0">
                <a:solidFill>
                  <a:srgbClr val="C00000"/>
                </a:solidFill>
                <a:latin typeface="HarmonyOS Sans SC Bold" panose="00000800000000000000" pitchFamily="2" charset="-122"/>
                <a:ea typeface="HarmonyOS Sans SC Bold" panose="00000800000000000000" pitchFamily="2" charset="-122"/>
              </a:rPr>
              <a:t>“研究生东方文学暑期学校”“外国语言文学研究生论坛”</a:t>
            </a:r>
            <a:r>
              <a:rPr lang="zh-CN" altLang="en-US" dirty="0">
                <a:solidFill>
                  <a:prstClr val="black"/>
                </a:solidFill>
                <a:ea typeface="HarmonyOS Sans SC Light" panose="00000400000000000000" pitchFamily="2" charset="-122"/>
              </a:rPr>
              <a:t>，每年均有百余所高校</a:t>
            </a:r>
            <a:r>
              <a:rPr lang="en-US" altLang="zh-CN" dirty="0">
                <a:solidFill>
                  <a:srgbClr val="C00000"/>
                </a:solidFill>
                <a:latin typeface="HarmonyOS Sans SC Bold" panose="00000800000000000000" pitchFamily="2" charset="-122"/>
                <a:ea typeface="HarmonyOS Sans SC Bold" panose="00000800000000000000" pitchFamily="2" charset="-122"/>
              </a:rPr>
              <a:t>300</a:t>
            </a:r>
            <a:r>
              <a:rPr lang="zh-CN" altLang="en-US" dirty="0">
                <a:solidFill>
                  <a:srgbClr val="C00000"/>
                </a:solidFill>
                <a:latin typeface="HarmonyOS Sans SC Bold" panose="00000800000000000000" pitchFamily="2" charset="-122"/>
                <a:ea typeface="HarmonyOS Sans SC Bold" panose="00000800000000000000" pitchFamily="2" charset="-122"/>
              </a:rPr>
              <a:t>余人</a:t>
            </a:r>
            <a:r>
              <a:rPr lang="zh-CN" altLang="en-US" dirty="0">
                <a:solidFill>
                  <a:prstClr val="black"/>
                </a:solidFill>
                <a:ea typeface="HarmonyOS Sans SC Light" panose="00000400000000000000" pitchFamily="2" charset="-122"/>
              </a:rPr>
              <a:t>参加</a:t>
            </a:r>
            <a:endParaRPr lang="en-US" altLang="zh-CN" dirty="0">
              <a:solidFill>
                <a:prstClr val="black"/>
              </a:solidFill>
              <a:ea typeface="HarmonyOS Sans SC Light" panose="00000400000000000000" pitchFamily="2" charset="-122"/>
            </a:endParaRPr>
          </a:p>
          <a:p>
            <a:pPr marL="285750" indent="-285750">
              <a:lnSpc>
                <a:spcPct val="150000"/>
              </a:lnSpc>
              <a:buClr>
                <a:srgbClr val="C00000"/>
              </a:buClr>
              <a:buFont typeface="Wingdings" panose="05000000000000000000" pitchFamily="2" charset="2"/>
              <a:buChar char="l"/>
            </a:pPr>
            <a:r>
              <a:rPr lang="zh-CN" altLang="en-US" dirty="0">
                <a:solidFill>
                  <a:prstClr val="black"/>
                </a:solidFill>
                <a:ea typeface="HarmonyOS Sans SC Light" panose="00000400000000000000" pitchFamily="2" charset="-122"/>
              </a:rPr>
              <a:t>连续多年举办</a:t>
            </a:r>
            <a:r>
              <a:rPr lang="zh-CN" altLang="en-US" dirty="0">
                <a:solidFill>
                  <a:srgbClr val="C00000"/>
                </a:solidFill>
                <a:latin typeface="HarmonyOS Sans SC Bold" panose="00000800000000000000" pitchFamily="2" charset="-122"/>
                <a:ea typeface="HarmonyOS Sans SC Bold" panose="00000800000000000000" pitchFamily="2" charset="-122"/>
              </a:rPr>
              <a:t>阿拉伯、南亚研究生论坛</a:t>
            </a:r>
            <a:endParaRPr lang="en-US" altLang="zh-CN" dirty="0">
              <a:solidFill>
                <a:prstClr val="black"/>
              </a:solidFill>
              <a:ea typeface="HarmonyOS Sans SC Light" panose="00000400000000000000" pitchFamily="2" charset="-122"/>
            </a:endParaRPr>
          </a:p>
          <a:p>
            <a:pPr marL="285750" indent="-285750">
              <a:lnSpc>
                <a:spcPct val="150000"/>
              </a:lnSpc>
              <a:buClr>
                <a:srgbClr val="C00000"/>
              </a:buClr>
              <a:buFont typeface="Wingdings" panose="05000000000000000000" pitchFamily="2" charset="2"/>
              <a:buChar char="l"/>
            </a:pPr>
            <a:r>
              <a:rPr lang="zh-CN" altLang="en-US" dirty="0">
                <a:solidFill>
                  <a:prstClr val="black"/>
                </a:solidFill>
                <a:ea typeface="HarmonyOS Sans SC Light" panose="00000400000000000000" pitchFamily="2" charset="-122"/>
              </a:rPr>
              <a:t>对口支援</a:t>
            </a:r>
            <a:r>
              <a:rPr lang="zh-CN" altLang="en-US" dirty="0">
                <a:solidFill>
                  <a:srgbClr val="C00000"/>
                </a:solidFill>
                <a:latin typeface="HarmonyOS Sans SC Bold" panose="00000800000000000000" pitchFamily="2" charset="-122"/>
                <a:ea typeface="HarmonyOS Sans SC Bold" panose="00000800000000000000" pitchFamily="2" charset="-122"/>
              </a:rPr>
              <a:t>西部院校</a:t>
            </a:r>
            <a:r>
              <a:rPr lang="zh-CN" altLang="en-US" dirty="0">
                <a:solidFill>
                  <a:prstClr val="black"/>
                </a:solidFill>
                <a:ea typeface="HarmonyOS Sans SC Light" panose="00000400000000000000" pitchFamily="2" charset="-122"/>
              </a:rPr>
              <a:t>的外语学科建设，参与</a:t>
            </a:r>
            <a:r>
              <a:rPr lang="zh-CN" altLang="en-US" dirty="0">
                <a:solidFill>
                  <a:srgbClr val="C00000"/>
                </a:solidFill>
                <a:latin typeface="HarmonyOS Sans SC Bold" panose="00000800000000000000" pitchFamily="2" charset="-122"/>
                <a:ea typeface="HarmonyOS Sans SC Bold" panose="00000800000000000000" pitchFamily="2" charset="-122"/>
              </a:rPr>
              <a:t>石河子大学、云南大学</a:t>
            </a:r>
            <a:r>
              <a:rPr lang="zh-CN" altLang="en-US" dirty="0">
                <a:solidFill>
                  <a:prstClr val="black"/>
                </a:solidFill>
                <a:ea typeface="HarmonyOS Sans SC Light" panose="00000400000000000000" pitchFamily="2" charset="-122"/>
              </a:rPr>
              <a:t>等高校外国语学院的教学和管理工作</a:t>
            </a:r>
            <a:endParaRPr lang="en-US" altLang="zh-CN" dirty="0">
              <a:solidFill>
                <a:prstClr val="black"/>
              </a:solidFill>
              <a:ea typeface="HarmonyOS Sans SC Light" panose="00000400000000000000" pitchFamily="2" charset="-122"/>
            </a:endParaRPr>
          </a:p>
          <a:p>
            <a:pPr marL="285750" indent="-285750">
              <a:lnSpc>
                <a:spcPct val="150000"/>
              </a:lnSpc>
              <a:buClr>
                <a:srgbClr val="C00000"/>
              </a:buClr>
              <a:buFont typeface="Wingdings" panose="05000000000000000000" pitchFamily="2" charset="2"/>
              <a:buChar char="l"/>
            </a:pPr>
            <a:r>
              <a:rPr lang="zh-CN" altLang="en-US" dirty="0">
                <a:solidFill>
                  <a:prstClr val="black"/>
                </a:solidFill>
                <a:ea typeface="HarmonyOS Sans SC Light" panose="00000400000000000000" pitchFamily="2" charset="-122"/>
              </a:rPr>
              <a:t>承担</a:t>
            </a:r>
            <a:r>
              <a:rPr lang="zh-CN" altLang="en-US" dirty="0">
                <a:solidFill>
                  <a:srgbClr val="C00000"/>
                </a:solidFill>
                <a:latin typeface="HarmonyOS Sans SC Bold" panose="00000800000000000000" pitchFamily="2" charset="-122"/>
                <a:ea typeface="HarmonyOS Sans SC Bold" panose="00000800000000000000" pitchFamily="2" charset="-122"/>
              </a:rPr>
              <a:t>北京大学和北京第二外国语学院</a:t>
            </a:r>
            <a:r>
              <a:rPr lang="zh-CN" altLang="en-US" dirty="0">
                <a:solidFill>
                  <a:prstClr val="black"/>
                </a:solidFill>
                <a:ea typeface="HarmonyOS Sans SC Light" panose="00000400000000000000" pitchFamily="2" charset="-122"/>
              </a:rPr>
              <a:t>外国语言文学学科的共建工作，共建学科入选北京高校高精尖学科建设项目</a:t>
            </a:r>
            <a:endParaRPr lang="zh-CN" altLang="zh-CN" dirty="0">
              <a:solidFill>
                <a:prstClr val="black"/>
              </a:solidFill>
              <a:ea typeface="HarmonyOS Sans SC Light" panose="00000400000000000000" pitchFamily="2" charset="-122"/>
            </a:endParaRPr>
          </a:p>
        </p:txBody>
      </p:sp>
      <p:grpSp>
        <p:nvGrpSpPr>
          <p:cNvPr id="21" name="组合 20"/>
          <p:cNvGrpSpPr/>
          <p:nvPr/>
        </p:nvGrpSpPr>
        <p:grpSpPr>
          <a:xfrm>
            <a:off x="327331" y="104235"/>
            <a:ext cx="4339207" cy="852246"/>
            <a:chOff x="327331" y="104235"/>
            <a:chExt cx="4339207" cy="852246"/>
          </a:xfrm>
        </p:grpSpPr>
        <p:grpSp>
          <p:nvGrpSpPr>
            <p:cNvPr id="24" name="组合 23"/>
            <p:cNvGrpSpPr/>
            <p:nvPr/>
          </p:nvGrpSpPr>
          <p:grpSpPr>
            <a:xfrm>
              <a:off x="327331" y="104235"/>
              <a:ext cx="4339207" cy="822856"/>
              <a:chOff x="327331" y="104235"/>
              <a:chExt cx="4339207" cy="822856"/>
            </a:xfrm>
          </p:grpSpPr>
          <p:sp>
            <p:nvSpPr>
              <p:cNvPr id="26" name="椭圆 25"/>
              <p:cNvSpPr/>
              <p:nvPr/>
            </p:nvSpPr>
            <p:spPr>
              <a:xfrm>
                <a:off x="327331" y="104235"/>
                <a:ext cx="758814" cy="758814"/>
              </a:xfrm>
              <a:prstGeom prst="ellipse">
                <a:avLst/>
              </a:prstGeom>
              <a:solidFill>
                <a:schemeClr val="accent2"/>
              </a:solidFill>
              <a:ln>
                <a:noFill/>
              </a:ln>
              <a:effectLst>
                <a:outerShdw blurRad="101600" dist="38100" dir="10800000" algn="r" rotWithShape="0">
                  <a:srgbClr val="C00000">
                    <a:alpha val="40000"/>
                  </a:srgbClr>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7" name="矩形 26"/>
              <p:cNvSpPr/>
              <p:nvPr/>
            </p:nvSpPr>
            <p:spPr>
              <a:xfrm>
                <a:off x="818721" y="342316"/>
                <a:ext cx="3847817" cy="584775"/>
              </a:xfrm>
              <a:prstGeom prst="rect">
                <a:avLst/>
              </a:prstGeom>
              <a:solidFill>
                <a:schemeClr val="bg1"/>
              </a:solidFill>
              <a:ln>
                <a:noFill/>
              </a:ln>
              <a:effectLst>
                <a:outerShdw blurRad="88900" dir="21300000" sx="102000" sy="102000" algn="br" rotWithShape="0">
                  <a:schemeClr val="bg2">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25" name="文本框 24">
              <a:extLst>
                <a:ext uri="{FF2B5EF4-FFF2-40B4-BE49-F238E27FC236}">
                  <a16:creationId xmlns:a16="http://schemas.microsoft.com/office/drawing/2014/main" id="{8EBC60FC-7129-4B2D-862B-CD6322B4C33D}"/>
                </a:ext>
              </a:extLst>
            </p:cNvPr>
            <p:cNvSpPr txBox="1"/>
            <p:nvPr/>
          </p:nvSpPr>
          <p:spPr>
            <a:xfrm>
              <a:off x="692160" y="371706"/>
              <a:ext cx="3877985" cy="584775"/>
            </a:xfrm>
            <a:prstGeom prst="rect">
              <a:avLst/>
            </a:prstGeom>
            <a:noFill/>
          </p:spPr>
          <p:txBody>
            <a:bodyPr wrap="none" rtlCol="0">
              <a:spAutoFit/>
            </a:bodyPr>
            <a:lstStyle>
              <a:defPPr>
                <a:defRPr lang="zh-CN"/>
              </a:defPPr>
              <a:lvl1pPr>
                <a:defRPr sz="3200">
                  <a:gradFill flip="none" rotWithShape="1">
                    <a:gsLst>
                      <a:gs pos="0">
                        <a:srgbClr val="2E3FF7"/>
                      </a:gs>
                      <a:gs pos="100000">
                        <a:srgbClr val="00DC8E"/>
                      </a:gs>
                    </a:gsLst>
                    <a:lin ang="0" scaled="1"/>
                    <a:tileRect/>
                  </a:gradFill>
                  <a:latin typeface="+mj-ea"/>
                  <a:ea typeface="+mj-ea"/>
                </a:defRPr>
              </a:lvl1pPr>
            </a:lstStyle>
            <a:p>
              <a:pPr>
                <a:defRPr/>
              </a:pPr>
              <a:r>
                <a:rPr lang="zh-CN" altLang="en-US" dirty="0">
                  <a:solidFill>
                    <a:prstClr val="black"/>
                  </a:solidFill>
                </a:rPr>
                <a:t>（二）首轮建设成效</a:t>
              </a:r>
            </a:p>
          </p:txBody>
        </p:sp>
      </p:grpSp>
      <p:pic>
        <p:nvPicPr>
          <p:cNvPr id="3078" name="Picture 6" descr="https://sfl.pku.edu.cn/images/content/2020-12/2020122115484622935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87489" y="4724610"/>
            <a:ext cx="5604511" cy="2272941"/>
          </a:xfrm>
          <a:prstGeom prst="rect">
            <a:avLst/>
          </a:prstGeom>
          <a:noFill/>
          <a:extLst>
            <a:ext uri="{909E8E84-426E-40DD-AFC4-6F175D3DCCD1}">
              <a14:hiddenFill xmlns:a14="http://schemas.microsoft.com/office/drawing/2010/main">
                <a:solidFill>
                  <a:srgbClr val="FFFFFF"/>
                </a:solidFill>
              </a14:hiddenFill>
            </a:ext>
          </a:extLst>
        </p:spPr>
      </p:pic>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t="3822"/>
          <a:stretch/>
        </p:blipFill>
        <p:spPr>
          <a:xfrm>
            <a:off x="6587488" y="1510317"/>
            <a:ext cx="2638922" cy="1678242"/>
          </a:xfrm>
          <a:prstGeom prst="rect">
            <a:avLst/>
          </a:prstGeom>
        </p:spPr>
      </p:pic>
      <p:pic>
        <p:nvPicPr>
          <p:cNvPr id="3074" name="Picture 2" descr="https://sfl.pku.edu.cn/images/content/2020-08/20200804174339214539.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26412" y="1497619"/>
            <a:ext cx="2965588" cy="168204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s://sfl.pku.edu.cn/images/content/2021-05/2021052614590638967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87487" y="3188559"/>
            <a:ext cx="2638924" cy="1759283"/>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https://sfl.pku.edu.cn/images/content/2021-06/20210601094825386418.jpg"/>
          <p:cNvPicPr>
            <a:picLocks noChangeAspect="1" noChangeArrowheads="1"/>
          </p:cNvPicPr>
          <p:nvPr/>
        </p:nvPicPr>
        <p:blipFill rotWithShape="1">
          <a:blip r:embed="rId6">
            <a:extLst>
              <a:ext uri="{28A0092B-C50C-407E-A947-70E740481C1C}">
                <a14:useLocalDpi xmlns:a14="http://schemas.microsoft.com/office/drawing/2010/main" val="0"/>
              </a:ext>
            </a:extLst>
          </a:blip>
          <a:srcRect t="11414" b="1"/>
          <a:stretch/>
        </p:blipFill>
        <p:spPr bwMode="auto">
          <a:xfrm>
            <a:off x="9226408" y="3183468"/>
            <a:ext cx="2965589" cy="1773270"/>
          </a:xfrm>
          <a:prstGeom prst="rect">
            <a:avLst/>
          </a:prstGeom>
          <a:noFill/>
          <a:extLst>
            <a:ext uri="{909E8E84-426E-40DD-AFC4-6F175D3DCCD1}">
              <a14:hiddenFill xmlns:a14="http://schemas.microsoft.com/office/drawing/2010/main">
                <a:solidFill>
                  <a:srgbClr val="FFFFFF"/>
                </a:solidFill>
              </a14:hiddenFill>
            </a:ext>
          </a:extLst>
        </p:spPr>
      </p:pic>
      <p:sp>
        <p:nvSpPr>
          <p:cNvPr id="14" name="矩形 13"/>
          <p:cNvSpPr/>
          <p:nvPr/>
        </p:nvSpPr>
        <p:spPr>
          <a:xfrm>
            <a:off x="848239" y="886060"/>
            <a:ext cx="1718740" cy="418191"/>
          </a:xfrm>
          <a:prstGeom prst="rect">
            <a:avLst/>
          </a:prstGeom>
        </p:spPr>
        <p:txBody>
          <a:bodyPr wrap="none">
            <a:spAutoFit/>
          </a:bodyPr>
          <a:lstStyle/>
          <a:p>
            <a:pPr indent="406400" algn="just">
              <a:lnSpc>
                <a:spcPts val="2800"/>
              </a:lnSpc>
              <a:spcAft>
                <a:spcPts val="0"/>
              </a:spcAft>
            </a:pPr>
            <a:r>
              <a:rPr lang="en-US" altLang="zh-CN" b="1" kern="100" dirty="0">
                <a:solidFill>
                  <a:schemeClr val="bg1"/>
                </a:solidFill>
                <a:latin typeface="HarmonyOS Sans SC Bold" panose="00000800000000000000" pitchFamily="2" charset="-122"/>
                <a:ea typeface="HarmonyOS Sans SC Bold" panose="00000800000000000000" pitchFamily="2" charset="-122"/>
                <a:cs typeface="Times New Roman" panose="02020603050405020304" pitchFamily="18" charset="0"/>
              </a:rPr>
              <a:t>4.</a:t>
            </a:r>
            <a:r>
              <a:rPr lang="zh-CN" altLang="en-US" b="1" kern="100" dirty="0">
                <a:solidFill>
                  <a:schemeClr val="bg1"/>
                </a:solidFill>
                <a:latin typeface="HarmonyOS Sans SC Bold" panose="00000800000000000000" pitchFamily="2" charset="-122"/>
                <a:ea typeface="HarmonyOS Sans SC Bold" panose="00000800000000000000" pitchFamily="2" charset="-122"/>
                <a:cs typeface="Times New Roman" panose="02020603050405020304" pitchFamily="18" charset="0"/>
              </a:rPr>
              <a:t>社会服务</a:t>
            </a:r>
            <a:endParaRPr lang="zh-CN" altLang="zh-CN" sz="1400" kern="100" dirty="0">
              <a:solidFill>
                <a:schemeClr val="bg1"/>
              </a:solidFill>
              <a:latin typeface="HarmonyOS Sans SC Bold" panose="00000800000000000000" pitchFamily="2" charset="-122"/>
              <a:ea typeface="HarmonyOS Sans SC Bold" panose="00000800000000000000" pitchFamily="2" charset="-122"/>
              <a:cs typeface="Times New Roman" panose="02020603050405020304" pitchFamily="18" charset="0"/>
            </a:endParaRPr>
          </a:p>
        </p:txBody>
      </p:sp>
    </p:spTree>
    <p:extLst>
      <p:ext uri="{BB962C8B-B14F-4D97-AF65-F5344CB8AC3E}">
        <p14:creationId xmlns:p14="http://schemas.microsoft.com/office/powerpoint/2010/main" val="1602988709"/>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矩形 48">
            <a:extLst>
              <a:ext uri="{FF2B5EF4-FFF2-40B4-BE49-F238E27FC236}">
                <a16:creationId xmlns:a16="http://schemas.microsoft.com/office/drawing/2014/main" id="{C4F1014A-450E-4391-9553-CC73E582EF6C}"/>
              </a:ext>
            </a:extLst>
          </p:cNvPr>
          <p:cNvSpPr/>
          <p:nvPr/>
        </p:nvSpPr>
        <p:spPr>
          <a:xfrm>
            <a:off x="1662" y="-104931"/>
            <a:ext cx="12425184" cy="6947942"/>
          </a:xfrm>
          <a:prstGeom prst="rect">
            <a:avLst/>
          </a:prstGeom>
          <a:solidFill>
            <a:schemeClr val="bg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zh-CN" altLang="en-US"/>
              <a:t>“友谊与合作”荣誉奖章及证书</a:t>
            </a:r>
            <a:endParaRPr kumimoji="0" lang="zh-CN" altLang="en-US" sz="1800" b="0" i="0" u="none" strike="noStrike" kern="1200" cap="none" spc="0" normalizeH="0" baseline="0" noProof="0">
              <a:ln>
                <a:noFill/>
              </a:ln>
              <a:solidFill>
                <a:prstClr val="white"/>
              </a:solidFill>
              <a:effectLst/>
              <a:uLnTx/>
              <a:uFillTx/>
              <a:latin typeface="HarmonyOS Sans SC"/>
              <a:ea typeface="HarmonyOS Sans SC"/>
              <a:cs typeface="+mn-cs"/>
            </a:endParaRPr>
          </a:p>
        </p:txBody>
      </p:sp>
      <p:pic>
        <p:nvPicPr>
          <p:cNvPr id="56" name="图片 3">
            <a:extLst>
              <a:ext uri="{FF2B5EF4-FFF2-40B4-BE49-F238E27FC236}">
                <a16:creationId xmlns:a16="http://schemas.microsoft.com/office/drawing/2014/main" id="{F7279D5D-9F5E-4417-89B4-2EC5C39CD4F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4116" y="4438399"/>
            <a:ext cx="2708298" cy="1523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文本框 15">
            <a:extLst>
              <a:ext uri="{FF2B5EF4-FFF2-40B4-BE49-F238E27FC236}">
                <a16:creationId xmlns:a16="http://schemas.microsoft.com/office/drawing/2014/main" id="{B27CC0B0-BEAF-4B7A-BC27-4AD1E46DB19B}"/>
              </a:ext>
            </a:extLst>
          </p:cNvPr>
          <p:cNvSpPr txBox="1"/>
          <p:nvPr/>
        </p:nvSpPr>
        <p:spPr>
          <a:xfrm>
            <a:off x="520858" y="1977673"/>
            <a:ext cx="2735398" cy="2853089"/>
          </a:xfrm>
          <a:prstGeom prst="rect">
            <a:avLst/>
          </a:prstGeom>
          <a:noFill/>
        </p:spPr>
        <p:txBody>
          <a:bodyPr wrap="square">
            <a:spAutoFit/>
          </a:bodyPr>
          <a:lstStyle/>
          <a:p>
            <a:pPr lvl="0">
              <a:lnSpc>
                <a:spcPct val="130000"/>
              </a:lnSpc>
              <a:defRPr/>
            </a:pPr>
            <a:r>
              <a:rPr lang="zh-CN" altLang="zh-CN" dirty="0">
                <a:latin typeface="+mj-ea"/>
                <a:ea typeface="+mj-ea"/>
              </a:rPr>
              <a:t>坚持引智资源的广度拓展高度提升和深度融合</a:t>
            </a:r>
            <a:endParaRPr lang="en-US" altLang="zh-CN" dirty="0">
              <a:latin typeface="+mj-ea"/>
              <a:ea typeface="+mj-ea"/>
            </a:endParaRPr>
          </a:p>
          <a:p>
            <a:pPr marL="285750" lvl="0" indent="-285750">
              <a:lnSpc>
                <a:spcPct val="130000"/>
              </a:lnSpc>
              <a:buFont typeface="Arial" panose="020B0604020202020204" pitchFamily="34" charset="0"/>
              <a:buChar char="•"/>
              <a:defRPr/>
            </a:pPr>
            <a:r>
              <a:rPr lang="zh-CN" altLang="zh-CN" sz="1400" dirty="0">
                <a:solidFill>
                  <a:schemeClr val="bg1">
                    <a:lumMod val="50000"/>
                  </a:schemeClr>
                </a:solidFill>
              </a:rPr>
              <a:t>首轮建设期间完成</a:t>
            </a:r>
            <a:r>
              <a:rPr lang="en-US" altLang="zh-CN" sz="1400" dirty="0">
                <a:solidFill>
                  <a:srgbClr val="C00000"/>
                </a:solidFill>
                <a:latin typeface="+mj-ea"/>
                <a:ea typeface="+mj-ea"/>
              </a:rPr>
              <a:t>20</a:t>
            </a:r>
            <a:r>
              <a:rPr lang="zh-CN" altLang="zh-CN" sz="1400" dirty="0">
                <a:solidFill>
                  <a:schemeClr val="bg1">
                    <a:lumMod val="50000"/>
                  </a:schemeClr>
                </a:solidFill>
              </a:rPr>
              <a:t>多个国家及地区的</a:t>
            </a:r>
            <a:r>
              <a:rPr lang="en-US" altLang="zh-CN" sz="1400" dirty="0">
                <a:solidFill>
                  <a:srgbClr val="C00000"/>
                </a:solidFill>
                <a:latin typeface="+mj-ea"/>
                <a:ea typeface="+mj-ea"/>
              </a:rPr>
              <a:t>70</a:t>
            </a:r>
            <a:r>
              <a:rPr lang="zh-CN" altLang="zh-CN" sz="1400" dirty="0">
                <a:solidFill>
                  <a:srgbClr val="C00000"/>
                </a:solidFill>
                <a:latin typeface="+mj-ea"/>
                <a:ea typeface="+mj-ea"/>
              </a:rPr>
              <a:t>余位</a:t>
            </a:r>
            <a:r>
              <a:rPr lang="zh-CN" altLang="zh-CN" sz="1400" dirty="0">
                <a:solidFill>
                  <a:schemeClr val="bg1">
                    <a:lumMod val="50000"/>
                  </a:schemeClr>
                </a:solidFill>
              </a:rPr>
              <a:t>人才引智工作</a:t>
            </a:r>
            <a:endParaRPr lang="en-US" altLang="zh-CN" sz="1400" dirty="0">
              <a:solidFill>
                <a:schemeClr val="bg1">
                  <a:lumMod val="50000"/>
                </a:schemeClr>
              </a:solidFill>
            </a:endParaRPr>
          </a:p>
          <a:p>
            <a:pPr marL="285750" lvl="0" indent="-285750">
              <a:lnSpc>
                <a:spcPct val="130000"/>
              </a:lnSpc>
              <a:buFont typeface="Arial" panose="020B0604020202020204" pitchFamily="34" charset="0"/>
              <a:buChar char="•"/>
              <a:defRPr/>
            </a:pPr>
            <a:r>
              <a:rPr lang="en-US" altLang="zh-CN" sz="1400" dirty="0">
                <a:solidFill>
                  <a:srgbClr val="C00000"/>
                </a:solidFill>
                <a:latin typeface="+mj-ea"/>
                <a:ea typeface="+mj-ea"/>
              </a:rPr>
              <a:t>10</a:t>
            </a:r>
            <a:r>
              <a:rPr lang="zh-CN" altLang="zh-CN" sz="1400" dirty="0">
                <a:solidFill>
                  <a:srgbClr val="C00000"/>
                </a:solidFill>
                <a:latin typeface="+mj-ea"/>
                <a:ea typeface="+mj-ea"/>
              </a:rPr>
              <a:t>余位</a:t>
            </a:r>
            <a:r>
              <a:rPr lang="zh-CN" altLang="zh-CN" sz="1400" dirty="0">
                <a:solidFill>
                  <a:schemeClr val="bg1">
                    <a:lumMod val="50000"/>
                  </a:schemeClr>
                </a:solidFill>
              </a:rPr>
              <a:t>国际一流高校或对象国顶尖高校在职</a:t>
            </a:r>
            <a:r>
              <a:rPr lang="en-US" altLang="zh-CN" sz="1400" dirty="0">
                <a:solidFill>
                  <a:schemeClr val="bg1">
                    <a:lumMod val="50000"/>
                  </a:schemeClr>
                </a:solidFill>
              </a:rPr>
              <a:t>/</a:t>
            </a:r>
            <a:r>
              <a:rPr lang="zh-CN" altLang="zh-CN" sz="1400" dirty="0">
                <a:solidFill>
                  <a:schemeClr val="bg1">
                    <a:lumMod val="50000"/>
                  </a:schemeClr>
                </a:solidFill>
              </a:rPr>
              <a:t>荣休学者来校长期工作</a:t>
            </a:r>
            <a:endParaRPr lang="en-US" altLang="zh-CN" sz="1400" dirty="0">
              <a:solidFill>
                <a:schemeClr val="bg1">
                  <a:lumMod val="50000"/>
                </a:schemeClr>
              </a:solidFill>
            </a:endParaRPr>
          </a:p>
          <a:p>
            <a:pPr lvl="0">
              <a:lnSpc>
                <a:spcPct val="130000"/>
              </a:lnSpc>
              <a:defRPr/>
            </a:pPr>
            <a:endParaRPr kumimoji="0" lang="zh-CN" altLang="en-US" sz="1800" b="0" i="0" u="none" strike="noStrike" kern="1200" cap="none" spc="0" normalizeH="0" baseline="0" noProof="0" dirty="0">
              <a:ln>
                <a:noFill/>
              </a:ln>
              <a:solidFill>
                <a:prstClr val="black"/>
              </a:solidFill>
              <a:effectLst/>
              <a:uLnTx/>
              <a:uFillTx/>
              <a:latin typeface="HarmonyOS Sans SC"/>
              <a:ea typeface="HarmonyOS Sans SC"/>
              <a:cs typeface="+mn-cs"/>
            </a:endParaRPr>
          </a:p>
        </p:txBody>
      </p:sp>
      <p:grpSp>
        <p:nvGrpSpPr>
          <p:cNvPr id="8" name="组合 7">
            <a:extLst>
              <a:ext uri="{FF2B5EF4-FFF2-40B4-BE49-F238E27FC236}">
                <a16:creationId xmlns:a16="http://schemas.microsoft.com/office/drawing/2014/main" id="{2C6E1279-9196-4D8E-8BEF-9A001A420967}"/>
              </a:ext>
            </a:extLst>
          </p:cNvPr>
          <p:cNvGrpSpPr/>
          <p:nvPr/>
        </p:nvGrpSpPr>
        <p:grpSpPr>
          <a:xfrm>
            <a:off x="293696" y="1773443"/>
            <a:ext cx="204234" cy="3967197"/>
            <a:chOff x="593961" y="1690787"/>
            <a:chExt cx="204234" cy="3967197"/>
          </a:xfrm>
        </p:grpSpPr>
        <p:cxnSp>
          <p:nvCxnSpPr>
            <p:cNvPr id="3" name="直接连接符 2">
              <a:extLst>
                <a:ext uri="{FF2B5EF4-FFF2-40B4-BE49-F238E27FC236}">
                  <a16:creationId xmlns:a16="http://schemas.microsoft.com/office/drawing/2014/main" id="{8CB3D5A9-A9C2-4A4A-8B1C-528764F90DE4}"/>
                </a:ext>
              </a:extLst>
            </p:cNvPr>
            <p:cNvCxnSpPr>
              <a:cxnSpLocks/>
            </p:cNvCxnSpPr>
            <p:nvPr/>
          </p:nvCxnSpPr>
          <p:spPr>
            <a:xfrm>
              <a:off x="696077" y="1895017"/>
              <a:ext cx="0" cy="3762967"/>
            </a:xfrm>
            <a:prstGeom prst="line">
              <a:avLst/>
            </a:prstGeom>
            <a:ln w="12700">
              <a:gradFill>
                <a:gsLst>
                  <a:gs pos="0">
                    <a:srgbClr val="C00000"/>
                  </a:gs>
                  <a:gs pos="100000">
                    <a:schemeClr val="accent4">
                      <a:lumMod val="20000"/>
                      <a:lumOff val="80000"/>
                      <a:alpha val="0"/>
                    </a:schemeClr>
                  </a:gs>
                  <a:gs pos="59000">
                    <a:schemeClr val="accent2">
                      <a:lumMod val="7500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10" name="椭圆 9">
              <a:extLst>
                <a:ext uri="{FF2B5EF4-FFF2-40B4-BE49-F238E27FC236}">
                  <a16:creationId xmlns:a16="http://schemas.microsoft.com/office/drawing/2014/main" id="{000C5050-A9AB-47E1-90A5-16723ECED97B}"/>
                </a:ext>
              </a:extLst>
            </p:cNvPr>
            <p:cNvSpPr/>
            <p:nvPr/>
          </p:nvSpPr>
          <p:spPr>
            <a:xfrm>
              <a:off x="653829" y="1750654"/>
              <a:ext cx="84498" cy="84496"/>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HarmonyOS Sans SC"/>
                <a:ea typeface="HarmonyOS Sans SC"/>
                <a:cs typeface="+mn-cs"/>
              </a:endParaRPr>
            </a:p>
          </p:txBody>
        </p:sp>
        <p:sp>
          <p:nvSpPr>
            <p:cNvPr id="9" name="椭圆 8">
              <a:extLst>
                <a:ext uri="{FF2B5EF4-FFF2-40B4-BE49-F238E27FC236}">
                  <a16:creationId xmlns:a16="http://schemas.microsoft.com/office/drawing/2014/main" id="{3497CE0A-423E-4C49-8AC1-FE83AD675AAB}"/>
                </a:ext>
              </a:extLst>
            </p:cNvPr>
            <p:cNvSpPr/>
            <p:nvPr/>
          </p:nvSpPr>
          <p:spPr>
            <a:xfrm>
              <a:off x="593961" y="1690787"/>
              <a:ext cx="204234" cy="20423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HarmonyOS Sans SC"/>
                <a:ea typeface="HarmonyOS Sans SC"/>
                <a:cs typeface="+mn-cs"/>
              </a:endParaRPr>
            </a:p>
          </p:txBody>
        </p:sp>
      </p:grpSp>
      <p:pic>
        <p:nvPicPr>
          <p:cNvPr id="29" name="图片 28" descr="背景图案&#10;&#10;描述已自动生成">
            <a:extLst>
              <a:ext uri="{FF2B5EF4-FFF2-40B4-BE49-F238E27FC236}">
                <a16:creationId xmlns:a16="http://schemas.microsoft.com/office/drawing/2014/main" id="{45594A30-6449-478B-9A40-3E9B3F40F7AC}"/>
              </a:ext>
            </a:extLst>
          </p:cNvPr>
          <p:cNvPicPr>
            <a:picLocks noChangeAspect="1"/>
          </p:cNvPicPr>
          <p:nvPr/>
        </p:nvPicPr>
        <p:blipFill>
          <a:blip r:embed="rId3">
            <a:duotone>
              <a:schemeClr val="accent2">
                <a:shade val="45000"/>
                <a:satMod val="135000"/>
              </a:schemeClr>
              <a:prstClr val="white"/>
            </a:duotone>
            <a:extLst>
              <a:ext uri="{28A0092B-C50C-407E-A947-70E740481C1C}">
                <a14:useLocalDpi xmlns:a14="http://schemas.microsoft.com/office/drawing/2010/main" val="0"/>
              </a:ext>
            </a:extLst>
          </a:blip>
          <a:srcRect b="62110"/>
          <a:stretch>
            <a:fillRect/>
          </a:stretch>
        </p:blipFill>
        <p:spPr>
          <a:xfrm>
            <a:off x="-179882" y="5067942"/>
            <a:ext cx="12192000" cy="1790059"/>
          </a:xfrm>
          <a:custGeom>
            <a:avLst/>
            <a:gdLst>
              <a:gd name="connsiteX0" fmla="*/ 0 w 12192000"/>
              <a:gd name="connsiteY0" fmla="*/ 0 h 1790059"/>
              <a:gd name="connsiteX1" fmla="*/ 12192000 w 12192000"/>
              <a:gd name="connsiteY1" fmla="*/ 0 h 1790059"/>
              <a:gd name="connsiteX2" fmla="*/ 12192000 w 12192000"/>
              <a:gd name="connsiteY2" fmla="*/ 1790059 h 1790059"/>
              <a:gd name="connsiteX3" fmla="*/ 0 w 12192000"/>
              <a:gd name="connsiteY3" fmla="*/ 1790059 h 1790059"/>
            </a:gdLst>
            <a:ahLst/>
            <a:cxnLst>
              <a:cxn ang="0">
                <a:pos x="connsiteX0" y="connsiteY0"/>
              </a:cxn>
              <a:cxn ang="0">
                <a:pos x="connsiteX1" y="connsiteY1"/>
              </a:cxn>
              <a:cxn ang="0">
                <a:pos x="connsiteX2" y="connsiteY2"/>
              </a:cxn>
              <a:cxn ang="0">
                <a:pos x="connsiteX3" y="connsiteY3"/>
              </a:cxn>
            </a:cxnLst>
            <a:rect l="l" t="t" r="r" b="b"/>
            <a:pathLst>
              <a:path w="12192000" h="1790059">
                <a:moveTo>
                  <a:pt x="0" y="0"/>
                </a:moveTo>
                <a:lnTo>
                  <a:pt x="12192000" y="0"/>
                </a:lnTo>
                <a:lnTo>
                  <a:pt x="12192000" y="1790059"/>
                </a:lnTo>
                <a:lnTo>
                  <a:pt x="0" y="1790059"/>
                </a:lnTo>
                <a:close/>
              </a:path>
            </a:pathLst>
          </a:custGeom>
        </p:spPr>
      </p:pic>
      <p:grpSp>
        <p:nvGrpSpPr>
          <p:cNvPr id="30" name="组合 29"/>
          <p:cNvGrpSpPr/>
          <p:nvPr/>
        </p:nvGrpSpPr>
        <p:grpSpPr>
          <a:xfrm>
            <a:off x="327331" y="104235"/>
            <a:ext cx="4339207" cy="822856"/>
            <a:chOff x="327331" y="104235"/>
            <a:chExt cx="4339207" cy="822856"/>
          </a:xfrm>
        </p:grpSpPr>
        <p:sp>
          <p:nvSpPr>
            <p:cNvPr id="31" name="椭圆 30"/>
            <p:cNvSpPr/>
            <p:nvPr/>
          </p:nvSpPr>
          <p:spPr>
            <a:xfrm>
              <a:off x="327331" y="104235"/>
              <a:ext cx="758814" cy="758814"/>
            </a:xfrm>
            <a:prstGeom prst="ellipse">
              <a:avLst/>
            </a:prstGeom>
            <a:solidFill>
              <a:schemeClr val="accent2"/>
            </a:solidFill>
            <a:ln>
              <a:noFill/>
            </a:ln>
            <a:effectLst>
              <a:outerShdw blurRad="101600" dist="38100" dir="10800000" algn="r" rotWithShape="0">
                <a:srgbClr val="C00000">
                  <a:alpha val="40000"/>
                </a:srgbClr>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矩形 31"/>
            <p:cNvSpPr/>
            <p:nvPr/>
          </p:nvSpPr>
          <p:spPr>
            <a:xfrm>
              <a:off x="818721" y="342316"/>
              <a:ext cx="3847817" cy="584775"/>
            </a:xfrm>
            <a:prstGeom prst="rect">
              <a:avLst/>
            </a:prstGeom>
            <a:solidFill>
              <a:schemeClr val="bg1"/>
            </a:solidFill>
            <a:ln>
              <a:noFill/>
            </a:ln>
            <a:effectLst>
              <a:outerShdw blurRad="88900" dir="21300000" sx="102000" sy="102000" algn="br" rotWithShape="0">
                <a:schemeClr val="bg2">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3" name="文本框 32">
            <a:extLst>
              <a:ext uri="{FF2B5EF4-FFF2-40B4-BE49-F238E27FC236}">
                <a16:creationId xmlns:a16="http://schemas.microsoft.com/office/drawing/2014/main" id="{8EBC60FC-7129-4B2D-862B-CD6322B4C33D}"/>
              </a:ext>
            </a:extLst>
          </p:cNvPr>
          <p:cNvSpPr txBox="1"/>
          <p:nvPr/>
        </p:nvSpPr>
        <p:spPr>
          <a:xfrm>
            <a:off x="692160" y="371706"/>
            <a:ext cx="3877985" cy="584775"/>
          </a:xfrm>
          <a:prstGeom prst="rect">
            <a:avLst/>
          </a:prstGeom>
          <a:noFill/>
        </p:spPr>
        <p:txBody>
          <a:bodyPr wrap="none" rtlCol="0">
            <a:spAutoFit/>
          </a:bodyPr>
          <a:lstStyle>
            <a:defPPr>
              <a:defRPr lang="zh-CN"/>
            </a:defPPr>
            <a:lvl1pPr>
              <a:defRPr sz="3200">
                <a:gradFill flip="none" rotWithShape="1">
                  <a:gsLst>
                    <a:gs pos="0">
                      <a:srgbClr val="2E3FF7"/>
                    </a:gs>
                    <a:gs pos="100000">
                      <a:srgbClr val="00DC8E"/>
                    </a:gs>
                  </a:gsLst>
                  <a:lin ang="0" scaled="1"/>
                  <a:tileRect/>
                </a:gradFill>
                <a:latin typeface="+mj-ea"/>
                <a:ea typeface="+mj-ea"/>
              </a:defRPr>
            </a:lvl1pPr>
          </a:lstStyle>
          <a:p>
            <a:pPr lvl="0">
              <a:defRPr/>
            </a:pPr>
            <a:r>
              <a:rPr lang="zh-CN" altLang="en-US" dirty="0">
                <a:solidFill>
                  <a:schemeClr val="tx1"/>
                </a:solidFill>
              </a:rPr>
              <a:t>（二）首轮建设成效</a:t>
            </a:r>
            <a:endParaRPr kumimoji="0" lang="zh-CN" altLang="en-US" sz="3200" b="0" i="0" u="none" strike="noStrike" kern="1200" cap="none" spc="0" normalizeH="0" baseline="0" noProof="0" dirty="0">
              <a:ln>
                <a:noFill/>
              </a:ln>
              <a:solidFill>
                <a:schemeClr val="tx1"/>
              </a:solidFill>
              <a:effectLst/>
              <a:uLnTx/>
              <a:uFillTx/>
              <a:latin typeface="HarmonyOS Sans SC Bold"/>
              <a:ea typeface="HarmonyOS Sans SC Bold"/>
              <a:cs typeface="+mn-cs"/>
            </a:endParaRPr>
          </a:p>
        </p:txBody>
      </p:sp>
      <p:sp>
        <p:nvSpPr>
          <p:cNvPr id="34" name="文本框 33">
            <a:extLst>
              <a:ext uri="{FF2B5EF4-FFF2-40B4-BE49-F238E27FC236}">
                <a16:creationId xmlns:a16="http://schemas.microsoft.com/office/drawing/2014/main" id="{B27CC0B0-BEAF-4B7A-BC27-4AD1E46DB19B}"/>
              </a:ext>
            </a:extLst>
          </p:cNvPr>
          <p:cNvSpPr txBox="1"/>
          <p:nvPr/>
        </p:nvSpPr>
        <p:spPr>
          <a:xfrm>
            <a:off x="3446478" y="3032625"/>
            <a:ext cx="2718895" cy="1486561"/>
          </a:xfrm>
          <a:prstGeom prst="rect">
            <a:avLst/>
          </a:prstGeom>
          <a:noFill/>
        </p:spPr>
        <p:txBody>
          <a:bodyPr wrap="square">
            <a:spAutoFit/>
          </a:bodyPr>
          <a:lstStyle/>
          <a:p>
            <a:r>
              <a:rPr lang="zh-CN" altLang="zh-CN" dirty="0">
                <a:latin typeface="+mj-ea"/>
                <a:ea typeface="+mj-ea"/>
              </a:rPr>
              <a:t>贡献中国智慧</a:t>
            </a:r>
            <a:endParaRPr lang="en-US" altLang="zh-CN" dirty="0">
              <a:latin typeface="+mj-ea"/>
              <a:ea typeface="+mj-ea"/>
            </a:endParaRPr>
          </a:p>
          <a:p>
            <a:r>
              <a:rPr lang="zh-CN" altLang="zh-CN" dirty="0">
                <a:latin typeface="+mj-ea"/>
                <a:ea typeface="+mj-ea"/>
              </a:rPr>
              <a:t>提升国际影响力</a:t>
            </a:r>
            <a:endParaRPr lang="en-US" altLang="zh-CN" dirty="0">
              <a:latin typeface="+mj-ea"/>
              <a:ea typeface="+mj-ea"/>
            </a:endParaRPr>
          </a:p>
          <a:p>
            <a:pPr marL="285750" lvl="0" indent="-285750">
              <a:lnSpc>
                <a:spcPct val="130000"/>
              </a:lnSpc>
              <a:buFont typeface="Arial" panose="020B0604020202020204" pitchFamily="34" charset="0"/>
              <a:buChar char="•"/>
              <a:defRPr/>
            </a:pPr>
            <a:r>
              <a:rPr lang="zh-CN" altLang="en-US" sz="1400" dirty="0">
                <a:solidFill>
                  <a:prstClr val="white">
                    <a:lumMod val="50000"/>
                  </a:prstClr>
                </a:solidFill>
              </a:rPr>
              <a:t>董强、宁琦、时光、姜景奎、陈岗龙等</a:t>
            </a:r>
            <a:r>
              <a:rPr lang="en-US" altLang="zh-CN" sz="1400" dirty="0">
                <a:solidFill>
                  <a:srgbClr val="C00000"/>
                </a:solidFill>
                <a:latin typeface="+mj-ea"/>
                <a:ea typeface="+mj-ea"/>
              </a:rPr>
              <a:t>10</a:t>
            </a:r>
            <a:r>
              <a:rPr lang="zh-CN" altLang="en-US" sz="1400" dirty="0">
                <a:solidFill>
                  <a:srgbClr val="C00000"/>
                </a:solidFill>
                <a:latin typeface="+mj-ea"/>
                <a:ea typeface="+mj-ea"/>
              </a:rPr>
              <a:t>余人次</a:t>
            </a:r>
            <a:r>
              <a:rPr lang="zh-CN" altLang="en-US" sz="1400" dirty="0">
                <a:solidFill>
                  <a:prstClr val="white">
                    <a:lumMod val="50000"/>
                  </a:prstClr>
                </a:solidFill>
              </a:rPr>
              <a:t>获得多项国际重要奖项和荣誉</a:t>
            </a:r>
            <a:endParaRPr lang="zh-CN" altLang="zh-CN" dirty="0"/>
          </a:p>
        </p:txBody>
      </p:sp>
      <p:grpSp>
        <p:nvGrpSpPr>
          <p:cNvPr id="35" name="组合 34">
            <a:extLst>
              <a:ext uri="{FF2B5EF4-FFF2-40B4-BE49-F238E27FC236}">
                <a16:creationId xmlns:a16="http://schemas.microsoft.com/office/drawing/2014/main" id="{2C6E1279-9196-4D8E-8BEF-9A001A420967}"/>
              </a:ext>
            </a:extLst>
          </p:cNvPr>
          <p:cNvGrpSpPr/>
          <p:nvPr/>
        </p:nvGrpSpPr>
        <p:grpSpPr>
          <a:xfrm>
            <a:off x="3219316" y="2828395"/>
            <a:ext cx="204234" cy="3967197"/>
            <a:chOff x="593961" y="1690787"/>
            <a:chExt cx="204234" cy="3967197"/>
          </a:xfrm>
        </p:grpSpPr>
        <p:cxnSp>
          <p:nvCxnSpPr>
            <p:cNvPr id="36" name="直接连接符 35">
              <a:extLst>
                <a:ext uri="{FF2B5EF4-FFF2-40B4-BE49-F238E27FC236}">
                  <a16:creationId xmlns:a16="http://schemas.microsoft.com/office/drawing/2014/main" id="{8CB3D5A9-A9C2-4A4A-8B1C-528764F90DE4}"/>
                </a:ext>
              </a:extLst>
            </p:cNvPr>
            <p:cNvCxnSpPr>
              <a:cxnSpLocks/>
            </p:cNvCxnSpPr>
            <p:nvPr/>
          </p:nvCxnSpPr>
          <p:spPr>
            <a:xfrm>
              <a:off x="696077" y="1895017"/>
              <a:ext cx="0" cy="3762967"/>
            </a:xfrm>
            <a:prstGeom prst="line">
              <a:avLst/>
            </a:prstGeom>
            <a:ln w="12700">
              <a:gradFill>
                <a:gsLst>
                  <a:gs pos="0">
                    <a:srgbClr val="C00000"/>
                  </a:gs>
                  <a:gs pos="100000">
                    <a:schemeClr val="accent4">
                      <a:lumMod val="20000"/>
                      <a:lumOff val="80000"/>
                      <a:alpha val="0"/>
                    </a:schemeClr>
                  </a:gs>
                  <a:gs pos="59000">
                    <a:schemeClr val="accent2">
                      <a:lumMod val="7500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37" name="椭圆 36">
              <a:extLst>
                <a:ext uri="{FF2B5EF4-FFF2-40B4-BE49-F238E27FC236}">
                  <a16:creationId xmlns:a16="http://schemas.microsoft.com/office/drawing/2014/main" id="{000C5050-A9AB-47E1-90A5-16723ECED97B}"/>
                </a:ext>
              </a:extLst>
            </p:cNvPr>
            <p:cNvSpPr/>
            <p:nvPr/>
          </p:nvSpPr>
          <p:spPr>
            <a:xfrm>
              <a:off x="653829" y="1750654"/>
              <a:ext cx="84498" cy="84496"/>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HarmonyOS Sans SC"/>
                <a:ea typeface="HarmonyOS Sans SC"/>
                <a:cs typeface="+mn-cs"/>
              </a:endParaRPr>
            </a:p>
          </p:txBody>
        </p:sp>
        <p:sp>
          <p:nvSpPr>
            <p:cNvPr id="38" name="椭圆 37">
              <a:extLst>
                <a:ext uri="{FF2B5EF4-FFF2-40B4-BE49-F238E27FC236}">
                  <a16:creationId xmlns:a16="http://schemas.microsoft.com/office/drawing/2014/main" id="{3497CE0A-423E-4C49-8AC1-FE83AD675AAB}"/>
                </a:ext>
              </a:extLst>
            </p:cNvPr>
            <p:cNvSpPr/>
            <p:nvPr/>
          </p:nvSpPr>
          <p:spPr>
            <a:xfrm>
              <a:off x="593961" y="1690787"/>
              <a:ext cx="204234" cy="20423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HarmonyOS Sans SC"/>
                <a:ea typeface="HarmonyOS Sans SC"/>
                <a:cs typeface="+mn-cs"/>
              </a:endParaRPr>
            </a:p>
          </p:txBody>
        </p:sp>
      </p:grpSp>
      <p:grpSp>
        <p:nvGrpSpPr>
          <p:cNvPr id="40" name="组合 39">
            <a:extLst>
              <a:ext uri="{FF2B5EF4-FFF2-40B4-BE49-F238E27FC236}">
                <a16:creationId xmlns:a16="http://schemas.microsoft.com/office/drawing/2014/main" id="{2C6E1279-9196-4D8E-8BEF-9A001A420967}"/>
              </a:ext>
            </a:extLst>
          </p:cNvPr>
          <p:cNvGrpSpPr/>
          <p:nvPr/>
        </p:nvGrpSpPr>
        <p:grpSpPr>
          <a:xfrm>
            <a:off x="6347166" y="1180377"/>
            <a:ext cx="204234" cy="3967197"/>
            <a:chOff x="593961" y="1690787"/>
            <a:chExt cx="204234" cy="3967197"/>
          </a:xfrm>
        </p:grpSpPr>
        <p:cxnSp>
          <p:nvCxnSpPr>
            <p:cNvPr id="41" name="直接连接符 40">
              <a:extLst>
                <a:ext uri="{FF2B5EF4-FFF2-40B4-BE49-F238E27FC236}">
                  <a16:creationId xmlns:a16="http://schemas.microsoft.com/office/drawing/2014/main" id="{8CB3D5A9-A9C2-4A4A-8B1C-528764F90DE4}"/>
                </a:ext>
              </a:extLst>
            </p:cNvPr>
            <p:cNvCxnSpPr>
              <a:cxnSpLocks/>
            </p:cNvCxnSpPr>
            <p:nvPr/>
          </p:nvCxnSpPr>
          <p:spPr>
            <a:xfrm>
              <a:off x="696077" y="1895017"/>
              <a:ext cx="0" cy="3762967"/>
            </a:xfrm>
            <a:prstGeom prst="line">
              <a:avLst/>
            </a:prstGeom>
            <a:ln w="12700">
              <a:gradFill>
                <a:gsLst>
                  <a:gs pos="0">
                    <a:srgbClr val="C00000"/>
                  </a:gs>
                  <a:gs pos="100000">
                    <a:schemeClr val="accent4">
                      <a:lumMod val="20000"/>
                      <a:lumOff val="80000"/>
                      <a:alpha val="0"/>
                    </a:schemeClr>
                  </a:gs>
                  <a:gs pos="59000">
                    <a:schemeClr val="accent2">
                      <a:lumMod val="7500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42" name="椭圆 41">
              <a:extLst>
                <a:ext uri="{FF2B5EF4-FFF2-40B4-BE49-F238E27FC236}">
                  <a16:creationId xmlns:a16="http://schemas.microsoft.com/office/drawing/2014/main" id="{000C5050-A9AB-47E1-90A5-16723ECED97B}"/>
                </a:ext>
              </a:extLst>
            </p:cNvPr>
            <p:cNvSpPr/>
            <p:nvPr/>
          </p:nvSpPr>
          <p:spPr>
            <a:xfrm>
              <a:off x="653829" y="1750654"/>
              <a:ext cx="84498" cy="84496"/>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HarmonyOS Sans SC"/>
                <a:ea typeface="HarmonyOS Sans SC"/>
                <a:cs typeface="+mn-cs"/>
              </a:endParaRPr>
            </a:p>
          </p:txBody>
        </p:sp>
        <p:sp>
          <p:nvSpPr>
            <p:cNvPr id="43" name="椭圆 42">
              <a:extLst>
                <a:ext uri="{FF2B5EF4-FFF2-40B4-BE49-F238E27FC236}">
                  <a16:creationId xmlns:a16="http://schemas.microsoft.com/office/drawing/2014/main" id="{3497CE0A-423E-4C49-8AC1-FE83AD675AAB}"/>
                </a:ext>
              </a:extLst>
            </p:cNvPr>
            <p:cNvSpPr/>
            <p:nvPr/>
          </p:nvSpPr>
          <p:spPr>
            <a:xfrm>
              <a:off x="593961" y="1690787"/>
              <a:ext cx="204234" cy="20423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HarmonyOS Sans SC"/>
                <a:ea typeface="HarmonyOS Sans SC"/>
                <a:cs typeface="+mn-cs"/>
              </a:endParaRPr>
            </a:p>
          </p:txBody>
        </p:sp>
      </p:grpSp>
      <p:grpSp>
        <p:nvGrpSpPr>
          <p:cNvPr id="45" name="组合 44">
            <a:extLst>
              <a:ext uri="{FF2B5EF4-FFF2-40B4-BE49-F238E27FC236}">
                <a16:creationId xmlns:a16="http://schemas.microsoft.com/office/drawing/2014/main" id="{2C6E1279-9196-4D8E-8BEF-9A001A420967}"/>
              </a:ext>
            </a:extLst>
          </p:cNvPr>
          <p:cNvGrpSpPr/>
          <p:nvPr/>
        </p:nvGrpSpPr>
        <p:grpSpPr>
          <a:xfrm>
            <a:off x="8989347" y="3035751"/>
            <a:ext cx="204234" cy="3967197"/>
            <a:chOff x="593961" y="1690787"/>
            <a:chExt cx="204234" cy="3967197"/>
          </a:xfrm>
        </p:grpSpPr>
        <p:cxnSp>
          <p:nvCxnSpPr>
            <p:cNvPr id="46" name="直接连接符 45">
              <a:extLst>
                <a:ext uri="{FF2B5EF4-FFF2-40B4-BE49-F238E27FC236}">
                  <a16:creationId xmlns:a16="http://schemas.microsoft.com/office/drawing/2014/main" id="{8CB3D5A9-A9C2-4A4A-8B1C-528764F90DE4}"/>
                </a:ext>
              </a:extLst>
            </p:cNvPr>
            <p:cNvCxnSpPr>
              <a:cxnSpLocks/>
            </p:cNvCxnSpPr>
            <p:nvPr/>
          </p:nvCxnSpPr>
          <p:spPr>
            <a:xfrm>
              <a:off x="696077" y="1895017"/>
              <a:ext cx="0" cy="3762967"/>
            </a:xfrm>
            <a:prstGeom prst="line">
              <a:avLst/>
            </a:prstGeom>
            <a:ln w="12700">
              <a:gradFill>
                <a:gsLst>
                  <a:gs pos="0">
                    <a:srgbClr val="C00000"/>
                  </a:gs>
                  <a:gs pos="100000">
                    <a:schemeClr val="accent4">
                      <a:lumMod val="20000"/>
                      <a:lumOff val="80000"/>
                      <a:alpha val="0"/>
                    </a:schemeClr>
                  </a:gs>
                  <a:gs pos="59000">
                    <a:schemeClr val="accent2">
                      <a:lumMod val="7500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48" name="椭圆 47">
              <a:extLst>
                <a:ext uri="{FF2B5EF4-FFF2-40B4-BE49-F238E27FC236}">
                  <a16:creationId xmlns:a16="http://schemas.microsoft.com/office/drawing/2014/main" id="{000C5050-A9AB-47E1-90A5-16723ECED97B}"/>
                </a:ext>
              </a:extLst>
            </p:cNvPr>
            <p:cNvSpPr/>
            <p:nvPr/>
          </p:nvSpPr>
          <p:spPr>
            <a:xfrm>
              <a:off x="653829" y="1750654"/>
              <a:ext cx="84498" cy="84496"/>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HarmonyOS Sans SC"/>
                <a:ea typeface="HarmonyOS Sans SC"/>
                <a:cs typeface="+mn-cs"/>
              </a:endParaRPr>
            </a:p>
          </p:txBody>
        </p:sp>
        <p:sp>
          <p:nvSpPr>
            <p:cNvPr id="50" name="椭圆 49">
              <a:extLst>
                <a:ext uri="{FF2B5EF4-FFF2-40B4-BE49-F238E27FC236}">
                  <a16:creationId xmlns:a16="http://schemas.microsoft.com/office/drawing/2014/main" id="{3497CE0A-423E-4C49-8AC1-FE83AD675AAB}"/>
                </a:ext>
              </a:extLst>
            </p:cNvPr>
            <p:cNvSpPr/>
            <p:nvPr/>
          </p:nvSpPr>
          <p:spPr>
            <a:xfrm>
              <a:off x="593961" y="1690787"/>
              <a:ext cx="204234" cy="20423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HarmonyOS Sans SC"/>
                <a:ea typeface="HarmonyOS Sans SC"/>
                <a:cs typeface="+mn-cs"/>
              </a:endParaRPr>
            </a:p>
          </p:txBody>
        </p:sp>
      </p:grpSp>
      <p:sp>
        <p:nvSpPr>
          <p:cNvPr id="28" name="矩形 27"/>
          <p:cNvSpPr/>
          <p:nvPr/>
        </p:nvSpPr>
        <p:spPr>
          <a:xfrm>
            <a:off x="501990" y="886060"/>
            <a:ext cx="2411238" cy="418191"/>
          </a:xfrm>
          <a:prstGeom prst="rect">
            <a:avLst/>
          </a:prstGeom>
        </p:spPr>
        <p:txBody>
          <a:bodyPr wrap="none">
            <a:spAutoFit/>
          </a:bodyPr>
          <a:lstStyle/>
          <a:p>
            <a:pPr indent="406400" algn="just">
              <a:lnSpc>
                <a:spcPts val="2800"/>
              </a:lnSpc>
              <a:spcAft>
                <a:spcPts val="0"/>
              </a:spcAft>
            </a:pPr>
            <a:r>
              <a:rPr lang="en-US" altLang="zh-CN" b="1" kern="100" dirty="0">
                <a:solidFill>
                  <a:srgbClr val="C00000"/>
                </a:solidFill>
                <a:latin typeface="HarmonyOS Sans SC Bold" panose="00000800000000000000" pitchFamily="2" charset="-122"/>
                <a:ea typeface="HarmonyOS Sans SC Bold" panose="00000800000000000000" pitchFamily="2" charset="-122"/>
                <a:cs typeface="Times New Roman" panose="02020603050405020304" pitchFamily="18" charset="0"/>
              </a:rPr>
              <a:t>5.</a:t>
            </a:r>
            <a:r>
              <a:rPr lang="zh-CN" altLang="en-US" b="1" kern="100" dirty="0">
                <a:solidFill>
                  <a:srgbClr val="C00000"/>
                </a:solidFill>
                <a:latin typeface="HarmonyOS Sans SC Bold" panose="00000800000000000000" pitchFamily="2" charset="-122"/>
                <a:ea typeface="HarmonyOS Sans SC Bold" panose="00000800000000000000" pitchFamily="2" charset="-122"/>
                <a:cs typeface="Times New Roman" panose="02020603050405020304" pitchFamily="18" charset="0"/>
              </a:rPr>
              <a:t>国际交流与合作</a:t>
            </a:r>
            <a:endParaRPr lang="zh-CN" altLang="zh-CN" sz="1400" kern="100" dirty="0">
              <a:solidFill>
                <a:srgbClr val="C00000"/>
              </a:solidFill>
              <a:latin typeface="HarmonyOS Sans SC Bold" panose="00000800000000000000" pitchFamily="2" charset="-122"/>
              <a:ea typeface="HarmonyOS Sans SC Bold" panose="00000800000000000000" pitchFamily="2" charset="-122"/>
              <a:cs typeface="Times New Roman" panose="02020603050405020304" pitchFamily="18" charset="0"/>
            </a:endParaRPr>
          </a:p>
        </p:txBody>
      </p:sp>
      <p:sp>
        <p:nvSpPr>
          <p:cNvPr id="47" name="文本框 46">
            <a:extLst>
              <a:ext uri="{FF2B5EF4-FFF2-40B4-BE49-F238E27FC236}">
                <a16:creationId xmlns:a16="http://schemas.microsoft.com/office/drawing/2014/main" id="{B27CC0B0-BEAF-4B7A-BC27-4AD1E46DB19B}"/>
              </a:ext>
            </a:extLst>
          </p:cNvPr>
          <p:cNvSpPr txBox="1"/>
          <p:nvPr/>
        </p:nvSpPr>
        <p:spPr>
          <a:xfrm>
            <a:off x="6551399" y="1378490"/>
            <a:ext cx="2395699" cy="3231654"/>
          </a:xfrm>
          <a:prstGeom prst="rect">
            <a:avLst/>
          </a:prstGeom>
          <a:noFill/>
        </p:spPr>
        <p:txBody>
          <a:bodyPr wrap="square">
            <a:spAutoFit/>
          </a:bodyPr>
          <a:lstStyle/>
          <a:p>
            <a:r>
              <a:rPr lang="zh-CN" altLang="en-US" dirty="0">
                <a:latin typeface="+mj-ea"/>
                <a:ea typeface="+mj-ea"/>
              </a:rPr>
              <a:t>利用国际合作平台</a:t>
            </a:r>
            <a:endParaRPr lang="en-US" altLang="zh-CN" dirty="0">
              <a:latin typeface="+mj-ea"/>
              <a:ea typeface="+mj-ea"/>
            </a:endParaRPr>
          </a:p>
          <a:p>
            <a:r>
              <a:rPr lang="zh-CN" altLang="en-US" dirty="0">
                <a:latin typeface="+mj-ea"/>
                <a:ea typeface="+mj-ea"/>
              </a:rPr>
              <a:t>拓展跨国交流项目</a:t>
            </a:r>
            <a:endParaRPr lang="en-US" altLang="zh-CN" dirty="0">
              <a:latin typeface="+mj-ea"/>
              <a:ea typeface="+mj-ea"/>
            </a:endParaRPr>
          </a:p>
          <a:p>
            <a:pPr marL="285750" indent="-285750">
              <a:buFont typeface="Arial" panose="020B0604020202020204" pitchFamily="34" charset="0"/>
              <a:buChar char="•"/>
            </a:pPr>
            <a:r>
              <a:rPr lang="en-US" altLang="zh-CN" sz="1400" dirty="0">
                <a:solidFill>
                  <a:prstClr val="white">
                    <a:lumMod val="50000"/>
                  </a:prstClr>
                </a:solidFill>
              </a:rPr>
              <a:t>2016—2020</a:t>
            </a:r>
            <a:r>
              <a:rPr lang="zh-CN" altLang="en-US" sz="1400" dirty="0">
                <a:solidFill>
                  <a:prstClr val="white">
                    <a:lumMod val="50000"/>
                  </a:prstClr>
                </a:solidFill>
              </a:rPr>
              <a:t>年，本学科共有</a:t>
            </a:r>
            <a:r>
              <a:rPr lang="en-US" altLang="zh-CN" sz="1400" dirty="0">
                <a:solidFill>
                  <a:srgbClr val="C00000"/>
                </a:solidFill>
                <a:latin typeface="+mj-ea"/>
                <a:ea typeface="+mj-ea"/>
              </a:rPr>
              <a:t>1000</a:t>
            </a:r>
            <a:r>
              <a:rPr lang="zh-CN" altLang="en-US" sz="1400" dirty="0">
                <a:solidFill>
                  <a:srgbClr val="C00000"/>
                </a:solidFill>
                <a:latin typeface="+mj-ea"/>
                <a:ea typeface="+mj-ea"/>
              </a:rPr>
              <a:t>余人次</a:t>
            </a:r>
            <a:r>
              <a:rPr lang="zh-CN" altLang="en-US" sz="1400" dirty="0">
                <a:solidFill>
                  <a:prstClr val="white">
                    <a:lumMod val="50000"/>
                  </a:prstClr>
                </a:solidFill>
              </a:rPr>
              <a:t>通过国家公派和校际交流项目支持赴境外交流，足迹遍布</a:t>
            </a:r>
            <a:r>
              <a:rPr lang="en-US" altLang="zh-CN" sz="1400" dirty="0">
                <a:solidFill>
                  <a:srgbClr val="C00000"/>
                </a:solidFill>
                <a:latin typeface="+mj-ea"/>
                <a:ea typeface="+mj-ea"/>
              </a:rPr>
              <a:t>37</a:t>
            </a:r>
            <a:r>
              <a:rPr lang="zh-CN" altLang="en-US" sz="1400" dirty="0">
                <a:solidFill>
                  <a:srgbClr val="C00000"/>
                </a:solidFill>
                <a:latin typeface="+mj-ea"/>
                <a:ea typeface="+mj-ea"/>
              </a:rPr>
              <a:t>个国家和地区</a:t>
            </a:r>
            <a:endParaRPr lang="en-US" altLang="zh-CN" sz="1400" dirty="0">
              <a:solidFill>
                <a:srgbClr val="C00000"/>
              </a:solidFill>
              <a:latin typeface="+mj-ea"/>
              <a:ea typeface="+mj-ea"/>
            </a:endParaRPr>
          </a:p>
          <a:p>
            <a:pPr marL="285750" indent="-285750">
              <a:buFont typeface="Arial" panose="020B0604020202020204" pitchFamily="34" charset="0"/>
              <a:buChar char="•"/>
            </a:pPr>
            <a:r>
              <a:rPr lang="zh-CN" altLang="en-US" sz="1400" dirty="0">
                <a:solidFill>
                  <a:prstClr val="white">
                    <a:lumMod val="50000"/>
                  </a:prstClr>
                </a:solidFill>
              </a:rPr>
              <a:t>中阿跨文化交流之路</a:t>
            </a:r>
            <a:endParaRPr lang="en-US" altLang="zh-CN" sz="1400" dirty="0">
              <a:solidFill>
                <a:prstClr val="white">
                  <a:lumMod val="50000"/>
                </a:prstClr>
              </a:solidFill>
            </a:endParaRPr>
          </a:p>
          <a:p>
            <a:pPr marL="285750" indent="-285750">
              <a:buFont typeface="Arial" panose="020B0604020202020204" pitchFamily="34" charset="0"/>
              <a:buChar char="•"/>
            </a:pPr>
            <a:r>
              <a:rPr lang="zh-CN" altLang="en-US" sz="1400" dirty="0">
                <a:solidFill>
                  <a:prstClr val="white">
                    <a:lumMod val="50000"/>
                  </a:prstClr>
                </a:solidFill>
              </a:rPr>
              <a:t>北京大学中国与中东青年论坛</a:t>
            </a:r>
            <a:endParaRPr lang="en-US" altLang="zh-CN" sz="1400" dirty="0">
              <a:solidFill>
                <a:prstClr val="white">
                  <a:lumMod val="50000"/>
                </a:prstClr>
              </a:solidFill>
            </a:endParaRPr>
          </a:p>
          <a:p>
            <a:pPr marL="285750" indent="-285750">
              <a:buFont typeface="Arial" panose="020B0604020202020204" pitchFamily="34" charset="0"/>
              <a:buChar char="•"/>
            </a:pPr>
            <a:r>
              <a:rPr lang="zh-CN" altLang="en-US" sz="1400" dirty="0">
                <a:solidFill>
                  <a:prstClr val="white">
                    <a:lumMod val="50000"/>
                  </a:prstClr>
                </a:solidFill>
              </a:rPr>
              <a:t>北京大学走进中东学生暑期考察团</a:t>
            </a:r>
            <a:endParaRPr lang="en-US" altLang="zh-CN" sz="1400" dirty="0">
              <a:solidFill>
                <a:prstClr val="white">
                  <a:lumMod val="50000"/>
                </a:prstClr>
              </a:solidFill>
            </a:endParaRPr>
          </a:p>
          <a:p>
            <a:pPr marL="285750" indent="-285750">
              <a:buFont typeface="Arial" panose="020B0604020202020204" pitchFamily="34" charset="0"/>
              <a:buChar char="•"/>
            </a:pPr>
            <a:r>
              <a:rPr lang="zh-CN" altLang="en-US" sz="1400" dirty="0">
                <a:solidFill>
                  <a:prstClr val="white">
                    <a:lumMod val="50000"/>
                  </a:prstClr>
                </a:solidFill>
              </a:rPr>
              <a:t>“一带一路”暑期研究生国际调研团”</a:t>
            </a:r>
            <a:endParaRPr lang="zh-CN" altLang="zh-CN" sz="1400" dirty="0">
              <a:solidFill>
                <a:prstClr val="white">
                  <a:lumMod val="50000"/>
                </a:prstClr>
              </a:solidFill>
            </a:endParaRPr>
          </a:p>
        </p:txBody>
      </p:sp>
      <p:sp>
        <p:nvSpPr>
          <p:cNvPr id="51" name="文本框 50">
            <a:extLst>
              <a:ext uri="{FF2B5EF4-FFF2-40B4-BE49-F238E27FC236}">
                <a16:creationId xmlns:a16="http://schemas.microsoft.com/office/drawing/2014/main" id="{B27CC0B0-BEAF-4B7A-BC27-4AD1E46DB19B}"/>
              </a:ext>
            </a:extLst>
          </p:cNvPr>
          <p:cNvSpPr txBox="1"/>
          <p:nvPr/>
        </p:nvSpPr>
        <p:spPr>
          <a:xfrm>
            <a:off x="9380194" y="3137866"/>
            <a:ext cx="2555209" cy="3293209"/>
          </a:xfrm>
          <a:prstGeom prst="rect">
            <a:avLst/>
          </a:prstGeom>
          <a:noFill/>
        </p:spPr>
        <p:txBody>
          <a:bodyPr wrap="square">
            <a:spAutoFit/>
          </a:bodyPr>
          <a:lstStyle/>
          <a:p>
            <a:r>
              <a:rPr lang="zh-CN" altLang="en-US" dirty="0">
                <a:latin typeface="+mj-ea"/>
                <a:ea typeface="+mj-ea"/>
              </a:rPr>
              <a:t>构建全球文明视野下</a:t>
            </a:r>
            <a:endParaRPr lang="en-US" altLang="zh-CN" dirty="0">
              <a:latin typeface="+mj-ea"/>
              <a:ea typeface="+mj-ea"/>
            </a:endParaRPr>
          </a:p>
          <a:p>
            <a:r>
              <a:rPr lang="zh-CN" altLang="en-US" dirty="0">
                <a:latin typeface="+mj-ea"/>
                <a:ea typeface="+mj-ea"/>
              </a:rPr>
              <a:t>开放、多元、国际化的学术共同体</a:t>
            </a:r>
            <a:endParaRPr lang="en-US" altLang="zh-CN" dirty="0">
              <a:latin typeface="+mj-ea"/>
              <a:ea typeface="+mj-ea"/>
            </a:endParaRPr>
          </a:p>
          <a:p>
            <a:pPr marL="285750" indent="-285750">
              <a:buFont typeface="Arial" panose="020B0604020202020204" pitchFamily="34" charset="0"/>
              <a:buChar char="•"/>
            </a:pPr>
            <a:r>
              <a:rPr lang="zh-CN" altLang="en-US" sz="1400" dirty="0">
                <a:solidFill>
                  <a:prstClr val="white">
                    <a:lumMod val="50000"/>
                  </a:prstClr>
                </a:solidFill>
              </a:rPr>
              <a:t>举办系统功能语言学国际论坛、伊朗学在中国国际学术研讨会、北京论坛分论坛“文明传承与互动视角下的‘一带一路’”“多元文明交融下的语言、文化与认同”等高端国际学术会议</a:t>
            </a:r>
            <a:r>
              <a:rPr lang="en-US" altLang="zh-CN" sz="1400" dirty="0">
                <a:solidFill>
                  <a:srgbClr val="C00000"/>
                </a:solidFill>
                <a:latin typeface="+mj-ea"/>
                <a:ea typeface="+mj-ea"/>
              </a:rPr>
              <a:t>30</a:t>
            </a:r>
            <a:r>
              <a:rPr lang="zh-CN" altLang="en-US" sz="1400" dirty="0">
                <a:solidFill>
                  <a:srgbClr val="C00000"/>
                </a:solidFill>
                <a:latin typeface="+mj-ea"/>
                <a:ea typeface="+mj-ea"/>
              </a:rPr>
              <a:t>余场</a:t>
            </a:r>
            <a:endParaRPr lang="en-US" altLang="zh-CN" sz="1400" dirty="0">
              <a:solidFill>
                <a:srgbClr val="C00000"/>
              </a:solidFill>
              <a:latin typeface="+mj-ea"/>
              <a:ea typeface="+mj-ea"/>
            </a:endParaRPr>
          </a:p>
          <a:p>
            <a:pPr marL="285750" indent="-285750">
              <a:buFont typeface="Arial" panose="020B0604020202020204" pitchFamily="34" charset="0"/>
              <a:buChar char="•"/>
            </a:pPr>
            <a:r>
              <a:rPr lang="zh-CN" altLang="en-US" sz="1400" dirty="0">
                <a:solidFill>
                  <a:prstClr val="white">
                    <a:lumMod val="50000"/>
                  </a:prstClr>
                </a:solidFill>
              </a:rPr>
              <a:t>邀请近</a:t>
            </a:r>
            <a:r>
              <a:rPr lang="en-US" altLang="zh-CN" sz="1400" dirty="0">
                <a:solidFill>
                  <a:srgbClr val="C00000"/>
                </a:solidFill>
                <a:latin typeface="+mj-ea"/>
                <a:ea typeface="+mj-ea"/>
              </a:rPr>
              <a:t>50</a:t>
            </a:r>
            <a:r>
              <a:rPr lang="zh-CN" altLang="en-US" sz="1400" dirty="0">
                <a:solidFill>
                  <a:srgbClr val="C00000"/>
                </a:solidFill>
                <a:latin typeface="+mj-ea"/>
                <a:ea typeface="+mj-ea"/>
              </a:rPr>
              <a:t>个</a:t>
            </a:r>
            <a:r>
              <a:rPr lang="zh-CN" altLang="en-US" sz="1400" dirty="0">
                <a:solidFill>
                  <a:prstClr val="white">
                    <a:lumMod val="50000"/>
                  </a:prstClr>
                </a:solidFill>
              </a:rPr>
              <a:t>国家的</a:t>
            </a:r>
            <a:r>
              <a:rPr lang="en-US" altLang="zh-CN" sz="1400" dirty="0">
                <a:solidFill>
                  <a:srgbClr val="C00000"/>
                </a:solidFill>
                <a:latin typeface="+mj-ea"/>
                <a:ea typeface="+mj-ea"/>
              </a:rPr>
              <a:t>260</a:t>
            </a:r>
            <a:r>
              <a:rPr lang="zh-CN" altLang="en-US" sz="1400" dirty="0">
                <a:solidFill>
                  <a:srgbClr val="C00000"/>
                </a:solidFill>
                <a:latin typeface="+mj-ea"/>
                <a:ea typeface="+mj-ea"/>
              </a:rPr>
              <a:t>余名</a:t>
            </a:r>
            <a:r>
              <a:rPr lang="zh-CN" altLang="en-US" sz="1400" dirty="0">
                <a:solidFill>
                  <a:prstClr val="white">
                    <a:lumMod val="50000"/>
                  </a:prstClr>
                </a:solidFill>
              </a:rPr>
              <a:t>著名学者举办讲座</a:t>
            </a:r>
            <a:r>
              <a:rPr lang="en-US" altLang="zh-CN" sz="1400" dirty="0">
                <a:solidFill>
                  <a:srgbClr val="C00000"/>
                </a:solidFill>
                <a:latin typeface="+mj-ea"/>
                <a:ea typeface="+mj-ea"/>
              </a:rPr>
              <a:t>250</a:t>
            </a:r>
            <a:r>
              <a:rPr lang="zh-CN" altLang="en-US" sz="1400" dirty="0">
                <a:solidFill>
                  <a:srgbClr val="C00000"/>
                </a:solidFill>
                <a:latin typeface="+mj-ea"/>
                <a:ea typeface="+mj-ea"/>
              </a:rPr>
              <a:t>场</a:t>
            </a:r>
            <a:endParaRPr lang="zh-CN" altLang="zh-CN" sz="1400" dirty="0">
              <a:solidFill>
                <a:srgbClr val="C00000"/>
              </a:solidFill>
              <a:latin typeface="+mj-ea"/>
              <a:ea typeface="+mj-ea"/>
            </a:endParaRPr>
          </a:p>
        </p:txBody>
      </p:sp>
      <p:pic>
        <p:nvPicPr>
          <p:cNvPr id="1026" name="Picture 2" descr="http://news.pku.edu.cn/xwzh/attachement/jpg/site2/20181101/8cec4b7a863a1d44f9a9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39658" y="790313"/>
            <a:ext cx="2952342" cy="196626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pkunews.pku.edu.cn/pub/pkunews/images/2019-09/1e514ad047c2413a905cf2cdf44fe790.jpe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55624" y="4615937"/>
            <a:ext cx="2470661" cy="159969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sfl.pku.edu.cn/images/content/2018-12/20181225165330479977.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17189" y="4610144"/>
            <a:ext cx="2140650" cy="1605488"/>
          </a:xfrm>
          <a:prstGeom prst="rect">
            <a:avLst/>
          </a:prstGeom>
          <a:noFill/>
          <a:extLst>
            <a:ext uri="{909E8E84-426E-40DD-AFC4-6F175D3DCCD1}">
              <a14:hiddenFill xmlns:a14="http://schemas.microsoft.com/office/drawing/2010/main">
                <a:solidFill>
                  <a:srgbClr val="FFFFFF"/>
                </a:solidFill>
              </a14:hiddenFill>
            </a:ext>
          </a:extLst>
        </p:spPr>
      </p:pic>
      <p:sp>
        <p:nvSpPr>
          <p:cNvPr id="2" name="矩形 1"/>
          <p:cNvSpPr/>
          <p:nvPr/>
        </p:nvSpPr>
        <p:spPr>
          <a:xfrm>
            <a:off x="3849569" y="6215632"/>
            <a:ext cx="1980029" cy="400110"/>
          </a:xfrm>
          <a:prstGeom prst="rect">
            <a:avLst/>
          </a:prstGeom>
        </p:spPr>
        <p:txBody>
          <a:bodyPr wrap="none">
            <a:spAutoFit/>
          </a:bodyPr>
          <a:lstStyle/>
          <a:p>
            <a:pPr algn="ctr"/>
            <a:r>
              <a:rPr lang="zh-CN" altLang="en-US" sz="1000" b="1" dirty="0">
                <a:solidFill>
                  <a:schemeClr val="bg1">
                    <a:lumMod val="50000"/>
                  </a:schemeClr>
                </a:solidFill>
              </a:rPr>
              <a:t>宁琦荣获俄罗斯国际人文合作署</a:t>
            </a:r>
            <a:endParaRPr lang="en-US" altLang="zh-CN" sz="1000" b="1" dirty="0">
              <a:solidFill>
                <a:schemeClr val="bg1">
                  <a:lumMod val="50000"/>
                </a:schemeClr>
              </a:solidFill>
            </a:endParaRPr>
          </a:p>
          <a:p>
            <a:pPr algn="ctr"/>
            <a:r>
              <a:rPr lang="zh-CN" altLang="en-US" sz="1000" b="1" dirty="0">
                <a:solidFill>
                  <a:schemeClr val="bg1">
                    <a:lumMod val="50000"/>
                  </a:schemeClr>
                </a:solidFill>
              </a:rPr>
              <a:t>“友谊与合作”荣誉奖章</a:t>
            </a:r>
          </a:p>
        </p:txBody>
      </p:sp>
      <p:sp>
        <p:nvSpPr>
          <p:cNvPr id="52" name="矩形 51"/>
          <p:cNvSpPr/>
          <p:nvPr/>
        </p:nvSpPr>
        <p:spPr>
          <a:xfrm>
            <a:off x="6705323" y="6237557"/>
            <a:ext cx="2108269" cy="246221"/>
          </a:xfrm>
          <a:prstGeom prst="rect">
            <a:avLst/>
          </a:prstGeom>
        </p:spPr>
        <p:txBody>
          <a:bodyPr wrap="none">
            <a:spAutoFit/>
          </a:bodyPr>
          <a:lstStyle/>
          <a:p>
            <a:pPr algn="ctr"/>
            <a:r>
              <a:rPr lang="zh-CN" altLang="en-US" sz="1000" b="1" dirty="0">
                <a:solidFill>
                  <a:schemeClr val="bg1">
                    <a:lumMod val="50000"/>
                  </a:schemeClr>
                </a:solidFill>
              </a:rPr>
              <a:t>北京大学走进中东学生暑期考察团</a:t>
            </a:r>
          </a:p>
        </p:txBody>
      </p:sp>
      <p:sp>
        <p:nvSpPr>
          <p:cNvPr id="54" name="矩形 53"/>
          <p:cNvSpPr/>
          <p:nvPr/>
        </p:nvSpPr>
        <p:spPr>
          <a:xfrm>
            <a:off x="9960356" y="2807399"/>
            <a:ext cx="1595309" cy="246221"/>
          </a:xfrm>
          <a:prstGeom prst="rect">
            <a:avLst/>
          </a:prstGeom>
        </p:spPr>
        <p:txBody>
          <a:bodyPr wrap="none">
            <a:spAutoFit/>
          </a:bodyPr>
          <a:lstStyle/>
          <a:p>
            <a:pPr algn="ctr"/>
            <a:r>
              <a:rPr lang="zh-CN" altLang="en-US" sz="1000" b="1" dirty="0">
                <a:solidFill>
                  <a:schemeClr val="bg1">
                    <a:lumMod val="50000"/>
                  </a:schemeClr>
                </a:solidFill>
              </a:rPr>
              <a:t>系统功能语言学国际论坛</a:t>
            </a:r>
          </a:p>
        </p:txBody>
      </p:sp>
      <p:pic>
        <p:nvPicPr>
          <p:cNvPr id="1032" name="Picture 8" descr="http://n1.itc.cn/img8/wb/recom/2016/11/16/147925356529867996.JPE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72000" y="1193192"/>
            <a:ext cx="2102995" cy="1398492"/>
          </a:xfrm>
          <a:prstGeom prst="rect">
            <a:avLst/>
          </a:prstGeom>
          <a:noFill/>
          <a:extLst>
            <a:ext uri="{909E8E84-426E-40DD-AFC4-6F175D3DCCD1}">
              <a14:hiddenFill xmlns:a14="http://schemas.microsoft.com/office/drawing/2010/main">
                <a:solidFill>
                  <a:srgbClr val="FFFFFF"/>
                </a:solidFill>
              </a14:hiddenFill>
            </a:ext>
          </a:extLst>
        </p:spPr>
      </p:pic>
      <p:sp>
        <p:nvSpPr>
          <p:cNvPr id="55" name="矩形 54"/>
          <p:cNvSpPr/>
          <p:nvPr/>
        </p:nvSpPr>
        <p:spPr>
          <a:xfrm>
            <a:off x="3914799" y="2632515"/>
            <a:ext cx="2108269" cy="400110"/>
          </a:xfrm>
          <a:prstGeom prst="rect">
            <a:avLst/>
          </a:prstGeom>
        </p:spPr>
        <p:txBody>
          <a:bodyPr wrap="none">
            <a:spAutoFit/>
          </a:bodyPr>
          <a:lstStyle/>
          <a:p>
            <a:pPr algn="ctr"/>
            <a:r>
              <a:rPr lang="zh-CN" altLang="en-US" sz="1000" b="1" dirty="0">
                <a:solidFill>
                  <a:schemeClr val="bg1">
                    <a:lumMod val="50000"/>
                  </a:schemeClr>
                </a:solidFill>
              </a:rPr>
              <a:t>董强荣膺法兰西道德与政治科学院</a:t>
            </a:r>
            <a:endParaRPr lang="en-US" altLang="zh-CN" sz="1000" b="1" dirty="0">
              <a:solidFill>
                <a:schemeClr val="bg1">
                  <a:lumMod val="50000"/>
                </a:schemeClr>
              </a:solidFill>
            </a:endParaRPr>
          </a:p>
          <a:p>
            <a:pPr algn="ctr"/>
            <a:r>
              <a:rPr lang="zh-CN" altLang="en-US" sz="1000" b="1" dirty="0">
                <a:solidFill>
                  <a:schemeClr val="bg1">
                    <a:lumMod val="50000"/>
                  </a:schemeClr>
                </a:solidFill>
              </a:rPr>
              <a:t>首位华人通讯院士 </a:t>
            </a:r>
          </a:p>
        </p:txBody>
      </p:sp>
    </p:spTree>
    <p:extLst>
      <p:ext uri="{BB962C8B-B14F-4D97-AF65-F5344CB8AC3E}">
        <p14:creationId xmlns:p14="http://schemas.microsoft.com/office/powerpoint/2010/main" val="2270767463"/>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35000">
              <a:srgbClr val="C00000"/>
            </a:gs>
            <a:gs pos="100000">
              <a:schemeClr val="accent4">
                <a:lumMod val="20000"/>
                <a:lumOff val="80000"/>
              </a:schemeClr>
            </a:gs>
          </a:gsLst>
          <a:lin ang="2700000" scaled="1"/>
          <a:tileRect/>
        </a:grad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a:blip r:embed="rId2"/>
          <a:stretch>
            <a:fillRect/>
          </a:stretch>
        </p:blipFill>
        <p:spPr>
          <a:xfrm>
            <a:off x="-2209800" y="-419101"/>
            <a:ext cx="14401800" cy="7820025"/>
          </a:xfrm>
          <a:prstGeom prst="rect">
            <a:avLst/>
          </a:prstGeom>
        </p:spPr>
      </p:pic>
      <p:sp>
        <p:nvSpPr>
          <p:cNvPr id="5" name="矩形 4"/>
          <p:cNvSpPr/>
          <p:nvPr/>
        </p:nvSpPr>
        <p:spPr>
          <a:xfrm rot="10800000">
            <a:off x="-1" y="-419100"/>
            <a:ext cx="12192001" cy="7696200"/>
          </a:xfrm>
          <a:prstGeom prst="rect">
            <a:avLst/>
          </a:prstGeom>
          <a:gradFill>
            <a:gsLst>
              <a:gs pos="36000">
                <a:srgbClr val="CC3131"/>
              </a:gs>
              <a:gs pos="100000">
                <a:schemeClr val="bg1">
                  <a:alpha val="0"/>
                </a:schemeClr>
              </a:gs>
              <a:gs pos="0">
                <a:srgbClr val="C0000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a:extLst>
              <a:ext uri="{FF2B5EF4-FFF2-40B4-BE49-F238E27FC236}">
                <a16:creationId xmlns:a16="http://schemas.microsoft.com/office/drawing/2014/main" id="{A30F5933-3517-4EE2-BA87-6F2646206DE3}"/>
              </a:ext>
            </a:extLst>
          </p:cNvPr>
          <p:cNvSpPr txBox="1"/>
          <p:nvPr/>
        </p:nvSpPr>
        <p:spPr>
          <a:xfrm>
            <a:off x="5871943" y="1764797"/>
            <a:ext cx="4682034" cy="2800767"/>
          </a:xfrm>
          <a:prstGeom prst="rect">
            <a:avLst/>
          </a:prstGeom>
          <a:noFill/>
        </p:spPr>
        <p:txBody>
          <a:bodyPr wrap="square" rtlCol="0">
            <a:spAutoFit/>
          </a:bodyPr>
          <a:lstStyle/>
          <a:p>
            <a:pPr lvl="0" algn="r">
              <a:defRPr/>
            </a:pPr>
            <a:r>
              <a:rPr lang="zh-CN" altLang="en-US" sz="8800" dirty="0">
                <a:solidFill>
                  <a:prstClr val="white"/>
                </a:solidFill>
                <a:latin typeface="HarmonyOS Sans SC Bold"/>
                <a:ea typeface="HarmonyOS Sans SC Bold"/>
              </a:rPr>
              <a:t>首轮建设情况</a:t>
            </a:r>
            <a:endParaRPr kumimoji="0" lang="zh-CN" altLang="en-US" sz="8800" b="0" i="0" u="none" strike="noStrike" kern="1200" cap="none" spc="0" normalizeH="0" baseline="0" noProof="0" dirty="0">
              <a:ln>
                <a:noFill/>
              </a:ln>
              <a:solidFill>
                <a:prstClr val="white"/>
              </a:solidFill>
              <a:effectLst/>
              <a:uLnTx/>
              <a:uFillTx/>
              <a:latin typeface="HarmonyOS Sans SC Bold"/>
              <a:ea typeface="HarmonyOS Sans SC Bold"/>
              <a:cs typeface="+mn-cs"/>
            </a:endParaRPr>
          </a:p>
        </p:txBody>
      </p:sp>
      <p:sp>
        <p:nvSpPr>
          <p:cNvPr id="2" name="文本框 1"/>
          <p:cNvSpPr txBox="1"/>
          <p:nvPr/>
        </p:nvSpPr>
        <p:spPr>
          <a:xfrm>
            <a:off x="7908387" y="-717147"/>
            <a:ext cx="2733794" cy="3154710"/>
          </a:xfrm>
          <a:prstGeom prst="rect">
            <a:avLst/>
          </a:prstGeom>
          <a:noFill/>
        </p:spPr>
        <p:txBody>
          <a:bodyPr wrap="square" rtlCol="0">
            <a:spAutoFit/>
          </a:bodyPr>
          <a:lstStyle/>
          <a:p>
            <a:pPr>
              <a:defRPr/>
            </a:pPr>
            <a:r>
              <a:rPr lang="zh-CN" altLang="en-US" sz="19900" dirty="0">
                <a:ln>
                  <a:solidFill>
                    <a:schemeClr val="bg1"/>
                  </a:solidFill>
                </a:ln>
                <a:noFill/>
                <a:effectLst>
                  <a:glow rad="101600">
                    <a:schemeClr val="bg1">
                      <a:alpha val="60000"/>
                    </a:schemeClr>
                  </a:glow>
                </a:effectLst>
                <a:latin typeface="HarmonyOS Sans SC Bold"/>
                <a:ea typeface="HarmonyOS Sans SC Bold"/>
              </a:rPr>
              <a:t>一</a:t>
            </a:r>
          </a:p>
        </p:txBody>
      </p:sp>
    </p:spTree>
    <p:extLst>
      <p:ext uri="{BB962C8B-B14F-4D97-AF65-F5344CB8AC3E}">
        <p14:creationId xmlns:p14="http://schemas.microsoft.com/office/powerpoint/2010/main" val="1962888896"/>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椭圆 44">
            <a:extLst>
              <a:ext uri="{FF2B5EF4-FFF2-40B4-BE49-F238E27FC236}">
                <a16:creationId xmlns:a16="http://schemas.microsoft.com/office/drawing/2014/main" id="{01C2D81A-872A-4C57-9FAA-8182A6C00A32}"/>
              </a:ext>
            </a:extLst>
          </p:cNvPr>
          <p:cNvSpPr/>
          <p:nvPr/>
        </p:nvSpPr>
        <p:spPr>
          <a:xfrm>
            <a:off x="4595117" y="1926061"/>
            <a:ext cx="3005878" cy="3005878"/>
          </a:xfrm>
          <a:prstGeom prst="ellipse">
            <a:avLst/>
          </a:prstGeom>
          <a:solidFill>
            <a:srgbClr val="F35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1" name="PA-椭圆 15">
            <a:extLst>
              <a:ext uri="{FF2B5EF4-FFF2-40B4-BE49-F238E27FC236}">
                <a16:creationId xmlns:a16="http://schemas.microsoft.com/office/drawing/2014/main" id="{88E3B51C-43DC-4764-9415-9045AF8A2D3A}"/>
              </a:ext>
            </a:extLst>
          </p:cNvPr>
          <p:cNvSpPr/>
          <p:nvPr>
            <p:custDataLst>
              <p:tags r:id="rId1"/>
            </p:custDataLst>
          </p:nvPr>
        </p:nvSpPr>
        <p:spPr>
          <a:xfrm>
            <a:off x="4082639" y="1473741"/>
            <a:ext cx="3995740" cy="3995740"/>
          </a:xfrm>
          <a:prstGeom prst="ellipse">
            <a:avLst/>
          </a:prstGeom>
          <a:noFill/>
          <a:ln w="23283" cap="flat" cmpd="sng" algn="ctr">
            <a:solidFill>
              <a:schemeClr val="bg1">
                <a:lumMod val="100000"/>
                <a:alpha val="3025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02" name="PA-椭圆 15">
            <a:extLst>
              <a:ext uri="{FF2B5EF4-FFF2-40B4-BE49-F238E27FC236}">
                <a16:creationId xmlns:a16="http://schemas.microsoft.com/office/drawing/2014/main" id="{C046DC00-559A-40F5-80CB-F7B02F40243F}"/>
              </a:ext>
            </a:extLst>
          </p:cNvPr>
          <p:cNvSpPr/>
          <p:nvPr>
            <p:custDataLst>
              <p:tags r:id="rId2"/>
            </p:custDataLst>
          </p:nvPr>
        </p:nvSpPr>
        <p:spPr>
          <a:xfrm>
            <a:off x="3689118" y="1080220"/>
            <a:ext cx="4782782" cy="4782782"/>
          </a:xfrm>
          <a:prstGeom prst="ellipse">
            <a:avLst/>
          </a:prstGeom>
          <a:noFill/>
          <a:ln w="22754" cap="flat" cmpd="sng" algn="ctr">
            <a:solidFill>
              <a:schemeClr val="bg1">
                <a:lumMod val="100000"/>
                <a:alpha val="285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03" name="PA-椭圆 15">
            <a:extLst>
              <a:ext uri="{FF2B5EF4-FFF2-40B4-BE49-F238E27FC236}">
                <a16:creationId xmlns:a16="http://schemas.microsoft.com/office/drawing/2014/main" id="{154946A0-82CF-491E-825B-B56C6DB8FDF3}"/>
              </a:ext>
            </a:extLst>
          </p:cNvPr>
          <p:cNvSpPr/>
          <p:nvPr>
            <p:custDataLst>
              <p:tags r:id="rId3"/>
            </p:custDataLst>
          </p:nvPr>
        </p:nvSpPr>
        <p:spPr>
          <a:xfrm>
            <a:off x="3295598" y="686700"/>
            <a:ext cx="5569822" cy="5569822"/>
          </a:xfrm>
          <a:prstGeom prst="ellipse">
            <a:avLst/>
          </a:prstGeom>
          <a:noFill/>
          <a:ln w="22225" cap="flat" cmpd="sng" algn="ctr">
            <a:solidFill>
              <a:schemeClr val="bg1">
                <a:lumMod val="100000"/>
                <a:alpha val="2675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04" name="PA-椭圆 15">
            <a:extLst>
              <a:ext uri="{FF2B5EF4-FFF2-40B4-BE49-F238E27FC236}">
                <a16:creationId xmlns:a16="http://schemas.microsoft.com/office/drawing/2014/main" id="{E0F90F36-67E1-4C3E-9C5D-88AD00009DFC}"/>
              </a:ext>
            </a:extLst>
          </p:cNvPr>
          <p:cNvSpPr/>
          <p:nvPr>
            <p:custDataLst>
              <p:tags r:id="rId4"/>
            </p:custDataLst>
          </p:nvPr>
        </p:nvSpPr>
        <p:spPr>
          <a:xfrm>
            <a:off x="2902075" y="293177"/>
            <a:ext cx="6356868" cy="6356868"/>
          </a:xfrm>
          <a:prstGeom prst="ellipse">
            <a:avLst/>
          </a:prstGeom>
          <a:noFill/>
          <a:ln w="21696" cap="flat" cmpd="sng" algn="ctr">
            <a:solidFill>
              <a:schemeClr val="bg1">
                <a:lumMod val="100000"/>
                <a:alpha val="2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05" name="PA-椭圆 15">
            <a:extLst>
              <a:ext uri="{FF2B5EF4-FFF2-40B4-BE49-F238E27FC236}">
                <a16:creationId xmlns:a16="http://schemas.microsoft.com/office/drawing/2014/main" id="{7B1E29D5-5394-4F33-BAAF-ABC3FF485935}"/>
              </a:ext>
            </a:extLst>
          </p:cNvPr>
          <p:cNvSpPr/>
          <p:nvPr>
            <p:custDataLst>
              <p:tags r:id="rId5"/>
            </p:custDataLst>
          </p:nvPr>
        </p:nvSpPr>
        <p:spPr>
          <a:xfrm>
            <a:off x="2508556" y="-100342"/>
            <a:ext cx="7143906" cy="7143906"/>
          </a:xfrm>
          <a:prstGeom prst="ellipse">
            <a:avLst/>
          </a:prstGeom>
          <a:noFill/>
          <a:ln w="21167" cap="flat" cmpd="sng" algn="ctr">
            <a:solidFill>
              <a:schemeClr val="bg1">
                <a:lumMod val="100000"/>
                <a:alpha val="2325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06" name="PA-椭圆 15">
            <a:extLst>
              <a:ext uri="{FF2B5EF4-FFF2-40B4-BE49-F238E27FC236}">
                <a16:creationId xmlns:a16="http://schemas.microsoft.com/office/drawing/2014/main" id="{25B4A785-6B6D-4425-9F66-CBB0E05847EF}"/>
              </a:ext>
            </a:extLst>
          </p:cNvPr>
          <p:cNvSpPr/>
          <p:nvPr>
            <p:custDataLst>
              <p:tags r:id="rId6"/>
            </p:custDataLst>
          </p:nvPr>
        </p:nvSpPr>
        <p:spPr>
          <a:xfrm>
            <a:off x="2115036" y="-493862"/>
            <a:ext cx="7930946" cy="7930946"/>
          </a:xfrm>
          <a:prstGeom prst="ellipse">
            <a:avLst/>
          </a:prstGeom>
          <a:noFill/>
          <a:ln w="20638" cap="flat" cmpd="sng" algn="ctr">
            <a:solidFill>
              <a:schemeClr val="bg1">
                <a:lumMod val="100000"/>
                <a:alpha val="215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07" name="PA-椭圆 15">
            <a:extLst>
              <a:ext uri="{FF2B5EF4-FFF2-40B4-BE49-F238E27FC236}">
                <a16:creationId xmlns:a16="http://schemas.microsoft.com/office/drawing/2014/main" id="{FAB3F811-8D85-40B8-AED7-4C1079A61175}"/>
              </a:ext>
            </a:extLst>
          </p:cNvPr>
          <p:cNvSpPr/>
          <p:nvPr>
            <p:custDataLst>
              <p:tags r:id="rId7"/>
            </p:custDataLst>
          </p:nvPr>
        </p:nvSpPr>
        <p:spPr>
          <a:xfrm>
            <a:off x="1721516" y="-887382"/>
            <a:ext cx="8717986" cy="8717986"/>
          </a:xfrm>
          <a:prstGeom prst="ellipse">
            <a:avLst/>
          </a:prstGeom>
          <a:noFill/>
          <a:ln w="20108" cap="flat" cmpd="sng" algn="ctr">
            <a:solidFill>
              <a:schemeClr val="bg1">
                <a:lumMod val="100000"/>
                <a:alpha val="1975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22" name="PA-椭圆 15">
            <a:extLst>
              <a:ext uri="{FF2B5EF4-FFF2-40B4-BE49-F238E27FC236}">
                <a16:creationId xmlns:a16="http://schemas.microsoft.com/office/drawing/2014/main" id="{CD978600-23AA-4FAF-BBE8-76C1C5E41CC7}"/>
              </a:ext>
            </a:extLst>
          </p:cNvPr>
          <p:cNvSpPr/>
          <p:nvPr>
            <p:custDataLst>
              <p:tags r:id="rId8"/>
            </p:custDataLst>
          </p:nvPr>
        </p:nvSpPr>
        <p:spPr>
          <a:xfrm>
            <a:off x="1327995" y="-1280903"/>
            <a:ext cx="9505028" cy="9505028"/>
          </a:xfrm>
          <a:prstGeom prst="ellipse">
            <a:avLst/>
          </a:prstGeom>
          <a:noFill/>
          <a:ln w="19579" cap="flat" cmpd="sng" algn="ctr">
            <a:solidFill>
              <a:schemeClr val="bg1">
                <a:lumMod val="100000"/>
                <a:alpha val="18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23" name="PA-椭圆 15">
            <a:extLst>
              <a:ext uri="{FF2B5EF4-FFF2-40B4-BE49-F238E27FC236}">
                <a16:creationId xmlns:a16="http://schemas.microsoft.com/office/drawing/2014/main" id="{2CBB04BC-EF2F-43AB-A76F-6279A8468F75}"/>
              </a:ext>
            </a:extLst>
          </p:cNvPr>
          <p:cNvSpPr/>
          <p:nvPr>
            <p:custDataLst>
              <p:tags r:id="rId9"/>
            </p:custDataLst>
          </p:nvPr>
        </p:nvSpPr>
        <p:spPr>
          <a:xfrm>
            <a:off x="934475" y="-1674423"/>
            <a:ext cx="10292068" cy="10292068"/>
          </a:xfrm>
          <a:prstGeom prst="ellipse">
            <a:avLst/>
          </a:prstGeom>
          <a:noFill/>
          <a:ln w="19050" cap="flat" cmpd="sng" algn="ctr">
            <a:solidFill>
              <a:schemeClr val="bg1">
                <a:lumMod val="100000"/>
                <a:alpha val="1625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27" name="PA-椭圆 15">
            <a:extLst>
              <a:ext uri="{FF2B5EF4-FFF2-40B4-BE49-F238E27FC236}">
                <a16:creationId xmlns:a16="http://schemas.microsoft.com/office/drawing/2014/main" id="{3A0A418D-41E1-4EA3-8B0B-8B2C8E6434F4}"/>
              </a:ext>
            </a:extLst>
          </p:cNvPr>
          <p:cNvSpPr/>
          <p:nvPr>
            <p:custDataLst>
              <p:tags r:id="rId10"/>
            </p:custDataLst>
          </p:nvPr>
        </p:nvSpPr>
        <p:spPr>
          <a:xfrm>
            <a:off x="540956" y="-2067942"/>
            <a:ext cx="11079106" cy="11079106"/>
          </a:xfrm>
          <a:prstGeom prst="ellipse">
            <a:avLst/>
          </a:prstGeom>
          <a:noFill/>
          <a:ln w="18521" cap="flat" cmpd="sng" algn="ctr">
            <a:solidFill>
              <a:schemeClr val="bg1">
                <a:lumMod val="100000"/>
                <a:alpha val="145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28" name="PA-椭圆 15">
            <a:extLst>
              <a:ext uri="{FF2B5EF4-FFF2-40B4-BE49-F238E27FC236}">
                <a16:creationId xmlns:a16="http://schemas.microsoft.com/office/drawing/2014/main" id="{100CCF2B-3A5F-4568-8186-76ADFB2AF4B8}"/>
              </a:ext>
            </a:extLst>
          </p:cNvPr>
          <p:cNvSpPr/>
          <p:nvPr>
            <p:custDataLst>
              <p:tags r:id="rId11"/>
            </p:custDataLst>
          </p:nvPr>
        </p:nvSpPr>
        <p:spPr>
          <a:xfrm>
            <a:off x="147436" y="-2461462"/>
            <a:ext cx="11866146" cy="11866146"/>
          </a:xfrm>
          <a:prstGeom prst="ellipse">
            <a:avLst/>
          </a:prstGeom>
          <a:noFill/>
          <a:ln w="17992" cap="flat" cmpd="sng" algn="ctr">
            <a:solidFill>
              <a:schemeClr val="bg1">
                <a:lumMod val="100000"/>
                <a:alpha val="1275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grpSp>
        <p:nvGrpSpPr>
          <p:cNvPr id="23" name="组合 22">
            <a:extLst>
              <a:ext uri="{FF2B5EF4-FFF2-40B4-BE49-F238E27FC236}">
                <a16:creationId xmlns:a16="http://schemas.microsoft.com/office/drawing/2014/main" id="{43B0E968-ED2D-473E-9D96-B7EE34983987}"/>
              </a:ext>
            </a:extLst>
          </p:cNvPr>
          <p:cNvGrpSpPr/>
          <p:nvPr/>
        </p:nvGrpSpPr>
        <p:grpSpPr>
          <a:xfrm>
            <a:off x="1031648" y="1179280"/>
            <a:ext cx="3219416" cy="1533604"/>
            <a:chOff x="891972" y="1822398"/>
            <a:chExt cx="3219416" cy="1533604"/>
          </a:xfrm>
        </p:grpSpPr>
        <p:sp>
          <p:nvSpPr>
            <p:cNvPr id="225" name="矩形: 圆角 224">
              <a:extLst>
                <a:ext uri="{FF2B5EF4-FFF2-40B4-BE49-F238E27FC236}">
                  <a16:creationId xmlns:a16="http://schemas.microsoft.com/office/drawing/2014/main" id="{2119386D-9225-45F5-827E-995C770045A9}"/>
                </a:ext>
              </a:extLst>
            </p:cNvPr>
            <p:cNvSpPr/>
            <p:nvPr/>
          </p:nvSpPr>
          <p:spPr>
            <a:xfrm>
              <a:off x="891972" y="1822398"/>
              <a:ext cx="754636" cy="754634"/>
            </a:xfrm>
            <a:prstGeom prst="roundRect">
              <a:avLst/>
            </a:prstGeom>
            <a:gradFill>
              <a:gsLst>
                <a:gs pos="0">
                  <a:srgbClr val="FF4000"/>
                </a:gs>
                <a:gs pos="100000">
                  <a:srgbClr val="F35A00"/>
                </a:gs>
              </a:gsLst>
              <a:lin ang="5400000" scaled="0"/>
            </a:gradFill>
            <a:ln>
              <a:solidFill>
                <a:srgbClr val="F55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0" name="文本框 199">
              <a:extLst>
                <a:ext uri="{FF2B5EF4-FFF2-40B4-BE49-F238E27FC236}">
                  <a16:creationId xmlns:a16="http://schemas.microsoft.com/office/drawing/2014/main" id="{948F1324-3403-476D-8ADA-E1CA933BC80D}"/>
                </a:ext>
              </a:extLst>
            </p:cNvPr>
            <p:cNvSpPr txBox="1"/>
            <p:nvPr/>
          </p:nvSpPr>
          <p:spPr>
            <a:xfrm>
              <a:off x="1713431" y="1909452"/>
              <a:ext cx="2397957" cy="1446550"/>
            </a:xfrm>
            <a:prstGeom prst="rect">
              <a:avLst/>
            </a:prstGeom>
            <a:noFill/>
          </p:spPr>
          <p:txBody>
            <a:bodyPr wrap="square" rtlCol="0">
              <a:spAutoFit/>
            </a:bodyPr>
            <a:lstStyle/>
            <a:p>
              <a:r>
                <a:rPr lang="zh-CN" altLang="en-US" sz="1400" dirty="0">
                  <a:solidFill>
                    <a:schemeClr val="bg1"/>
                  </a:solidFill>
                  <a:latin typeface="HarmonyOS Sans SC Medium" panose="00000600000000000000" pitchFamily="2" charset="-122"/>
                  <a:ea typeface="HarmonyOS Sans SC Medium" panose="00000600000000000000" pitchFamily="2" charset="-122"/>
                </a:rPr>
                <a:t>学科内涵得到丰富，但一流学科发展的</a:t>
              </a:r>
              <a:r>
                <a:rPr lang="zh-CN" altLang="en-US" sz="1600" dirty="0">
                  <a:solidFill>
                    <a:srgbClr val="FFC000"/>
                  </a:solidFill>
                  <a:effectLst>
                    <a:outerShdw blurRad="38100" dist="38100" dir="2700000" algn="tl">
                      <a:srgbClr val="000000">
                        <a:alpha val="43137"/>
                      </a:srgbClr>
                    </a:outerShdw>
                  </a:effectLst>
                  <a:latin typeface="HarmonyOS Sans SC Bold" panose="00000800000000000000" pitchFamily="2" charset="-122"/>
                  <a:ea typeface="HarmonyOS Sans SC Bold" panose="00000800000000000000" pitchFamily="2" charset="-122"/>
                </a:rPr>
                <a:t>问题意识</a:t>
              </a:r>
              <a:r>
                <a:rPr lang="zh-CN" altLang="en-US" sz="1400" dirty="0">
                  <a:solidFill>
                    <a:schemeClr val="bg1"/>
                  </a:solidFill>
                  <a:latin typeface="HarmonyOS Sans SC Medium" panose="00000600000000000000" pitchFamily="2" charset="-122"/>
                  <a:ea typeface="HarmonyOS Sans SC Medium" panose="00000600000000000000" pitchFamily="2" charset="-122"/>
                </a:rPr>
                <a:t>体现不够，学科的</a:t>
              </a:r>
              <a:r>
                <a:rPr lang="zh-CN" altLang="en-US" sz="1600" dirty="0">
                  <a:solidFill>
                    <a:srgbClr val="FFC000"/>
                  </a:solidFill>
                  <a:effectLst>
                    <a:outerShdw blurRad="38100" dist="38100" dir="2700000" algn="tl">
                      <a:srgbClr val="000000">
                        <a:alpha val="43137"/>
                      </a:srgbClr>
                    </a:outerShdw>
                  </a:effectLst>
                  <a:latin typeface="HarmonyOS Sans SC Bold" panose="00000800000000000000" pitchFamily="2" charset="-122"/>
                  <a:ea typeface="HarmonyOS Sans SC Bold" panose="00000800000000000000" pitchFamily="2" charset="-122"/>
                </a:rPr>
                <a:t>当代意识</a:t>
              </a:r>
              <a:r>
                <a:rPr lang="zh-CN" altLang="en-US" sz="1400" dirty="0">
                  <a:solidFill>
                    <a:schemeClr val="bg1"/>
                  </a:solidFill>
                  <a:latin typeface="HarmonyOS Sans SC Medium" panose="00000600000000000000" pitchFamily="2" charset="-122"/>
                  <a:ea typeface="HarmonyOS Sans SC Medium" panose="00000600000000000000" pitchFamily="2" charset="-122"/>
                </a:rPr>
                <a:t>尚需强化，对新时期外语学科发展的定位、转型和改革力度不够、创新不足</a:t>
              </a:r>
            </a:p>
          </p:txBody>
        </p:sp>
        <p:grpSp>
          <p:nvGrpSpPr>
            <p:cNvPr id="2" name="图形 227">
              <a:extLst>
                <a:ext uri="{FF2B5EF4-FFF2-40B4-BE49-F238E27FC236}">
                  <a16:creationId xmlns:a16="http://schemas.microsoft.com/office/drawing/2014/main" id="{D0703448-0E78-4B7F-893B-559811D40AC1}"/>
                </a:ext>
              </a:extLst>
            </p:cNvPr>
            <p:cNvGrpSpPr/>
            <p:nvPr/>
          </p:nvGrpSpPr>
          <p:grpSpPr>
            <a:xfrm>
              <a:off x="1035289" y="2044152"/>
              <a:ext cx="468000" cy="347343"/>
              <a:chOff x="1035289" y="2541576"/>
              <a:chExt cx="468000" cy="347343"/>
            </a:xfrm>
            <a:solidFill>
              <a:schemeClr val="bg1"/>
            </a:solidFill>
          </p:grpSpPr>
          <p:sp>
            <p:nvSpPr>
              <p:cNvPr id="3" name="任意多边形: 形状 2">
                <a:extLst>
                  <a:ext uri="{FF2B5EF4-FFF2-40B4-BE49-F238E27FC236}">
                    <a16:creationId xmlns:a16="http://schemas.microsoft.com/office/drawing/2014/main" id="{E4232691-F2CA-4C67-9234-F69B30BB6D34}"/>
                  </a:ext>
                </a:extLst>
              </p:cNvPr>
              <p:cNvSpPr/>
              <p:nvPr/>
            </p:nvSpPr>
            <p:spPr>
              <a:xfrm>
                <a:off x="1314992" y="2596419"/>
                <a:ext cx="18281" cy="18281"/>
              </a:xfrm>
              <a:custGeom>
                <a:avLst/>
                <a:gdLst>
                  <a:gd name="connsiteX0" fmla="*/ 18281 w 18281"/>
                  <a:gd name="connsiteY0" fmla="*/ 9141 h 18281"/>
                  <a:gd name="connsiteX1" fmla="*/ 9141 w 18281"/>
                  <a:gd name="connsiteY1" fmla="*/ 18281 h 18281"/>
                  <a:gd name="connsiteX2" fmla="*/ 0 w 18281"/>
                  <a:gd name="connsiteY2" fmla="*/ 9141 h 18281"/>
                  <a:gd name="connsiteX3" fmla="*/ 9141 w 18281"/>
                  <a:gd name="connsiteY3" fmla="*/ 0 h 18281"/>
                  <a:gd name="connsiteX4" fmla="*/ 18281 w 18281"/>
                  <a:gd name="connsiteY4" fmla="*/ 9141 h 182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1" h="18281">
                    <a:moveTo>
                      <a:pt x="18281" y="9141"/>
                    </a:moveTo>
                    <a:cubicBezTo>
                      <a:pt x="18281" y="14189"/>
                      <a:pt x="14189" y="18281"/>
                      <a:pt x="9141" y="18281"/>
                    </a:cubicBezTo>
                    <a:cubicBezTo>
                      <a:pt x="4092" y="18281"/>
                      <a:pt x="0" y="14189"/>
                      <a:pt x="0" y="9141"/>
                    </a:cubicBezTo>
                    <a:cubicBezTo>
                      <a:pt x="0" y="4092"/>
                      <a:pt x="4092" y="0"/>
                      <a:pt x="9141" y="0"/>
                    </a:cubicBezTo>
                    <a:cubicBezTo>
                      <a:pt x="14189" y="0"/>
                      <a:pt x="18281" y="4092"/>
                      <a:pt x="18281" y="9141"/>
                    </a:cubicBezTo>
                    <a:close/>
                  </a:path>
                </a:pathLst>
              </a:custGeom>
              <a:grpFill/>
              <a:ln w="912" cap="flat">
                <a:noFill/>
                <a:prstDash val="solid"/>
                <a:miter/>
              </a:ln>
            </p:spPr>
            <p:txBody>
              <a:bodyPr rtlCol="0" anchor="ctr"/>
              <a:lstStyle/>
              <a:p>
                <a:endParaRPr lang="zh-CN" altLang="en-US"/>
              </a:p>
            </p:txBody>
          </p:sp>
          <p:sp>
            <p:nvSpPr>
              <p:cNvPr id="7" name="任意多边形: 形状 6">
                <a:extLst>
                  <a:ext uri="{FF2B5EF4-FFF2-40B4-BE49-F238E27FC236}">
                    <a16:creationId xmlns:a16="http://schemas.microsoft.com/office/drawing/2014/main" id="{3BA51B2E-FFF2-434D-B563-7578F56180E3}"/>
                  </a:ext>
                </a:extLst>
              </p:cNvPr>
              <p:cNvSpPr/>
              <p:nvPr/>
            </p:nvSpPr>
            <p:spPr>
              <a:xfrm>
                <a:off x="1260148" y="2596419"/>
                <a:ext cx="18281" cy="18281"/>
              </a:xfrm>
              <a:custGeom>
                <a:avLst/>
                <a:gdLst>
                  <a:gd name="connsiteX0" fmla="*/ 18281 w 18281"/>
                  <a:gd name="connsiteY0" fmla="*/ 9141 h 18281"/>
                  <a:gd name="connsiteX1" fmla="*/ 9141 w 18281"/>
                  <a:gd name="connsiteY1" fmla="*/ 18281 h 18281"/>
                  <a:gd name="connsiteX2" fmla="*/ 0 w 18281"/>
                  <a:gd name="connsiteY2" fmla="*/ 9141 h 18281"/>
                  <a:gd name="connsiteX3" fmla="*/ 9141 w 18281"/>
                  <a:gd name="connsiteY3" fmla="*/ 0 h 18281"/>
                  <a:gd name="connsiteX4" fmla="*/ 18281 w 18281"/>
                  <a:gd name="connsiteY4" fmla="*/ 9141 h 182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1" h="18281">
                    <a:moveTo>
                      <a:pt x="18281" y="9141"/>
                    </a:moveTo>
                    <a:cubicBezTo>
                      <a:pt x="18281" y="14189"/>
                      <a:pt x="14189" y="18281"/>
                      <a:pt x="9141" y="18281"/>
                    </a:cubicBezTo>
                    <a:cubicBezTo>
                      <a:pt x="4092" y="18281"/>
                      <a:pt x="0" y="14189"/>
                      <a:pt x="0" y="9141"/>
                    </a:cubicBezTo>
                    <a:cubicBezTo>
                      <a:pt x="0" y="4092"/>
                      <a:pt x="4092" y="0"/>
                      <a:pt x="9141" y="0"/>
                    </a:cubicBezTo>
                    <a:cubicBezTo>
                      <a:pt x="14189" y="0"/>
                      <a:pt x="18281" y="4092"/>
                      <a:pt x="18281" y="9141"/>
                    </a:cubicBezTo>
                    <a:close/>
                  </a:path>
                </a:pathLst>
              </a:custGeom>
              <a:grpFill/>
              <a:ln w="912" cap="flat">
                <a:noFill/>
                <a:prstDash val="solid"/>
                <a:miter/>
              </a:ln>
            </p:spPr>
            <p:txBody>
              <a:bodyPr rtlCol="0" anchor="ctr"/>
              <a:lstStyle/>
              <a:p>
                <a:endParaRPr lang="zh-CN" altLang="en-US"/>
              </a:p>
            </p:txBody>
          </p:sp>
          <p:sp>
            <p:nvSpPr>
              <p:cNvPr id="8" name="任意多边形: 形状 7">
                <a:extLst>
                  <a:ext uri="{FF2B5EF4-FFF2-40B4-BE49-F238E27FC236}">
                    <a16:creationId xmlns:a16="http://schemas.microsoft.com/office/drawing/2014/main" id="{44A7C08C-2E2C-4745-9C8D-B1F7F8DC9760}"/>
                  </a:ext>
                </a:extLst>
              </p:cNvPr>
              <p:cNvSpPr/>
              <p:nvPr/>
            </p:nvSpPr>
            <p:spPr>
              <a:xfrm>
                <a:off x="1205304" y="2596419"/>
                <a:ext cx="18281" cy="18281"/>
              </a:xfrm>
              <a:custGeom>
                <a:avLst/>
                <a:gdLst>
                  <a:gd name="connsiteX0" fmla="*/ 18281 w 18281"/>
                  <a:gd name="connsiteY0" fmla="*/ 9141 h 18281"/>
                  <a:gd name="connsiteX1" fmla="*/ 9141 w 18281"/>
                  <a:gd name="connsiteY1" fmla="*/ 18281 h 18281"/>
                  <a:gd name="connsiteX2" fmla="*/ 0 w 18281"/>
                  <a:gd name="connsiteY2" fmla="*/ 9141 h 18281"/>
                  <a:gd name="connsiteX3" fmla="*/ 9141 w 18281"/>
                  <a:gd name="connsiteY3" fmla="*/ 0 h 18281"/>
                  <a:gd name="connsiteX4" fmla="*/ 18281 w 18281"/>
                  <a:gd name="connsiteY4" fmla="*/ 9141 h 182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1" h="18281">
                    <a:moveTo>
                      <a:pt x="18281" y="9141"/>
                    </a:moveTo>
                    <a:cubicBezTo>
                      <a:pt x="18281" y="14189"/>
                      <a:pt x="14189" y="18281"/>
                      <a:pt x="9141" y="18281"/>
                    </a:cubicBezTo>
                    <a:cubicBezTo>
                      <a:pt x="4092" y="18281"/>
                      <a:pt x="0" y="14189"/>
                      <a:pt x="0" y="9141"/>
                    </a:cubicBezTo>
                    <a:cubicBezTo>
                      <a:pt x="0" y="4092"/>
                      <a:pt x="4092" y="0"/>
                      <a:pt x="9141" y="0"/>
                    </a:cubicBezTo>
                    <a:cubicBezTo>
                      <a:pt x="14189" y="0"/>
                      <a:pt x="18281" y="4092"/>
                      <a:pt x="18281" y="9141"/>
                    </a:cubicBezTo>
                    <a:close/>
                  </a:path>
                </a:pathLst>
              </a:custGeom>
              <a:grpFill/>
              <a:ln w="912" cap="flat">
                <a:noFill/>
                <a:prstDash val="solid"/>
                <a:miter/>
              </a:ln>
            </p:spPr>
            <p:txBody>
              <a:bodyPr rtlCol="0" anchor="ctr"/>
              <a:lstStyle/>
              <a:p>
                <a:endParaRPr lang="zh-CN" altLang="en-US"/>
              </a:p>
            </p:txBody>
          </p:sp>
          <p:sp>
            <p:nvSpPr>
              <p:cNvPr id="9" name="任意多边形: 形状 8">
                <a:extLst>
                  <a:ext uri="{FF2B5EF4-FFF2-40B4-BE49-F238E27FC236}">
                    <a16:creationId xmlns:a16="http://schemas.microsoft.com/office/drawing/2014/main" id="{82D4DB12-33D8-40B3-BC80-2230AD6B727A}"/>
                  </a:ext>
                </a:extLst>
              </p:cNvPr>
              <p:cNvSpPr/>
              <p:nvPr/>
            </p:nvSpPr>
            <p:spPr>
              <a:xfrm>
                <a:off x="1232726" y="2734443"/>
                <a:ext cx="73125" cy="73125"/>
              </a:xfrm>
              <a:custGeom>
                <a:avLst/>
                <a:gdLst>
                  <a:gd name="connsiteX0" fmla="*/ 73125 w 73125"/>
                  <a:gd name="connsiteY0" fmla="*/ 36563 h 73125"/>
                  <a:gd name="connsiteX1" fmla="*/ 36563 w 73125"/>
                  <a:gd name="connsiteY1" fmla="*/ 0 h 73125"/>
                  <a:gd name="connsiteX2" fmla="*/ 0 w 73125"/>
                  <a:gd name="connsiteY2" fmla="*/ 36563 h 73125"/>
                  <a:gd name="connsiteX3" fmla="*/ 36563 w 73125"/>
                  <a:gd name="connsiteY3" fmla="*/ 73125 h 73125"/>
                  <a:gd name="connsiteX4" fmla="*/ 73125 w 73125"/>
                  <a:gd name="connsiteY4" fmla="*/ 36563 h 73125"/>
                  <a:gd name="connsiteX5" fmla="*/ 36563 w 73125"/>
                  <a:gd name="connsiteY5" fmla="*/ 54844 h 73125"/>
                  <a:gd name="connsiteX6" fmla="*/ 18281 w 73125"/>
                  <a:gd name="connsiteY6" fmla="*/ 36563 h 73125"/>
                  <a:gd name="connsiteX7" fmla="*/ 36563 w 73125"/>
                  <a:gd name="connsiteY7" fmla="*/ 18281 h 73125"/>
                  <a:gd name="connsiteX8" fmla="*/ 54844 w 73125"/>
                  <a:gd name="connsiteY8" fmla="*/ 36563 h 73125"/>
                  <a:gd name="connsiteX9" fmla="*/ 36563 w 73125"/>
                  <a:gd name="connsiteY9" fmla="*/ 54844 h 73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3125" h="73125">
                    <a:moveTo>
                      <a:pt x="73125" y="36563"/>
                    </a:moveTo>
                    <a:cubicBezTo>
                      <a:pt x="73125" y="16402"/>
                      <a:pt x="56723" y="0"/>
                      <a:pt x="36563" y="0"/>
                    </a:cubicBezTo>
                    <a:cubicBezTo>
                      <a:pt x="16402" y="0"/>
                      <a:pt x="0" y="16402"/>
                      <a:pt x="0" y="36563"/>
                    </a:cubicBezTo>
                    <a:cubicBezTo>
                      <a:pt x="0" y="56723"/>
                      <a:pt x="16402" y="73125"/>
                      <a:pt x="36563" y="73125"/>
                    </a:cubicBezTo>
                    <a:cubicBezTo>
                      <a:pt x="56723" y="73125"/>
                      <a:pt x="73125" y="56723"/>
                      <a:pt x="73125" y="36563"/>
                    </a:cubicBezTo>
                    <a:close/>
                    <a:moveTo>
                      <a:pt x="36563" y="54844"/>
                    </a:moveTo>
                    <a:cubicBezTo>
                      <a:pt x="26482" y="54844"/>
                      <a:pt x="18281" y="46643"/>
                      <a:pt x="18281" y="36563"/>
                    </a:cubicBezTo>
                    <a:cubicBezTo>
                      <a:pt x="18281" y="26482"/>
                      <a:pt x="26482" y="18281"/>
                      <a:pt x="36563" y="18281"/>
                    </a:cubicBezTo>
                    <a:cubicBezTo>
                      <a:pt x="46643" y="18281"/>
                      <a:pt x="54844" y="26482"/>
                      <a:pt x="54844" y="36563"/>
                    </a:cubicBezTo>
                    <a:cubicBezTo>
                      <a:pt x="54844" y="46643"/>
                      <a:pt x="46643" y="54844"/>
                      <a:pt x="36563" y="54844"/>
                    </a:cubicBezTo>
                    <a:close/>
                  </a:path>
                </a:pathLst>
              </a:custGeom>
              <a:grpFill/>
              <a:ln w="912" cap="flat">
                <a:noFill/>
                <a:prstDash val="solid"/>
                <a:miter/>
              </a:ln>
            </p:spPr>
            <p:txBody>
              <a:bodyPr rtlCol="0" anchor="ctr"/>
              <a:lstStyle/>
              <a:p>
                <a:endParaRPr lang="zh-CN" altLang="en-US"/>
              </a:p>
            </p:txBody>
          </p:sp>
          <p:sp>
            <p:nvSpPr>
              <p:cNvPr id="10" name="任意多边形: 形状 9">
                <a:extLst>
                  <a:ext uri="{FF2B5EF4-FFF2-40B4-BE49-F238E27FC236}">
                    <a16:creationId xmlns:a16="http://schemas.microsoft.com/office/drawing/2014/main" id="{2FEF4802-C066-49DB-8F21-0A2DB68BAF6F}"/>
                  </a:ext>
                </a:extLst>
              </p:cNvPr>
              <p:cNvSpPr/>
              <p:nvPr/>
            </p:nvSpPr>
            <p:spPr>
              <a:xfrm>
                <a:off x="1205304" y="2807568"/>
                <a:ext cx="127968" cy="81351"/>
              </a:xfrm>
              <a:custGeom>
                <a:avLst/>
                <a:gdLst>
                  <a:gd name="connsiteX0" fmla="*/ 0 w 127968"/>
                  <a:gd name="connsiteY0" fmla="*/ 63984 h 81351"/>
                  <a:gd name="connsiteX1" fmla="*/ 0 w 127968"/>
                  <a:gd name="connsiteY1" fmla="*/ 72211 h 81351"/>
                  <a:gd name="connsiteX2" fmla="*/ 9141 w 127968"/>
                  <a:gd name="connsiteY2" fmla="*/ 81352 h 81351"/>
                  <a:gd name="connsiteX3" fmla="*/ 118828 w 127968"/>
                  <a:gd name="connsiteY3" fmla="*/ 81352 h 81351"/>
                  <a:gd name="connsiteX4" fmla="*/ 127969 w 127968"/>
                  <a:gd name="connsiteY4" fmla="*/ 72211 h 81351"/>
                  <a:gd name="connsiteX5" fmla="*/ 127969 w 127968"/>
                  <a:gd name="connsiteY5" fmla="*/ 63984 h 81351"/>
                  <a:gd name="connsiteX6" fmla="*/ 63984 w 127968"/>
                  <a:gd name="connsiteY6" fmla="*/ 0 h 81351"/>
                  <a:gd name="connsiteX7" fmla="*/ 0 w 127968"/>
                  <a:gd name="connsiteY7" fmla="*/ 63984 h 81351"/>
                  <a:gd name="connsiteX8" fmla="*/ 63984 w 127968"/>
                  <a:gd name="connsiteY8" fmla="*/ 18281 h 81351"/>
                  <a:gd name="connsiteX9" fmla="*/ 109678 w 127968"/>
                  <a:gd name="connsiteY9" fmla="*/ 63070 h 81351"/>
                  <a:gd name="connsiteX10" fmla="*/ 18290 w 127968"/>
                  <a:gd name="connsiteY10" fmla="*/ 63070 h 81351"/>
                  <a:gd name="connsiteX11" fmla="*/ 63984 w 127968"/>
                  <a:gd name="connsiteY11" fmla="*/ 18281 h 81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7968" h="81351">
                    <a:moveTo>
                      <a:pt x="0" y="63984"/>
                    </a:moveTo>
                    <a:lnTo>
                      <a:pt x="0" y="72211"/>
                    </a:lnTo>
                    <a:cubicBezTo>
                      <a:pt x="0" y="77258"/>
                      <a:pt x="4093" y="81352"/>
                      <a:pt x="9141" y="81352"/>
                    </a:cubicBezTo>
                    <a:lnTo>
                      <a:pt x="118828" y="81352"/>
                    </a:lnTo>
                    <a:cubicBezTo>
                      <a:pt x="123876" y="81352"/>
                      <a:pt x="127969" y="77258"/>
                      <a:pt x="127969" y="72211"/>
                    </a:cubicBezTo>
                    <a:lnTo>
                      <a:pt x="127969" y="63984"/>
                    </a:lnTo>
                    <a:cubicBezTo>
                      <a:pt x="127969" y="28703"/>
                      <a:pt x="99265" y="0"/>
                      <a:pt x="63984" y="0"/>
                    </a:cubicBezTo>
                    <a:cubicBezTo>
                      <a:pt x="28703" y="0"/>
                      <a:pt x="0" y="28703"/>
                      <a:pt x="0" y="63984"/>
                    </a:cubicBezTo>
                    <a:close/>
                    <a:moveTo>
                      <a:pt x="63984" y="18281"/>
                    </a:moveTo>
                    <a:cubicBezTo>
                      <a:pt x="88879" y="18281"/>
                      <a:pt x="109188" y="38291"/>
                      <a:pt x="109678" y="63070"/>
                    </a:cubicBezTo>
                    <a:lnTo>
                      <a:pt x="18290" y="63070"/>
                    </a:lnTo>
                    <a:cubicBezTo>
                      <a:pt x="18780" y="38291"/>
                      <a:pt x="39090" y="18281"/>
                      <a:pt x="63984" y="18281"/>
                    </a:cubicBezTo>
                    <a:close/>
                  </a:path>
                </a:pathLst>
              </a:custGeom>
              <a:grpFill/>
              <a:ln w="912" cap="flat">
                <a:noFill/>
                <a:prstDash val="solid"/>
                <a:miter/>
              </a:ln>
            </p:spPr>
            <p:txBody>
              <a:bodyPr rtlCol="0" anchor="ctr"/>
              <a:lstStyle/>
              <a:p>
                <a:endParaRPr lang="zh-CN" altLang="en-US"/>
              </a:p>
            </p:txBody>
          </p:sp>
          <p:sp>
            <p:nvSpPr>
              <p:cNvPr id="11" name="任意多边形: 形状 10">
                <a:extLst>
                  <a:ext uri="{FF2B5EF4-FFF2-40B4-BE49-F238E27FC236}">
                    <a16:creationId xmlns:a16="http://schemas.microsoft.com/office/drawing/2014/main" id="{279B5C42-1A9F-461A-9097-B7ACBCED7BD9}"/>
                  </a:ext>
                </a:extLst>
              </p:cNvPr>
              <p:cNvSpPr/>
              <p:nvPr/>
            </p:nvSpPr>
            <p:spPr>
              <a:xfrm>
                <a:off x="1062710" y="2734443"/>
                <a:ext cx="73125" cy="73125"/>
              </a:xfrm>
              <a:custGeom>
                <a:avLst/>
                <a:gdLst>
                  <a:gd name="connsiteX0" fmla="*/ 73125 w 73125"/>
                  <a:gd name="connsiteY0" fmla="*/ 36563 h 73125"/>
                  <a:gd name="connsiteX1" fmla="*/ 36563 w 73125"/>
                  <a:gd name="connsiteY1" fmla="*/ 0 h 73125"/>
                  <a:gd name="connsiteX2" fmla="*/ 0 w 73125"/>
                  <a:gd name="connsiteY2" fmla="*/ 36563 h 73125"/>
                  <a:gd name="connsiteX3" fmla="*/ 36563 w 73125"/>
                  <a:gd name="connsiteY3" fmla="*/ 73125 h 73125"/>
                  <a:gd name="connsiteX4" fmla="*/ 73125 w 73125"/>
                  <a:gd name="connsiteY4" fmla="*/ 36563 h 73125"/>
                  <a:gd name="connsiteX5" fmla="*/ 36563 w 73125"/>
                  <a:gd name="connsiteY5" fmla="*/ 54844 h 73125"/>
                  <a:gd name="connsiteX6" fmla="*/ 18281 w 73125"/>
                  <a:gd name="connsiteY6" fmla="*/ 36563 h 73125"/>
                  <a:gd name="connsiteX7" fmla="*/ 36563 w 73125"/>
                  <a:gd name="connsiteY7" fmla="*/ 18281 h 73125"/>
                  <a:gd name="connsiteX8" fmla="*/ 54844 w 73125"/>
                  <a:gd name="connsiteY8" fmla="*/ 36563 h 73125"/>
                  <a:gd name="connsiteX9" fmla="*/ 36563 w 73125"/>
                  <a:gd name="connsiteY9" fmla="*/ 54844 h 73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3125" h="73125">
                    <a:moveTo>
                      <a:pt x="73125" y="36563"/>
                    </a:moveTo>
                    <a:cubicBezTo>
                      <a:pt x="73125" y="16402"/>
                      <a:pt x="56723" y="0"/>
                      <a:pt x="36563" y="0"/>
                    </a:cubicBezTo>
                    <a:cubicBezTo>
                      <a:pt x="16402" y="0"/>
                      <a:pt x="0" y="16402"/>
                      <a:pt x="0" y="36563"/>
                    </a:cubicBezTo>
                    <a:cubicBezTo>
                      <a:pt x="0" y="56723"/>
                      <a:pt x="16402" y="73125"/>
                      <a:pt x="36563" y="73125"/>
                    </a:cubicBezTo>
                    <a:cubicBezTo>
                      <a:pt x="56723" y="73125"/>
                      <a:pt x="73125" y="56723"/>
                      <a:pt x="73125" y="36563"/>
                    </a:cubicBezTo>
                    <a:close/>
                    <a:moveTo>
                      <a:pt x="36563" y="54844"/>
                    </a:moveTo>
                    <a:cubicBezTo>
                      <a:pt x="26482" y="54844"/>
                      <a:pt x="18281" y="46643"/>
                      <a:pt x="18281" y="36563"/>
                    </a:cubicBezTo>
                    <a:cubicBezTo>
                      <a:pt x="18281" y="26482"/>
                      <a:pt x="26482" y="18281"/>
                      <a:pt x="36563" y="18281"/>
                    </a:cubicBezTo>
                    <a:cubicBezTo>
                      <a:pt x="46643" y="18281"/>
                      <a:pt x="54844" y="26482"/>
                      <a:pt x="54844" y="36563"/>
                    </a:cubicBezTo>
                    <a:cubicBezTo>
                      <a:pt x="54844" y="46643"/>
                      <a:pt x="46643" y="54844"/>
                      <a:pt x="36563" y="54844"/>
                    </a:cubicBezTo>
                    <a:close/>
                  </a:path>
                </a:pathLst>
              </a:custGeom>
              <a:grpFill/>
              <a:ln w="912" cap="flat">
                <a:noFill/>
                <a:prstDash val="solid"/>
                <a:miter/>
              </a:ln>
            </p:spPr>
            <p:txBody>
              <a:bodyPr rtlCol="0" anchor="ctr"/>
              <a:lstStyle/>
              <a:p>
                <a:endParaRPr lang="zh-CN" altLang="en-US"/>
              </a:p>
            </p:txBody>
          </p:sp>
          <p:sp>
            <p:nvSpPr>
              <p:cNvPr id="12" name="任意多边形: 形状 11">
                <a:extLst>
                  <a:ext uri="{FF2B5EF4-FFF2-40B4-BE49-F238E27FC236}">
                    <a16:creationId xmlns:a16="http://schemas.microsoft.com/office/drawing/2014/main" id="{D363172C-204E-472F-85AA-AD04A8265711}"/>
                  </a:ext>
                </a:extLst>
              </p:cNvPr>
              <p:cNvSpPr/>
              <p:nvPr/>
            </p:nvSpPr>
            <p:spPr>
              <a:xfrm>
                <a:off x="1035289" y="2807568"/>
                <a:ext cx="127968" cy="81351"/>
              </a:xfrm>
              <a:custGeom>
                <a:avLst/>
                <a:gdLst>
                  <a:gd name="connsiteX0" fmla="*/ 9141 w 127968"/>
                  <a:gd name="connsiteY0" fmla="*/ 81352 h 81351"/>
                  <a:gd name="connsiteX1" fmla="*/ 118828 w 127968"/>
                  <a:gd name="connsiteY1" fmla="*/ 81352 h 81351"/>
                  <a:gd name="connsiteX2" fmla="*/ 127969 w 127968"/>
                  <a:gd name="connsiteY2" fmla="*/ 72211 h 81351"/>
                  <a:gd name="connsiteX3" fmla="*/ 127969 w 127968"/>
                  <a:gd name="connsiteY3" fmla="*/ 63984 h 81351"/>
                  <a:gd name="connsiteX4" fmla="*/ 63984 w 127968"/>
                  <a:gd name="connsiteY4" fmla="*/ 0 h 81351"/>
                  <a:gd name="connsiteX5" fmla="*/ 0 w 127968"/>
                  <a:gd name="connsiteY5" fmla="*/ 63984 h 81351"/>
                  <a:gd name="connsiteX6" fmla="*/ 0 w 127968"/>
                  <a:gd name="connsiteY6" fmla="*/ 72211 h 81351"/>
                  <a:gd name="connsiteX7" fmla="*/ 9141 w 127968"/>
                  <a:gd name="connsiteY7" fmla="*/ 81352 h 81351"/>
                  <a:gd name="connsiteX8" fmla="*/ 63984 w 127968"/>
                  <a:gd name="connsiteY8" fmla="*/ 18281 h 81351"/>
                  <a:gd name="connsiteX9" fmla="*/ 109678 w 127968"/>
                  <a:gd name="connsiteY9" fmla="*/ 63070 h 81351"/>
                  <a:gd name="connsiteX10" fmla="*/ 18290 w 127968"/>
                  <a:gd name="connsiteY10" fmla="*/ 63070 h 81351"/>
                  <a:gd name="connsiteX11" fmla="*/ 63984 w 127968"/>
                  <a:gd name="connsiteY11" fmla="*/ 18281 h 81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7968" h="81351">
                    <a:moveTo>
                      <a:pt x="9141" y="81352"/>
                    </a:moveTo>
                    <a:lnTo>
                      <a:pt x="118828" y="81352"/>
                    </a:lnTo>
                    <a:cubicBezTo>
                      <a:pt x="123876" y="81352"/>
                      <a:pt x="127969" y="77258"/>
                      <a:pt x="127969" y="72211"/>
                    </a:cubicBezTo>
                    <a:lnTo>
                      <a:pt x="127969" y="63984"/>
                    </a:lnTo>
                    <a:cubicBezTo>
                      <a:pt x="127969" y="28703"/>
                      <a:pt x="99265" y="0"/>
                      <a:pt x="63984" y="0"/>
                    </a:cubicBezTo>
                    <a:cubicBezTo>
                      <a:pt x="28703" y="0"/>
                      <a:pt x="0" y="28703"/>
                      <a:pt x="0" y="63984"/>
                    </a:cubicBezTo>
                    <a:lnTo>
                      <a:pt x="0" y="72211"/>
                    </a:lnTo>
                    <a:cubicBezTo>
                      <a:pt x="0" y="77258"/>
                      <a:pt x="4093" y="81352"/>
                      <a:pt x="9141" y="81352"/>
                    </a:cubicBezTo>
                    <a:close/>
                    <a:moveTo>
                      <a:pt x="63984" y="18281"/>
                    </a:moveTo>
                    <a:cubicBezTo>
                      <a:pt x="88879" y="18281"/>
                      <a:pt x="109188" y="38291"/>
                      <a:pt x="109678" y="63070"/>
                    </a:cubicBezTo>
                    <a:lnTo>
                      <a:pt x="18290" y="63070"/>
                    </a:lnTo>
                    <a:cubicBezTo>
                      <a:pt x="18780" y="38291"/>
                      <a:pt x="39090" y="18281"/>
                      <a:pt x="63984" y="18281"/>
                    </a:cubicBezTo>
                    <a:close/>
                  </a:path>
                </a:pathLst>
              </a:custGeom>
              <a:grpFill/>
              <a:ln w="912" cap="flat">
                <a:noFill/>
                <a:prstDash val="solid"/>
                <a:miter/>
              </a:ln>
            </p:spPr>
            <p:txBody>
              <a:bodyPr rtlCol="0" anchor="ctr"/>
              <a:lstStyle/>
              <a:p>
                <a:endParaRPr lang="zh-CN" altLang="en-US"/>
              </a:p>
            </p:txBody>
          </p:sp>
          <p:sp>
            <p:nvSpPr>
              <p:cNvPr id="13" name="任意多边形: 形状 12">
                <a:extLst>
                  <a:ext uri="{FF2B5EF4-FFF2-40B4-BE49-F238E27FC236}">
                    <a16:creationId xmlns:a16="http://schemas.microsoft.com/office/drawing/2014/main" id="{20888063-E79E-44FF-9387-EDCF90D99ACC}"/>
                  </a:ext>
                </a:extLst>
              </p:cNvPr>
              <p:cNvSpPr/>
              <p:nvPr/>
            </p:nvSpPr>
            <p:spPr>
              <a:xfrm>
                <a:off x="1402742" y="2734443"/>
                <a:ext cx="73125" cy="73125"/>
              </a:xfrm>
              <a:custGeom>
                <a:avLst/>
                <a:gdLst>
                  <a:gd name="connsiteX0" fmla="*/ 73125 w 73125"/>
                  <a:gd name="connsiteY0" fmla="*/ 36563 h 73125"/>
                  <a:gd name="connsiteX1" fmla="*/ 36563 w 73125"/>
                  <a:gd name="connsiteY1" fmla="*/ 0 h 73125"/>
                  <a:gd name="connsiteX2" fmla="*/ 0 w 73125"/>
                  <a:gd name="connsiteY2" fmla="*/ 36563 h 73125"/>
                  <a:gd name="connsiteX3" fmla="*/ 36563 w 73125"/>
                  <a:gd name="connsiteY3" fmla="*/ 73125 h 73125"/>
                  <a:gd name="connsiteX4" fmla="*/ 73125 w 73125"/>
                  <a:gd name="connsiteY4" fmla="*/ 36563 h 73125"/>
                  <a:gd name="connsiteX5" fmla="*/ 36563 w 73125"/>
                  <a:gd name="connsiteY5" fmla="*/ 54844 h 73125"/>
                  <a:gd name="connsiteX6" fmla="*/ 18281 w 73125"/>
                  <a:gd name="connsiteY6" fmla="*/ 36563 h 73125"/>
                  <a:gd name="connsiteX7" fmla="*/ 36563 w 73125"/>
                  <a:gd name="connsiteY7" fmla="*/ 18281 h 73125"/>
                  <a:gd name="connsiteX8" fmla="*/ 54844 w 73125"/>
                  <a:gd name="connsiteY8" fmla="*/ 36563 h 73125"/>
                  <a:gd name="connsiteX9" fmla="*/ 36563 w 73125"/>
                  <a:gd name="connsiteY9" fmla="*/ 54844 h 73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3125" h="73125">
                    <a:moveTo>
                      <a:pt x="73125" y="36563"/>
                    </a:moveTo>
                    <a:cubicBezTo>
                      <a:pt x="73125" y="16402"/>
                      <a:pt x="56723" y="0"/>
                      <a:pt x="36563" y="0"/>
                    </a:cubicBezTo>
                    <a:cubicBezTo>
                      <a:pt x="16402" y="0"/>
                      <a:pt x="0" y="16402"/>
                      <a:pt x="0" y="36563"/>
                    </a:cubicBezTo>
                    <a:cubicBezTo>
                      <a:pt x="0" y="56723"/>
                      <a:pt x="16402" y="73125"/>
                      <a:pt x="36563" y="73125"/>
                    </a:cubicBezTo>
                    <a:cubicBezTo>
                      <a:pt x="56723" y="73125"/>
                      <a:pt x="73125" y="56723"/>
                      <a:pt x="73125" y="36563"/>
                    </a:cubicBezTo>
                    <a:close/>
                    <a:moveTo>
                      <a:pt x="36563" y="54844"/>
                    </a:moveTo>
                    <a:cubicBezTo>
                      <a:pt x="26482" y="54844"/>
                      <a:pt x="18281" y="46643"/>
                      <a:pt x="18281" y="36563"/>
                    </a:cubicBezTo>
                    <a:cubicBezTo>
                      <a:pt x="18281" y="26482"/>
                      <a:pt x="26482" y="18281"/>
                      <a:pt x="36563" y="18281"/>
                    </a:cubicBezTo>
                    <a:cubicBezTo>
                      <a:pt x="46643" y="18281"/>
                      <a:pt x="54844" y="26482"/>
                      <a:pt x="54844" y="36563"/>
                    </a:cubicBezTo>
                    <a:cubicBezTo>
                      <a:pt x="54844" y="46643"/>
                      <a:pt x="46643" y="54844"/>
                      <a:pt x="36563" y="54844"/>
                    </a:cubicBezTo>
                    <a:close/>
                  </a:path>
                </a:pathLst>
              </a:custGeom>
              <a:grpFill/>
              <a:ln w="912" cap="flat">
                <a:noFill/>
                <a:prstDash val="solid"/>
                <a:miter/>
              </a:ln>
            </p:spPr>
            <p:txBody>
              <a:bodyPr rtlCol="0" anchor="ctr"/>
              <a:lstStyle/>
              <a:p>
                <a:endParaRPr lang="zh-CN" altLang="en-US"/>
              </a:p>
            </p:txBody>
          </p:sp>
          <p:sp>
            <p:nvSpPr>
              <p:cNvPr id="14" name="任意多边形: 形状 13">
                <a:extLst>
                  <a:ext uri="{FF2B5EF4-FFF2-40B4-BE49-F238E27FC236}">
                    <a16:creationId xmlns:a16="http://schemas.microsoft.com/office/drawing/2014/main" id="{1BB9BF4E-47F1-4FC0-B130-E62676864E63}"/>
                  </a:ext>
                </a:extLst>
              </p:cNvPr>
              <p:cNvSpPr/>
              <p:nvPr/>
            </p:nvSpPr>
            <p:spPr>
              <a:xfrm>
                <a:off x="1375320" y="2807568"/>
                <a:ext cx="127968" cy="81351"/>
              </a:xfrm>
              <a:custGeom>
                <a:avLst/>
                <a:gdLst>
                  <a:gd name="connsiteX0" fmla="*/ 63984 w 127968"/>
                  <a:gd name="connsiteY0" fmla="*/ 0 h 81351"/>
                  <a:gd name="connsiteX1" fmla="*/ 0 w 127968"/>
                  <a:gd name="connsiteY1" fmla="*/ 63984 h 81351"/>
                  <a:gd name="connsiteX2" fmla="*/ 0 w 127968"/>
                  <a:gd name="connsiteY2" fmla="*/ 72211 h 81351"/>
                  <a:gd name="connsiteX3" fmla="*/ 9141 w 127968"/>
                  <a:gd name="connsiteY3" fmla="*/ 81352 h 81351"/>
                  <a:gd name="connsiteX4" fmla="*/ 118828 w 127968"/>
                  <a:gd name="connsiteY4" fmla="*/ 81352 h 81351"/>
                  <a:gd name="connsiteX5" fmla="*/ 127969 w 127968"/>
                  <a:gd name="connsiteY5" fmla="*/ 72211 h 81351"/>
                  <a:gd name="connsiteX6" fmla="*/ 127969 w 127968"/>
                  <a:gd name="connsiteY6" fmla="*/ 63984 h 81351"/>
                  <a:gd name="connsiteX7" fmla="*/ 63984 w 127968"/>
                  <a:gd name="connsiteY7" fmla="*/ 0 h 81351"/>
                  <a:gd name="connsiteX8" fmla="*/ 18290 w 127968"/>
                  <a:gd name="connsiteY8" fmla="*/ 63070 h 81351"/>
                  <a:gd name="connsiteX9" fmla="*/ 63984 w 127968"/>
                  <a:gd name="connsiteY9" fmla="*/ 18281 h 81351"/>
                  <a:gd name="connsiteX10" fmla="*/ 109678 w 127968"/>
                  <a:gd name="connsiteY10" fmla="*/ 63070 h 81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7968" h="81351">
                    <a:moveTo>
                      <a:pt x="63984" y="0"/>
                    </a:moveTo>
                    <a:cubicBezTo>
                      <a:pt x="28703" y="0"/>
                      <a:pt x="0" y="28703"/>
                      <a:pt x="0" y="63984"/>
                    </a:cubicBezTo>
                    <a:lnTo>
                      <a:pt x="0" y="72211"/>
                    </a:lnTo>
                    <a:cubicBezTo>
                      <a:pt x="0" y="77258"/>
                      <a:pt x="4093" y="81352"/>
                      <a:pt x="9141" y="81352"/>
                    </a:cubicBezTo>
                    <a:lnTo>
                      <a:pt x="118828" y="81352"/>
                    </a:lnTo>
                    <a:cubicBezTo>
                      <a:pt x="123876" y="81352"/>
                      <a:pt x="127969" y="77258"/>
                      <a:pt x="127969" y="72211"/>
                    </a:cubicBezTo>
                    <a:lnTo>
                      <a:pt x="127969" y="63984"/>
                    </a:lnTo>
                    <a:cubicBezTo>
                      <a:pt x="127969" y="28703"/>
                      <a:pt x="99265" y="0"/>
                      <a:pt x="63984" y="0"/>
                    </a:cubicBezTo>
                    <a:close/>
                    <a:moveTo>
                      <a:pt x="18290" y="63070"/>
                    </a:moveTo>
                    <a:cubicBezTo>
                      <a:pt x="18780" y="38291"/>
                      <a:pt x="39090" y="18281"/>
                      <a:pt x="63984" y="18281"/>
                    </a:cubicBezTo>
                    <a:cubicBezTo>
                      <a:pt x="88879" y="18281"/>
                      <a:pt x="109188" y="38291"/>
                      <a:pt x="109678" y="63070"/>
                    </a:cubicBezTo>
                    <a:close/>
                  </a:path>
                </a:pathLst>
              </a:custGeom>
              <a:grpFill/>
              <a:ln w="912" cap="flat">
                <a:noFill/>
                <a:prstDash val="solid"/>
                <a:miter/>
              </a:ln>
            </p:spPr>
            <p:txBody>
              <a:bodyPr rtlCol="0" anchor="ctr"/>
              <a:lstStyle/>
              <a:p>
                <a:endParaRPr lang="zh-CN" altLang="en-US"/>
              </a:p>
            </p:txBody>
          </p:sp>
          <p:sp>
            <p:nvSpPr>
              <p:cNvPr id="15" name="任意多边形: 形状 14">
                <a:extLst>
                  <a:ext uri="{FF2B5EF4-FFF2-40B4-BE49-F238E27FC236}">
                    <a16:creationId xmlns:a16="http://schemas.microsoft.com/office/drawing/2014/main" id="{A78E2592-E21E-4BE3-B14E-E2E778E43BAB}"/>
                  </a:ext>
                </a:extLst>
              </p:cNvPr>
              <p:cNvSpPr/>
              <p:nvPr/>
            </p:nvSpPr>
            <p:spPr>
              <a:xfrm>
                <a:off x="1035289" y="2541576"/>
                <a:ext cx="468000" cy="155390"/>
              </a:xfrm>
              <a:custGeom>
                <a:avLst/>
                <a:gdLst>
                  <a:gd name="connsiteX0" fmla="*/ 431438 w 468000"/>
                  <a:gd name="connsiteY0" fmla="*/ 0 h 155390"/>
                  <a:gd name="connsiteX1" fmla="*/ 275133 w 468000"/>
                  <a:gd name="connsiteY1" fmla="*/ 0 h 155390"/>
                  <a:gd name="connsiteX2" fmla="*/ 265992 w 468000"/>
                  <a:gd name="connsiteY2" fmla="*/ 9141 h 155390"/>
                  <a:gd name="connsiteX3" fmla="*/ 275133 w 468000"/>
                  <a:gd name="connsiteY3" fmla="*/ 18281 h 155390"/>
                  <a:gd name="connsiteX4" fmla="*/ 431438 w 468000"/>
                  <a:gd name="connsiteY4" fmla="*/ 18281 h 155390"/>
                  <a:gd name="connsiteX5" fmla="*/ 449719 w 468000"/>
                  <a:gd name="connsiteY5" fmla="*/ 36563 h 155390"/>
                  <a:gd name="connsiteX6" fmla="*/ 449719 w 468000"/>
                  <a:gd name="connsiteY6" fmla="*/ 91406 h 155390"/>
                  <a:gd name="connsiteX7" fmla="*/ 431438 w 468000"/>
                  <a:gd name="connsiteY7" fmla="*/ 109688 h 155390"/>
                  <a:gd name="connsiteX8" fmla="*/ 404016 w 468000"/>
                  <a:gd name="connsiteY8" fmla="*/ 109688 h 155390"/>
                  <a:gd name="connsiteX9" fmla="*/ 394875 w 468000"/>
                  <a:gd name="connsiteY9" fmla="*/ 118828 h 155390"/>
                  <a:gd name="connsiteX10" fmla="*/ 394875 w 468000"/>
                  <a:gd name="connsiteY10" fmla="*/ 131460 h 155390"/>
                  <a:gd name="connsiteX11" fmla="*/ 353260 w 468000"/>
                  <a:gd name="connsiteY11" fmla="*/ 110652 h 155390"/>
                  <a:gd name="connsiteX12" fmla="*/ 349172 w 468000"/>
                  <a:gd name="connsiteY12" fmla="*/ 109688 h 155390"/>
                  <a:gd name="connsiteX13" fmla="*/ 261422 w 468000"/>
                  <a:gd name="connsiteY13" fmla="*/ 109688 h 155390"/>
                  <a:gd name="connsiteX14" fmla="*/ 254959 w 468000"/>
                  <a:gd name="connsiteY14" fmla="*/ 112365 h 155390"/>
                  <a:gd name="connsiteX15" fmla="*/ 234000 w 468000"/>
                  <a:gd name="connsiteY15" fmla="*/ 133322 h 155390"/>
                  <a:gd name="connsiteX16" fmla="*/ 213041 w 468000"/>
                  <a:gd name="connsiteY16" fmla="*/ 112364 h 155390"/>
                  <a:gd name="connsiteX17" fmla="*/ 206578 w 468000"/>
                  <a:gd name="connsiteY17" fmla="*/ 109688 h 155390"/>
                  <a:gd name="connsiteX18" fmla="*/ 124313 w 468000"/>
                  <a:gd name="connsiteY18" fmla="*/ 109688 h 155390"/>
                  <a:gd name="connsiteX19" fmla="*/ 120225 w 468000"/>
                  <a:gd name="connsiteY19" fmla="*/ 110653 h 155390"/>
                  <a:gd name="connsiteX20" fmla="*/ 78609 w 468000"/>
                  <a:gd name="connsiteY20" fmla="*/ 131460 h 155390"/>
                  <a:gd name="connsiteX21" fmla="*/ 78609 w 468000"/>
                  <a:gd name="connsiteY21" fmla="*/ 118828 h 155390"/>
                  <a:gd name="connsiteX22" fmla="*/ 69469 w 468000"/>
                  <a:gd name="connsiteY22" fmla="*/ 109688 h 155390"/>
                  <a:gd name="connsiteX23" fmla="*/ 36563 w 468000"/>
                  <a:gd name="connsiteY23" fmla="*/ 109688 h 155390"/>
                  <a:gd name="connsiteX24" fmla="*/ 18281 w 468000"/>
                  <a:gd name="connsiteY24" fmla="*/ 91406 h 155390"/>
                  <a:gd name="connsiteX25" fmla="*/ 18281 w 468000"/>
                  <a:gd name="connsiteY25" fmla="*/ 36563 h 155390"/>
                  <a:gd name="connsiteX26" fmla="*/ 36563 w 468000"/>
                  <a:gd name="connsiteY26" fmla="*/ 18281 h 155390"/>
                  <a:gd name="connsiteX27" fmla="*/ 192867 w 468000"/>
                  <a:gd name="connsiteY27" fmla="*/ 18281 h 155390"/>
                  <a:gd name="connsiteX28" fmla="*/ 202008 w 468000"/>
                  <a:gd name="connsiteY28" fmla="*/ 9141 h 155390"/>
                  <a:gd name="connsiteX29" fmla="*/ 192867 w 468000"/>
                  <a:gd name="connsiteY29" fmla="*/ 0 h 155390"/>
                  <a:gd name="connsiteX30" fmla="*/ 36563 w 468000"/>
                  <a:gd name="connsiteY30" fmla="*/ 0 h 155390"/>
                  <a:gd name="connsiteX31" fmla="*/ 0 w 468000"/>
                  <a:gd name="connsiteY31" fmla="*/ 36563 h 155390"/>
                  <a:gd name="connsiteX32" fmla="*/ 0 w 468000"/>
                  <a:gd name="connsiteY32" fmla="*/ 91406 h 155390"/>
                  <a:gd name="connsiteX33" fmla="*/ 36563 w 468000"/>
                  <a:gd name="connsiteY33" fmla="*/ 127969 h 155390"/>
                  <a:gd name="connsiteX34" fmla="*/ 60328 w 468000"/>
                  <a:gd name="connsiteY34" fmla="*/ 127969 h 155390"/>
                  <a:gd name="connsiteX35" fmla="*/ 60328 w 468000"/>
                  <a:gd name="connsiteY35" fmla="*/ 146250 h 155390"/>
                  <a:gd name="connsiteX36" fmla="*/ 64664 w 468000"/>
                  <a:gd name="connsiteY36" fmla="*/ 154026 h 155390"/>
                  <a:gd name="connsiteX37" fmla="*/ 73556 w 468000"/>
                  <a:gd name="connsiteY37" fmla="*/ 154426 h 155390"/>
                  <a:gd name="connsiteX38" fmla="*/ 126470 w 468000"/>
                  <a:gd name="connsiteY38" fmla="*/ 127969 h 155390"/>
                  <a:gd name="connsiteX39" fmla="*/ 202791 w 468000"/>
                  <a:gd name="connsiteY39" fmla="*/ 127969 h 155390"/>
                  <a:gd name="connsiteX40" fmla="*/ 227536 w 468000"/>
                  <a:gd name="connsiteY40" fmla="*/ 152713 h 155390"/>
                  <a:gd name="connsiteX41" fmla="*/ 240463 w 468000"/>
                  <a:gd name="connsiteY41" fmla="*/ 152713 h 155390"/>
                  <a:gd name="connsiteX42" fmla="*/ 265209 w 468000"/>
                  <a:gd name="connsiteY42" fmla="*/ 127969 h 155390"/>
                  <a:gd name="connsiteX43" fmla="*/ 347015 w 468000"/>
                  <a:gd name="connsiteY43" fmla="*/ 127969 h 155390"/>
                  <a:gd name="connsiteX44" fmla="*/ 399929 w 468000"/>
                  <a:gd name="connsiteY44" fmla="*/ 154425 h 155390"/>
                  <a:gd name="connsiteX45" fmla="*/ 408822 w 468000"/>
                  <a:gd name="connsiteY45" fmla="*/ 154025 h 155390"/>
                  <a:gd name="connsiteX46" fmla="*/ 413157 w 468000"/>
                  <a:gd name="connsiteY46" fmla="*/ 146249 h 155390"/>
                  <a:gd name="connsiteX47" fmla="*/ 413157 w 468000"/>
                  <a:gd name="connsiteY47" fmla="*/ 127968 h 155390"/>
                  <a:gd name="connsiteX48" fmla="*/ 431438 w 468000"/>
                  <a:gd name="connsiteY48" fmla="*/ 127968 h 155390"/>
                  <a:gd name="connsiteX49" fmla="*/ 468001 w 468000"/>
                  <a:gd name="connsiteY49" fmla="*/ 91405 h 155390"/>
                  <a:gd name="connsiteX50" fmla="*/ 468001 w 468000"/>
                  <a:gd name="connsiteY50" fmla="*/ 36562 h 155390"/>
                  <a:gd name="connsiteX51" fmla="*/ 431438 w 468000"/>
                  <a:gd name="connsiteY51" fmla="*/ 0 h 155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68000" h="155390">
                    <a:moveTo>
                      <a:pt x="431438" y="0"/>
                    </a:moveTo>
                    <a:lnTo>
                      <a:pt x="275133" y="0"/>
                    </a:lnTo>
                    <a:cubicBezTo>
                      <a:pt x="270085" y="0"/>
                      <a:pt x="265992" y="4093"/>
                      <a:pt x="265992" y="9141"/>
                    </a:cubicBezTo>
                    <a:cubicBezTo>
                      <a:pt x="265992" y="14188"/>
                      <a:pt x="270085" y="18281"/>
                      <a:pt x="275133" y="18281"/>
                    </a:cubicBezTo>
                    <a:lnTo>
                      <a:pt x="431438" y="18281"/>
                    </a:lnTo>
                    <a:cubicBezTo>
                      <a:pt x="441518" y="18281"/>
                      <a:pt x="449719" y="26482"/>
                      <a:pt x="449719" y="36563"/>
                    </a:cubicBezTo>
                    <a:lnTo>
                      <a:pt x="449719" y="91406"/>
                    </a:lnTo>
                    <a:cubicBezTo>
                      <a:pt x="449719" y="101487"/>
                      <a:pt x="441518" y="109688"/>
                      <a:pt x="431438" y="109688"/>
                    </a:cubicBezTo>
                    <a:lnTo>
                      <a:pt x="404016" y="109688"/>
                    </a:lnTo>
                    <a:cubicBezTo>
                      <a:pt x="398968" y="109688"/>
                      <a:pt x="394875" y="113781"/>
                      <a:pt x="394875" y="118828"/>
                    </a:cubicBezTo>
                    <a:lnTo>
                      <a:pt x="394875" y="131460"/>
                    </a:lnTo>
                    <a:lnTo>
                      <a:pt x="353260" y="110652"/>
                    </a:lnTo>
                    <a:cubicBezTo>
                      <a:pt x="351991" y="110017"/>
                      <a:pt x="350591" y="109688"/>
                      <a:pt x="349172" y="109688"/>
                    </a:cubicBezTo>
                    <a:lnTo>
                      <a:pt x="261422" y="109688"/>
                    </a:lnTo>
                    <a:cubicBezTo>
                      <a:pt x="258998" y="109688"/>
                      <a:pt x="256673" y="110651"/>
                      <a:pt x="254959" y="112365"/>
                    </a:cubicBezTo>
                    <a:lnTo>
                      <a:pt x="234000" y="133322"/>
                    </a:lnTo>
                    <a:lnTo>
                      <a:pt x="213041" y="112364"/>
                    </a:lnTo>
                    <a:cubicBezTo>
                      <a:pt x="211327" y="110651"/>
                      <a:pt x="209002" y="109688"/>
                      <a:pt x="206578" y="109688"/>
                    </a:cubicBezTo>
                    <a:lnTo>
                      <a:pt x="124313" y="109688"/>
                    </a:lnTo>
                    <a:cubicBezTo>
                      <a:pt x="122893" y="109688"/>
                      <a:pt x="121494" y="110017"/>
                      <a:pt x="120225" y="110653"/>
                    </a:cubicBezTo>
                    <a:lnTo>
                      <a:pt x="78609" y="131460"/>
                    </a:lnTo>
                    <a:lnTo>
                      <a:pt x="78609" y="118828"/>
                    </a:lnTo>
                    <a:cubicBezTo>
                      <a:pt x="78609" y="113781"/>
                      <a:pt x="74516" y="109688"/>
                      <a:pt x="69469" y="109688"/>
                    </a:cubicBezTo>
                    <a:lnTo>
                      <a:pt x="36563" y="109688"/>
                    </a:lnTo>
                    <a:cubicBezTo>
                      <a:pt x="26482" y="109688"/>
                      <a:pt x="18281" y="101487"/>
                      <a:pt x="18281" y="91406"/>
                    </a:cubicBezTo>
                    <a:lnTo>
                      <a:pt x="18281" y="36563"/>
                    </a:lnTo>
                    <a:cubicBezTo>
                      <a:pt x="18281" y="26482"/>
                      <a:pt x="26482" y="18281"/>
                      <a:pt x="36563" y="18281"/>
                    </a:cubicBezTo>
                    <a:lnTo>
                      <a:pt x="192867" y="18281"/>
                    </a:lnTo>
                    <a:cubicBezTo>
                      <a:pt x="197915" y="18281"/>
                      <a:pt x="202008" y="14188"/>
                      <a:pt x="202008" y="9141"/>
                    </a:cubicBezTo>
                    <a:cubicBezTo>
                      <a:pt x="202008" y="4093"/>
                      <a:pt x="197915" y="0"/>
                      <a:pt x="192867" y="0"/>
                    </a:cubicBezTo>
                    <a:lnTo>
                      <a:pt x="36563" y="0"/>
                    </a:lnTo>
                    <a:cubicBezTo>
                      <a:pt x="16402" y="0"/>
                      <a:pt x="0" y="16402"/>
                      <a:pt x="0" y="36563"/>
                    </a:cubicBezTo>
                    <a:lnTo>
                      <a:pt x="0" y="91406"/>
                    </a:lnTo>
                    <a:cubicBezTo>
                      <a:pt x="0" y="111567"/>
                      <a:pt x="16402" y="127969"/>
                      <a:pt x="36563" y="127969"/>
                    </a:cubicBezTo>
                    <a:lnTo>
                      <a:pt x="60328" y="127969"/>
                    </a:lnTo>
                    <a:lnTo>
                      <a:pt x="60328" y="146250"/>
                    </a:lnTo>
                    <a:cubicBezTo>
                      <a:pt x="60328" y="149418"/>
                      <a:pt x="61969" y="152361"/>
                      <a:pt x="64664" y="154026"/>
                    </a:cubicBezTo>
                    <a:cubicBezTo>
                      <a:pt x="67358" y="155690"/>
                      <a:pt x="70723" y="155841"/>
                      <a:pt x="73556" y="154426"/>
                    </a:cubicBezTo>
                    <a:lnTo>
                      <a:pt x="126470" y="127969"/>
                    </a:lnTo>
                    <a:lnTo>
                      <a:pt x="202791" y="127969"/>
                    </a:lnTo>
                    <a:lnTo>
                      <a:pt x="227536" y="152713"/>
                    </a:lnTo>
                    <a:cubicBezTo>
                      <a:pt x="231106" y="156282"/>
                      <a:pt x="236892" y="156282"/>
                      <a:pt x="240463" y="152713"/>
                    </a:cubicBezTo>
                    <a:lnTo>
                      <a:pt x="265209" y="127969"/>
                    </a:lnTo>
                    <a:lnTo>
                      <a:pt x="347015" y="127969"/>
                    </a:lnTo>
                    <a:lnTo>
                      <a:pt x="399929" y="154425"/>
                    </a:lnTo>
                    <a:cubicBezTo>
                      <a:pt x="402755" y="155839"/>
                      <a:pt x="406123" y="155693"/>
                      <a:pt x="408822" y="154025"/>
                    </a:cubicBezTo>
                    <a:cubicBezTo>
                      <a:pt x="411516" y="152360"/>
                      <a:pt x="413157" y="149417"/>
                      <a:pt x="413157" y="146249"/>
                    </a:cubicBezTo>
                    <a:lnTo>
                      <a:pt x="413157" y="127968"/>
                    </a:lnTo>
                    <a:lnTo>
                      <a:pt x="431438" y="127968"/>
                    </a:lnTo>
                    <a:cubicBezTo>
                      <a:pt x="451599" y="127968"/>
                      <a:pt x="468001" y="111566"/>
                      <a:pt x="468001" y="91405"/>
                    </a:cubicBezTo>
                    <a:lnTo>
                      <a:pt x="468001" y="36562"/>
                    </a:lnTo>
                    <a:cubicBezTo>
                      <a:pt x="468000" y="16402"/>
                      <a:pt x="451598" y="0"/>
                      <a:pt x="431438" y="0"/>
                    </a:cubicBezTo>
                    <a:close/>
                  </a:path>
                </a:pathLst>
              </a:custGeom>
              <a:grpFill/>
              <a:ln w="912" cap="flat">
                <a:noFill/>
                <a:prstDash val="solid"/>
                <a:miter/>
              </a:ln>
            </p:spPr>
            <p:txBody>
              <a:bodyPr rtlCol="0" anchor="ctr"/>
              <a:lstStyle/>
              <a:p>
                <a:endParaRPr lang="zh-CN" altLang="en-US"/>
              </a:p>
            </p:txBody>
          </p:sp>
          <p:sp>
            <p:nvSpPr>
              <p:cNvPr id="16" name="任意多边形: 形状 15">
                <a:extLst>
                  <a:ext uri="{FF2B5EF4-FFF2-40B4-BE49-F238E27FC236}">
                    <a16:creationId xmlns:a16="http://schemas.microsoft.com/office/drawing/2014/main" id="{9AA9C067-AC92-4161-AF44-B76ACD420ED3}"/>
                  </a:ext>
                </a:extLst>
              </p:cNvPr>
              <p:cNvSpPr/>
              <p:nvPr/>
            </p:nvSpPr>
            <p:spPr>
              <a:xfrm>
                <a:off x="1260148" y="2541576"/>
                <a:ext cx="18281" cy="18281"/>
              </a:xfrm>
              <a:custGeom>
                <a:avLst/>
                <a:gdLst>
                  <a:gd name="connsiteX0" fmla="*/ 18281 w 18281"/>
                  <a:gd name="connsiteY0" fmla="*/ 9141 h 18281"/>
                  <a:gd name="connsiteX1" fmla="*/ 9141 w 18281"/>
                  <a:gd name="connsiteY1" fmla="*/ 18281 h 18281"/>
                  <a:gd name="connsiteX2" fmla="*/ 0 w 18281"/>
                  <a:gd name="connsiteY2" fmla="*/ 9141 h 18281"/>
                  <a:gd name="connsiteX3" fmla="*/ 9141 w 18281"/>
                  <a:gd name="connsiteY3" fmla="*/ 0 h 18281"/>
                  <a:gd name="connsiteX4" fmla="*/ 18281 w 18281"/>
                  <a:gd name="connsiteY4" fmla="*/ 9141 h 182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1" h="18281">
                    <a:moveTo>
                      <a:pt x="18281" y="9141"/>
                    </a:moveTo>
                    <a:cubicBezTo>
                      <a:pt x="18281" y="14189"/>
                      <a:pt x="14189" y="18281"/>
                      <a:pt x="9141" y="18281"/>
                    </a:cubicBezTo>
                    <a:cubicBezTo>
                      <a:pt x="4092" y="18281"/>
                      <a:pt x="0" y="14189"/>
                      <a:pt x="0" y="9141"/>
                    </a:cubicBezTo>
                    <a:cubicBezTo>
                      <a:pt x="0" y="4092"/>
                      <a:pt x="4092" y="0"/>
                      <a:pt x="9141" y="0"/>
                    </a:cubicBezTo>
                    <a:cubicBezTo>
                      <a:pt x="14189" y="0"/>
                      <a:pt x="18281" y="4092"/>
                      <a:pt x="18281" y="9141"/>
                    </a:cubicBezTo>
                    <a:close/>
                  </a:path>
                </a:pathLst>
              </a:custGeom>
              <a:grpFill/>
              <a:ln w="912" cap="flat">
                <a:noFill/>
                <a:prstDash val="solid"/>
                <a:miter/>
              </a:ln>
            </p:spPr>
            <p:txBody>
              <a:bodyPr rtlCol="0" anchor="ctr"/>
              <a:lstStyle/>
              <a:p>
                <a:endParaRPr lang="zh-CN" altLang="en-US"/>
              </a:p>
            </p:txBody>
          </p:sp>
        </p:grpSp>
      </p:grpSp>
      <p:grpSp>
        <p:nvGrpSpPr>
          <p:cNvPr id="91" name="组合 90"/>
          <p:cNvGrpSpPr/>
          <p:nvPr/>
        </p:nvGrpSpPr>
        <p:grpSpPr>
          <a:xfrm>
            <a:off x="327331" y="104235"/>
            <a:ext cx="4339207" cy="822856"/>
            <a:chOff x="327331" y="104235"/>
            <a:chExt cx="4339207" cy="822856"/>
          </a:xfrm>
        </p:grpSpPr>
        <p:sp>
          <p:nvSpPr>
            <p:cNvPr id="92" name="椭圆 91"/>
            <p:cNvSpPr/>
            <p:nvPr/>
          </p:nvSpPr>
          <p:spPr>
            <a:xfrm>
              <a:off x="327331" y="104235"/>
              <a:ext cx="758814" cy="758814"/>
            </a:xfrm>
            <a:prstGeom prst="ellipse">
              <a:avLst/>
            </a:prstGeom>
            <a:solidFill>
              <a:schemeClr val="accent2"/>
            </a:solidFill>
            <a:ln>
              <a:noFill/>
            </a:ln>
            <a:effectLst>
              <a:outerShdw blurRad="101600" dist="38100" dir="10800000" algn="r" rotWithShape="0">
                <a:srgbClr val="C00000">
                  <a:alpha val="40000"/>
                </a:srgbClr>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3" name="矩形 92"/>
            <p:cNvSpPr/>
            <p:nvPr/>
          </p:nvSpPr>
          <p:spPr>
            <a:xfrm>
              <a:off x="818721" y="342316"/>
              <a:ext cx="3847817" cy="584775"/>
            </a:xfrm>
            <a:prstGeom prst="rect">
              <a:avLst/>
            </a:prstGeom>
            <a:solidFill>
              <a:schemeClr val="bg1"/>
            </a:solidFill>
            <a:ln>
              <a:noFill/>
            </a:ln>
            <a:effectLst>
              <a:outerShdw blurRad="88900" dir="21300000" sx="102000" sy="102000" algn="br" rotWithShape="0">
                <a:schemeClr val="bg2">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4" name="文本框 93">
            <a:extLst>
              <a:ext uri="{FF2B5EF4-FFF2-40B4-BE49-F238E27FC236}">
                <a16:creationId xmlns:a16="http://schemas.microsoft.com/office/drawing/2014/main" id="{8EBC60FC-7129-4B2D-862B-CD6322B4C33D}"/>
              </a:ext>
            </a:extLst>
          </p:cNvPr>
          <p:cNvSpPr txBox="1"/>
          <p:nvPr/>
        </p:nvSpPr>
        <p:spPr>
          <a:xfrm>
            <a:off x="692160" y="371706"/>
            <a:ext cx="3467616" cy="584775"/>
          </a:xfrm>
          <a:prstGeom prst="rect">
            <a:avLst/>
          </a:prstGeom>
          <a:noFill/>
        </p:spPr>
        <p:txBody>
          <a:bodyPr wrap="none" rtlCol="0">
            <a:spAutoFit/>
          </a:bodyPr>
          <a:lstStyle>
            <a:defPPr>
              <a:defRPr lang="zh-CN"/>
            </a:defPPr>
            <a:lvl1pPr>
              <a:defRPr sz="3200">
                <a:gradFill flip="none" rotWithShape="1">
                  <a:gsLst>
                    <a:gs pos="0">
                      <a:srgbClr val="2E3FF7"/>
                    </a:gs>
                    <a:gs pos="100000">
                      <a:srgbClr val="00DC8E"/>
                    </a:gs>
                  </a:gsLst>
                  <a:lin ang="0" scaled="1"/>
                  <a:tileRect/>
                </a:gradFill>
                <a:latin typeface="+mj-ea"/>
                <a:ea typeface="+mj-ea"/>
              </a:defRPr>
            </a:lvl1pPr>
          </a:lstStyle>
          <a:p>
            <a:pPr lvl="0">
              <a:defRPr/>
            </a:pPr>
            <a:r>
              <a:rPr lang="zh-CN" altLang="en-US" dirty="0">
                <a:solidFill>
                  <a:schemeClr val="tx1"/>
                </a:solidFill>
              </a:rPr>
              <a:t>（三）存在的问题</a:t>
            </a:r>
            <a:endParaRPr kumimoji="0" lang="zh-CN" altLang="en-US" sz="3200" b="0" i="0" u="none" strike="noStrike" kern="1200" cap="none" spc="0" normalizeH="0" baseline="0" noProof="0" dirty="0">
              <a:ln>
                <a:noFill/>
              </a:ln>
              <a:solidFill>
                <a:schemeClr val="tx1"/>
              </a:solidFill>
              <a:effectLst/>
              <a:uLnTx/>
              <a:uFillTx/>
              <a:latin typeface="HarmonyOS Sans SC Bold"/>
              <a:ea typeface="HarmonyOS Sans SC Bold"/>
              <a:cs typeface="+mn-cs"/>
            </a:endParaRPr>
          </a:p>
        </p:txBody>
      </p:sp>
      <p:grpSp>
        <p:nvGrpSpPr>
          <p:cNvPr id="4" name="组合 3"/>
          <p:cNvGrpSpPr/>
          <p:nvPr/>
        </p:nvGrpSpPr>
        <p:grpSpPr>
          <a:xfrm>
            <a:off x="460168" y="3059942"/>
            <a:ext cx="3207986" cy="1774242"/>
            <a:chOff x="460168" y="3059942"/>
            <a:chExt cx="3207986" cy="1774242"/>
          </a:xfrm>
        </p:grpSpPr>
        <p:sp>
          <p:nvSpPr>
            <p:cNvPr id="265" name="矩形: 圆角 264">
              <a:extLst>
                <a:ext uri="{FF2B5EF4-FFF2-40B4-BE49-F238E27FC236}">
                  <a16:creationId xmlns:a16="http://schemas.microsoft.com/office/drawing/2014/main" id="{B99648C0-2D47-4EB9-BF25-35F32CCF8F2C}"/>
                </a:ext>
              </a:extLst>
            </p:cNvPr>
            <p:cNvSpPr/>
            <p:nvPr/>
          </p:nvSpPr>
          <p:spPr>
            <a:xfrm>
              <a:off x="460168" y="3059942"/>
              <a:ext cx="754636" cy="754634"/>
            </a:xfrm>
            <a:prstGeom prst="roundRect">
              <a:avLst/>
            </a:prstGeom>
            <a:gradFill>
              <a:gsLst>
                <a:gs pos="0">
                  <a:srgbClr val="FF4000"/>
                </a:gs>
                <a:gs pos="100000">
                  <a:srgbClr val="F35A00"/>
                </a:gs>
              </a:gsLst>
              <a:lin ang="5400000" scaled="0"/>
            </a:gradFill>
            <a:ln>
              <a:solidFill>
                <a:srgbClr val="F55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5" name="文本框 94">
              <a:extLst>
                <a:ext uri="{FF2B5EF4-FFF2-40B4-BE49-F238E27FC236}">
                  <a16:creationId xmlns:a16="http://schemas.microsoft.com/office/drawing/2014/main" id="{948F1324-3403-476D-8ADA-E1CA933BC80D}"/>
                </a:ext>
              </a:extLst>
            </p:cNvPr>
            <p:cNvSpPr txBox="1"/>
            <p:nvPr/>
          </p:nvSpPr>
          <p:spPr>
            <a:xfrm>
              <a:off x="1270197" y="3202968"/>
              <a:ext cx="2397957" cy="1631216"/>
            </a:xfrm>
            <a:prstGeom prst="rect">
              <a:avLst/>
            </a:prstGeom>
            <a:noFill/>
          </p:spPr>
          <p:txBody>
            <a:bodyPr wrap="square" rtlCol="0">
              <a:spAutoFit/>
            </a:bodyPr>
            <a:lstStyle/>
            <a:p>
              <a:r>
                <a:rPr lang="zh-CN" altLang="en-US" sz="1400" dirty="0">
                  <a:solidFill>
                    <a:schemeClr val="bg1"/>
                  </a:solidFill>
                  <a:latin typeface="HarmonyOS Sans SC Medium" panose="00000600000000000000" pitchFamily="2" charset="-122"/>
                  <a:ea typeface="HarmonyOS Sans SC Medium" panose="00000600000000000000" pitchFamily="2" charset="-122"/>
                </a:rPr>
                <a:t>在打造国际顶尖学者和高精尖研究团队方面尚存差距，</a:t>
              </a:r>
              <a:r>
                <a:rPr lang="zh-CN" altLang="en-US" sz="1600" dirty="0">
                  <a:solidFill>
                    <a:srgbClr val="FFC000"/>
                  </a:solidFill>
                  <a:effectLst>
                    <a:outerShdw blurRad="38100" dist="38100" dir="2700000" algn="tl">
                      <a:srgbClr val="000000">
                        <a:alpha val="43137"/>
                      </a:srgbClr>
                    </a:outerShdw>
                  </a:effectLst>
                  <a:latin typeface="HarmonyOS Sans SC Bold" panose="00000800000000000000" pitchFamily="2" charset="-122"/>
                  <a:ea typeface="HarmonyOS Sans SC Bold" panose="00000800000000000000" pitchFamily="2" charset="-122"/>
                </a:rPr>
                <a:t>拥有高原，缺乏高峰</a:t>
              </a:r>
              <a:r>
                <a:rPr lang="zh-CN" altLang="en-US" sz="1400" dirty="0">
                  <a:solidFill>
                    <a:schemeClr val="bg1"/>
                  </a:solidFill>
                  <a:latin typeface="HarmonyOS Sans SC Medium" panose="00000600000000000000" pitchFamily="2" charset="-122"/>
                  <a:ea typeface="HarmonyOS Sans SC Medium" panose="00000600000000000000" pitchFamily="2" charset="-122"/>
                </a:rPr>
                <a:t>，国际顶尖学者数量有限，一流学者团队尚未形成规模，高水平人才引进与培育力度仍显不足</a:t>
              </a:r>
            </a:p>
          </p:txBody>
        </p:sp>
      </p:grpSp>
      <p:grpSp>
        <p:nvGrpSpPr>
          <p:cNvPr id="97" name="组合 96">
            <a:extLst>
              <a:ext uri="{FF2B5EF4-FFF2-40B4-BE49-F238E27FC236}">
                <a16:creationId xmlns:a16="http://schemas.microsoft.com/office/drawing/2014/main" id="{43B0E968-ED2D-473E-9D96-B7EE34983987}"/>
              </a:ext>
            </a:extLst>
          </p:cNvPr>
          <p:cNvGrpSpPr/>
          <p:nvPr/>
        </p:nvGrpSpPr>
        <p:grpSpPr>
          <a:xfrm>
            <a:off x="1086145" y="5067857"/>
            <a:ext cx="3219416" cy="1102717"/>
            <a:chOff x="891972" y="1822398"/>
            <a:chExt cx="3219416" cy="1102717"/>
          </a:xfrm>
        </p:grpSpPr>
        <p:sp>
          <p:nvSpPr>
            <p:cNvPr id="98" name="矩形: 圆角 224">
              <a:extLst>
                <a:ext uri="{FF2B5EF4-FFF2-40B4-BE49-F238E27FC236}">
                  <a16:creationId xmlns:a16="http://schemas.microsoft.com/office/drawing/2014/main" id="{2119386D-9225-45F5-827E-995C770045A9}"/>
                </a:ext>
              </a:extLst>
            </p:cNvPr>
            <p:cNvSpPr/>
            <p:nvPr/>
          </p:nvSpPr>
          <p:spPr>
            <a:xfrm>
              <a:off x="891972" y="1822398"/>
              <a:ext cx="754636" cy="754634"/>
            </a:xfrm>
            <a:prstGeom prst="roundRect">
              <a:avLst/>
            </a:prstGeom>
            <a:gradFill>
              <a:gsLst>
                <a:gs pos="0">
                  <a:srgbClr val="FF4000"/>
                </a:gs>
                <a:gs pos="100000">
                  <a:srgbClr val="F35A00"/>
                </a:gs>
              </a:gsLst>
              <a:lin ang="5400000" scaled="0"/>
            </a:gradFill>
            <a:ln>
              <a:solidFill>
                <a:srgbClr val="F55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9" name="文本框 98">
              <a:extLst>
                <a:ext uri="{FF2B5EF4-FFF2-40B4-BE49-F238E27FC236}">
                  <a16:creationId xmlns:a16="http://schemas.microsoft.com/office/drawing/2014/main" id="{948F1324-3403-476D-8ADA-E1CA933BC80D}"/>
                </a:ext>
              </a:extLst>
            </p:cNvPr>
            <p:cNvSpPr txBox="1"/>
            <p:nvPr/>
          </p:nvSpPr>
          <p:spPr>
            <a:xfrm>
              <a:off x="1713431" y="1909452"/>
              <a:ext cx="2397957" cy="1015663"/>
            </a:xfrm>
            <a:prstGeom prst="rect">
              <a:avLst/>
            </a:prstGeom>
            <a:noFill/>
          </p:spPr>
          <p:txBody>
            <a:bodyPr wrap="square" rtlCol="0">
              <a:spAutoFit/>
            </a:bodyPr>
            <a:lstStyle/>
            <a:p>
              <a:r>
                <a:rPr lang="zh-CN" altLang="en-US" sz="1400" dirty="0">
                  <a:solidFill>
                    <a:schemeClr val="bg1"/>
                  </a:solidFill>
                  <a:latin typeface="HarmonyOS Sans SC Medium" panose="00000600000000000000" pitchFamily="2" charset="-122"/>
                  <a:ea typeface="HarmonyOS Sans SC Medium" panose="00000600000000000000" pitchFamily="2" charset="-122"/>
                </a:rPr>
                <a:t>人才培养目标明确，但</a:t>
              </a:r>
              <a:r>
                <a:rPr lang="zh-CN" altLang="en-US" sz="1600" dirty="0">
                  <a:solidFill>
                    <a:srgbClr val="FFC000"/>
                  </a:solidFill>
                  <a:effectLst>
                    <a:outerShdw blurRad="38100" dist="38100" dir="2700000" algn="tl">
                      <a:srgbClr val="000000">
                        <a:alpha val="43137"/>
                      </a:srgbClr>
                    </a:outerShdw>
                  </a:effectLst>
                  <a:latin typeface="HarmonyOS Sans SC Bold" panose="00000800000000000000" pitchFamily="2" charset="-122"/>
                  <a:ea typeface="HarmonyOS Sans SC Bold" panose="00000800000000000000" pitchFamily="2" charset="-122"/>
                </a:rPr>
                <a:t>培养模式和个性化方案</a:t>
              </a:r>
              <a:r>
                <a:rPr lang="zh-CN" altLang="en-US" sz="1400" dirty="0">
                  <a:solidFill>
                    <a:schemeClr val="bg1"/>
                  </a:solidFill>
                  <a:latin typeface="HarmonyOS Sans SC Medium" panose="00000600000000000000" pitchFamily="2" charset="-122"/>
                  <a:ea typeface="HarmonyOS Sans SC Medium" panose="00000600000000000000" pitchFamily="2" charset="-122"/>
                </a:rPr>
                <a:t>不够充足，尚难全部满足国家发展的多样性需求</a:t>
              </a:r>
            </a:p>
          </p:txBody>
        </p:sp>
      </p:grpSp>
      <p:grpSp>
        <p:nvGrpSpPr>
          <p:cNvPr id="112" name="组合 111">
            <a:extLst>
              <a:ext uri="{FF2B5EF4-FFF2-40B4-BE49-F238E27FC236}">
                <a16:creationId xmlns:a16="http://schemas.microsoft.com/office/drawing/2014/main" id="{43B0E968-ED2D-473E-9D96-B7EE34983987}"/>
              </a:ext>
            </a:extLst>
          </p:cNvPr>
          <p:cNvGrpSpPr/>
          <p:nvPr/>
        </p:nvGrpSpPr>
        <p:grpSpPr>
          <a:xfrm>
            <a:off x="8370297" y="1041998"/>
            <a:ext cx="3115759" cy="1455442"/>
            <a:chOff x="1713431" y="1685116"/>
            <a:chExt cx="3115759" cy="1455442"/>
          </a:xfrm>
        </p:grpSpPr>
        <p:sp>
          <p:nvSpPr>
            <p:cNvPr id="113" name="矩形: 圆角 224">
              <a:extLst>
                <a:ext uri="{FF2B5EF4-FFF2-40B4-BE49-F238E27FC236}">
                  <a16:creationId xmlns:a16="http://schemas.microsoft.com/office/drawing/2014/main" id="{2119386D-9225-45F5-827E-995C770045A9}"/>
                </a:ext>
              </a:extLst>
            </p:cNvPr>
            <p:cNvSpPr/>
            <p:nvPr/>
          </p:nvSpPr>
          <p:spPr>
            <a:xfrm>
              <a:off x="4074554" y="1685116"/>
              <a:ext cx="754636" cy="754634"/>
            </a:xfrm>
            <a:prstGeom prst="roundRect">
              <a:avLst/>
            </a:prstGeom>
            <a:gradFill>
              <a:gsLst>
                <a:gs pos="0">
                  <a:srgbClr val="FF4000"/>
                </a:gs>
                <a:gs pos="100000">
                  <a:srgbClr val="F35A00"/>
                </a:gs>
              </a:gsLst>
              <a:lin ang="5400000" scaled="0"/>
            </a:gradFill>
            <a:ln>
              <a:solidFill>
                <a:srgbClr val="F55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4" name="文本框 113">
              <a:extLst>
                <a:ext uri="{FF2B5EF4-FFF2-40B4-BE49-F238E27FC236}">
                  <a16:creationId xmlns:a16="http://schemas.microsoft.com/office/drawing/2014/main" id="{948F1324-3403-476D-8ADA-E1CA933BC80D}"/>
                </a:ext>
              </a:extLst>
            </p:cNvPr>
            <p:cNvSpPr txBox="1"/>
            <p:nvPr/>
          </p:nvSpPr>
          <p:spPr>
            <a:xfrm>
              <a:off x="1713431" y="1909452"/>
              <a:ext cx="2397957" cy="1231106"/>
            </a:xfrm>
            <a:prstGeom prst="rect">
              <a:avLst/>
            </a:prstGeom>
            <a:noFill/>
          </p:spPr>
          <p:txBody>
            <a:bodyPr wrap="square" rtlCol="0">
              <a:spAutoFit/>
            </a:bodyPr>
            <a:lstStyle/>
            <a:p>
              <a:r>
                <a:rPr lang="zh-CN" altLang="en-US" sz="1400" dirty="0">
                  <a:solidFill>
                    <a:schemeClr val="bg1"/>
                  </a:solidFill>
                  <a:latin typeface="HarmonyOS Sans SC Medium" panose="00000600000000000000" pitchFamily="2" charset="-122"/>
                  <a:ea typeface="HarmonyOS Sans SC Medium" panose="00000600000000000000" pitchFamily="2" charset="-122"/>
                </a:rPr>
                <a:t>知识创新能力与国家发展需求结合的紧密度还有待加强，</a:t>
              </a:r>
              <a:r>
                <a:rPr lang="zh-CN" altLang="en-US" sz="1600" dirty="0">
                  <a:solidFill>
                    <a:srgbClr val="FFC000"/>
                  </a:solidFill>
                  <a:effectLst>
                    <a:outerShdw blurRad="38100" dist="38100" dir="2700000" algn="tl">
                      <a:srgbClr val="000000">
                        <a:alpha val="43137"/>
                      </a:srgbClr>
                    </a:outerShdw>
                  </a:effectLst>
                  <a:latin typeface="HarmonyOS Sans SC Bold" panose="00000800000000000000" pitchFamily="2" charset="-122"/>
                  <a:ea typeface="HarmonyOS Sans SC Bold" panose="00000800000000000000" pitchFamily="2" charset="-122"/>
                </a:rPr>
                <a:t>格局和视野</a:t>
              </a:r>
              <a:r>
                <a:rPr lang="zh-CN" altLang="en-US" sz="1400" dirty="0">
                  <a:solidFill>
                    <a:schemeClr val="bg1"/>
                  </a:solidFill>
                  <a:latin typeface="HarmonyOS Sans SC Medium" panose="00000600000000000000" pitchFamily="2" charset="-122"/>
                  <a:ea typeface="HarmonyOS Sans SC Medium" panose="00000600000000000000" pitchFamily="2" charset="-122"/>
                </a:rPr>
                <a:t>仍需放大，在</a:t>
              </a:r>
              <a:r>
                <a:rPr lang="zh-CN" altLang="en-US" sz="1600" dirty="0">
                  <a:solidFill>
                    <a:srgbClr val="FFC000"/>
                  </a:solidFill>
                  <a:effectLst>
                    <a:outerShdw blurRad="38100" dist="38100" dir="2700000" algn="tl">
                      <a:srgbClr val="000000">
                        <a:alpha val="43137"/>
                      </a:srgbClr>
                    </a:outerShdw>
                  </a:effectLst>
                  <a:latin typeface="HarmonyOS Sans SC Bold" panose="00000800000000000000" pitchFamily="2" charset="-122"/>
                  <a:ea typeface="HarmonyOS Sans SC Bold" panose="00000800000000000000" pitchFamily="2" charset="-122"/>
                </a:rPr>
                <a:t>中国思想、中国主张</a:t>
              </a:r>
              <a:r>
                <a:rPr lang="zh-CN" altLang="en-US" sz="1400" dirty="0">
                  <a:solidFill>
                    <a:schemeClr val="bg1"/>
                  </a:solidFill>
                  <a:latin typeface="HarmonyOS Sans SC Medium" panose="00000600000000000000" pitchFamily="2" charset="-122"/>
                  <a:ea typeface="HarmonyOS Sans SC Medium" panose="00000600000000000000" pitchFamily="2" charset="-122"/>
                </a:rPr>
                <a:t>的方面需要加大力度</a:t>
              </a:r>
            </a:p>
          </p:txBody>
        </p:sp>
      </p:grpSp>
      <p:grpSp>
        <p:nvGrpSpPr>
          <p:cNvPr id="127" name="组合 126">
            <a:extLst>
              <a:ext uri="{FF2B5EF4-FFF2-40B4-BE49-F238E27FC236}">
                <a16:creationId xmlns:a16="http://schemas.microsoft.com/office/drawing/2014/main" id="{43B0E968-ED2D-473E-9D96-B7EE34983987}"/>
              </a:ext>
            </a:extLst>
          </p:cNvPr>
          <p:cNvGrpSpPr/>
          <p:nvPr/>
        </p:nvGrpSpPr>
        <p:grpSpPr>
          <a:xfrm>
            <a:off x="8087494" y="3027354"/>
            <a:ext cx="3888085" cy="1516998"/>
            <a:chOff x="941105" y="1685116"/>
            <a:chExt cx="3888085" cy="1516998"/>
          </a:xfrm>
        </p:grpSpPr>
        <p:sp>
          <p:nvSpPr>
            <p:cNvPr id="128" name="矩形: 圆角 224">
              <a:extLst>
                <a:ext uri="{FF2B5EF4-FFF2-40B4-BE49-F238E27FC236}">
                  <a16:creationId xmlns:a16="http://schemas.microsoft.com/office/drawing/2014/main" id="{2119386D-9225-45F5-827E-995C770045A9}"/>
                </a:ext>
              </a:extLst>
            </p:cNvPr>
            <p:cNvSpPr/>
            <p:nvPr/>
          </p:nvSpPr>
          <p:spPr>
            <a:xfrm>
              <a:off x="4074554" y="1685116"/>
              <a:ext cx="754636" cy="754634"/>
            </a:xfrm>
            <a:prstGeom prst="roundRect">
              <a:avLst/>
            </a:prstGeom>
            <a:gradFill>
              <a:gsLst>
                <a:gs pos="0">
                  <a:srgbClr val="FF4000"/>
                </a:gs>
                <a:gs pos="100000">
                  <a:srgbClr val="F35A00"/>
                </a:gs>
              </a:gsLst>
              <a:lin ang="5400000" scaled="0"/>
            </a:gradFill>
            <a:ln>
              <a:solidFill>
                <a:srgbClr val="F55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9" name="文本框 128">
              <a:extLst>
                <a:ext uri="{FF2B5EF4-FFF2-40B4-BE49-F238E27FC236}">
                  <a16:creationId xmlns:a16="http://schemas.microsoft.com/office/drawing/2014/main" id="{948F1324-3403-476D-8ADA-E1CA933BC80D}"/>
                </a:ext>
              </a:extLst>
            </p:cNvPr>
            <p:cNvSpPr txBox="1"/>
            <p:nvPr/>
          </p:nvSpPr>
          <p:spPr>
            <a:xfrm>
              <a:off x="941105" y="1909452"/>
              <a:ext cx="3170283" cy="1292662"/>
            </a:xfrm>
            <a:prstGeom prst="rect">
              <a:avLst/>
            </a:prstGeom>
            <a:noFill/>
          </p:spPr>
          <p:txBody>
            <a:bodyPr wrap="square" rtlCol="0">
              <a:spAutoFit/>
            </a:bodyPr>
            <a:lstStyle/>
            <a:p>
              <a:r>
                <a:rPr lang="zh-CN" altLang="en-US" sz="1400" dirty="0">
                  <a:solidFill>
                    <a:schemeClr val="bg1"/>
                  </a:solidFill>
                  <a:latin typeface="HarmonyOS Sans SC Medium" panose="00000600000000000000" pitchFamily="2" charset="-122"/>
                  <a:ea typeface="HarmonyOS Sans SC Medium" panose="00000600000000000000" pitchFamily="2" charset="-122"/>
                </a:rPr>
                <a:t>社会服务的领域还需进一步拓展，对接</a:t>
              </a:r>
              <a:r>
                <a:rPr lang="zh-CN" altLang="en-US" sz="1600" dirty="0">
                  <a:solidFill>
                    <a:srgbClr val="FFC000"/>
                  </a:solidFill>
                  <a:effectLst>
                    <a:outerShdw blurRad="38100" dist="38100" dir="2700000" algn="tl">
                      <a:srgbClr val="000000">
                        <a:alpha val="43137"/>
                      </a:srgbClr>
                    </a:outerShdw>
                  </a:effectLst>
                  <a:latin typeface="HarmonyOS Sans SC Bold" panose="00000800000000000000" pitchFamily="2" charset="-122"/>
                  <a:ea typeface="HarmonyOS Sans SC Bold" panose="00000800000000000000" pitchFamily="2" charset="-122"/>
                </a:rPr>
                <a:t>国家战略</a:t>
              </a:r>
              <a:r>
                <a:rPr lang="zh-CN" altLang="en-US" sz="1400" dirty="0">
                  <a:solidFill>
                    <a:schemeClr val="bg1"/>
                  </a:solidFill>
                  <a:latin typeface="HarmonyOS Sans SC Medium" panose="00000600000000000000" pitchFamily="2" charset="-122"/>
                  <a:ea typeface="HarmonyOS Sans SC Medium" panose="00000600000000000000" pitchFamily="2" charset="-122"/>
                </a:rPr>
                <a:t>、回应</a:t>
              </a:r>
              <a:r>
                <a:rPr lang="zh-CN" altLang="en-US" sz="1600" dirty="0">
                  <a:solidFill>
                    <a:srgbClr val="FFC000"/>
                  </a:solidFill>
                  <a:effectLst>
                    <a:outerShdw blurRad="38100" dist="38100" dir="2700000" algn="tl">
                      <a:srgbClr val="000000">
                        <a:alpha val="43137"/>
                      </a:srgbClr>
                    </a:outerShdw>
                  </a:effectLst>
                  <a:latin typeface="HarmonyOS Sans SC Bold" panose="00000800000000000000" pitchFamily="2" charset="-122"/>
                  <a:ea typeface="HarmonyOS Sans SC Bold" panose="00000800000000000000" pitchFamily="2" charset="-122"/>
                </a:rPr>
                <a:t>重大现实需求</a:t>
              </a:r>
              <a:r>
                <a:rPr lang="zh-CN" altLang="en-US" sz="1400" dirty="0">
                  <a:solidFill>
                    <a:schemeClr val="bg1"/>
                  </a:solidFill>
                  <a:latin typeface="HarmonyOS Sans SC Medium" panose="00000600000000000000" pitchFamily="2" charset="-122"/>
                  <a:ea typeface="HarmonyOS Sans SC Medium" panose="00000600000000000000" pitchFamily="2" charset="-122"/>
                </a:rPr>
                <a:t>的能力有待提升，需要在</a:t>
              </a:r>
              <a:r>
                <a:rPr lang="zh-CN" altLang="en-US" sz="1600" dirty="0">
                  <a:solidFill>
                    <a:srgbClr val="FFC000"/>
                  </a:solidFill>
                  <a:effectLst>
                    <a:outerShdw blurRad="38100" dist="38100" dir="2700000" algn="tl">
                      <a:srgbClr val="000000">
                        <a:alpha val="43137"/>
                      </a:srgbClr>
                    </a:outerShdw>
                  </a:effectLst>
                  <a:latin typeface="HarmonyOS Sans SC Bold" panose="00000800000000000000" pitchFamily="2" charset="-122"/>
                  <a:ea typeface="HarmonyOS Sans SC Bold" panose="00000800000000000000" pitchFamily="2" charset="-122"/>
                </a:rPr>
                <a:t>智库作用</a:t>
              </a:r>
              <a:r>
                <a:rPr lang="zh-CN" altLang="en-US" sz="1400" dirty="0">
                  <a:solidFill>
                    <a:schemeClr val="bg1"/>
                  </a:solidFill>
                  <a:latin typeface="HarmonyOS Sans SC Medium" panose="00000600000000000000" pitchFamily="2" charset="-122"/>
                  <a:ea typeface="HarmonyOS Sans SC Medium" panose="00000600000000000000" pitchFamily="2" charset="-122"/>
                </a:rPr>
                <a:t>发挥、为政策法规和战略规划制定建言</a:t>
              </a:r>
              <a:r>
                <a:rPr lang="zh-CN" altLang="en-US" sz="1600" dirty="0">
                  <a:solidFill>
                    <a:srgbClr val="FFC000"/>
                  </a:solidFill>
                  <a:effectLst>
                    <a:outerShdw blurRad="38100" dist="38100" dir="2700000" algn="tl">
                      <a:srgbClr val="000000">
                        <a:alpha val="43137"/>
                      </a:srgbClr>
                    </a:outerShdw>
                  </a:effectLst>
                  <a:latin typeface="HarmonyOS Sans SC Bold" panose="00000800000000000000" pitchFamily="2" charset="-122"/>
                  <a:ea typeface="HarmonyOS Sans SC Bold" panose="00000800000000000000" pitchFamily="2" charset="-122"/>
                </a:rPr>
                <a:t>献策方面</a:t>
              </a:r>
              <a:r>
                <a:rPr lang="zh-CN" altLang="en-US" sz="1400" dirty="0">
                  <a:solidFill>
                    <a:schemeClr val="bg1"/>
                  </a:solidFill>
                  <a:latin typeface="HarmonyOS Sans SC Medium" panose="00000600000000000000" pitchFamily="2" charset="-122"/>
                  <a:ea typeface="HarmonyOS Sans SC Medium" panose="00000600000000000000" pitchFamily="2" charset="-122"/>
                </a:rPr>
                <a:t>有更多的担当和作为</a:t>
              </a:r>
            </a:p>
          </p:txBody>
        </p:sp>
      </p:grpSp>
      <p:grpSp>
        <p:nvGrpSpPr>
          <p:cNvPr id="130" name="组合 129">
            <a:extLst>
              <a:ext uri="{FF2B5EF4-FFF2-40B4-BE49-F238E27FC236}">
                <a16:creationId xmlns:a16="http://schemas.microsoft.com/office/drawing/2014/main" id="{43B0E968-ED2D-473E-9D96-B7EE34983987}"/>
              </a:ext>
            </a:extLst>
          </p:cNvPr>
          <p:cNvGrpSpPr/>
          <p:nvPr/>
        </p:nvGrpSpPr>
        <p:grpSpPr>
          <a:xfrm>
            <a:off x="7703389" y="4899334"/>
            <a:ext cx="3725990" cy="1209221"/>
            <a:chOff x="1103200" y="1685116"/>
            <a:chExt cx="3725990" cy="1209221"/>
          </a:xfrm>
        </p:grpSpPr>
        <p:sp>
          <p:nvSpPr>
            <p:cNvPr id="131" name="矩形: 圆角 224">
              <a:extLst>
                <a:ext uri="{FF2B5EF4-FFF2-40B4-BE49-F238E27FC236}">
                  <a16:creationId xmlns:a16="http://schemas.microsoft.com/office/drawing/2014/main" id="{2119386D-9225-45F5-827E-995C770045A9}"/>
                </a:ext>
              </a:extLst>
            </p:cNvPr>
            <p:cNvSpPr/>
            <p:nvPr/>
          </p:nvSpPr>
          <p:spPr>
            <a:xfrm>
              <a:off x="4074554" y="1685116"/>
              <a:ext cx="754636" cy="754634"/>
            </a:xfrm>
            <a:prstGeom prst="roundRect">
              <a:avLst/>
            </a:prstGeom>
            <a:gradFill>
              <a:gsLst>
                <a:gs pos="0">
                  <a:srgbClr val="FF4000"/>
                </a:gs>
                <a:gs pos="100000">
                  <a:srgbClr val="F35A00"/>
                </a:gs>
              </a:gsLst>
              <a:lin ang="5400000" scaled="0"/>
            </a:gradFill>
            <a:ln>
              <a:solidFill>
                <a:srgbClr val="F55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2" name="文本框 131">
              <a:extLst>
                <a:ext uri="{FF2B5EF4-FFF2-40B4-BE49-F238E27FC236}">
                  <a16:creationId xmlns:a16="http://schemas.microsoft.com/office/drawing/2014/main" id="{948F1324-3403-476D-8ADA-E1CA933BC80D}"/>
                </a:ext>
              </a:extLst>
            </p:cNvPr>
            <p:cNvSpPr txBox="1"/>
            <p:nvPr/>
          </p:nvSpPr>
          <p:spPr>
            <a:xfrm>
              <a:off x="1103200" y="1909452"/>
              <a:ext cx="3008188" cy="984885"/>
            </a:xfrm>
            <a:prstGeom prst="rect">
              <a:avLst/>
            </a:prstGeom>
            <a:noFill/>
          </p:spPr>
          <p:txBody>
            <a:bodyPr wrap="square" rtlCol="0">
              <a:spAutoFit/>
            </a:bodyPr>
            <a:lstStyle/>
            <a:p>
              <a:r>
                <a:rPr lang="zh-CN" altLang="en-US" sz="1400" dirty="0">
                  <a:solidFill>
                    <a:schemeClr val="bg1"/>
                  </a:solidFill>
                  <a:latin typeface="HarmonyOS Sans SC Medium" panose="00000600000000000000" pitchFamily="2" charset="-122"/>
                  <a:ea typeface="HarmonyOS Sans SC Medium" panose="00000600000000000000" pitchFamily="2" charset="-122"/>
                </a:rPr>
                <a:t>国际影响力有待进一步提升，对能够代表</a:t>
              </a:r>
              <a:r>
                <a:rPr lang="zh-CN" altLang="en-US" sz="1600" dirty="0">
                  <a:solidFill>
                    <a:srgbClr val="FFC000"/>
                  </a:solidFill>
                  <a:effectLst>
                    <a:outerShdw blurRad="38100" dist="38100" dir="2700000" algn="tl">
                      <a:srgbClr val="000000">
                        <a:alpha val="43137"/>
                      </a:srgbClr>
                    </a:outerShdw>
                  </a:effectLst>
                  <a:latin typeface="HarmonyOS Sans SC Bold" panose="00000800000000000000" pitchFamily="2" charset="-122"/>
                  <a:ea typeface="HarmonyOS Sans SC Bold" panose="00000800000000000000" pitchFamily="2" charset="-122"/>
                </a:rPr>
                <a:t>中国学术话语特色</a:t>
              </a:r>
              <a:r>
                <a:rPr lang="zh-CN" altLang="en-US" sz="1400" dirty="0">
                  <a:solidFill>
                    <a:schemeClr val="bg1"/>
                  </a:solidFill>
                  <a:latin typeface="HarmonyOS Sans SC Medium" panose="00000600000000000000" pitchFamily="2" charset="-122"/>
                  <a:ea typeface="HarmonyOS Sans SC Medium" panose="00000600000000000000" pitchFamily="2" charset="-122"/>
                </a:rPr>
                <a:t>的科学研究成果外宣不足，优秀成果有待进一步挖掘和提炼</a:t>
              </a:r>
            </a:p>
          </p:txBody>
        </p:sp>
      </p:grpSp>
      <p:pic>
        <p:nvPicPr>
          <p:cNvPr id="24" name="图片 23"/>
          <p:cNvPicPr>
            <a:picLocks noChangeAspect="1"/>
          </p:cNvPicPr>
          <p:nvPr/>
        </p:nvPicPr>
        <p:blipFill>
          <a:blip r:embed="rId13" cstate="print">
            <a:lum bright="70000" contrast="-70000"/>
            <a:extLst>
              <a:ext uri="{28A0092B-C50C-407E-A947-70E740481C1C}">
                <a14:useLocalDpi xmlns:a14="http://schemas.microsoft.com/office/drawing/2010/main" val="0"/>
              </a:ext>
            </a:extLst>
          </a:blip>
          <a:stretch>
            <a:fillRect/>
          </a:stretch>
        </p:blipFill>
        <p:spPr>
          <a:xfrm>
            <a:off x="4043736" y="2209978"/>
            <a:ext cx="3771683" cy="2434221"/>
          </a:xfrm>
          <a:prstGeom prst="rect">
            <a:avLst/>
          </a:prstGeom>
        </p:spPr>
      </p:pic>
      <p:pic>
        <p:nvPicPr>
          <p:cNvPr id="25" name="图片 24"/>
          <p:cNvPicPr>
            <a:picLocks noChangeAspect="1"/>
          </p:cNvPicPr>
          <p:nvPr/>
        </p:nvPicPr>
        <p:blipFill>
          <a:blip r:embed="rId14" cstate="print">
            <a:biLevel thresh="25000"/>
            <a:extLst>
              <a:ext uri="{28A0092B-C50C-407E-A947-70E740481C1C}">
                <a14:useLocalDpi xmlns:a14="http://schemas.microsoft.com/office/drawing/2010/main" val="0"/>
              </a:ext>
            </a:extLst>
          </a:blip>
          <a:stretch>
            <a:fillRect/>
          </a:stretch>
        </p:blipFill>
        <p:spPr>
          <a:xfrm>
            <a:off x="609165" y="3202968"/>
            <a:ext cx="535017" cy="535017"/>
          </a:xfrm>
          <a:prstGeom prst="rect">
            <a:avLst/>
          </a:prstGeom>
        </p:spPr>
      </p:pic>
      <p:pic>
        <p:nvPicPr>
          <p:cNvPr id="33" name="图片 32"/>
          <p:cNvPicPr>
            <a:picLocks noChangeAspect="1"/>
          </p:cNvPicPr>
          <p:nvPr/>
        </p:nvPicPr>
        <p:blipFill>
          <a:blip r:embed="rId15" cstate="print">
            <a:biLevel thresh="50000"/>
            <a:extLst>
              <a:ext uri="{28A0092B-C50C-407E-A947-70E740481C1C}">
                <a14:useLocalDpi xmlns:a14="http://schemas.microsoft.com/office/drawing/2010/main" val="0"/>
              </a:ext>
            </a:extLst>
          </a:blip>
          <a:stretch>
            <a:fillRect/>
          </a:stretch>
        </p:blipFill>
        <p:spPr>
          <a:xfrm>
            <a:off x="1226920" y="5192147"/>
            <a:ext cx="506053" cy="506053"/>
          </a:xfrm>
          <a:prstGeom prst="rect">
            <a:avLst/>
          </a:prstGeom>
        </p:spPr>
      </p:pic>
      <p:pic>
        <p:nvPicPr>
          <p:cNvPr id="39" name="图片 38"/>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0768254" y="1097557"/>
            <a:ext cx="643515" cy="643515"/>
          </a:xfrm>
          <a:prstGeom prst="rect">
            <a:avLst/>
          </a:prstGeom>
        </p:spPr>
      </p:pic>
      <p:pic>
        <p:nvPicPr>
          <p:cNvPr id="42" name="图片 41"/>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1374779" y="3159802"/>
            <a:ext cx="489737" cy="489737"/>
          </a:xfrm>
          <a:prstGeom prst="rect">
            <a:avLst/>
          </a:prstGeom>
        </p:spPr>
      </p:pic>
      <p:pic>
        <p:nvPicPr>
          <p:cNvPr id="43" name="图片 42"/>
          <p:cNvPicPr>
            <a:picLocks noChangeAspect="1"/>
          </p:cNvPicPr>
          <p:nvPr/>
        </p:nvPicPr>
        <p:blipFill>
          <a:blip r:embed="rId18" cstate="print">
            <a:biLevel thresh="25000"/>
            <a:extLst>
              <a:ext uri="{28A0092B-C50C-407E-A947-70E740481C1C}">
                <a14:useLocalDpi xmlns:a14="http://schemas.microsoft.com/office/drawing/2010/main" val="0"/>
              </a:ext>
            </a:extLst>
          </a:blip>
          <a:stretch>
            <a:fillRect/>
          </a:stretch>
        </p:blipFill>
        <p:spPr>
          <a:xfrm>
            <a:off x="10828209" y="5030775"/>
            <a:ext cx="499409" cy="499409"/>
          </a:xfrm>
          <a:prstGeom prst="rect">
            <a:avLst/>
          </a:prstGeom>
        </p:spPr>
      </p:pic>
    </p:spTree>
    <p:extLst>
      <p:ext uri="{BB962C8B-B14F-4D97-AF65-F5344CB8AC3E}">
        <p14:creationId xmlns:p14="http://schemas.microsoft.com/office/powerpoint/2010/main" val="3467555864"/>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stretch>
            <a:fillRect/>
          </a:stretch>
        </p:blipFill>
        <p:spPr>
          <a:xfrm>
            <a:off x="-2209800" y="-419101"/>
            <a:ext cx="14401800" cy="7820025"/>
          </a:xfrm>
          <a:prstGeom prst="rect">
            <a:avLst/>
          </a:prstGeom>
        </p:spPr>
      </p:pic>
      <p:sp>
        <p:nvSpPr>
          <p:cNvPr id="5" name="矩形 4"/>
          <p:cNvSpPr/>
          <p:nvPr/>
        </p:nvSpPr>
        <p:spPr>
          <a:xfrm rot="10800000">
            <a:off x="-1" y="-419100"/>
            <a:ext cx="12192001" cy="7696200"/>
          </a:xfrm>
          <a:prstGeom prst="rect">
            <a:avLst/>
          </a:prstGeom>
          <a:gradFill>
            <a:gsLst>
              <a:gs pos="36000">
                <a:srgbClr val="CC3131"/>
              </a:gs>
              <a:gs pos="100000">
                <a:schemeClr val="bg1">
                  <a:alpha val="0"/>
                </a:schemeClr>
              </a:gs>
              <a:gs pos="0">
                <a:srgbClr val="C0000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a:extLst>
              <a:ext uri="{FF2B5EF4-FFF2-40B4-BE49-F238E27FC236}">
                <a16:creationId xmlns:a16="http://schemas.microsoft.com/office/drawing/2014/main" id="{A30F5933-3517-4EE2-BA87-6F2646206DE3}"/>
              </a:ext>
            </a:extLst>
          </p:cNvPr>
          <p:cNvSpPr txBox="1"/>
          <p:nvPr/>
        </p:nvSpPr>
        <p:spPr>
          <a:xfrm>
            <a:off x="3571633" y="2626248"/>
            <a:ext cx="7070548" cy="2800767"/>
          </a:xfrm>
          <a:prstGeom prst="rect">
            <a:avLst/>
          </a:prstGeom>
          <a:noFill/>
        </p:spPr>
        <p:txBody>
          <a:bodyPr wrap="square" rtlCol="0">
            <a:spAutoFit/>
          </a:bodyPr>
          <a:lstStyle/>
          <a:p>
            <a:pPr lvl="0" algn="r">
              <a:defRPr/>
            </a:pPr>
            <a:r>
              <a:rPr lang="en-US" altLang="zh-CN" sz="8800" dirty="0">
                <a:solidFill>
                  <a:prstClr val="white"/>
                </a:solidFill>
                <a:effectLst>
                  <a:outerShdw blurRad="38100" dist="38100" dir="2700000" algn="tl">
                    <a:srgbClr val="000000">
                      <a:alpha val="43137"/>
                    </a:srgbClr>
                  </a:outerShdw>
                </a:effectLst>
                <a:latin typeface="HarmonyOS Sans SC Bold"/>
                <a:ea typeface="HarmonyOS Sans SC Bold"/>
              </a:rPr>
              <a:t>2021-2025</a:t>
            </a:r>
            <a:r>
              <a:rPr lang="zh-CN" altLang="en-US" sz="8800" dirty="0">
                <a:solidFill>
                  <a:prstClr val="white"/>
                </a:solidFill>
                <a:effectLst>
                  <a:outerShdw blurRad="38100" dist="38100" dir="2700000" algn="tl">
                    <a:srgbClr val="000000">
                      <a:alpha val="43137"/>
                    </a:srgbClr>
                  </a:outerShdw>
                </a:effectLst>
                <a:latin typeface="HarmonyOS Sans SC Bold"/>
                <a:ea typeface="HarmonyOS Sans SC Bold"/>
              </a:rPr>
              <a:t>年建设目标</a:t>
            </a:r>
          </a:p>
        </p:txBody>
      </p:sp>
      <p:sp>
        <p:nvSpPr>
          <p:cNvPr id="2" name="文本框 1"/>
          <p:cNvSpPr txBox="1"/>
          <p:nvPr/>
        </p:nvSpPr>
        <p:spPr>
          <a:xfrm>
            <a:off x="7908387" y="-223662"/>
            <a:ext cx="2733794" cy="3154710"/>
          </a:xfrm>
          <a:prstGeom prst="rect">
            <a:avLst/>
          </a:prstGeom>
          <a:noFill/>
        </p:spPr>
        <p:txBody>
          <a:bodyPr wrap="square" rtlCol="0">
            <a:spAutoFit/>
          </a:bodyPr>
          <a:lstStyle/>
          <a:p>
            <a:pPr>
              <a:defRPr/>
            </a:pPr>
            <a:r>
              <a:rPr lang="zh-CN" altLang="en-US" sz="19900" dirty="0">
                <a:ln>
                  <a:solidFill>
                    <a:schemeClr val="bg1"/>
                  </a:solidFill>
                </a:ln>
                <a:noFill/>
                <a:effectLst>
                  <a:glow rad="101600">
                    <a:schemeClr val="bg1">
                      <a:alpha val="60000"/>
                    </a:schemeClr>
                  </a:glow>
                </a:effectLst>
                <a:latin typeface="HarmonyOS Sans SC Bold"/>
                <a:ea typeface="HarmonyOS Sans SC Bold"/>
              </a:rPr>
              <a:t>二</a:t>
            </a:r>
          </a:p>
        </p:txBody>
      </p:sp>
    </p:spTree>
    <p:extLst>
      <p:ext uri="{BB962C8B-B14F-4D97-AF65-F5344CB8AC3E}">
        <p14:creationId xmlns:p14="http://schemas.microsoft.com/office/powerpoint/2010/main" val="3082374911"/>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pic>
        <p:nvPicPr>
          <p:cNvPr id="11" name="图片 10"/>
          <p:cNvPicPr>
            <a:picLocks noChangeAspect="1"/>
          </p:cNvPicPr>
          <p:nvPr/>
        </p:nvPicPr>
        <p:blipFill rotWithShape="1">
          <a:blip r:embed="rId2">
            <a:extLst>
              <a:ext uri="{28A0092B-C50C-407E-A947-70E740481C1C}">
                <a14:useLocalDpi xmlns:a14="http://schemas.microsoft.com/office/drawing/2010/main" val="0"/>
              </a:ext>
            </a:extLst>
          </a:blip>
          <a:srcRect l="39162"/>
          <a:stretch/>
        </p:blipFill>
        <p:spPr>
          <a:xfrm>
            <a:off x="5933660" y="0"/>
            <a:ext cx="6258339" cy="6858000"/>
          </a:xfrm>
          <a:prstGeom prst="rect">
            <a:avLst/>
          </a:prstGeom>
        </p:spPr>
      </p:pic>
      <p:sp>
        <p:nvSpPr>
          <p:cNvPr id="12" name="矩形 11"/>
          <p:cNvSpPr/>
          <p:nvPr/>
        </p:nvSpPr>
        <p:spPr>
          <a:xfrm>
            <a:off x="1308648" y="1667255"/>
            <a:ext cx="3919331" cy="4478149"/>
          </a:xfrm>
          <a:prstGeom prst="rect">
            <a:avLst/>
          </a:prstGeom>
        </p:spPr>
        <p:txBody>
          <a:bodyPr wrap="square">
            <a:spAutoFit/>
          </a:bodyPr>
          <a:lstStyle/>
          <a:p>
            <a:pPr>
              <a:lnSpc>
                <a:spcPct val="150000"/>
              </a:lnSpc>
            </a:pPr>
            <a:r>
              <a:rPr lang="zh-CN" altLang="zh-CN" kern="100" dirty="0">
                <a:solidFill>
                  <a:schemeClr val="bg1"/>
                </a:solidFill>
                <a:latin typeface="HarmonyOS Sans SC Medium" panose="00000600000000000000" pitchFamily="2" charset="-122"/>
                <a:ea typeface="HarmonyOS Sans SC Medium" panose="00000600000000000000" pitchFamily="2" charset="-122"/>
                <a:cs typeface="Times New Roman" panose="02020603050405020304" pitchFamily="18" charset="0"/>
              </a:rPr>
              <a:t>在巩固、夯实首轮建设成效的基础上，大力建设</a:t>
            </a:r>
            <a:r>
              <a:rPr lang="zh-CN" altLang="zh-CN" sz="2000" kern="100" dirty="0">
                <a:solidFill>
                  <a:schemeClr val="accent4">
                    <a:lumMod val="20000"/>
                    <a:lumOff val="80000"/>
                  </a:schemeClr>
                </a:solidFill>
                <a:effectLst>
                  <a:outerShdw blurRad="38100" dist="38100" dir="2700000" algn="tl">
                    <a:srgbClr val="000000">
                      <a:alpha val="43137"/>
                    </a:srgbClr>
                  </a:outerShdw>
                </a:effectLst>
                <a:latin typeface="HarmonyOS Sans SC Bold" panose="00000800000000000000" pitchFamily="2" charset="-122"/>
                <a:ea typeface="HarmonyOS Sans SC Bold" panose="00000800000000000000" pitchFamily="2" charset="-122"/>
                <a:cs typeface="Times New Roman" panose="02020603050405020304" pitchFamily="18" charset="0"/>
              </a:rPr>
              <a:t>中国顶尖、世界领先</a:t>
            </a:r>
            <a:r>
              <a:rPr lang="zh-CN" altLang="zh-CN" kern="100" dirty="0">
                <a:solidFill>
                  <a:schemeClr val="bg1"/>
                </a:solidFill>
                <a:latin typeface="HarmonyOS Sans SC Medium" panose="00000600000000000000" pitchFamily="2" charset="-122"/>
                <a:ea typeface="HarmonyOS Sans SC Medium" panose="00000600000000000000" pitchFamily="2" charset="-122"/>
                <a:cs typeface="Times New Roman" panose="02020603050405020304" pitchFamily="18" charset="0"/>
              </a:rPr>
              <a:t>的外国语言文学学科</a:t>
            </a:r>
            <a:r>
              <a:rPr lang="zh-CN" altLang="zh-CN" sz="2000" kern="100" dirty="0">
                <a:solidFill>
                  <a:schemeClr val="accent4">
                    <a:lumMod val="20000"/>
                    <a:lumOff val="80000"/>
                  </a:schemeClr>
                </a:solidFill>
                <a:effectLst>
                  <a:outerShdw blurRad="38100" dist="38100" dir="2700000" algn="tl">
                    <a:srgbClr val="000000">
                      <a:alpha val="43137"/>
                    </a:srgbClr>
                  </a:outerShdw>
                </a:effectLst>
                <a:latin typeface="HarmonyOS Sans SC Bold" panose="00000800000000000000" pitchFamily="2" charset="-122"/>
                <a:ea typeface="HarmonyOS Sans SC Bold" panose="00000800000000000000" pitchFamily="2" charset="-122"/>
                <a:cs typeface="Times New Roman" panose="02020603050405020304" pitchFamily="18" charset="0"/>
              </a:rPr>
              <a:t>人才培养、学术研究和社会服务共同体</a:t>
            </a:r>
            <a:r>
              <a:rPr lang="zh-CN" altLang="zh-CN" kern="100" dirty="0">
                <a:solidFill>
                  <a:schemeClr val="bg1"/>
                </a:solidFill>
                <a:latin typeface="HarmonyOS Sans SC Medium" panose="00000600000000000000" pitchFamily="2" charset="-122"/>
                <a:ea typeface="HarmonyOS Sans SC Medium" panose="00000600000000000000" pitchFamily="2" charset="-122"/>
                <a:cs typeface="Times New Roman" panose="02020603050405020304" pitchFamily="18" charset="0"/>
              </a:rPr>
              <a:t>，在文化传承和国际交流合作中发挥先锋与示范作用，全面引领中国外国语言文学学科的发展，总体建成具有</a:t>
            </a:r>
            <a:r>
              <a:rPr lang="zh-CN" altLang="zh-CN" sz="2000" kern="100" dirty="0">
                <a:solidFill>
                  <a:schemeClr val="accent4">
                    <a:lumMod val="20000"/>
                    <a:lumOff val="80000"/>
                  </a:schemeClr>
                </a:solidFill>
                <a:effectLst>
                  <a:outerShdw blurRad="38100" dist="38100" dir="2700000" algn="tl">
                    <a:srgbClr val="000000">
                      <a:alpha val="43137"/>
                    </a:srgbClr>
                  </a:outerShdw>
                </a:effectLst>
                <a:latin typeface="HarmonyOS Sans SC Bold" panose="00000800000000000000" pitchFamily="2" charset="-122"/>
                <a:ea typeface="HarmonyOS Sans SC Bold" panose="00000800000000000000" pitchFamily="2" charset="-122"/>
                <a:cs typeface="Times New Roman" panose="02020603050405020304" pitchFamily="18" charset="0"/>
              </a:rPr>
              <a:t>中国特色和全球影响力的一流外语学科</a:t>
            </a:r>
            <a:r>
              <a:rPr lang="zh-CN" altLang="zh-CN" kern="100" dirty="0">
                <a:solidFill>
                  <a:schemeClr val="bg1"/>
                </a:solidFill>
                <a:latin typeface="HarmonyOS Sans SC Medium" panose="00000600000000000000" pitchFamily="2" charset="-122"/>
                <a:ea typeface="HarmonyOS Sans SC Medium" panose="00000600000000000000" pitchFamily="2" charset="-122"/>
                <a:cs typeface="Times New Roman" panose="02020603050405020304" pitchFamily="18" charset="0"/>
              </a:rPr>
              <a:t>，为促进中外文化交往和世界文明交流互鉴提供关键智力支撑</a:t>
            </a:r>
            <a:endParaRPr lang="zh-CN" altLang="en-US" dirty="0">
              <a:solidFill>
                <a:schemeClr val="bg1"/>
              </a:solidFill>
              <a:latin typeface="HarmonyOS Sans SC Medium" panose="00000600000000000000" pitchFamily="2" charset="-122"/>
              <a:ea typeface="HarmonyOS Sans SC Medium" panose="00000600000000000000" pitchFamily="2" charset="-122"/>
            </a:endParaRPr>
          </a:p>
        </p:txBody>
      </p:sp>
      <p:sp>
        <p:nvSpPr>
          <p:cNvPr id="13" name="矩形 12"/>
          <p:cNvSpPr/>
          <p:nvPr/>
        </p:nvSpPr>
        <p:spPr>
          <a:xfrm>
            <a:off x="513518" y="1037849"/>
            <a:ext cx="4605748" cy="523220"/>
          </a:xfrm>
          <a:prstGeom prst="rect">
            <a:avLst/>
          </a:prstGeom>
        </p:spPr>
        <p:txBody>
          <a:bodyPr wrap="none">
            <a:spAutoFit/>
          </a:bodyPr>
          <a:lstStyle/>
          <a:p>
            <a:pPr lvl="0">
              <a:defRPr/>
            </a:pPr>
            <a:r>
              <a:rPr lang="zh-CN" altLang="en-US" sz="2800" dirty="0">
                <a:solidFill>
                  <a:prstClr val="white"/>
                </a:solidFill>
                <a:effectLst>
                  <a:outerShdw blurRad="38100" dist="38100" dir="2700000" algn="tl">
                    <a:srgbClr val="000000">
                      <a:alpha val="43137"/>
                    </a:srgbClr>
                  </a:outerShdw>
                </a:effectLst>
                <a:latin typeface="HarmonyOS Sans SC Bold"/>
                <a:ea typeface="HarmonyOS Sans SC Bold"/>
              </a:rPr>
              <a:t>二、</a:t>
            </a:r>
            <a:r>
              <a:rPr lang="en-US" altLang="zh-CN" sz="2800" dirty="0">
                <a:solidFill>
                  <a:prstClr val="white"/>
                </a:solidFill>
                <a:effectLst>
                  <a:outerShdw blurRad="38100" dist="38100" dir="2700000" algn="tl">
                    <a:srgbClr val="000000">
                      <a:alpha val="43137"/>
                    </a:srgbClr>
                  </a:outerShdw>
                </a:effectLst>
                <a:latin typeface="HarmonyOS Sans SC Bold"/>
                <a:ea typeface="HarmonyOS Sans SC Bold"/>
              </a:rPr>
              <a:t>2021-2025</a:t>
            </a:r>
            <a:r>
              <a:rPr lang="zh-CN" altLang="en-US" sz="2800" dirty="0">
                <a:solidFill>
                  <a:prstClr val="white"/>
                </a:solidFill>
                <a:effectLst>
                  <a:outerShdw blurRad="38100" dist="38100" dir="2700000" algn="tl">
                    <a:srgbClr val="000000">
                      <a:alpha val="43137"/>
                    </a:srgbClr>
                  </a:outerShdw>
                </a:effectLst>
                <a:latin typeface="HarmonyOS Sans SC Bold"/>
                <a:ea typeface="HarmonyOS Sans SC Bold"/>
              </a:rPr>
              <a:t>年建设目标</a:t>
            </a:r>
          </a:p>
        </p:txBody>
      </p:sp>
    </p:spTree>
    <p:extLst>
      <p:ext uri="{BB962C8B-B14F-4D97-AF65-F5344CB8AC3E}">
        <p14:creationId xmlns:p14="http://schemas.microsoft.com/office/powerpoint/2010/main" val="387030763"/>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椭圆 44">
            <a:extLst>
              <a:ext uri="{FF2B5EF4-FFF2-40B4-BE49-F238E27FC236}">
                <a16:creationId xmlns:a16="http://schemas.microsoft.com/office/drawing/2014/main" id="{01C2D81A-872A-4C57-9FAA-8182A6C00A32}"/>
              </a:ext>
            </a:extLst>
          </p:cNvPr>
          <p:cNvSpPr/>
          <p:nvPr/>
        </p:nvSpPr>
        <p:spPr>
          <a:xfrm>
            <a:off x="4595117" y="1926061"/>
            <a:ext cx="3005878" cy="3005878"/>
          </a:xfrm>
          <a:prstGeom prst="ellipse">
            <a:avLst/>
          </a:prstGeom>
          <a:solidFill>
            <a:srgbClr val="F35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1" name="PA-椭圆 15">
            <a:extLst>
              <a:ext uri="{FF2B5EF4-FFF2-40B4-BE49-F238E27FC236}">
                <a16:creationId xmlns:a16="http://schemas.microsoft.com/office/drawing/2014/main" id="{88E3B51C-43DC-4764-9415-9045AF8A2D3A}"/>
              </a:ext>
            </a:extLst>
          </p:cNvPr>
          <p:cNvSpPr/>
          <p:nvPr>
            <p:custDataLst>
              <p:tags r:id="rId1"/>
            </p:custDataLst>
          </p:nvPr>
        </p:nvSpPr>
        <p:spPr>
          <a:xfrm>
            <a:off x="4082639" y="1473741"/>
            <a:ext cx="3995740" cy="3995740"/>
          </a:xfrm>
          <a:prstGeom prst="ellipse">
            <a:avLst/>
          </a:prstGeom>
          <a:noFill/>
          <a:ln w="23283" cap="flat" cmpd="sng" algn="ctr">
            <a:solidFill>
              <a:srgbClr val="F2A16A">
                <a:alpha val="30250"/>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02" name="PA-椭圆 15">
            <a:extLst>
              <a:ext uri="{FF2B5EF4-FFF2-40B4-BE49-F238E27FC236}">
                <a16:creationId xmlns:a16="http://schemas.microsoft.com/office/drawing/2014/main" id="{C046DC00-559A-40F5-80CB-F7B02F40243F}"/>
              </a:ext>
            </a:extLst>
          </p:cNvPr>
          <p:cNvSpPr/>
          <p:nvPr>
            <p:custDataLst>
              <p:tags r:id="rId2"/>
            </p:custDataLst>
          </p:nvPr>
        </p:nvSpPr>
        <p:spPr>
          <a:xfrm>
            <a:off x="3689118" y="1080220"/>
            <a:ext cx="4782782" cy="4782782"/>
          </a:xfrm>
          <a:prstGeom prst="ellipse">
            <a:avLst/>
          </a:prstGeom>
          <a:noFill/>
          <a:ln w="22754" cap="flat" cmpd="sng" algn="ctr">
            <a:solidFill>
              <a:srgbClr val="F2A16A">
                <a:alpha val="28235"/>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03" name="PA-椭圆 15">
            <a:extLst>
              <a:ext uri="{FF2B5EF4-FFF2-40B4-BE49-F238E27FC236}">
                <a16:creationId xmlns:a16="http://schemas.microsoft.com/office/drawing/2014/main" id="{154946A0-82CF-491E-825B-B56C6DB8FDF3}"/>
              </a:ext>
            </a:extLst>
          </p:cNvPr>
          <p:cNvSpPr/>
          <p:nvPr>
            <p:custDataLst>
              <p:tags r:id="rId3"/>
            </p:custDataLst>
          </p:nvPr>
        </p:nvSpPr>
        <p:spPr>
          <a:xfrm>
            <a:off x="3295598" y="686700"/>
            <a:ext cx="5569822" cy="5569822"/>
          </a:xfrm>
          <a:prstGeom prst="ellipse">
            <a:avLst/>
          </a:prstGeom>
          <a:noFill/>
          <a:ln w="22225" cap="flat" cmpd="sng" algn="ctr">
            <a:solidFill>
              <a:schemeClr val="accent2">
                <a:lumMod val="60000"/>
                <a:lumOff val="40000"/>
                <a:alpha val="2675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04" name="PA-椭圆 15">
            <a:extLst>
              <a:ext uri="{FF2B5EF4-FFF2-40B4-BE49-F238E27FC236}">
                <a16:creationId xmlns:a16="http://schemas.microsoft.com/office/drawing/2014/main" id="{E0F90F36-67E1-4C3E-9C5D-88AD00009DFC}"/>
              </a:ext>
            </a:extLst>
          </p:cNvPr>
          <p:cNvSpPr/>
          <p:nvPr>
            <p:custDataLst>
              <p:tags r:id="rId4"/>
            </p:custDataLst>
          </p:nvPr>
        </p:nvSpPr>
        <p:spPr>
          <a:xfrm>
            <a:off x="2902075" y="293177"/>
            <a:ext cx="6356868" cy="6356868"/>
          </a:xfrm>
          <a:prstGeom prst="ellipse">
            <a:avLst/>
          </a:prstGeom>
          <a:noFill/>
          <a:ln w="21696" cap="flat" cmpd="sng" algn="ctr">
            <a:solidFill>
              <a:schemeClr val="accent2">
                <a:lumMod val="60000"/>
                <a:lumOff val="40000"/>
                <a:alpha val="2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05" name="PA-椭圆 15">
            <a:extLst>
              <a:ext uri="{FF2B5EF4-FFF2-40B4-BE49-F238E27FC236}">
                <a16:creationId xmlns:a16="http://schemas.microsoft.com/office/drawing/2014/main" id="{7B1E29D5-5394-4F33-BAAF-ABC3FF485935}"/>
              </a:ext>
            </a:extLst>
          </p:cNvPr>
          <p:cNvSpPr/>
          <p:nvPr>
            <p:custDataLst>
              <p:tags r:id="rId5"/>
            </p:custDataLst>
          </p:nvPr>
        </p:nvSpPr>
        <p:spPr>
          <a:xfrm>
            <a:off x="2508556" y="-100342"/>
            <a:ext cx="7143906" cy="7143906"/>
          </a:xfrm>
          <a:prstGeom prst="ellipse">
            <a:avLst/>
          </a:prstGeom>
          <a:noFill/>
          <a:ln w="21167" cap="flat" cmpd="sng" algn="ctr">
            <a:solidFill>
              <a:schemeClr val="accent2">
                <a:lumMod val="40000"/>
                <a:lumOff val="60000"/>
                <a:alpha val="2325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06" name="PA-椭圆 15">
            <a:extLst>
              <a:ext uri="{FF2B5EF4-FFF2-40B4-BE49-F238E27FC236}">
                <a16:creationId xmlns:a16="http://schemas.microsoft.com/office/drawing/2014/main" id="{25B4A785-6B6D-4425-9F66-CBB0E05847EF}"/>
              </a:ext>
            </a:extLst>
          </p:cNvPr>
          <p:cNvSpPr/>
          <p:nvPr>
            <p:custDataLst>
              <p:tags r:id="rId6"/>
            </p:custDataLst>
          </p:nvPr>
        </p:nvSpPr>
        <p:spPr>
          <a:xfrm>
            <a:off x="2115036" y="-493862"/>
            <a:ext cx="7930946" cy="7930946"/>
          </a:xfrm>
          <a:prstGeom prst="ellipse">
            <a:avLst/>
          </a:prstGeom>
          <a:noFill/>
          <a:ln w="20638" cap="flat" cmpd="sng" algn="ctr">
            <a:solidFill>
              <a:srgbClr val="F7E5D1">
                <a:alpha val="21176"/>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07" name="PA-椭圆 15">
            <a:extLst>
              <a:ext uri="{FF2B5EF4-FFF2-40B4-BE49-F238E27FC236}">
                <a16:creationId xmlns:a16="http://schemas.microsoft.com/office/drawing/2014/main" id="{FAB3F811-8D85-40B8-AED7-4C1079A61175}"/>
              </a:ext>
            </a:extLst>
          </p:cNvPr>
          <p:cNvSpPr/>
          <p:nvPr>
            <p:custDataLst>
              <p:tags r:id="rId7"/>
            </p:custDataLst>
          </p:nvPr>
        </p:nvSpPr>
        <p:spPr>
          <a:xfrm>
            <a:off x="1721516" y="-887382"/>
            <a:ext cx="8717986" cy="8717986"/>
          </a:xfrm>
          <a:prstGeom prst="ellipse">
            <a:avLst/>
          </a:prstGeom>
          <a:noFill/>
          <a:ln w="20108" cap="flat" cmpd="sng" algn="ctr">
            <a:solidFill>
              <a:srgbClr val="FAE5A8">
                <a:alpha val="19608"/>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22" name="PA-椭圆 15">
            <a:extLst>
              <a:ext uri="{FF2B5EF4-FFF2-40B4-BE49-F238E27FC236}">
                <a16:creationId xmlns:a16="http://schemas.microsoft.com/office/drawing/2014/main" id="{CD978600-23AA-4FAF-BBE8-76C1C5E41CC7}"/>
              </a:ext>
            </a:extLst>
          </p:cNvPr>
          <p:cNvSpPr/>
          <p:nvPr>
            <p:custDataLst>
              <p:tags r:id="rId8"/>
            </p:custDataLst>
          </p:nvPr>
        </p:nvSpPr>
        <p:spPr>
          <a:xfrm>
            <a:off x="1327995" y="-1280903"/>
            <a:ext cx="9505028" cy="9505028"/>
          </a:xfrm>
          <a:prstGeom prst="ellipse">
            <a:avLst/>
          </a:prstGeom>
          <a:noFill/>
          <a:ln w="19579" cap="flat" cmpd="sng" algn="ctr">
            <a:solidFill>
              <a:srgbClr val="FAE5A8">
                <a:alpha val="18000"/>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23" name="PA-椭圆 15">
            <a:extLst>
              <a:ext uri="{FF2B5EF4-FFF2-40B4-BE49-F238E27FC236}">
                <a16:creationId xmlns:a16="http://schemas.microsoft.com/office/drawing/2014/main" id="{2CBB04BC-EF2F-43AB-A76F-6279A8468F75}"/>
              </a:ext>
            </a:extLst>
          </p:cNvPr>
          <p:cNvSpPr/>
          <p:nvPr>
            <p:custDataLst>
              <p:tags r:id="rId9"/>
            </p:custDataLst>
          </p:nvPr>
        </p:nvSpPr>
        <p:spPr>
          <a:xfrm>
            <a:off x="934475" y="-1674423"/>
            <a:ext cx="10292068" cy="10292068"/>
          </a:xfrm>
          <a:prstGeom prst="ellipse">
            <a:avLst/>
          </a:prstGeom>
          <a:noFill/>
          <a:ln w="19050" cap="flat" cmpd="sng" algn="ctr">
            <a:solidFill>
              <a:schemeClr val="accent2">
                <a:lumMod val="20000"/>
                <a:lumOff val="80000"/>
                <a:alpha val="1625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27" name="PA-椭圆 15">
            <a:extLst>
              <a:ext uri="{FF2B5EF4-FFF2-40B4-BE49-F238E27FC236}">
                <a16:creationId xmlns:a16="http://schemas.microsoft.com/office/drawing/2014/main" id="{3A0A418D-41E1-4EA3-8B0B-8B2C8E6434F4}"/>
              </a:ext>
            </a:extLst>
          </p:cNvPr>
          <p:cNvSpPr/>
          <p:nvPr>
            <p:custDataLst>
              <p:tags r:id="rId10"/>
            </p:custDataLst>
          </p:nvPr>
        </p:nvSpPr>
        <p:spPr>
          <a:xfrm>
            <a:off x="540956" y="-2067942"/>
            <a:ext cx="11079106" cy="11079106"/>
          </a:xfrm>
          <a:prstGeom prst="ellipse">
            <a:avLst/>
          </a:prstGeom>
          <a:noFill/>
          <a:ln w="18521" cap="flat" cmpd="sng" algn="ctr">
            <a:solidFill>
              <a:schemeClr val="accent4">
                <a:lumMod val="40000"/>
                <a:lumOff val="60000"/>
                <a:alpha val="145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28" name="PA-椭圆 15">
            <a:extLst>
              <a:ext uri="{FF2B5EF4-FFF2-40B4-BE49-F238E27FC236}">
                <a16:creationId xmlns:a16="http://schemas.microsoft.com/office/drawing/2014/main" id="{100CCF2B-3A5F-4568-8186-76ADFB2AF4B8}"/>
              </a:ext>
            </a:extLst>
          </p:cNvPr>
          <p:cNvSpPr/>
          <p:nvPr>
            <p:custDataLst>
              <p:tags r:id="rId11"/>
            </p:custDataLst>
          </p:nvPr>
        </p:nvSpPr>
        <p:spPr>
          <a:xfrm>
            <a:off x="147436" y="-2461462"/>
            <a:ext cx="11866146" cy="11866146"/>
          </a:xfrm>
          <a:prstGeom prst="ellipse">
            <a:avLst/>
          </a:prstGeom>
          <a:noFill/>
          <a:ln w="17992" cap="flat" cmpd="sng" algn="ctr">
            <a:solidFill>
              <a:schemeClr val="accent4">
                <a:lumMod val="20000"/>
                <a:lumOff val="80000"/>
                <a:alpha val="1275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grpSp>
        <p:nvGrpSpPr>
          <p:cNvPr id="23" name="组合 22">
            <a:extLst>
              <a:ext uri="{FF2B5EF4-FFF2-40B4-BE49-F238E27FC236}">
                <a16:creationId xmlns:a16="http://schemas.microsoft.com/office/drawing/2014/main" id="{43B0E968-ED2D-473E-9D96-B7EE34983987}"/>
              </a:ext>
            </a:extLst>
          </p:cNvPr>
          <p:cNvGrpSpPr/>
          <p:nvPr/>
        </p:nvGrpSpPr>
        <p:grpSpPr>
          <a:xfrm>
            <a:off x="1031648" y="1179280"/>
            <a:ext cx="3219416" cy="1256605"/>
            <a:chOff x="891972" y="1822398"/>
            <a:chExt cx="3219416" cy="1256605"/>
          </a:xfrm>
        </p:grpSpPr>
        <p:sp>
          <p:nvSpPr>
            <p:cNvPr id="225" name="矩形: 圆角 224">
              <a:extLst>
                <a:ext uri="{FF2B5EF4-FFF2-40B4-BE49-F238E27FC236}">
                  <a16:creationId xmlns:a16="http://schemas.microsoft.com/office/drawing/2014/main" id="{2119386D-9225-45F5-827E-995C770045A9}"/>
                </a:ext>
              </a:extLst>
            </p:cNvPr>
            <p:cNvSpPr/>
            <p:nvPr/>
          </p:nvSpPr>
          <p:spPr>
            <a:xfrm>
              <a:off x="891972" y="1822398"/>
              <a:ext cx="754636" cy="754634"/>
            </a:xfrm>
            <a:prstGeom prst="roundRect">
              <a:avLst/>
            </a:prstGeom>
            <a:gradFill>
              <a:gsLst>
                <a:gs pos="0">
                  <a:srgbClr val="FF4000"/>
                </a:gs>
                <a:gs pos="100000">
                  <a:srgbClr val="F35A00"/>
                </a:gs>
              </a:gsLst>
              <a:lin ang="5400000" scaled="0"/>
            </a:gradFill>
            <a:ln>
              <a:solidFill>
                <a:srgbClr val="F55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0" name="文本框 199">
              <a:extLst>
                <a:ext uri="{FF2B5EF4-FFF2-40B4-BE49-F238E27FC236}">
                  <a16:creationId xmlns:a16="http://schemas.microsoft.com/office/drawing/2014/main" id="{948F1324-3403-476D-8ADA-E1CA933BC80D}"/>
                </a:ext>
              </a:extLst>
            </p:cNvPr>
            <p:cNvSpPr txBox="1"/>
            <p:nvPr/>
          </p:nvSpPr>
          <p:spPr>
            <a:xfrm>
              <a:off x="1713431" y="1909452"/>
              <a:ext cx="2397957" cy="1169551"/>
            </a:xfrm>
            <a:prstGeom prst="rect">
              <a:avLst/>
            </a:prstGeom>
            <a:noFill/>
          </p:spPr>
          <p:txBody>
            <a:bodyPr wrap="square" rtlCol="0">
              <a:spAutoFit/>
            </a:bodyPr>
            <a:lstStyle/>
            <a:p>
              <a:r>
                <a:rPr lang="zh-CN" altLang="en-US" sz="1400" dirty="0">
                  <a:solidFill>
                    <a:srgbClr val="C00000"/>
                  </a:solidFill>
                  <a:effectLst>
                    <a:outerShdw blurRad="38100" dist="38100" dir="2700000" algn="tl">
                      <a:srgbClr val="000000">
                        <a:alpha val="43137"/>
                      </a:srgbClr>
                    </a:outerShdw>
                  </a:effectLst>
                  <a:latin typeface="HarmonyOS Sans SC Bold" panose="00000800000000000000" pitchFamily="2" charset="-122"/>
                  <a:ea typeface="HarmonyOS Sans SC Bold" panose="00000800000000000000" pitchFamily="2" charset="-122"/>
                </a:rPr>
                <a:t>进一步优化学科布局</a:t>
              </a:r>
              <a:r>
                <a:rPr lang="zh-CN" altLang="en-US" sz="1400" dirty="0">
                  <a:solidFill>
                    <a:schemeClr val="bg2">
                      <a:lumMod val="25000"/>
                    </a:schemeClr>
                  </a:solidFill>
                  <a:latin typeface="HarmonyOS Sans SC Medium" panose="00000600000000000000" pitchFamily="2" charset="-122"/>
                  <a:ea typeface="HarmonyOS Sans SC Medium" panose="00000600000000000000" pitchFamily="2" charset="-122"/>
                </a:rPr>
                <a:t>，培养一批具有国际影响力的领军学者，建成一支具有突出发展潜力的高水平、国际化、结构合理的师资队伍</a:t>
              </a:r>
            </a:p>
          </p:txBody>
        </p:sp>
        <p:grpSp>
          <p:nvGrpSpPr>
            <p:cNvPr id="2" name="图形 227">
              <a:extLst>
                <a:ext uri="{FF2B5EF4-FFF2-40B4-BE49-F238E27FC236}">
                  <a16:creationId xmlns:a16="http://schemas.microsoft.com/office/drawing/2014/main" id="{D0703448-0E78-4B7F-893B-559811D40AC1}"/>
                </a:ext>
              </a:extLst>
            </p:cNvPr>
            <p:cNvGrpSpPr/>
            <p:nvPr/>
          </p:nvGrpSpPr>
          <p:grpSpPr>
            <a:xfrm>
              <a:off x="1035289" y="2044152"/>
              <a:ext cx="468000" cy="347343"/>
              <a:chOff x="1035289" y="2541576"/>
              <a:chExt cx="468000" cy="347343"/>
            </a:xfrm>
            <a:solidFill>
              <a:schemeClr val="bg1"/>
            </a:solidFill>
          </p:grpSpPr>
          <p:sp>
            <p:nvSpPr>
              <p:cNvPr id="3" name="任意多边形: 形状 2">
                <a:extLst>
                  <a:ext uri="{FF2B5EF4-FFF2-40B4-BE49-F238E27FC236}">
                    <a16:creationId xmlns:a16="http://schemas.microsoft.com/office/drawing/2014/main" id="{E4232691-F2CA-4C67-9234-F69B30BB6D34}"/>
                  </a:ext>
                </a:extLst>
              </p:cNvPr>
              <p:cNvSpPr/>
              <p:nvPr/>
            </p:nvSpPr>
            <p:spPr>
              <a:xfrm>
                <a:off x="1314992" y="2596419"/>
                <a:ext cx="18281" cy="18281"/>
              </a:xfrm>
              <a:custGeom>
                <a:avLst/>
                <a:gdLst>
                  <a:gd name="connsiteX0" fmla="*/ 18281 w 18281"/>
                  <a:gd name="connsiteY0" fmla="*/ 9141 h 18281"/>
                  <a:gd name="connsiteX1" fmla="*/ 9141 w 18281"/>
                  <a:gd name="connsiteY1" fmla="*/ 18281 h 18281"/>
                  <a:gd name="connsiteX2" fmla="*/ 0 w 18281"/>
                  <a:gd name="connsiteY2" fmla="*/ 9141 h 18281"/>
                  <a:gd name="connsiteX3" fmla="*/ 9141 w 18281"/>
                  <a:gd name="connsiteY3" fmla="*/ 0 h 18281"/>
                  <a:gd name="connsiteX4" fmla="*/ 18281 w 18281"/>
                  <a:gd name="connsiteY4" fmla="*/ 9141 h 182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1" h="18281">
                    <a:moveTo>
                      <a:pt x="18281" y="9141"/>
                    </a:moveTo>
                    <a:cubicBezTo>
                      <a:pt x="18281" y="14189"/>
                      <a:pt x="14189" y="18281"/>
                      <a:pt x="9141" y="18281"/>
                    </a:cubicBezTo>
                    <a:cubicBezTo>
                      <a:pt x="4092" y="18281"/>
                      <a:pt x="0" y="14189"/>
                      <a:pt x="0" y="9141"/>
                    </a:cubicBezTo>
                    <a:cubicBezTo>
                      <a:pt x="0" y="4092"/>
                      <a:pt x="4092" y="0"/>
                      <a:pt x="9141" y="0"/>
                    </a:cubicBezTo>
                    <a:cubicBezTo>
                      <a:pt x="14189" y="0"/>
                      <a:pt x="18281" y="4092"/>
                      <a:pt x="18281" y="9141"/>
                    </a:cubicBezTo>
                    <a:close/>
                  </a:path>
                </a:pathLst>
              </a:custGeom>
              <a:grpFill/>
              <a:ln w="912" cap="flat">
                <a:noFill/>
                <a:prstDash val="solid"/>
                <a:miter/>
              </a:ln>
            </p:spPr>
            <p:txBody>
              <a:bodyPr rtlCol="0" anchor="ctr"/>
              <a:lstStyle/>
              <a:p>
                <a:endParaRPr lang="zh-CN" altLang="en-US"/>
              </a:p>
            </p:txBody>
          </p:sp>
          <p:sp>
            <p:nvSpPr>
              <p:cNvPr id="7" name="任意多边形: 形状 6">
                <a:extLst>
                  <a:ext uri="{FF2B5EF4-FFF2-40B4-BE49-F238E27FC236}">
                    <a16:creationId xmlns:a16="http://schemas.microsoft.com/office/drawing/2014/main" id="{3BA51B2E-FFF2-434D-B563-7578F56180E3}"/>
                  </a:ext>
                </a:extLst>
              </p:cNvPr>
              <p:cNvSpPr/>
              <p:nvPr/>
            </p:nvSpPr>
            <p:spPr>
              <a:xfrm>
                <a:off x="1260148" y="2596419"/>
                <a:ext cx="18281" cy="18281"/>
              </a:xfrm>
              <a:custGeom>
                <a:avLst/>
                <a:gdLst>
                  <a:gd name="connsiteX0" fmla="*/ 18281 w 18281"/>
                  <a:gd name="connsiteY0" fmla="*/ 9141 h 18281"/>
                  <a:gd name="connsiteX1" fmla="*/ 9141 w 18281"/>
                  <a:gd name="connsiteY1" fmla="*/ 18281 h 18281"/>
                  <a:gd name="connsiteX2" fmla="*/ 0 w 18281"/>
                  <a:gd name="connsiteY2" fmla="*/ 9141 h 18281"/>
                  <a:gd name="connsiteX3" fmla="*/ 9141 w 18281"/>
                  <a:gd name="connsiteY3" fmla="*/ 0 h 18281"/>
                  <a:gd name="connsiteX4" fmla="*/ 18281 w 18281"/>
                  <a:gd name="connsiteY4" fmla="*/ 9141 h 182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1" h="18281">
                    <a:moveTo>
                      <a:pt x="18281" y="9141"/>
                    </a:moveTo>
                    <a:cubicBezTo>
                      <a:pt x="18281" y="14189"/>
                      <a:pt x="14189" y="18281"/>
                      <a:pt x="9141" y="18281"/>
                    </a:cubicBezTo>
                    <a:cubicBezTo>
                      <a:pt x="4092" y="18281"/>
                      <a:pt x="0" y="14189"/>
                      <a:pt x="0" y="9141"/>
                    </a:cubicBezTo>
                    <a:cubicBezTo>
                      <a:pt x="0" y="4092"/>
                      <a:pt x="4092" y="0"/>
                      <a:pt x="9141" y="0"/>
                    </a:cubicBezTo>
                    <a:cubicBezTo>
                      <a:pt x="14189" y="0"/>
                      <a:pt x="18281" y="4092"/>
                      <a:pt x="18281" y="9141"/>
                    </a:cubicBezTo>
                    <a:close/>
                  </a:path>
                </a:pathLst>
              </a:custGeom>
              <a:grpFill/>
              <a:ln w="912" cap="flat">
                <a:noFill/>
                <a:prstDash val="solid"/>
                <a:miter/>
              </a:ln>
            </p:spPr>
            <p:txBody>
              <a:bodyPr rtlCol="0" anchor="ctr"/>
              <a:lstStyle/>
              <a:p>
                <a:endParaRPr lang="zh-CN" altLang="en-US"/>
              </a:p>
            </p:txBody>
          </p:sp>
          <p:sp>
            <p:nvSpPr>
              <p:cNvPr id="8" name="任意多边形: 形状 7">
                <a:extLst>
                  <a:ext uri="{FF2B5EF4-FFF2-40B4-BE49-F238E27FC236}">
                    <a16:creationId xmlns:a16="http://schemas.microsoft.com/office/drawing/2014/main" id="{44A7C08C-2E2C-4745-9C8D-B1F7F8DC9760}"/>
                  </a:ext>
                </a:extLst>
              </p:cNvPr>
              <p:cNvSpPr/>
              <p:nvPr/>
            </p:nvSpPr>
            <p:spPr>
              <a:xfrm>
                <a:off x="1205304" y="2596419"/>
                <a:ext cx="18281" cy="18281"/>
              </a:xfrm>
              <a:custGeom>
                <a:avLst/>
                <a:gdLst>
                  <a:gd name="connsiteX0" fmla="*/ 18281 w 18281"/>
                  <a:gd name="connsiteY0" fmla="*/ 9141 h 18281"/>
                  <a:gd name="connsiteX1" fmla="*/ 9141 w 18281"/>
                  <a:gd name="connsiteY1" fmla="*/ 18281 h 18281"/>
                  <a:gd name="connsiteX2" fmla="*/ 0 w 18281"/>
                  <a:gd name="connsiteY2" fmla="*/ 9141 h 18281"/>
                  <a:gd name="connsiteX3" fmla="*/ 9141 w 18281"/>
                  <a:gd name="connsiteY3" fmla="*/ 0 h 18281"/>
                  <a:gd name="connsiteX4" fmla="*/ 18281 w 18281"/>
                  <a:gd name="connsiteY4" fmla="*/ 9141 h 182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1" h="18281">
                    <a:moveTo>
                      <a:pt x="18281" y="9141"/>
                    </a:moveTo>
                    <a:cubicBezTo>
                      <a:pt x="18281" y="14189"/>
                      <a:pt x="14189" y="18281"/>
                      <a:pt x="9141" y="18281"/>
                    </a:cubicBezTo>
                    <a:cubicBezTo>
                      <a:pt x="4092" y="18281"/>
                      <a:pt x="0" y="14189"/>
                      <a:pt x="0" y="9141"/>
                    </a:cubicBezTo>
                    <a:cubicBezTo>
                      <a:pt x="0" y="4092"/>
                      <a:pt x="4092" y="0"/>
                      <a:pt x="9141" y="0"/>
                    </a:cubicBezTo>
                    <a:cubicBezTo>
                      <a:pt x="14189" y="0"/>
                      <a:pt x="18281" y="4092"/>
                      <a:pt x="18281" y="9141"/>
                    </a:cubicBezTo>
                    <a:close/>
                  </a:path>
                </a:pathLst>
              </a:custGeom>
              <a:grpFill/>
              <a:ln w="912" cap="flat">
                <a:noFill/>
                <a:prstDash val="solid"/>
                <a:miter/>
              </a:ln>
            </p:spPr>
            <p:txBody>
              <a:bodyPr rtlCol="0" anchor="ctr"/>
              <a:lstStyle/>
              <a:p>
                <a:endParaRPr lang="zh-CN" altLang="en-US"/>
              </a:p>
            </p:txBody>
          </p:sp>
          <p:sp>
            <p:nvSpPr>
              <p:cNvPr id="9" name="任意多边形: 形状 8">
                <a:extLst>
                  <a:ext uri="{FF2B5EF4-FFF2-40B4-BE49-F238E27FC236}">
                    <a16:creationId xmlns:a16="http://schemas.microsoft.com/office/drawing/2014/main" id="{82D4DB12-33D8-40B3-BC80-2230AD6B727A}"/>
                  </a:ext>
                </a:extLst>
              </p:cNvPr>
              <p:cNvSpPr/>
              <p:nvPr/>
            </p:nvSpPr>
            <p:spPr>
              <a:xfrm>
                <a:off x="1232726" y="2734443"/>
                <a:ext cx="73125" cy="73125"/>
              </a:xfrm>
              <a:custGeom>
                <a:avLst/>
                <a:gdLst>
                  <a:gd name="connsiteX0" fmla="*/ 73125 w 73125"/>
                  <a:gd name="connsiteY0" fmla="*/ 36563 h 73125"/>
                  <a:gd name="connsiteX1" fmla="*/ 36563 w 73125"/>
                  <a:gd name="connsiteY1" fmla="*/ 0 h 73125"/>
                  <a:gd name="connsiteX2" fmla="*/ 0 w 73125"/>
                  <a:gd name="connsiteY2" fmla="*/ 36563 h 73125"/>
                  <a:gd name="connsiteX3" fmla="*/ 36563 w 73125"/>
                  <a:gd name="connsiteY3" fmla="*/ 73125 h 73125"/>
                  <a:gd name="connsiteX4" fmla="*/ 73125 w 73125"/>
                  <a:gd name="connsiteY4" fmla="*/ 36563 h 73125"/>
                  <a:gd name="connsiteX5" fmla="*/ 36563 w 73125"/>
                  <a:gd name="connsiteY5" fmla="*/ 54844 h 73125"/>
                  <a:gd name="connsiteX6" fmla="*/ 18281 w 73125"/>
                  <a:gd name="connsiteY6" fmla="*/ 36563 h 73125"/>
                  <a:gd name="connsiteX7" fmla="*/ 36563 w 73125"/>
                  <a:gd name="connsiteY7" fmla="*/ 18281 h 73125"/>
                  <a:gd name="connsiteX8" fmla="*/ 54844 w 73125"/>
                  <a:gd name="connsiteY8" fmla="*/ 36563 h 73125"/>
                  <a:gd name="connsiteX9" fmla="*/ 36563 w 73125"/>
                  <a:gd name="connsiteY9" fmla="*/ 54844 h 73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3125" h="73125">
                    <a:moveTo>
                      <a:pt x="73125" y="36563"/>
                    </a:moveTo>
                    <a:cubicBezTo>
                      <a:pt x="73125" y="16402"/>
                      <a:pt x="56723" y="0"/>
                      <a:pt x="36563" y="0"/>
                    </a:cubicBezTo>
                    <a:cubicBezTo>
                      <a:pt x="16402" y="0"/>
                      <a:pt x="0" y="16402"/>
                      <a:pt x="0" y="36563"/>
                    </a:cubicBezTo>
                    <a:cubicBezTo>
                      <a:pt x="0" y="56723"/>
                      <a:pt x="16402" y="73125"/>
                      <a:pt x="36563" y="73125"/>
                    </a:cubicBezTo>
                    <a:cubicBezTo>
                      <a:pt x="56723" y="73125"/>
                      <a:pt x="73125" y="56723"/>
                      <a:pt x="73125" y="36563"/>
                    </a:cubicBezTo>
                    <a:close/>
                    <a:moveTo>
                      <a:pt x="36563" y="54844"/>
                    </a:moveTo>
                    <a:cubicBezTo>
                      <a:pt x="26482" y="54844"/>
                      <a:pt x="18281" y="46643"/>
                      <a:pt x="18281" y="36563"/>
                    </a:cubicBezTo>
                    <a:cubicBezTo>
                      <a:pt x="18281" y="26482"/>
                      <a:pt x="26482" y="18281"/>
                      <a:pt x="36563" y="18281"/>
                    </a:cubicBezTo>
                    <a:cubicBezTo>
                      <a:pt x="46643" y="18281"/>
                      <a:pt x="54844" y="26482"/>
                      <a:pt x="54844" y="36563"/>
                    </a:cubicBezTo>
                    <a:cubicBezTo>
                      <a:pt x="54844" y="46643"/>
                      <a:pt x="46643" y="54844"/>
                      <a:pt x="36563" y="54844"/>
                    </a:cubicBezTo>
                    <a:close/>
                  </a:path>
                </a:pathLst>
              </a:custGeom>
              <a:grpFill/>
              <a:ln w="912" cap="flat">
                <a:noFill/>
                <a:prstDash val="solid"/>
                <a:miter/>
              </a:ln>
            </p:spPr>
            <p:txBody>
              <a:bodyPr rtlCol="0" anchor="ctr"/>
              <a:lstStyle/>
              <a:p>
                <a:endParaRPr lang="zh-CN" altLang="en-US"/>
              </a:p>
            </p:txBody>
          </p:sp>
          <p:sp>
            <p:nvSpPr>
              <p:cNvPr id="10" name="任意多边形: 形状 9">
                <a:extLst>
                  <a:ext uri="{FF2B5EF4-FFF2-40B4-BE49-F238E27FC236}">
                    <a16:creationId xmlns:a16="http://schemas.microsoft.com/office/drawing/2014/main" id="{2FEF4802-C066-49DB-8F21-0A2DB68BAF6F}"/>
                  </a:ext>
                </a:extLst>
              </p:cNvPr>
              <p:cNvSpPr/>
              <p:nvPr/>
            </p:nvSpPr>
            <p:spPr>
              <a:xfrm>
                <a:off x="1205304" y="2807568"/>
                <a:ext cx="127968" cy="81351"/>
              </a:xfrm>
              <a:custGeom>
                <a:avLst/>
                <a:gdLst>
                  <a:gd name="connsiteX0" fmla="*/ 0 w 127968"/>
                  <a:gd name="connsiteY0" fmla="*/ 63984 h 81351"/>
                  <a:gd name="connsiteX1" fmla="*/ 0 w 127968"/>
                  <a:gd name="connsiteY1" fmla="*/ 72211 h 81351"/>
                  <a:gd name="connsiteX2" fmla="*/ 9141 w 127968"/>
                  <a:gd name="connsiteY2" fmla="*/ 81352 h 81351"/>
                  <a:gd name="connsiteX3" fmla="*/ 118828 w 127968"/>
                  <a:gd name="connsiteY3" fmla="*/ 81352 h 81351"/>
                  <a:gd name="connsiteX4" fmla="*/ 127969 w 127968"/>
                  <a:gd name="connsiteY4" fmla="*/ 72211 h 81351"/>
                  <a:gd name="connsiteX5" fmla="*/ 127969 w 127968"/>
                  <a:gd name="connsiteY5" fmla="*/ 63984 h 81351"/>
                  <a:gd name="connsiteX6" fmla="*/ 63984 w 127968"/>
                  <a:gd name="connsiteY6" fmla="*/ 0 h 81351"/>
                  <a:gd name="connsiteX7" fmla="*/ 0 w 127968"/>
                  <a:gd name="connsiteY7" fmla="*/ 63984 h 81351"/>
                  <a:gd name="connsiteX8" fmla="*/ 63984 w 127968"/>
                  <a:gd name="connsiteY8" fmla="*/ 18281 h 81351"/>
                  <a:gd name="connsiteX9" fmla="*/ 109678 w 127968"/>
                  <a:gd name="connsiteY9" fmla="*/ 63070 h 81351"/>
                  <a:gd name="connsiteX10" fmla="*/ 18290 w 127968"/>
                  <a:gd name="connsiteY10" fmla="*/ 63070 h 81351"/>
                  <a:gd name="connsiteX11" fmla="*/ 63984 w 127968"/>
                  <a:gd name="connsiteY11" fmla="*/ 18281 h 81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7968" h="81351">
                    <a:moveTo>
                      <a:pt x="0" y="63984"/>
                    </a:moveTo>
                    <a:lnTo>
                      <a:pt x="0" y="72211"/>
                    </a:lnTo>
                    <a:cubicBezTo>
                      <a:pt x="0" y="77258"/>
                      <a:pt x="4093" y="81352"/>
                      <a:pt x="9141" y="81352"/>
                    </a:cubicBezTo>
                    <a:lnTo>
                      <a:pt x="118828" y="81352"/>
                    </a:lnTo>
                    <a:cubicBezTo>
                      <a:pt x="123876" y="81352"/>
                      <a:pt x="127969" y="77258"/>
                      <a:pt x="127969" y="72211"/>
                    </a:cubicBezTo>
                    <a:lnTo>
                      <a:pt x="127969" y="63984"/>
                    </a:lnTo>
                    <a:cubicBezTo>
                      <a:pt x="127969" y="28703"/>
                      <a:pt x="99265" y="0"/>
                      <a:pt x="63984" y="0"/>
                    </a:cubicBezTo>
                    <a:cubicBezTo>
                      <a:pt x="28703" y="0"/>
                      <a:pt x="0" y="28703"/>
                      <a:pt x="0" y="63984"/>
                    </a:cubicBezTo>
                    <a:close/>
                    <a:moveTo>
                      <a:pt x="63984" y="18281"/>
                    </a:moveTo>
                    <a:cubicBezTo>
                      <a:pt x="88879" y="18281"/>
                      <a:pt x="109188" y="38291"/>
                      <a:pt x="109678" y="63070"/>
                    </a:cubicBezTo>
                    <a:lnTo>
                      <a:pt x="18290" y="63070"/>
                    </a:lnTo>
                    <a:cubicBezTo>
                      <a:pt x="18780" y="38291"/>
                      <a:pt x="39090" y="18281"/>
                      <a:pt x="63984" y="18281"/>
                    </a:cubicBezTo>
                    <a:close/>
                  </a:path>
                </a:pathLst>
              </a:custGeom>
              <a:grpFill/>
              <a:ln w="912" cap="flat">
                <a:noFill/>
                <a:prstDash val="solid"/>
                <a:miter/>
              </a:ln>
            </p:spPr>
            <p:txBody>
              <a:bodyPr rtlCol="0" anchor="ctr"/>
              <a:lstStyle/>
              <a:p>
                <a:endParaRPr lang="zh-CN" altLang="en-US"/>
              </a:p>
            </p:txBody>
          </p:sp>
          <p:sp>
            <p:nvSpPr>
              <p:cNvPr id="11" name="任意多边形: 形状 10">
                <a:extLst>
                  <a:ext uri="{FF2B5EF4-FFF2-40B4-BE49-F238E27FC236}">
                    <a16:creationId xmlns:a16="http://schemas.microsoft.com/office/drawing/2014/main" id="{279B5C42-1A9F-461A-9097-B7ACBCED7BD9}"/>
                  </a:ext>
                </a:extLst>
              </p:cNvPr>
              <p:cNvSpPr/>
              <p:nvPr/>
            </p:nvSpPr>
            <p:spPr>
              <a:xfrm>
                <a:off x="1062710" y="2734443"/>
                <a:ext cx="73125" cy="73125"/>
              </a:xfrm>
              <a:custGeom>
                <a:avLst/>
                <a:gdLst>
                  <a:gd name="connsiteX0" fmla="*/ 73125 w 73125"/>
                  <a:gd name="connsiteY0" fmla="*/ 36563 h 73125"/>
                  <a:gd name="connsiteX1" fmla="*/ 36563 w 73125"/>
                  <a:gd name="connsiteY1" fmla="*/ 0 h 73125"/>
                  <a:gd name="connsiteX2" fmla="*/ 0 w 73125"/>
                  <a:gd name="connsiteY2" fmla="*/ 36563 h 73125"/>
                  <a:gd name="connsiteX3" fmla="*/ 36563 w 73125"/>
                  <a:gd name="connsiteY3" fmla="*/ 73125 h 73125"/>
                  <a:gd name="connsiteX4" fmla="*/ 73125 w 73125"/>
                  <a:gd name="connsiteY4" fmla="*/ 36563 h 73125"/>
                  <a:gd name="connsiteX5" fmla="*/ 36563 w 73125"/>
                  <a:gd name="connsiteY5" fmla="*/ 54844 h 73125"/>
                  <a:gd name="connsiteX6" fmla="*/ 18281 w 73125"/>
                  <a:gd name="connsiteY6" fmla="*/ 36563 h 73125"/>
                  <a:gd name="connsiteX7" fmla="*/ 36563 w 73125"/>
                  <a:gd name="connsiteY7" fmla="*/ 18281 h 73125"/>
                  <a:gd name="connsiteX8" fmla="*/ 54844 w 73125"/>
                  <a:gd name="connsiteY8" fmla="*/ 36563 h 73125"/>
                  <a:gd name="connsiteX9" fmla="*/ 36563 w 73125"/>
                  <a:gd name="connsiteY9" fmla="*/ 54844 h 73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3125" h="73125">
                    <a:moveTo>
                      <a:pt x="73125" y="36563"/>
                    </a:moveTo>
                    <a:cubicBezTo>
                      <a:pt x="73125" y="16402"/>
                      <a:pt x="56723" y="0"/>
                      <a:pt x="36563" y="0"/>
                    </a:cubicBezTo>
                    <a:cubicBezTo>
                      <a:pt x="16402" y="0"/>
                      <a:pt x="0" y="16402"/>
                      <a:pt x="0" y="36563"/>
                    </a:cubicBezTo>
                    <a:cubicBezTo>
                      <a:pt x="0" y="56723"/>
                      <a:pt x="16402" y="73125"/>
                      <a:pt x="36563" y="73125"/>
                    </a:cubicBezTo>
                    <a:cubicBezTo>
                      <a:pt x="56723" y="73125"/>
                      <a:pt x="73125" y="56723"/>
                      <a:pt x="73125" y="36563"/>
                    </a:cubicBezTo>
                    <a:close/>
                    <a:moveTo>
                      <a:pt x="36563" y="54844"/>
                    </a:moveTo>
                    <a:cubicBezTo>
                      <a:pt x="26482" y="54844"/>
                      <a:pt x="18281" y="46643"/>
                      <a:pt x="18281" y="36563"/>
                    </a:cubicBezTo>
                    <a:cubicBezTo>
                      <a:pt x="18281" y="26482"/>
                      <a:pt x="26482" y="18281"/>
                      <a:pt x="36563" y="18281"/>
                    </a:cubicBezTo>
                    <a:cubicBezTo>
                      <a:pt x="46643" y="18281"/>
                      <a:pt x="54844" y="26482"/>
                      <a:pt x="54844" y="36563"/>
                    </a:cubicBezTo>
                    <a:cubicBezTo>
                      <a:pt x="54844" y="46643"/>
                      <a:pt x="46643" y="54844"/>
                      <a:pt x="36563" y="54844"/>
                    </a:cubicBezTo>
                    <a:close/>
                  </a:path>
                </a:pathLst>
              </a:custGeom>
              <a:grpFill/>
              <a:ln w="912" cap="flat">
                <a:noFill/>
                <a:prstDash val="solid"/>
                <a:miter/>
              </a:ln>
            </p:spPr>
            <p:txBody>
              <a:bodyPr rtlCol="0" anchor="ctr"/>
              <a:lstStyle/>
              <a:p>
                <a:endParaRPr lang="zh-CN" altLang="en-US"/>
              </a:p>
            </p:txBody>
          </p:sp>
          <p:sp>
            <p:nvSpPr>
              <p:cNvPr id="12" name="任意多边形: 形状 11">
                <a:extLst>
                  <a:ext uri="{FF2B5EF4-FFF2-40B4-BE49-F238E27FC236}">
                    <a16:creationId xmlns:a16="http://schemas.microsoft.com/office/drawing/2014/main" id="{D363172C-204E-472F-85AA-AD04A8265711}"/>
                  </a:ext>
                </a:extLst>
              </p:cNvPr>
              <p:cNvSpPr/>
              <p:nvPr/>
            </p:nvSpPr>
            <p:spPr>
              <a:xfrm>
                <a:off x="1035289" y="2807568"/>
                <a:ext cx="127968" cy="81351"/>
              </a:xfrm>
              <a:custGeom>
                <a:avLst/>
                <a:gdLst>
                  <a:gd name="connsiteX0" fmla="*/ 9141 w 127968"/>
                  <a:gd name="connsiteY0" fmla="*/ 81352 h 81351"/>
                  <a:gd name="connsiteX1" fmla="*/ 118828 w 127968"/>
                  <a:gd name="connsiteY1" fmla="*/ 81352 h 81351"/>
                  <a:gd name="connsiteX2" fmla="*/ 127969 w 127968"/>
                  <a:gd name="connsiteY2" fmla="*/ 72211 h 81351"/>
                  <a:gd name="connsiteX3" fmla="*/ 127969 w 127968"/>
                  <a:gd name="connsiteY3" fmla="*/ 63984 h 81351"/>
                  <a:gd name="connsiteX4" fmla="*/ 63984 w 127968"/>
                  <a:gd name="connsiteY4" fmla="*/ 0 h 81351"/>
                  <a:gd name="connsiteX5" fmla="*/ 0 w 127968"/>
                  <a:gd name="connsiteY5" fmla="*/ 63984 h 81351"/>
                  <a:gd name="connsiteX6" fmla="*/ 0 w 127968"/>
                  <a:gd name="connsiteY6" fmla="*/ 72211 h 81351"/>
                  <a:gd name="connsiteX7" fmla="*/ 9141 w 127968"/>
                  <a:gd name="connsiteY7" fmla="*/ 81352 h 81351"/>
                  <a:gd name="connsiteX8" fmla="*/ 63984 w 127968"/>
                  <a:gd name="connsiteY8" fmla="*/ 18281 h 81351"/>
                  <a:gd name="connsiteX9" fmla="*/ 109678 w 127968"/>
                  <a:gd name="connsiteY9" fmla="*/ 63070 h 81351"/>
                  <a:gd name="connsiteX10" fmla="*/ 18290 w 127968"/>
                  <a:gd name="connsiteY10" fmla="*/ 63070 h 81351"/>
                  <a:gd name="connsiteX11" fmla="*/ 63984 w 127968"/>
                  <a:gd name="connsiteY11" fmla="*/ 18281 h 81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7968" h="81351">
                    <a:moveTo>
                      <a:pt x="9141" y="81352"/>
                    </a:moveTo>
                    <a:lnTo>
                      <a:pt x="118828" y="81352"/>
                    </a:lnTo>
                    <a:cubicBezTo>
                      <a:pt x="123876" y="81352"/>
                      <a:pt x="127969" y="77258"/>
                      <a:pt x="127969" y="72211"/>
                    </a:cubicBezTo>
                    <a:lnTo>
                      <a:pt x="127969" y="63984"/>
                    </a:lnTo>
                    <a:cubicBezTo>
                      <a:pt x="127969" y="28703"/>
                      <a:pt x="99265" y="0"/>
                      <a:pt x="63984" y="0"/>
                    </a:cubicBezTo>
                    <a:cubicBezTo>
                      <a:pt x="28703" y="0"/>
                      <a:pt x="0" y="28703"/>
                      <a:pt x="0" y="63984"/>
                    </a:cubicBezTo>
                    <a:lnTo>
                      <a:pt x="0" y="72211"/>
                    </a:lnTo>
                    <a:cubicBezTo>
                      <a:pt x="0" y="77258"/>
                      <a:pt x="4093" y="81352"/>
                      <a:pt x="9141" y="81352"/>
                    </a:cubicBezTo>
                    <a:close/>
                    <a:moveTo>
                      <a:pt x="63984" y="18281"/>
                    </a:moveTo>
                    <a:cubicBezTo>
                      <a:pt x="88879" y="18281"/>
                      <a:pt x="109188" y="38291"/>
                      <a:pt x="109678" y="63070"/>
                    </a:cubicBezTo>
                    <a:lnTo>
                      <a:pt x="18290" y="63070"/>
                    </a:lnTo>
                    <a:cubicBezTo>
                      <a:pt x="18780" y="38291"/>
                      <a:pt x="39090" y="18281"/>
                      <a:pt x="63984" y="18281"/>
                    </a:cubicBezTo>
                    <a:close/>
                  </a:path>
                </a:pathLst>
              </a:custGeom>
              <a:grpFill/>
              <a:ln w="912" cap="flat">
                <a:noFill/>
                <a:prstDash val="solid"/>
                <a:miter/>
              </a:ln>
            </p:spPr>
            <p:txBody>
              <a:bodyPr rtlCol="0" anchor="ctr"/>
              <a:lstStyle/>
              <a:p>
                <a:endParaRPr lang="zh-CN" altLang="en-US"/>
              </a:p>
            </p:txBody>
          </p:sp>
          <p:sp>
            <p:nvSpPr>
              <p:cNvPr id="13" name="任意多边形: 形状 12">
                <a:extLst>
                  <a:ext uri="{FF2B5EF4-FFF2-40B4-BE49-F238E27FC236}">
                    <a16:creationId xmlns:a16="http://schemas.microsoft.com/office/drawing/2014/main" id="{20888063-E79E-44FF-9387-EDCF90D99ACC}"/>
                  </a:ext>
                </a:extLst>
              </p:cNvPr>
              <p:cNvSpPr/>
              <p:nvPr/>
            </p:nvSpPr>
            <p:spPr>
              <a:xfrm>
                <a:off x="1402742" y="2734443"/>
                <a:ext cx="73125" cy="73125"/>
              </a:xfrm>
              <a:custGeom>
                <a:avLst/>
                <a:gdLst>
                  <a:gd name="connsiteX0" fmla="*/ 73125 w 73125"/>
                  <a:gd name="connsiteY0" fmla="*/ 36563 h 73125"/>
                  <a:gd name="connsiteX1" fmla="*/ 36563 w 73125"/>
                  <a:gd name="connsiteY1" fmla="*/ 0 h 73125"/>
                  <a:gd name="connsiteX2" fmla="*/ 0 w 73125"/>
                  <a:gd name="connsiteY2" fmla="*/ 36563 h 73125"/>
                  <a:gd name="connsiteX3" fmla="*/ 36563 w 73125"/>
                  <a:gd name="connsiteY3" fmla="*/ 73125 h 73125"/>
                  <a:gd name="connsiteX4" fmla="*/ 73125 w 73125"/>
                  <a:gd name="connsiteY4" fmla="*/ 36563 h 73125"/>
                  <a:gd name="connsiteX5" fmla="*/ 36563 w 73125"/>
                  <a:gd name="connsiteY5" fmla="*/ 54844 h 73125"/>
                  <a:gd name="connsiteX6" fmla="*/ 18281 w 73125"/>
                  <a:gd name="connsiteY6" fmla="*/ 36563 h 73125"/>
                  <a:gd name="connsiteX7" fmla="*/ 36563 w 73125"/>
                  <a:gd name="connsiteY7" fmla="*/ 18281 h 73125"/>
                  <a:gd name="connsiteX8" fmla="*/ 54844 w 73125"/>
                  <a:gd name="connsiteY8" fmla="*/ 36563 h 73125"/>
                  <a:gd name="connsiteX9" fmla="*/ 36563 w 73125"/>
                  <a:gd name="connsiteY9" fmla="*/ 54844 h 73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3125" h="73125">
                    <a:moveTo>
                      <a:pt x="73125" y="36563"/>
                    </a:moveTo>
                    <a:cubicBezTo>
                      <a:pt x="73125" y="16402"/>
                      <a:pt x="56723" y="0"/>
                      <a:pt x="36563" y="0"/>
                    </a:cubicBezTo>
                    <a:cubicBezTo>
                      <a:pt x="16402" y="0"/>
                      <a:pt x="0" y="16402"/>
                      <a:pt x="0" y="36563"/>
                    </a:cubicBezTo>
                    <a:cubicBezTo>
                      <a:pt x="0" y="56723"/>
                      <a:pt x="16402" y="73125"/>
                      <a:pt x="36563" y="73125"/>
                    </a:cubicBezTo>
                    <a:cubicBezTo>
                      <a:pt x="56723" y="73125"/>
                      <a:pt x="73125" y="56723"/>
                      <a:pt x="73125" y="36563"/>
                    </a:cubicBezTo>
                    <a:close/>
                    <a:moveTo>
                      <a:pt x="36563" y="54844"/>
                    </a:moveTo>
                    <a:cubicBezTo>
                      <a:pt x="26482" y="54844"/>
                      <a:pt x="18281" y="46643"/>
                      <a:pt x="18281" y="36563"/>
                    </a:cubicBezTo>
                    <a:cubicBezTo>
                      <a:pt x="18281" y="26482"/>
                      <a:pt x="26482" y="18281"/>
                      <a:pt x="36563" y="18281"/>
                    </a:cubicBezTo>
                    <a:cubicBezTo>
                      <a:pt x="46643" y="18281"/>
                      <a:pt x="54844" y="26482"/>
                      <a:pt x="54844" y="36563"/>
                    </a:cubicBezTo>
                    <a:cubicBezTo>
                      <a:pt x="54844" y="46643"/>
                      <a:pt x="46643" y="54844"/>
                      <a:pt x="36563" y="54844"/>
                    </a:cubicBezTo>
                    <a:close/>
                  </a:path>
                </a:pathLst>
              </a:custGeom>
              <a:grpFill/>
              <a:ln w="912" cap="flat">
                <a:noFill/>
                <a:prstDash val="solid"/>
                <a:miter/>
              </a:ln>
            </p:spPr>
            <p:txBody>
              <a:bodyPr rtlCol="0" anchor="ctr"/>
              <a:lstStyle/>
              <a:p>
                <a:endParaRPr lang="zh-CN" altLang="en-US"/>
              </a:p>
            </p:txBody>
          </p:sp>
          <p:sp>
            <p:nvSpPr>
              <p:cNvPr id="14" name="任意多边形: 形状 13">
                <a:extLst>
                  <a:ext uri="{FF2B5EF4-FFF2-40B4-BE49-F238E27FC236}">
                    <a16:creationId xmlns:a16="http://schemas.microsoft.com/office/drawing/2014/main" id="{1BB9BF4E-47F1-4FC0-B130-E62676864E63}"/>
                  </a:ext>
                </a:extLst>
              </p:cNvPr>
              <p:cNvSpPr/>
              <p:nvPr/>
            </p:nvSpPr>
            <p:spPr>
              <a:xfrm>
                <a:off x="1375320" y="2807568"/>
                <a:ext cx="127968" cy="81351"/>
              </a:xfrm>
              <a:custGeom>
                <a:avLst/>
                <a:gdLst>
                  <a:gd name="connsiteX0" fmla="*/ 63984 w 127968"/>
                  <a:gd name="connsiteY0" fmla="*/ 0 h 81351"/>
                  <a:gd name="connsiteX1" fmla="*/ 0 w 127968"/>
                  <a:gd name="connsiteY1" fmla="*/ 63984 h 81351"/>
                  <a:gd name="connsiteX2" fmla="*/ 0 w 127968"/>
                  <a:gd name="connsiteY2" fmla="*/ 72211 h 81351"/>
                  <a:gd name="connsiteX3" fmla="*/ 9141 w 127968"/>
                  <a:gd name="connsiteY3" fmla="*/ 81352 h 81351"/>
                  <a:gd name="connsiteX4" fmla="*/ 118828 w 127968"/>
                  <a:gd name="connsiteY4" fmla="*/ 81352 h 81351"/>
                  <a:gd name="connsiteX5" fmla="*/ 127969 w 127968"/>
                  <a:gd name="connsiteY5" fmla="*/ 72211 h 81351"/>
                  <a:gd name="connsiteX6" fmla="*/ 127969 w 127968"/>
                  <a:gd name="connsiteY6" fmla="*/ 63984 h 81351"/>
                  <a:gd name="connsiteX7" fmla="*/ 63984 w 127968"/>
                  <a:gd name="connsiteY7" fmla="*/ 0 h 81351"/>
                  <a:gd name="connsiteX8" fmla="*/ 18290 w 127968"/>
                  <a:gd name="connsiteY8" fmla="*/ 63070 h 81351"/>
                  <a:gd name="connsiteX9" fmla="*/ 63984 w 127968"/>
                  <a:gd name="connsiteY9" fmla="*/ 18281 h 81351"/>
                  <a:gd name="connsiteX10" fmla="*/ 109678 w 127968"/>
                  <a:gd name="connsiteY10" fmla="*/ 63070 h 81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7968" h="81351">
                    <a:moveTo>
                      <a:pt x="63984" y="0"/>
                    </a:moveTo>
                    <a:cubicBezTo>
                      <a:pt x="28703" y="0"/>
                      <a:pt x="0" y="28703"/>
                      <a:pt x="0" y="63984"/>
                    </a:cubicBezTo>
                    <a:lnTo>
                      <a:pt x="0" y="72211"/>
                    </a:lnTo>
                    <a:cubicBezTo>
                      <a:pt x="0" y="77258"/>
                      <a:pt x="4093" y="81352"/>
                      <a:pt x="9141" y="81352"/>
                    </a:cubicBezTo>
                    <a:lnTo>
                      <a:pt x="118828" y="81352"/>
                    </a:lnTo>
                    <a:cubicBezTo>
                      <a:pt x="123876" y="81352"/>
                      <a:pt x="127969" y="77258"/>
                      <a:pt x="127969" y="72211"/>
                    </a:cubicBezTo>
                    <a:lnTo>
                      <a:pt x="127969" y="63984"/>
                    </a:lnTo>
                    <a:cubicBezTo>
                      <a:pt x="127969" y="28703"/>
                      <a:pt x="99265" y="0"/>
                      <a:pt x="63984" y="0"/>
                    </a:cubicBezTo>
                    <a:close/>
                    <a:moveTo>
                      <a:pt x="18290" y="63070"/>
                    </a:moveTo>
                    <a:cubicBezTo>
                      <a:pt x="18780" y="38291"/>
                      <a:pt x="39090" y="18281"/>
                      <a:pt x="63984" y="18281"/>
                    </a:cubicBezTo>
                    <a:cubicBezTo>
                      <a:pt x="88879" y="18281"/>
                      <a:pt x="109188" y="38291"/>
                      <a:pt x="109678" y="63070"/>
                    </a:cubicBezTo>
                    <a:close/>
                  </a:path>
                </a:pathLst>
              </a:custGeom>
              <a:grpFill/>
              <a:ln w="912" cap="flat">
                <a:noFill/>
                <a:prstDash val="solid"/>
                <a:miter/>
              </a:ln>
            </p:spPr>
            <p:txBody>
              <a:bodyPr rtlCol="0" anchor="ctr"/>
              <a:lstStyle/>
              <a:p>
                <a:endParaRPr lang="zh-CN" altLang="en-US"/>
              </a:p>
            </p:txBody>
          </p:sp>
          <p:sp>
            <p:nvSpPr>
              <p:cNvPr id="15" name="任意多边形: 形状 14">
                <a:extLst>
                  <a:ext uri="{FF2B5EF4-FFF2-40B4-BE49-F238E27FC236}">
                    <a16:creationId xmlns:a16="http://schemas.microsoft.com/office/drawing/2014/main" id="{A78E2592-E21E-4BE3-B14E-E2E778E43BAB}"/>
                  </a:ext>
                </a:extLst>
              </p:cNvPr>
              <p:cNvSpPr/>
              <p:nvPr/>
            </p:nvSpPr>
            <p:spPr>
              <a:xfrm>
                <a:off x="1035289" y="2541576"/>
                <a:ext cx="468000" cy="155390"/>
              </a:xfrm>
              <a:custGeom>
                <a:avLst/>
                <a:gdLst>
                  <a:gd name="connsiteX0" fmla="*/ 431438 w 468000"/>
                  <a:gd name="connsiteY0" fmla="*/ 0 h 155390"/>
                  <a:gd name="connsiteX1" fmla="*/ 275133 w 468000"/>
                  <a:gd name="connsiteY1" fmla="*/ 0 h 155390"/>
                  <a:gd name="connsiteX2" fmla="*/ 265992 w 468000"/>
                  <a:gd name="connsiteY2" fmla="*/ 9141 h 155390"/>
                  <a:gd name="connsiteX3" fmla="*/ 275133 w 468000"/>
                  <a:gd name="connsiteY3" fmla="*/ 18281 h 155390"/>
                  <a:gd name="connsiteX4" fmla="*/ 431438 w 468000"/>
                  <a:gd name="connsiteY4" fmla="*/ 18281 h 155390"/>
                  <a:gd name="connsiteX5" fmla="*/ 449719 w 468000"/>
                  <a:gd name="connsiteY5" fmla="*/ 36563 h 155390"/>
                  <a:gd name="connsiteX6" fmla="*/ 449719 w 468000"/>
                  <a:gd name="connsiteY6" fmla="*/ 91406 h 155390"/>
                  <a:gd name="connsiteX7" fmla="*/ 431438 w 468000"/>
                  <a:gd name="connsiteY7" fmla="*/ 109688 h 155390"/>
                  <a:gd name="connsiteX8" fmla="*/ 404016 w 468000"/>
                  <a:gd name="connsiteY8" fmla="*/ 109688 h 155390"/>
                  <a:gd name="connsiteX9" fmla="*/ 394875 w 468000"/>
                  <a:gd name="connsiteY9" fmla="*/ 118828 h 155390"/>
                  <a:gd name="connsiteX10" fmla="*/ 394875 w 468000"/>
                  <a:gd name="connsiteY10" fmla="*/ 131460 h 155390"/>
                  <a:gd name="connsiteX11" fmla="*/ 353260 w 468000"/>
                  <a:gd name="connsiteY11" fmla="*/ 110652 h 155390"/>
                  <a:gd name="connsiteX12" fmla="*/ 349172 w 468000"/>
                  <a:gd name="connsiteY12" fmla="*/ 109688 h 155390"/>
                  <a:gd name="connsiteX13" fmla="*/ 261422 w 468000"/>
                  <a:gd name="connsiteY13" fmla="*/ 109688 h 155390"/>
                  <a:gd name="connsiteX14" fmla="*/ 254959 w 468000"/>
                  <a:gd name="connsiteY14" fmla="*/ 112365 h 155390"/>
                  <a:gd name="connsiteX15" fmla="*/ 234000 w 468000"/>
                  <a:gd name="connsiteY15" fmla="*/ 133322 h 155390"/>
                  <a:gd name="connsiteX16" fmla="*/ 213041 w 468000"/>
                  <a:gd name="connsiteY16" fmla="*/ 112364 h 155390"/>
                  <a:gd name="connsiteX17" fmla="*/ 206578 w 468000"/>
                  <a:gd name="connsiteY17" fmla="*/ 109688 h 155390"/>
                  <a:gd name="connsiteX18" fmla="*/ 124313 w 468000"/>
                  <a:gd name="connsiteY18" fmla="*/ 109688 h 155390"/>
                  <a:gd name="connsiteX19" fmla="*/ 120225 w 468000"/>
                  <a:gd name="connsiteY19" fmla="*/ 110653 h 155390"/>
                  <a:gd name="connsiteX20" fmla="*/ 78609 w 468000"/>
                  <a:gd name="connsiteY20" fmla="*/ 131460 h 155390"/>
                  <a:gd name="connsiteX21" fmla="*/ 78609 w 468000"/>
                  <a:gd name="connsiteY21" fmla="*/ 118828 h 155390"/>
                  <a:gd name="connsiteX22" fmla="*/ 69469 w 468000"/>
                  <a:gd name="connsiteY22" fmla="*/ 109688 h 155390"/>
                  <a:gd name="connsiteX23" fmla="*/ 36563 w 468000"/>
                  <a:gd name="connsiteY23" fmla="*/ 109688 h 155390"/>
                  <a:gd name="connsiteX24" fmla="*/ 18281 w 468000"/>
                  <a:gd name="connsiteY24" fmla="*/ 91406 h 155390"/>
                  <a:gd name="connsiteX25" fmla="*/ 18281 w 468000"/>
                  <a:gd name="connsiteY25" fmla="*/ 36563 h 155390"/>
                  <a:gd name="connsiteX26" fmla="*/ 36563 w 468000"/>
                  <a:gd name="connsiteY26" fmla="*/ 18281 h 155390"/>
                  <a:gd name="connsiteX27" fmla="*/ 192867 w 468000"/>
                  <a:gd name="connsiteY27" fmla="*/ 18281 h 155390"/>
                  <a:gd name="connsiteX28" fmla="*/ 202008 w 468000"/>
                  <a:gd name="connsiteY28" fmla="*/ 9141 h 155390"/>
                  <a:gd name="connsiteX29" fmla="*/ 192867 w 468000"/>
                  <a:gd name="connsiteY29" fmla="*/ 0 h 155390"/>
                  <a:gd name="connsiteX30" fmla="*/ 36563 w 468000"/>
                  <a:gd name="connsiteY30" fmla="*/ 0 h 155390"/>
                  <a:gd name="connsiteX31" fmla="*/ 0 w 468000"/>
                  <a:gd name="connsiteY31" fmla="*/ 36563 h 155390"/>
                  <a:gd name="connsiteX32" fmla="*/ 0 w 468000"/>
                  <a:gd name="connsiteY32" fmla="*/ 91406 h 155390"/>
                  <a:gd name="connsiteX33" fmla="*/ 36563 w 468000"/>
                  <a:gd name="connsiteY33" fmla="*/ 127969 h 155390"/>
                  <a:gd name="connsiteX34" fmla="*/ 60328 w 468000"/>
                  <a:gd name="connsiteY34" fmla="*/ 127969 h 155390"/>
                  <a:gd name="connsiteX35" fmla="*/ 60328 w 468000"/>
                  <a:gd name="connsiteY35" fmla="*/ 146250 h 155390"/>
                  <a:gd name="connsiteX36" fmla="*/ 64664 w 468000"/>
                  <a:gd name="connsiteY36" fmla="*/ 154026 h 155390"/>
                  <a:gd name="connsiteX37" fmla="*/ 73556 w 468000"/>
                  <a:gd name="connsiteY37" fmla="*/ 154426 h 155390"/>
                  <a:gd name="connsiteX38" fmla="*/ 126470 w 468000"/>
                  <a:gd name="connsiteY38" fmla="*/ 127969 h 155390"/>
                  <a:gd name="connsiteX39" fmla="*/ 202791 w 468000"/>
                  <a:gd name="connsiteY39" fmla="*/ 127969 h 155390"/>
                  <a:gd name="connsiteX40" fmla="*/ 227536 w 468000"/>
                  <a:gd name="connsiteY40" fmla="*/ 152713 h 155390"/>
                  <a:gd name="connsiteX41" fmla="*/ 240463 w 468000"/>
                  <a:gd name="connsiteY41" fmla="*/ 152713 h 155390"/>
                  <a:gd name="connsiteX42" fmla="*/ 265209 w 468000"/>
                  <a:gd name="connsiteY42" fmla="*/ 127969 h 155390"/>
                  <a:gd name="connsiteX43" fmla="*/ 347015 w 468000"/>
                  <a:gd name="connsiteY43" fmla="*/ 127969 h 155390"/>
                  <a:gd name="connsiteX44" fmla="*/ 399929 w 468000"/>
                  <a:gd name="connsiteY44" fmla="*/ 154425 h 155390"/>
                  <a:gd name="connsiteX45" fmla="*/ 408822 w 468000"/>
                  <a:gd name="connsiteY45" fmla="*/ 154025 h 155390"/>
                  <a:gd name="connsiteX46" fmla="*/ 413157 w 468000"/>
                  <a:gd name="connsiteY46" fmla="*/ 146249 h 155390"/>
                  <a:gd name="connsiteX47" fmla="*/ 413157 w 468000"/>
                  <a:gd name="connsiteY47" fmla="*/ 127968 h 155390"/>
                  <a:gd name="connsiteX48" fmla="*/ 431438 w 468000"/>
                  <a:gd name="connsiteY48" fmla="*/ 127968 h 155390"/>
                  <a:gd name="connsiteX49" fmla="*/ 468001 w 468000"/>
                  <a:gd name="connsiteY49" fmla="*/ 91405 h 155390"/>
                  <a:gd name="connsiteX50" fmla="*/ 468001 w 468000"/>
                  <a:gd name="connsiteY50" fmla="*/ 36562 h 155390"/>
                  <a:gd name="connsiteX51" fmla="*/ 431438 w 468000"/>
                  <a:gd name="connsiteY51" fmla="*/ 0 h 155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68000" h="155390">
                    <a:moveTo>
                      <a:pt x="431438" y="0"/>
                    </a:moveTo>
                    <a:lnTo>
                      <a:pt x="275133" y="0"/>
                    </a:lnTo>
                    <a:cubicBezTo>
                      <a:pt x="270085" y="0"/>
                      <a:pt x="265992" y="4093"/>
                      <a:pt x="265992" y="9141"/>
                    </a:cubicBezTo>
                    <a:cubicBezTo>
                      <a:pt x="265992" y="14188"/>
                      <a:pt x="270085" y="18281"/>
                      <a:pt x="275133" y="18281"/>
                    </a:cubicBezTo>
                    <a:lnTo>
                      <a:pt x="431438" y="18281"/>
                    </a:lnTo>
                    <a:cubicBezTo>
                      <a:pt x="441518" y="18281"/>
                      <a:pt x="449719" y="26482"/>
                      <a:pt x="449719" y="36563"/>
                    </a:cubicBezTo>
                    <a:lnTo>
                      <a:pt x="449719" y="91406"/>
                    </a:lnTo>
                    <a:cubicBezTo>
                      <a:pt x="449719" y="101487"/>
                      <a:pt x="441518" y="109688"/>
                      <a:pt x="431438" y="109688"/>
                    </a:cubicBezTo>
                    <a:lnTo>
                      <a:pt x="404016" y="109688"/>
                    </a:lnTo>
                    <a:cubicBezTo>
                      <a:pt x="398968" y="109688"/>
                      <a:pt x="394875" y="113781"/>
                      <a:pt x="394875" y="118828"/>
                    </a:cubicBezTo>
                    <a:lnTo>
                      <a:pt x="394875" y="131460"/>
                    </a:lnTo>
                    <a:lnTo>
                      <a:pt x="353260" y="110652"/>
                    </a:lnTo>
                    <a:cubicBezTo>
                      <a:pt x="351991" y="110017"/>
                      <a:pt x="350591" y="109688"/>
                      <a:pt x="349172" y="109688"/>
                    </a:cubicBezTo>
                    <a:lnTo>
                      <a:pt x="261422" y="109688"/>
                    </a:lnTo>
                    <a:cubicBezTo>
                      <a:pt x="258998" y="109688"/>
                      <a:pt x="256673" y="110651"/>
                      <a:pt x="254959" y="112365"/>
                    </a:cubicBezTo>
                    <a:lnTo>
                      <a:pt x="234000" y="133322"/>
                    </a:lnTo>
                    <a:lnTo>
                      <a:pt x="213041" y="112364"/>
                    </a:lnTo>
                    <a:cubicBezTo>
                      <a:pt x="211327" y="110651"/>
                      <a:pt x="209002" y="109688"/>
                      <a:pt x="206578" y="109688"/>
                    </a:cubicBezTo>
                    <a:lnTo>
                      <a:pt x="124313" y="109688"/>
                    </a:lnTo>
                    <a:cubicBezTo>
                      <a:pt x="122893" y="109688"/>
                      <a:pt x="121494" y="110017"/>
                      <a:pt x="120225" y="110653"/>
                    </a:cubicBezTo>
                    <a:lnTo>
                      <a:pt x="78609" y="131460"/>
                    </a:lnTo>
                    <a:lnTo>
                      <a:pt x="78609" y="118828"/>
                    </a:lnTo>
                    <a:cubicBezTo>
                      <a:pt x="78609" y="113781"/>
                      <a:pt x="74516" y="109688"/>
                      <a:pt x="69469" y="109688"/>
                    </a:cubicBezTo>
                    <a:lnTo>
                      <a:pt x="36563" y="109688"/>
                    </a:lnTo>
                    <a:cubicBezTo>
                      <a:pt x="26482" y="109688"/>
                      <a:pt x="18281" y="101487"/>
                      <a:pt x="18281" y="91406"/>
                    </a:cubicBezTo>
                    <a:lnTo>
                      <a:pt x="18281" y="36563"/>
                    </a:lnTo>
                    <a:cubicBezTo>
                      <a:pt x="18281" y="26482"/>
                      <a:pt x="26482" y="18281"/>
                      <a:pt x="36563" y="18281"/>
                    </a:cubicBezTo>
                    <a:lnTo>
                      <a:pt x="192867" y="18281"/>
                    </a:lnTo>
                    <a:cubicBezTo>
                      <a:pt x="197915" y="18281"/>
                      <a:pt x="202008" y="14188"/>
                      <a:pt x="202008" y="9141"/>
                    </a:cubicBezTo>
                    <a:cubicBezTo>
                      <a:pt x="202008" y="4093"/>
                      <a:pt x="197915" y="0"/>
                      <a:pt x="192867" y="0"/>
                    </a:cubicBezTo>
                    <a:lnTo>
                      <a:pt x="36563" y="0"/>
                    </a:lnTo>
                    <a:cubicBezTo>
                      <a:pt x="16402" y="0"/>
                      <a:pt x="0" y="16402"/>
                      <a:pt x="0" y="36563"/>
                    </a:cubicBezTo>
                    <a:lnTo>
                      <a:pt x="0" y="91406"/>
                    </a:lnTo>
                    <a:cubicBezTo>
                      <a:pt x="0" y="111567"/>
                      <a:pt x="16402" y="127969"/>
                      <a:pt x="36563" y="127969"/>
                    </a:cubicBezTo>
                    <a:lnTo>
                      <a:pt x="60328" y="127969"/>
                    </a:lnTo>
                    <a:lnTo>
                      <a:pt x="60328" y="146250"/>
                    </a:lnTo>
                    <a:cubicBezTo>
                      <a:pt x="60328" y="149418"/>
                      <a:pt x="61969" y="152361"/>
                      <a:pt x="64664" y="154026"/>
                    </a:cubicBezTo>
                    <a:cubicBezTo>
                      <a:pt x="67358" y="155690"/>
                      <a:pt x="70723" y="155841"/>
                      <a:pt x="73556" y="154426"/>
                    </a:cubicBezTo>
                    <a:lnTo>
                      <a:pt x="126470" y="127969"/>
                    </a:lnTo>
                    <a:lnTo>
                      <a:pt x="202791" y="127969"/>
                    </a:lnTo>
                    <a:lnTo>
                      <a:pt x="227536" y="152713"/>
                    </a:lnTo>
                    <a:cubicBezTo>
                      <a:pt x="231106" y="156282"/>
                      <a:pt x="236892" y="156282"/>
                      <a:pt x="240463" y="152713"/>
                    </a:cubicBezTo>
                    <a:lnTo>
                      <a:pt x="265209" y="127969"/>
                    </a:lnTo>
                    <a:lnTo>
                      <a:pt x="347015" y="127969"/>
                    </a:lnTo>
                    <a:lnTo>
                      <a:pt x="399929" y="154425"/>
                    </a:lnTo>
                    <a:cubicBezTo>
                      <a:pt x="402755" y="155839"/>
                      <a:pt x="406123" y="155693"/>
                      <a:pt x="408822" y="154025"/>
                    </a:cubicBezTo>
                    <a:cubicBezTo>
                      <a:pt x="411516" y="152360"/>
                      <a:pt x="413157" y="149417"/>
                      <a:pt x="413157" y="146249"/>
                    </a:cubicBezTo>
                    <a:lnTo>
                      <a:pt x="413157" y="127968"/>
                    </a:lnTo>
                    <a:lnTo>
                      <a:pt x="431438" y="127968"/>
                    </a:lnTo>
                    <a:cubicBezTo>
                      <a:pt x="451599" y="127968"/>
                      <a:pt x="468001" y="111566"/>
                      <a:pt x="468001" y="91405"/>
                    </a:cubicBezTo>
                    <a:lnTo>
                      <a:pt x="468001" y="36562"/>
                    </a:lnTo>
                    <a:cubicBezTo>
                      <a:pt x="468000" y="16402"/>
                      <a:pt x="451598" y="0"/>
                      <a:pt x="431438" y="0"/>
                    </a:cubicBezTo>
                    <a:close/>
                  </a:path>
                </a:pathLst>
              </a:custGeom>
              <a:grpFill/>
              <a:ln w="912" cap="flat">
                <a:noFill/>
                <a:prstDash val="solid"/>
                <a:miter/>
              </a:ln>
            </p:spPr>
            <p:txBody>
              <a:bodyPr rtlCol="0" anchor="ctr"/>
              <a:lstStyle/>
              <a:p>
                <a:endParaRPr lang="zh-CN" altLang="en-US"/>
              </a:p>
            </p:txBody>
          </p:sp>
          <p:sp>
            <p:nvSpPr>
              <p:cNvPr id="16" name="任意多边形: 形状 15">
                <a:extLst>
                  <a:ext uri="{FF2B5EF4-FFF2-40B4-BE49-F238E27FC236}">
                    <a16:creationId xmlns:a16="http://schemas.microsoft.com/office/drawing/2014/main" id="{9AA9C067-AC92-4161-AF44-B76ACD420ED3}"/>
                  </a:ext>
                </a:extLst>
              </p:cNvPr>
              <p:cNvSpPr/>
              <p:nvPr/>
            </p:nvSpPr>
            <p:spPr>
              <a:xfrm>
                <a:off x="1260148" y="2541576"/>
                <a:ext cx="18281" cy="18281"/>
              </a:xfrm>
              <a:custGeom>
                <a:avLst/>
                <a:gdLst>
                  <a:gd name="connsiteX0" fmla="*/ 18281 w 18281"/>
                  <a:gd name="connsiteY0" fmla="*/ 9141 h 18281"/>
                  <a:gd name="connsiteX1" fmla="*/ 9141 w 18281"/>
                  <a:gd name="connsiteY1" fmla="*/ 18281 h 18281"/>
                  <a:gd name="connsiteX2" fmla="*/ 0 w 18281"/>
                  <a:gd name="connsiteY2" fmla="*/ 9141 h 18281"/>
                  <a:gd name="connsiteX3" fmla="*/ 9141 w 18281"/>
                  <a:gd name="connsiteY3" fmla="*/ 0 h 18281"/>
                  <a:gd name="connsiteX4" fmla="*/ 18281 w 18281"/>
                  <a:gd name="connsiteY4" fmla="*/ 9141 h 182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1" h="18281">
                    <a:moveTo>
                      <a:pt x="18281" y="9141"/>
                    </a:moveTo>
                    <a:cubicBezTo>
                      <a:pt x="18281" y="14189"/>
                      <a:pt x="14189" y="18281"/>
                      <a:pt x="9141" y="18281"/>
                    </a:cubicBezTo>
                    <a:cubicBezTo>
                      <a:pt x="4092" y="18281"/>
                      <a:pt x="0" y="14189"/>
                      <a:pt x="0" y="9141"/>
                    </a:cubicBezTo>
                    <a:cubicBezTo>
                      <a:pt x="0" y="4092"/>
                      <a:pt x="4092" y="0"/>
                      <a:pt x="9141" y="0"/>
                    </a:cubicBezTo>
                    <a:cubicBezTo>
                      <a:pt x="14189" y="0"/>
                      <a:pt x="18281" y="4092"/>
                      <a:pt x="18281" y="9141"/>
                    </a:cubicBezTo>
                    <a:close/>
                  </a:path>
                </a:pathLst>
              </a:custGeom>
              <a:grpFill/>
              <a:ln w="912" cap="flat">
                <a:noFill/>
                <a:prstDash val="solid"/>
                <a:miter/>
              </a:ln>
            </p:spPr>
            <p:txBody>
              <a:bodyPr rtlCol="0" anchor="ctr"/>
              <a:lstStyle/>
              <a:p>
                <a:endParaRPr lang="zh-CN" altLang="en-US"/>
              </a:p>
            </p:txBody>
          </p:sp>
        </p:grpSp>
      </p:grpSp>
      <p:grpSp>
        <p:nvGrpSpPr>
          <p:cNvPr id="4" name="组合 3"/>
          <p:cNvGrpSpPr/>
          <p:nvPr/>
        </p:nvGrpSpPr>
        <p:grpSpPr>
          <a:xfrm>
            <a:off x="440466" y="2721777"/>
            <a:ext cx="3779432" cy="1958908"/>
            <a:chOff x="460168" y="3059942"/>
            <a:chExt cx="3779432" cy="1958908"/>
          </a:xfrm>
        </p:grpSpPr>
        <p:sp>
          <p:nvSpPr>
            <p:cNvPr id="265" name="矩形: 圆角 264">
              <a:extLst>
                <a:ext uri="{FF2B5EF4-FFF2-40B4-BE49-F238E27FC236}">
                  <a16:creationId xmlns:a16="http://schemas.microsoft.com/office/drawing/2014/main" id="{B99648C0-2D47-4EB9-BF25-35F32CCF8F2C}"/>
                </a:ext>
              </a:extLst>
            </p:cNvPr>
            <p:cNvSpPr/>
            <p:nvPr/>
          </p:nvSpPr>
          <p:spPr>
            <a:xfrm>
              <a:off x="460168" y="3059942"/>
              <a:ext cx="754636" cy="754634"/>
            </a:xfrm>
            <a:prstGeom prst="roundRect">
              <a:avLst/>
            </a:prstGeom>
            <a:gradFill>
              <a:gsLst>
                <a:gs pos="0">
                  <a:srgbClr val="FF4000"/>
                </a:gs>
                <a:gs pos="100000">
                  <a:srgbClr val="F35A00"/>
                </a:gs>
              </a:gsLst>
              <a:lin ang="5400000" scaled="0"/>
            </a:gradFill>
            <a:ln>
              <a:solidFill>
                <a:srgbClr val="F55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5" name="文本框 94">
              <a:extLst>
                <a:ext uri="{FF2B5EF4-FFF2-40B4-BE49-F238E27FC236}">
                  <a16:creationId xmlns:a16="http://schemas.microsoft.com/office/drawing/2014/main" id="{948F1324-3403-476D-8ADA-E1CA933BC80D}"/>
                </a:ext>
              </a:extLst>
            </p:cNvPr>
            <p:cNvSpPr txBox="1"/>
            <p:nvPr/>
          </p:nvSpPr>
          <p:spPr>
            <a:xfrm>
              <a:off x="1270197" y="3202968"/>
              <a:ext cx="2969403" cy="1815882"/>
            </a:xfrm>
            <a:prstGeom prst="rect">
              <a:avLst/>
            </a:prstGeom>
            <a:noFill/>
          </p:spPr>
          <p:txBody>
            <a:bodyPr wrap="square" rtlCol="0">
              <a:spAutoFit/>
            </a:bodyPr>
            <a:lstStyle/>
            <a:p>
              <a:r>
                <a:rPr lang="zh-CN" altLang="en-US" sz="1400" dirty="0">
                  <a:solidFill>
                    <a:srgbClr val="C00000"/>
                  </a:solidFill>
                  <a:effectLst>
                    <a:outerShdw blurRad="38100" dist="38100" dir="2700000" algn="tl">
                      <a:srgbClr val="000000">
                        <a:alpha val="43137"/>
                      </a:srgbClr>
                    </a:outerShdw>
                  </a:effectLst>
                  <a:latin typeface="HarmonyOS Sans SC Bold" panose="00000800000000000000" pitchFamily="2" charset="-122"/>
                  <a:ea typeface="HarmonyOS Sans SC Bold" panose="00000800000000000000" pitchFamily="2" charset="-122"/>
                </a:rPr>
                <a:t>以立德树人为根本</a:t>
              </a:r>
              <a:r>
                <a:rPr lang="zh-CN" altLang="en-US" sz="1400" dirty="0">
                  <a:solidFill>
                    <a:schemeClr val="bg2">
                      <a:lumMod val="25000"/>
                    </a:schemeClr>
                  </a:solidFill>
                  <a:latin typeface="HarmonyOS Sans SC Medium" panose="00000600000000000000" pitchFamily="2" charset="-122"/>
                  <a:ea typeface="HarmonyOS Sans SC Medium" panose="00000600000000000000" pitchFamily="2" charset="-122"/>
                </a:rPr>
                <a:t>，促进专业知识教育与思政教育深度融合，继续推进本、硕、博三级多层次分类人才培养模式的改革与创新，形成和推广具有中国特色的卓越外语人才培养模式，培养具有家国情怀、世界眼光、创新精神和实践能力的全面发展的高素质国际化外语人才</a:t>
              </a:r>
            </a:p>
          </p:txBody>
        </p:sp>
      </p:grpSp>
      <p:grpSp>
        <p:nvGrpSpPr>
          <p:cNvPr id="97" name="组合 96">
            <a:extLst>
              <a:ext uri="{FF2B5EF4-FFF2-40B4-BE49-F238E27FC236}">
                <a16:creationId xmlns:a16="http://schemas.microsoft.com/office/drawing/2014/main" id="{43B0E968-ED2D-473E-9D96-B7EE34983987}"/>
              </a:ext>
            </a:extLst>
          </p:cNvPr>
          <p:cNvGrpSpPr/>
          <p:nvPr/>
        </p:nvGrpSpPr>
        <p:grpSpPr>
          <a:xfrm>
            <a:off x="1086145" y="5067857"/>
            <a:ext cx="3219416" cy="1256605"/>
            <a:chOff x="891972" y="1822398"/>
            <a:chExt cx="3219416" cy="1256605"/>
          </a:xfrm>
        </p:grpSpPr>
        <p:sp>
          <p:nvSpPr>
            <p:cNvPr id="98" name="矩形: 圆角 224">
              <a:extLst>
                <a:ext uri="{FF2B5EF4-FFF2-40B4-BE49-F238E27FC236}">
                  <a16:creationId xmlns:a16="http://schemas.microsoft.com/office/drawing/2014/main" id="{2119386D-9225-45F5-827E-995C770045A9}"/>
                </a:ext>
              </a:extLst>
            </p:cNvPr>
            <p:cNvSpPr/>
            <p:nvPr/>
          </p:nvSpPr>
          <p:spPr>
            <a:xfrm>
              <a:off x="891972" y="1822398"/>
              <a:ext cx="754636" cy="754634"/>
            </a:xfrm>
            <a:prstGeom prst="roundRect">
              <a:avLst/>
            </a:prstGeom>
            <a:gradFill>
              <a:gsLst>
                <a:gs pos="0">
                  <a:srgbClr val="FF4000"/>
                </a:gs>
                <a:gs pos="100000">
                  <a:srgbClr val="F35A00"/>
                </a:gs>
              </a:gsLst>
              <a:lin ang="5400000" scaled="0"/>
            </a:gradFill>
            <a:ln>
              <a:solidFill>
                <a:srgbClr val="F55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9" name="文本框 98">
              <a:extLst>
                <a:ext uri="{FF2B5EF4-FFF2-40B4-BE49-F238E27FC236}">
                  <a16:creationId xmlns:a16="http://schemas.microsoft.com/office/drawing/2014/main" id="{948F1324-3403-476D-8ADA-E1CA933BC80D}"/>
                </a:ext>
              </a:extLst>
            </p:cNvPr>
            <p:cNvSpPr txBox="1"/>
            <p:nvPr/>
          </p:nvSpPr>
          <p:spPr>
            <a:xfrm>
              <a:off x="1713431" y="1909452"/>
              <a:ext cx="2397957" cy="1169551"/>
            </a:xfrm>
            <a:prstGeom prst="rect">
              <a:avLst/>
            </a:prstGeom>
            <a:noFill/>
          </p:spPr>
          <p:txBody>
            <a:bodyPr wrap="square" rtlCol="0">
              <a:spAutoFit/>
            </a:bodyPr>
            <a:lstStyle/>
            <a:p>
              <a:r>
                <a:rPr lang="zh-CN" altLang="en-US" sz="1400" dirty="0">
                  <a:solidFill>
                    <a:schemeClr val="bg2">
                      <a:lumMod val="25000"/>
                    </a:schemeClr>
                  </a:solidFill>
                  <a:latin typeface="HarmonyOS Sans SC Medium" panose="00000600000000000000" pitchFamily="2" charset="-122"/>
                  <a:ea typeface="HarmonyOS Sans SC Medium" panose="00000600000000000000" pitchFamily="2" charset="-122"/>
                </a:rPr>
                <a:t>在基础、前沿、跨学科领域取得</a:t>
              </a:r>
              <a:r>
                <a:rPr lang="zh-CN" altLang="en-US" sz="1400" dirty="0">
                  <a:solidFill>
                    <a:srgbClr val="C00000"/>
                  </a:solidFill>
                  <a:effectLst>
                    <a:outerShdw blurRad="38100" dist="38100" dir="2700000" algn="tl">
                      <a:srgbClr val="000000">
                        <a:alpha val="43137"/>
                      </a:srgbClr>
                    </a:outerShdw>
                  </a:effectLst>
                  <a:latin typeface="HarmonyOS Sans SC Bold" panose="00000800000000000000" pitchFamily="2" charset="-122"/>
                  <a:ea typeface="HarmonyOS Sans SC Bold" panose="00000800000000000000" pitchFamily="2" charset="-122"/>
                </a:rPr>
                <a:t>国际领先的原创性理论建树</a:t>
              </a:r>
              <a:r>
                <a:rPr lang="zh-CN" altLang="en-US" sz="1400" dirty="0">
                  <a:solidFill>
                    <a:schemeClr val="bg2">
                      <a:lumMod val="25000"/>
                    </a:schemeClr>
                  </a:solidFill>
                  <a:latin typeface="HarmonyOS Sans SC Medium" panose="00000600000000000000" pitchFamily="2" charset="-122"/>
                  <a:ea typeface="HarmonyOS Sans SC Medium" panose="00000600000000000000" pitchFamily="2" charset="-122"/>
                </a:rPr>
                <a:t>，增强国际学术话语权，持续强化在人类文明互鉴和思想创新方面的关键作用</a:t>
              </a:r>
            </a:p>
          </p:txBody>
        </p:sp>
      </p:grpSp>
      <p:grpSp>
        <p:nvGrpSpPr>
          <p:cNvPr id="112" name="组合 111">
            <a:extLst>
              <a:ext uri="{FF2B5EF4-FFF2-40B4-BE49-F238E27FC236}">
                <a16:creationId xmlns:a16="http://schemas.microsoft.com/office/drawing/2014/main" id="{43B0E968-ED2D-473E-9D96-B7EE34983987}"/>
              </a:ext>
            </a:extLst>
          </p:cNvPr>
          <p:cNvGrpSpPr/>
          <p:nvPr/>
        </p:nvGrpSpPr>
        <p:grpSpPr>
          <a:xfrm>
            <a:off x="8370297" y="1041998"/>
            <a:ext cx="3115759" cy="1609331"/>
            <a:chOff x="1713431" y="1685116"/>
            <a:chExt cx="3115759" cy="1609331"/>
          </a:xfrm>
        </p:grpSpPr>
        <p:sp>
          <p:nvSpPr>
            <p:cNvPr id="113" name="矩形: 圆角 224">
              <a:extLst>
                <a:ext uri="{FF2B5EF4-FFF2-40B4-BE49-F238E27FC236}">
                  <a16:creationId xmlns:a16="http://schemas.microsoft.com/office/drawing/2014/main" id="{2119386D-9225-45F5-827E-995C770045A9}"/>
                </a:ext>
              </a:extLst>
            </p:cNvPr>
            <p:cNvSpPr/>
            <p:nvPr/>
          </p:nvSpPr>
          <p:spPr>
            <a:xfrm>
              <a:off x="4074554" y="1685116"/>
              <a:ext cx="754636" cy="754634"/>
            </a:xfrm>
            <a:prstGeom prst="roundRect">
              <a:avLst/>
            </a:prstGeom>
            <a:gradFill>
              <a:gsLst>
                <a:gs pos="0">
                  <a:srgbClr val="FF4000"/>
                </a:gs>
                <a:gs pos="100000">
                  <a:srgbClr val="F35A00"/>
                </a:gs>
              </a:gsLst>
              <a:lin ang="5400000" scaled="0"/>
            </a:gradFill>
            <a:ln>
              <a:solidFill>
                <a:srgbClr val="F55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4" name="文本框 113">
              <a:extLst>
                <a:ext uri="{FF2B5EF4-FFF2-40B4-BE49-F238E27FC236}">
                  <a16:creationId xmlns:a16="http://schemas.microsoft.com/office/drawing/2014/main" id="{948F1324-3403-476D-8ADA-E1CA933BC80D}"/>
                </a:ext>
              </a:extLst>
            </p:cNvPr>
            <p:cNvSpPr txBox="1"/>
            <p:nvPr/>
          </p:nvSpPr>
          <p:spPr>
            <a:xfrm>
              <a:off x="1713431" y="1909452"/>
              <a:ext cx="2397957" cy="1384995"/>
            </a:xfrm>
            <a:prstGeom prst="rect">
              <a:avLst/>
            </a:prstGeom>
            <a:noFill/>
          </p:spPr>
          <p:txBody>
            <a:bodyPr wrap="square" rtlCol="0">
              <a:spAutoFit/>
            </a:bodyPr>
            <a:lstStyle/>
            <a:p>
              <a:r>
                <a:rPr lang="zh-CN" altLang="en-US" sz="1400" dirty="0">
                  <a:solidFill>
                    <a:schemeClr val="bg2">
                      <a:lumMod val="25000"/>
                    </a:schemeClr>
                  </a:solidFill>
                  <a:latin typeface="HarmonyOS Sans SC Medium" panose="00000600000000000000" pitchFamily="2" charset="-122"/>
                  <a:ea typeface="HarmonyOS Sans SC Medium" panose="00000600000000000000" pitchFamily="2" charset="-122"/>
                </a:rPr>
                <a:t>深化学科内部与外部的交流与融合，回应</a:t>
              </a:r>
              <a:r>
                <a:rPr lang="zh-CN" altLang="en-US" sz="1400" dirty="0">
                  <a:solidFill>
                    <a:srgbClr val="C00000"/>
                  </a:solidFill>
                  <a:effectLst>
                    <a:outerShdw blurRad="38100" dist="38100" dir="2700000" algn="tl">
                      <a:srgbClr val="000000">
                        <a:alpha val="43137"/>
                      </a:srgbClr>
                    </a:outerShdw>
                  </a:effectLst>
                  <a:latin typeface="HarmonyOS Sans SC Bold" panose="00000800000000000000" pitchFamily="2" charset="-122"/>
                  <a:ea typeface="HarmonyOS Sans SC Bold" panose="00000800000000000000" pitchFamily="2" charset="-122"/>
                </a:rPr>
                <a:t>国家重大需求与社会关切</a:t>
              </a:r>
              <a:r>
                <a:rPr lang="zh-CN" altLang="en-US" sz="1400" dirty="0">
                  <a:solidFill>
                    <a:schemeClr val="bg2">
                      <a:lumMod val="25000"/>
                    </a:schemeClr>
                  </a:solidFill>
                  <a:latin typeface="HarmonyOS Sans SC Medium" panose="00000600000000000000" pitchFamily="2" charset="-122"/>
                  <a:ea typeface="HarmonyOS Sans SC Medium" panose="00000600000000000000" pitchFamily="2" charset="-122"/>
                </a:rPr>
                <a:t>，建构</a:t>
              </a:r>
              <a:r>
                <a:rPr lang="zh-CN" altLang="en-US" sz="1400" dirty="0">
                  <a:solidFill>
                    <a:srgbClr val="C00000"/>
                  </a:solidFill>
                  <a:effectLst>
                    <a:outerShdw blurRad="38100" dist="38100" dir="2700000" algn="tl">
                      <a:srgbClr val="000000">
                        <a:alpha val="43137"/>
                      </a:srgbClr>
                    </a:outerShdw>
                  </a:effectLst>
                  <a:latin typeface="HarmonyOS Sans SC Bold" panose="00000800000000000000" pitchFamily="2" charset="-122"/>
                  <a:ea typeface="HarmonyOS Sans SC Bold" panose="00000800000000000000" pitchFamily="2" charset="-122"/>
                </a:rPr>
                <a:t>中国特色</a:t>
              </a:r>
              <a:r>
                <a:rPr lang="zh-CN" altLang="en-US" sz="1400" dirty="0">
                  <a:solidFill>
                    <a:schemeClr val="bg2">
                      <a:lumMod val="25000"/>
                    </a:schemeClr>
                  </a:solidFill>
                  <a:latin typeface="HarmonyOS Sans SC Medium" panose="00000600000000000000" pitchFamily="2" charset="-122"/>
                  <a:ea typeface="HarmonyOS Sans SC Medium" panose="00000600000000000000" pitchFamily="2" charset="-122"/>
                </a:rPr>
                <a:t>的外国语言文学文化研究和服务国家重大战略的智识中心</a:t>
              </a:r>
            </a:p>
          </p:txBody>
        </p:sp>
      </p:grpSp>
      <p:grpSp>
        <p:nvGrpSpPr>
          <p:cNvPr id="127" name="组合 126">
            <a:extLst>
              <a:ext uri="{FF2B5EF4-FFF2-40B4-BE49-F238E27FC236}">
                <a16:creationId xmlns:a16="http://schemas.microsoft.com/office/drawing/2014/main" id="{43B0E968-ED2D-473E-9D96-B7EE34983987}"/>
              </a:ext>
            </a:extLst>
          </p:cNvPr>
          <p:cNvGrpSpPr/>
          <p:nvPr/>
        </p:nvGrpSpPr>
        <p:grpSpPr>
          <a:xfrm>
            <a:off x="8087494" y="3027354"/>
            <a:ext cx="3888085" cy="1178443"/>
            <a:chOff x="941105" y="1685116"/>
            <a:chExt cx="3888085" cy="1178443"/>
          </a:xfrm>
        </p:grpSpPr>
        <p:sp>
          <p:nvSpPr>
            <p:cNvPr id="128" name="矩形: 圆角 224">
              <a:extLst>
                <a:ext uri="{FF2B5EF4-FFF2-40B4-BE49-F238E27FC236}">
                  <a16:creationId xmlns:a16="http://schemas.microsoft.com/office/drawing/2014/main" id="{2119386D-9225-45F5-827E-995C770045A9}"/>
                </a:ext>
              </a:extLst>
            </p:cNvPr>
            <p:cNvSpPr/>
            <p:nvPr/>
          </p:nvSpPr>
          <p:spPr>
            <a:xfrm>
              <a:off x="4074554" y="1685116"/>
              <a:ext cx="754636" cy="754634"/>
            </a:xfrm>
            <a:prstGeom prst="roundRect">
              <a:avLst/>
            </a:prstGeom>
            <a:gradFill>
              <a:gsLst>
                <a:gs pos="0">
                  <a:srgbClr val="FF4000"/>
                </a:gs>
                <a:gs pos="100000">
                  <a:srgbClr val="F35A00"/>
                </a:gs>
              </a:gsLst>
              <a:lin ang="5400000" scaled="0"/>
            </a:gradFill>
            <a:ln>
              <a:solidFill>
                <a:srgbClr val="F55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9" name="文本框 128">
              <a:extLst>
                <a:ext uri="{FF2B5EF4-FFF2-40B4-BE49-F238E27FC236}">
                  <a16:creationId xmlns:a16="http://schemas.microsoft.com/office/drawing/2014/main" id="{948F1324-3403-476D-8ADA-E1CA933BC80D}"/>
                </a:ext>
              </a:extLst>
            </p:cNvPr>
            <p:cNvSpPr txBox="1"/>
            <p:nvPr/>
          </p:nvSpPr>
          <p:spPr>
            <a:xfrm>
              <a:off x="941105" y="1909452"/>
              <a:ext cx="3170283" cy="954107"/>
            </a:xfrm>
            <a:prstGeom prst="rect">
              <a:avLst/>
            </a:prstGeom>
            <a:noFill/>
          </p:spPr>
          <p:txBody>
            <a:bodyPr wrap="square" rtlCol="0">
              <a:spAutoFit/>
            </a:bodyPr>
            <a:lstStyle/>
            <a:p>
              <a:r>
                <a:rPr lang="zh-CN" altLang="en-US" sz="1400" dirty="0">
                  <a:solidFill>
                    <a:schemeClr val="bg2">
                      <a:lumMod val="25000"/>
                    </a:schemeClr>
                  </a:solidFill>
                  <a:latin typeface="HarmonyOS Sans SC Medium" panose="00000600000000000000" pitchFamily="2" charset="-122"/>
                  <a:ea typeface="HarmonyOS Sans SC Medium" panose="00000600000000000000" pitchFamily="2" charset="-122"/>
                </a:rPr>
                <a:t>将</a:t>
              </a:r>
              <a:r>
                <a:rPr lang="zh-CN" altLang="en-US" sz="1400" dirty="0">
                  <a:solidFill>
                    <a:srgbClr val="C00000"/>
                  </a:solidFill>
                  <a:effectLst>
                    <a:outerShdw blurRad="38100" dist="38100" dir="2700000" algn="tl">
                      <a:srgbClr val="000000">
                        <a:alpha val="43137"/>
                      </a:srgbClr>
                    </a:outerShdw>
                  </a:effectLst>
                  <a:latin typeface="HarmonyOS Sans SC Bold" panose="00000800000000000000" pitchFamily="2" charset="-122"/>
                  <a:ea typeface="HarmonyOS Sans SC Bold" panose="00000800000000000000" pitchFamily="2" charset="-122"/>
                </a:rPr>
                <a:t>学科建设与人类命运共同体建设</a:t>
              </a:r>
              <a:r>
                <a:rPr lang="zh-CN" altLang="en-US" sz="1400" dirty="0">
                  <a:solidFill>
                    <a:schemeClr val="bg2">
                      <a:lumMod val="25000"/>
                    </a:schemeClr>
                  </a:solidFill>
                  <a:latin typeface="HarmonyOS Sans SC Medium" panose="00000600000000000000" pitchFamily="2" charset="-122"/>
                  <a:ea typeface="HarmonyOS Sans SC Medium" panose="00000600000000000000" pitchFamily="2" charset="-122"/>
                </a:rPr>
                <a:t>紧密结合，构建多元化的国际学术共同体，搭建传播中国学术声音、贡献中国学术价值的智库平台</a:t>
              </a:r>
            </a:p>
          </p:txBody>
        </p:sp>
      </p:grpSp>
      <p:grpSp>
        <p:nvGrpSpPr>
          <p:cNvPr id="130" name="组合 129">
            <a:extLst>
              <a:ext uri="{FF2B5EF4-FFF2-40B4-BE49-F238E27FC236}">
                <a16:creationId xmlns:a16="http://schemas.microsoft.com/office/drawing/2014/main" id="{43B0E968-ED2D-473E-9D96-B7EE34983987}"/>
              </a:ext>
            </a:extLst>
          </p:cNvPr>
          <p:cNvGrpSpPr/>
          <p:nvPr/>
        </p:nvGrpSpPr>
        <p:grpSpPr>
          <a:xfrm>
            <a:off x="7703389" y="4899334"/>
            <a:ext cx="3725990" cy="1178443"/>
            <a:chOff x="1103200" y="1685116"/>
            <a:chExt cx="3725990" cy="1178443"/>
          </a:xfrm>
        </p:grpSpPr>
        <p:sp>
          <p:nvSpPr>
            <p:cNvPr id="131" name="矩形: 圆角 224">
              <a:extLst>
                <a:ext uri="{FF2B5EF4-FFF2-40B4-BE49-F238E27FC236}">
                  <a16:creationId xmlns:a16="http://schemas.microsoft.com/office/drawing/2014/main" id="{2119386D-9225-45F5-827E-995C770045A9}"/>
                </a:ext>
              </a:extLst>
            </p:cNvPr>
            <p:cNvSpPr/>
            <p:nvPr/>
          </p:nvSpPr>
          <p:spPr>
            <a:xfrm>
              <a:off x="4074554" y="1685116"/>
              <a:ext cx="754636" cy="754634"/>
            </a:xfrm>
            <a:prstGeom prst="roundRect">
              <a:avLst/>
            </a:prstGeom>
            <a:gradFill>
              <a:gsLst>
                <a:gs pos="0">
                  <a:srgbClr val="FF4000"/>
                </a:gs>
                <a:gs pos="100000">
                  <a:srgbClr val="F35A00"/>
                </a:gs>
              </a:gsLst>
              <a:lin ang="5400000" scaled="0"/>
            </a:gradFill>
            <a:ln>
              <a:solidFill>
                <a:srgbClr val="F55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2" name="文本框 131">
              <a:extLst>
                <a:ext uri="{FF2B5EF4-FFF2-40B4-BE49-F238E27FC236}">
                  <a16:creationId xmlns:a16="http://schemas.microsoft.com/office/drawing/2014/main" id="{948F1324-3403-476D-8ADA-E1CA933BC80D}"/>
                </a:ext>
              </a:extLst>
            </p:cNvPr>
            <p:cNvSpPr txBox="1"/>
            <p:nvPr/>
          </p:nvSpPr>
          <p:spPr>
            <a:xfrm>
              <a:off x="1103200" y="1909452"/>
              <a:ext cx="3008188" cy="954107"/>
            </a:xfrm>
            <a:prstGeom prst="rect">
              <a:avLst/>
            </a:prstGeom>
            <a:noFill/>
          </p:spPr>
          <p:txBody>
            <a:bodyPr wrap="square" rtlCol="0">
              <a:spAutoFit/>
            </a:bodyPr>
            <a:lstStyle/>
            <a:p>
              <a:r>
                <a:rPr lang="zh-CN" altLang="en-US" sz="1400" dirty="0">
                  <a:solidFill>
                    <a:schemeClr val="bg2">
                      <a:lumMod val="25000"/>
                    </a:schemeClr>
                  </a:solidFill>
                  <a:latin typeface="HarmonyOS Sans SC Medium" panose="00000600000000000000" pitchFamily="2" charset="-122"/>
                  <a:ea typeface="HarmonyOS Sans SC Medium" panose="00000600000000000000" pitchFamily="2" charset="-122"/>
                </a:rPr>
                <a:t>整理、传播人类文明的优秀遗产，对接中国与世界各国社会发展的成就与经验，推动</a:t>
              </a:r>
              <a:r>
                <a:rPr lang="zh-CN" altLang="en-US" sz="1400" dirty="0">
                  <a:solidFill>
                    <a:srgbClr val="C00000"/>
                  </a:solidFill>
                  <a:effectLst>
                    <a:outerShdw blurRad="38100" dist="38100" dir="2700000" algn="tl">
                      <a:srgbClr val="000000">
                        <a:alpha val="43137"/>
                      </a:srgbClr>
                    </a:outerShdw>
                  </a:effectLst>
                  <a:latin typeface="HarmonyOS Sans SC Bold" panose="00000800000000000000" pitchFamily="2" charset="-122"/>
                  <a:ea typeface="HarmonyOS Sans SC Bold" panose="00000800000000000000" pitchFamily="2" charset="-122"/>
                </a:rPr>
                <a:t>中国文化与世界各国文化的交流与互鉴</a:t>
              </a:r>
              <a:r>
                <a:rPr lang="en-US" altLang="zh-CN" sz="1400" dirty="0"/>
                <a:t> </a:t>
              </a:r>
              <a:endParaRPr lang="zh-CN" altLang="zh-CN" sz="1400" dirty="0"/>
            </a:p>
          </p:txBody>
        </p:sp>
      </p:grpSp>
      <p:pic>
        <p:nvPicPr>
          <p:cNvPr id="24" name="图片 23"/>
          <p:cNvPicPr>
            <a:picLocks noChangeAspect="1"/>
          </p:cNvPicPr>
          <p:nvPr/>
        </p:nvPicPr>
        <p:blipFill>
          <a:blip r:embed="rId13" cstate="print">
            <a:lum bright="70000" contrast="-70000"/>
            <a:extLst>
              <a:ext uri="{28A0092B-C50C-407E-A947-70E740481C1C}">
                <a14:useLocalDpi xmlns:a14="http://schemas.microsoft.com/office/drawing/2010/main" val="0"/>
              </a:ext>
            </a:extLst>
          </a:blip>
          <a:stretch>
            <a:fillRect/>
          </a:stretch>
        </p:blipFill>
        <p:spPr>
          <a:xfrm>
            <a:off x="4043736" y="2209978"/>
            <a:ext cx="3771683" cy="2434221"/>
          </a:xfrm>
          <a:prstGeom prst="rect">
            <a:avLst/>
          </a:prstGeom>
        </p:spPr>
      </p:pic>
      <p:pic>
        <p:nvPicPr>
          <p:cNvPr id="25" name="图片 24"/>
          <p:cNvPicPr>
            <a:picLocks noChangeAspect="1"/>
          </p:cNvPicPr>
          <p:nvPr/>
        </p:nvPicPr>
        <p:blipFill>
          <a:blip r:embed="rId14" cstate="print">
            <a:biLevel thresh="25000"/>
            <a:extLst>
              <a:ext uri="{28A0092B-C50C-407E-A947-70E740481C1C}">
                <a14:useLocalDpi xmlns:a14="http://schemas.microsoft.com/office/drawing/2010/main" val="0"/>
              </a:ext>
            </a:extLst>
          </a:blip>
          <a:stretch>
            <a:fillRect/>
          </a:stretch>
        </p:blipFill>
        <p:spPr>
          <a:xfrm>
            <a:off x="567386" y="2845008"/>
            <a:ext cx="535017" cy="535017"/>
          </a:xfrm>
          <a:prstGeom prst="rect">
            <a:avLst/>
          </a:prstGeom>
        </p:spPr>
      </p:pic>
      <p:pic>
        <p:nvPicPr>
          <p:cNvPr id="33" name="图片 32"/>
          <p:cNvPicPr>
            <a:picLocks noChangeAspect="1"/>
          </p:cNvPicPr>
          <p:nvPr/>
        </p:nvPicPr>
        <p:blipFill>
          <a:blip r:embed="rId15" cstate="print">
            <a:biLevel thresh="50000"/>
            <a:extLst>
              <a:ext uri="{28A0092B-C50C-407E-A947-70E740481C1C}">
                <a14:useLocalDpi xmlns:a14="http://schemas.microsoft.com/office/drawing/2010/main" val="0"/>
              </a:ext>
            </a:extLst>
          </a:blip>
          <a:stretch>
            <a:fillRect/>
          </a:stretch>
        </p:blipFill>
        <p:spPr>
          <a:xfrm>
            <a:off x="1226920" y="5192147"/>
            <a:ext cx="506053" cy="506053"/>
          </a:xfrm>
          <a:prstGeom prst="rect">
            <a:avLst/>
          </a:prstGeom>
        </p:spPr>
      </p:pic>
      <p:pic>
        <p:nvPicPr>
          <p:cNvPr id="39" name="图片 38"/>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0768254" y="1097557"/>
            <a:ext cx="643515" cy="643515"/>
          </a:xfrm>
          <a:prstGeom prst="rect">
            <a:avLst/>
          </a:prstGeom>
        </p:spPr>
      </p:pic>
      <p:pic>
        <p:nvPicPr>
          <p:cNvPr id="42" name="图片 41"/>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1374779" y="3159802"/>
            <a:ext cx="489737" cy="489737"/>
          </a:xfrm>
          <a:prstGeom prst="rect">
            <a:avLst/>
          </a:prstGeom>
        </p:spPr>
      </p:pic>
      <p:pic>
        <p:nvPicPr>
          <p:cNvPr id="43" name="图片 42"/>
          <p:cNvPicPr>
            <a:picLocks noChangeAspect="1"/>
          </p:cNvPicPr>
          <p:nvPr/>
        </p:nvPicPr>
        <p:blipFill>
          <a:blip r:embed="rId18" cstate="print">
            <a:biLevel thresh="25000"/>
            <a:extLst>
              <a:ext uri="{28A0092B-C50C-407E-A947-70E740481C1C}">
                <a14:useLocalDpi xmlns:a14="http://schemas.microsoft.com/office/drawing/2010/main" val="0"/>
              </a:ext>
            </a:extLst>
          </a:blip>
          <a:stretch>
            <a:fillRect/>
          </a:stretch>
        </p:blipFill>
        <p:spPr>
          <a:xfrm>
            <a:off x="10828209" y="5030775"/>
            <a:ext cx="499409" cy="499409"/>
          </a:xfrm>
          <a:prstGeom prst="rect">
            <a:avLst/>
          </a:prstGeom>
        </p:spPr>
      </p:pic>
      <p:cxnSp>
        <p:nvCxnSpPr>
          <p:cNvPr id="54" name="直接连接符 53">
            <a:extLst>
              <a:ext uri="{FF2B5EF4-FFF2-40B4-BE49-F238E27FC236}">
                <a16:creationId xmlns:a16="http://schemas.microsoft.com/office/drawing/2014/main" id="{9ADE6FB7-DF9E-4C6C-A732-95990DB0AB45}"/>
              </a:ext>
            </a:extLst>
          </p:cNvPr>
          <p:cNvCxnSpPr>
            <a:cxnSpLocks/>
          </p:cNvCxnSpPr>
          <p:nvPr/>
        </p:nvCxnSpPr>
        <p:spPr>
          <a:xfrm>
            <a:off x="5552" y="569508"/>
            <a:ext cx="3593582" cy="0"/>
          </a:xfrm>
          <a:prstGeom prst="line">
            <a:avLst/>
          </a:prstGeom>
          <a:ln>
            <a:solidFill>
              <a:srgbClr val="F2A16A"/>
            </a:solidFill>
          </a:ln>
        </p:spPr>
        <p:style>
          <a:lnRef idx="1">
            <a:schemeClr val="accent1"/>
          </a:lnRef>
          <a:fillRef idx="0">
            <a:schemeClr val="accent1"/>
          </a:fillRef>
          <a:effectRef idx="0">
            <a:schemeClr val="accent1"/>
          </a:effectRef>
          <a:fontRef idx="minor">
            <a:schemeClr val="tx1"/>
          </a:fontRef>
        </p:style>
      </p:cxnSp>
      <p:cxnSp>
        <p:nvCxnSpPr>
          <p:cNvPr id="55" name="直接连接符 54">
            <a:extLst>
              <a:ext uri="{FF2B5EF4-FFF2-40B4-BE49-F238E27FC236}">
                <a16:creationId xmlns:a16="http://schemas.microsoft.com/office/drawing/2014/main" id="{B2076638-94B2-413B-B05D-01A6F15C8C3B}"/>
              </a:ext>
            </a:extLst>
          </p:cNvPr>
          <p:cNvCxnSpPr>
            <a:cxnSpLocks/>
          </p:cNvCxnSpPr>
          <p:nvPr/>
        </p:nvCxnSpPr>
        <p:spPr>
          <a:xfrm>
            <a:off x="8597099" y="569508"/>
            <a:ext cx="3593582" cy="0"/>
          </a:xfrm>
          <a:prstGeom prst="line">
            <a:avLst/>
          </a:prstGeom>
          <a:ln>
            <a:solidFill>
              <a:srgbClr val="F2A16A"/>
            </a:solidFill>
          </a:ln>
        </p:spPr>
        <p:style>
          <a:lnRef idx="1">
            <a:schemeClr val="accent1"/>
          </a:lnRef>
          <a:fillRef idx="0">
            <a:schemeClr val="accent1"/>
          </a:fillRef>
          <a:effectRef idx="0">
            <a:schemeClr val="accent1"/>
          </a:effectRef>
          <a:fontRef idx="minor">
            <a:schemeClr val="tx1"/>
          </a:fontRef>
        </p:style>
      </p:cxnSp>
      <p:sp>
        <p:nvSpPr>
          <p:cNvPr id="56" name="椭圆 55">
            <a:extLst>
              <a:ext uri="{FF2B5EF4-FFF2-40B4-BE49-F238E27FC236}">
                <a16:creationId xmlns:a16="http://schemas.microsoft.com/office/drawing/2014/main" id="{7B47504E-FAB8-43FA-8D5F-41B7B2FD1D4A}"/>
              </a:ext>
            </a:extLst>
          </p:cNvPr>
          <p:cNvSpPr/>
          <p:nvPr/>
        </p:nvSpPr>
        <p:spPr>
          <a:xfrm>
            <a:off x="3548772" y="519146"/>
            <a:ext cx="100724" cy="100724"/>
          </a:xfrm>
          <a:prstGeom prst="ellipse">
            <a:avLst/>
          </a:prstGeom>
          <a:solidFill>
            <a:schemeClr val="bg1"/>
          </a:solidFill>
          <a:ln>
            <a:solidFill>
              <a:srgbClr val="F2A1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 name="椭圆 56">
            <a:extLst>
              <a:ext uri="{FF2B5EF4-FFF2-40B4-BE49-F238E27FC236}">
                <a16:creationId xmlns:a16="http://schemas.microsoft.com/office/drawing/2014/main" id="{773A5441-B24F-41A2-8756-EC4198004BCC}"/>
              </a:ext>
            </a:extLst>
          </p:cNvPr>
          <p:cNvSpPr/>
          <p:nvPr/>
        </p:nvSpPr>
        <p:spPr>
          <a:xfrm>
            <a:off x="8560230" y="519146"/>
            <a:ext cx="100724" cy="100724"/>
          </a:xfrm>
          <a:prstGeom prst="ellipse">
            <a:avLst/>
          </a:prstGeom>
          <a:solidFill>
            <a:schemeClr val="bg1"/>
          </a:solidFill>
          <a:ln>
            <a:solidFill>
              <a:srgbClr val="F2A1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4024444" y="330355"/>
            <a:ext cx="4371410" cy="451406"/>
          </a:xfrm>
          <a:prstGeom prst="rect">
            <a:avLst/>
          </a:prstGeom>
        </p:spPr>
        <p:txBody>
          <a:bodyPr wrap="square">
            <a:spAutoFit/>
          </a:bodyPr>
          <a:lstStyle/>
          <a:p>
            <a:pPr indent="153035" algn="ctr">
              <a:lnSpc>
                <a:spcPts val="2800"/>
              </a:lnSpc>
              <a:spcBef>
                <a:spcPts val="1700"/>
              </a:spcBef>
              <a:spcAft>
                <a:spcPts val="1650"/>
              </a:spcAft>
            </a:pPr>
            <a:r>
              <a:rPr lang="zh-CN" altLang="zh-CN" sz="2400" b="1" kern="2200" dirty="0">
                <a:solidFill>
                  <a:srgbClr val="C00000"/>
                </a:solidFill>
                <a:latin typeface="HarmonyOS Sans SC Bold" panose="00000800000000000000" pitchFamily="2" charset="-122"/>
                <a:ea typeface="HarmonyOS Sans SC Bold" panose="00000800000000000000" pitchFamily="2" charset="-122"/>
                <a:cs typeface="Times New Roman" panose="02020603050405020304" pitchFamily="18" charset="0"/>
              </a:rPr>
              <a:t>二、</a:t>
            </a:r>
            <a:r>
              <a:rPr lang="en-US" altLang="zh-CN" sz="2400" b="1" kern="2200" dirty="0">
                <a:solidFill>
                  <a:srgbClr val="C00000"/>
                </a:solidFill>
                <a:latin typeface="HarmonyOS Sans SC Bold" panose="00000800000000000000" pitchFamily="2" charset="-122"/>
                <a:ea typeface="HarmonyOS Sans SC Bold" panose="00000800000000000000" pitchFamily="2" charset="-122"/>
                <a:cs typeface="Times New Roman" panose="02020603050405020304" pitchFamily="18" charset="0"/>
              </a:rPr>
              <a:t>2021-2025</a:t>
            </a:r>
            <a:r>
              <a:rPr lang="zh-CN" altLang="zh-CN" sz="2400" b="1" kern="2200" dirty="0">
                <a:solidFill>
                  <a:srgbClr val="C00000"/>
                </a:solidFill>
                <a:latin typeface="HarmonyOS Sans SC Bold" panose="00000800000000000000" pitchFamily="2" charset="-122"/>
                <a:ea typeface="HarmonyOS Sans SC Bold" panose="00000800000000000000" pitchFamily="2" charset="-122"/>
                <a:cs typeface="Times New Roman" panose="02020603050405020304" pitchFamily="18" charset="0"/>
              </a:rPr>
              <a:t>年建设目标</a:t>
            </a:r>
            <a:r>
              <a:rPr lang="en-US" altLang="zh-CN" kern="100" dirty="0">
                <a:solidFill>
                  <a:srgbClr val="C00000"/>
                </a:solidFill>
                <a:latin typeface="HarmonyOS Sans SC Bold" panose="00000800000000000000" pitchFamily="2" charset="-122"/>
                <a:ea typeface="HarmonyOS Sans SC Bold" panose="00000800000000000000" pitchFamily="2" charset="-122"/>
                <a:cs typeface="Times New Roman" panose="02020603050405020304" pitchFamily="18" charset="0"/>
              </a:rPr>
              <a:t>    </a:t>
            </a:r>
            <a:endParaRPr lang="zh-CN" altLang="zh-CN" kern="100" dirty="0">
              <a:solidFill>
                <a:srgbClr val="C00000"/>
              </a:solidFill>
              <a:latin typeface="HarmonyOS Sans SC Bold" panose="00000800000000000000" pitchFamily="2" charset="-122"/>
              <a:ea typeface="HarmonyOS Sans SC Bold" panose="00000800000000000000" pitchFamily="2" charset="-122"/>
              <a:cs typeface="Times New Roman" panose="02020603050405020304" pitchFamily="18" charset="0"/>
            </a:endParaRPr>
          </a:p>
        </p:txBody>
      </p:sp>
    </p:spTree>
    <p:extLst>
      <p:ext uri="{BB962C8B-B14F-4D97-AF65-F5344CB8AC3E}">
        <p14:creationId xmlns:p14="http://schemas.microsoft.com/office/powerpoint/2010/main" val="2430132498"/>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stretch>
            <a:fillRect/>
          </a:stretch>
        </p:blipFill>
        <p:spPr>
          <a:xfrm>
            <a:off x="-2209800" y="-419101"/>
            <a:ext cx="14401800" cy="7820025"/>
          </a:xfrm>
          <a:prstGeom prst="rect">
            <a:avLst/>
          </a:prstGeom>
        </p:spPr>
      </p:pic>
      <p:sp>
        <p:nvSpPr>
          <p:cNvPr id="5" name="矩形 4"/>
          <p:cNvSpPr/>
          <p:nvPr/>
        </p:nvSpPr>
        <p:spPr>
          <a:xfrm rot="10800000">
            <a:off x="-1" y="-419100"/>
            <a:ext cx="12192001" cy="7696200"/>
          </a:xfrm>
          <a:prstGeom prst="rect">
            <a:avLst/>
          </a:prstGeom>
          <a:gradFill>
            <a:gsLst>
              <a:gs pos="36000">
                <a:srgbClr val="CC3131"/>
              </a:gs>
              <a:gs pos="100000">
                <a:schemeClr val="bg1">
                  <a:alpha val="0"/>
                </a:schemeClr>
              </a:gs>
              <a:gs pos="0">
                <a:srgbClr val="C0000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a:extLst>
              <a:ext uri="{FF2B5EF4-FFF2-40B4-BE49-F238E27FC236}">
                <a16:creationId xmlns:a16="http://schemas.microsoft.com/office/drawing/2014/main" id="{A30F5933-3517-4EE2-BA87-6F2646206DE3}"/>
              </a:ext>
            </a:extLst>
          </p:cNvPr>
          <p:cNvSpPr txBox="1"/>
          <p:nvPr/>
        </p:nvSpPr>
        <p:spPr>
          <a:xfrm>
            <a:off x="3571633" y="2626248"/>
            <a:ext cx="7070548" cy="1446550"/>
          </a:xfrm>
          <a:prstGeom prst="rect">
            <a:avLst/>
          </a:prstGeom>
          <a:noFill/>
        </p:spPr>
        <p:txBody>
          <a:bodyPr wrap="square" rtlCol="0">
            <a:spAutoFit/>
          </a:bodyPr>
          <a:lstStyle/>
          <a:p>
            <a:pPr lvl="0" algn="r">
              <a:defRPr/>
            </a:pPr>
            <a:r>
              <a:rPr lang="zh-CN" altLang="en-US" sz="8800" dirty="0">
                <a:solidFill>
                  <a:prstClr val="white"/>
                </a:solidFill>
                <a:effectLst>
                  <a:outerShdw blurRad="38100" dist="38100" dir="2700000" algn="tl">
                    <a:srgbClr val="000000">
                      <a:alpha val="43137"/>
                    </a:srgbClr>
                  </a:outerShdw>
                </a:effectLst>
                <a:latin typeface="HarmonyOS Sans SC Bold"/>
                <a:ea typeface="HarmonyOS Sans SC Bold"/>
              </a:rPr>
              <a:t>建设口径</a:t>
            </a:r>
          </a:p>
        </p:txBody>
      </p:sp>
      <p:sp>
        <p:nvSpPr>
          <p:cNvPr id="2" name="文本框 1"/>
          <p:cNvSpPr txBox="1"/>
          <p:nvPr/>
        </p:nvSpPr>
        <p:spPr>
          <a:xfrm>
            <a:off x="7908387" y="-223662"/>
            <a:ext cx="2733794" cy="3154710"/>
          </a:xfrm>
          <a:prstGeom prst="rect">
            <a:avLst/>
          </a:prstGeom>
          <a:noFill/>
        </p:spPr>
        <p:txBody>
          <a:bodyPr wrap="square" rtlCol="0">
            <a:spAutoFit/>
          </a:bodyPr>
          <a:lstStyle/>
          <a:p>
            <a:pPr>
              <a:defRPr/>
            </a:pPr>
            <a:r>
              <a:rPr lang="zh-CN" altLang="en-US" sz="19900" dirty="0">
                <a:ln>
                  <a:solidFill>
                    <a:schemeClr val="bg1"/>
                  </a:solidFill>
                </a:ln>
                <a:noFill/>
                <a:effectLst>
                  <a:glow rad="101600">
                    <a:schemeClr val="bg1">
                      <a:alpha val="60000"/>
                    </a:schemeClr>
                  </a:glow>
                </a:effectLst>
                <a:latin typeface="HarmonyOS Sans SC Bold"/>
                <a:ea typeface="HarmonyOS Sans SC Bold"/>
              </a:rPr>
              <a:t>三</a:t>
            </a:r>
          </a:p>
        </p:txBody>
      </p:sp>
    </p:spTree>
    <p:extLst>
      <p:ext uri="{BB962C8B-B14F-4D97-AF65-F5344CB8AC3E}">
        <p14:creationId xmlns:p14="http://schemas.microsoft.com/office/powerpoint/2010/main" val="898136356"/>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595895" y="1130051"/>
            <a:ext cx="11228507" cy="2169825"/>
          </a:xfrm>
          <a:prstGeom prst="rect">
            <a:avLst/>
          </a:prstGeom>
        </p:spPr>
        <p:txBody>
          <a:bodyPr wrap="square">
            <a:spAutoFit/>
          </a:bodyPr>
          <a:lstStyle/>
          <a:p>
            <a:pPr>
              <a:lnSpc>
                <a:spcPct val="150000"/>
              </a:lnSpc>
            </a:pPr>
            <a:r>
              <a:rPr lang="zh-CN" altLang="en-US" kern="100" dirty="0">
                <a:solidFill>
                  <a:schemeClr val="tx1">
                    <a:lumMod val="85000"/>
                    <a:lumOff val="15000"/>
                  </a:schemeClr>
                </a:solidFill>
                <a:latin typeface="HarmonyOS Sans SC Medium" panose="00000600000000000000" pitchFamily="2" charset="-122"/>
                <a:ea typeface="HarmonyOS Sans SC Medium" panose="00000600000000000000" pitchFamily="2" charset="-122"/>
                <a:cs typeface="Times New Roman" panose="02020603050405020304" pitchFamily="18" charset="0"/>
              </a:rPr>
              <a:t>本学科建设口径为</a:t>
            </a:r>
            <a:r>
              <a:rPr lang="zh-CN" altLang="en-US" kern="100" dirty="0">
                <a:solidFill>
                  <a:srgbClr val="C00000"/>
                </a:solidFill>
                <a:effectLst>
                  <a:outerShdw blurRad="38100" dist="38100" dir="2700000" algn="tl">
                    <a:srgbClr val="000000">
                      <a:alpha val="43137"/>
                    </a:srgbClr>
                  </a:outerShdw>
                </a:effectLst>
                <a:latin typeface="HarmonyOS Sans SC Bold" panose="00000800000000000000" pitchFamily="2" charset="-122"/>
                <a:ea typeface="HarmonyOS Sans SC Bold" panose="00000800000000000000" pitchFamily="2" charset="-122"/>
                <a:cs typeface="Times New Roman" panose="02020603050405020304" pitchFamily="18" charset="0"/>
              </a:rPr>
              <a:t>外国语言文学学科</a:t>
            </a:r>
            <a:r>
              <a:rPr lang="zh-CN" altLang="en-US" kern="100" dirty="0">
                <a:solidFill>
                  <a:schemeClr val="tx1">
                    <a:lumMod val="85000"/>
                    <a:lumOff val="15000"/>
                  </a:schemeClr>
                </a:solidFill>
                <a:latin typeface="HarmonyOS Sans SC Medium" panose="00000600000000000000" pitchFamily="2" charset="-122"/>
                <a:ea typeface="HarmonyOS Sans SC Medium" panose="00000600000000000000" pitchFamily="2" charset="-122"/>
                <a:cs typeface="Times New Roman" panose="02020603050405020304" pitchFamily="18" charset="0"/>
              </a:rPr>
              <a:t>，拥有</a:t>
            </a:r>
            <a:r>
              <a:rPr lang="en-US" altLang="zh-CN" kern="100" dirty="0">
                <a:solidFill>
                  <a:srgbClr val="C00000"/>
                </a:solidFill>
                <a:effectLst>
                  <a:outerShdw blurRad="38100" dist="38100" dir="2700000" algn="tl">
                    <a:srgbClr val="000000">
                      <a:alpha val="43137"/>
                    </a:srgbClr>
                  </a:outerShdw>
                </a:effectLst>
                <a:latin typeface="HarmonyOS Sans SC Bold" panose="00000800000000000000" pitchFamily="2" charset="-122"/>
                <a:ea typeface="HarmonyOS Sans SC Bold" panose="00000800000000000000" pitchFamily="2" charset="-122"/>
                <a:cs typeface="Times New Roman" panose="02020603050405020304" pitchFamily="18" charset="0"/>
              </a:rPr>
              <a:t>12</a:t>
            </a:r>
            <a:r>
              <a:rPr lang="zh-CN" altLang="en-US" kern="100" dirty="0">
                <a:solidFill>
                  <a:srgbClr val="C00000"/>
                </a:solidFill>
                <a:effectLst>
                  <a:outerShdw blurRad="38100" dist="38100" dir="2700000" algn="tl">
                    <a:srgbClr val="000000">
                      <a:alpha val="43137"/>
                    </a:srgbClr>
                  </a:outerShdw>
                </a:effectLst>
                <a:latin typeface="HarmonyOS Sans SC Bold" panose="00000800000000000000" pitchFamily="2" charset="-122"/>
                <a:ea typeface="HarmonyOS Sans SC Bold" panose="00000800000000000000" pitchFamily="2" charset="-122"/>
                <a:cs typeface="Times New Roman" panose="02020603050405020304" pitchFamily="18" charset="0"/>
              </a:rPr>
              <a:t>个</a:t>
            </a:r>
            <a:r>
              <a:rPr lang="zh-CN" altLang="en-US" kern="100" dirty="0">
                <a:solidFill>
                  <a:schemeClr val="tx1">
                    <a:lumMod val="85000"/>
                    <a:lumOff val="15000"/>
                  </a:schemeClr>
                </a:solidFill>
                <a:latin typeface="HarmonyOS Sans SC Medium" panose="00000600000000000000" pitchFamily="2" charset="-122"/>
                <a:ea typeface="HarmonyOS Sans SC Medium" panose="00000600000000000000" pitchFamily="2" charset="-122"/>
                <a:cs typeface="Times New Roman" panose="02020603050405020304" pitchFamily="18" charset="0"/>
              </a:rPr>
              <a:t>二级学科，其中英语语言文学专业和印度语言文学专业是</a:t>
            </a:r>
            <a:r>
              <a:rPr lang="zh-CN" altLang="en-US" kern="100" dirty="0">
                <a:solidFill>
                  <a:srgbClr val="C00000"/>
                </a:solidFill>
                <a:effectLst>
                  <a:outerShdw blurRad="38100" dist="38100" dir="2700000" algn="tl">
                    <a:srgbClr val="000000">
                      <a:alpha val="43137"/>
                    </a:srgbClr>
                  </a:outerShdw>
                </a:effectLst>
                <a:latin typeface="HarmonyOS Sans SC Bold" panose="00000800000000000000" pitchFamily="2" charset="-122"/>
                <a:ea typeface="HarmonyOS Sans SC Bold" panose="00000800000000000000" pitchFamily="2" charset="-122"/>
                <a:cs typeface="Times New Roman" panose="02020603050405020304" pitchFamily="18" charset="0"/>
              </a:rPr>
              <a:t>国家重点学科</a:t>
            </a:r>
            <a:r>
              <a:rPr lang="zh-CN" altLang="en-US" kern="100" dirty="0">
                <a:solidFill>
                  <a:schemeClr val="tx1">
                    <a:lumMod val="85000"/>
                    <a:lumOff val="15000"/>
                  </a:schemeClr>
                </a:solidFill>
                <a:latin typeface="HarmonyOS Sans SC Medium" panose="00000600000000000000" pitchFamily="2" charset="-122"/>
                <a:ea typeface="HarmonyOS Sans SC Medium" panose="00000600000000000000" pitchFamily="2" charset="-122"/>
                <a:cs typeface="Times New Roman" panose="02020603050405020304" pitchFamily="18" charset="0"/>
              </a:rPr>
              <a:t>；亚非语言文学专业是</a:t>
            </a:r>
            <a:r>
              <a:rPr lang="zh-CN" altLang="en-US" kern="100" dirty="0">
                <a:solidFill>
                  <a:srgbClr val="C00000"/>
                </a:solidFill>
                <a:effectLst>
                  <a:outerShdw blurRad="38100" dist="38100" dir="2700000" algn="tl">
                    <a:srgbClr val="000000">
                      <a:alpha val="43137"/>
                    </a:srgbClr>
                  </a:outerShdw>
                </a:effectLst>
                <a:latin typeface="HarmonyOS Sans SC Bold" panose="00000800000000000000" pitchFamily="2" charset="-122"/>
                <a:ea typeface="HarmonyOS Sans SC Bold" panose="00000800000000000000" pitchFamily="2" charset="-122"/>
                <a:cs typeface="Times New Roman" panose="02020603050405020304" pitchFamily="18" charset="0"/>
              </a:rPr>
              <a:t>国家重点培育学科</a:t>
            </a:r>
            <a:r>
              <a:rPr lang="zh-CN" altLang="en-US" kern="100" dirty="0">
                <a:solidFill>
                  <a:schemeClr val="tx1">
                    <a:lumMod val="85000"/>
                    <a:lumOff val="15000"/>
                  </a:schemeClr>
                </a:solidFill>
                <a:latin typeface="HarmonyOS Sans SC Medium" panose="00000600000000000000" pitchFamily="2" charset="-122"/>
                <a:ea typeface="HarmonyOS Sans SC Medium" panose="00000600000000000000" pitchFamily="2" charset="-122"/>
                <a:cs typeface="Times New Roman" panose="02020603050405020304" pitchFamily="18" charset="0"/>
              </a:rPr>
              <a:t>。</a:t>
            </a:r>
            <a:r>
              <a:rPr lang="en-US" altLang="zh-CN" kern="100" dirty="0">
                <a:solidFill>
                  <a:srgbClr val="C00000"/>
                </a:solidFill>
                <a:effectLst>
                  <a:outerShdw blurRad="38100" dist="38100" dir="2700000" algn="tl">
                    <a:srgbClr val="000000">
                      <a:alpha val="43137"/>
                    </a:srgbClr>
                  </a:outerShdw>
                </a:effectLst>
                <a:latin typeface="HarmonyOS Sans SC Bold" panose="00000800000000000000" pitchFamily="2" charset="-122"/>
                <a:ea typeface="HarmonyOS Sans SC Bold" panose="00000800000000000000" pitchFamily="2" charset="-122"/>
                <a:cs typeface="Times New Roman" panose="02020603050405020304" pitchFamily="18" charset="0"/>
              </a:rPr>
              <a:t>4</a:t>
            </a:r>
            <a:r>
              <a:rPr lang="zh-CN" altLang="en-US" kern="100" dirty="0">
                <a:solidFill>
                  <a:srgbClr val="C00000"/>
                </a:solidFill>
                <a:effectLst>
                  <a:outerShdw blurRad="38100" dist="38100" dir="2700000" algn="tl">
                    <a:srgbClr val="000000">
                      <a:alpha val="43137"/>
                    </a:srgbClr>
                  </a:outerShdw>
                </a:effectLst>
                <a:latin typeface="HarmonyOS Sans SC Bold" panose="00000800000000000000" pitchFamily="2" charset="-122"/>
                <a:ea typeface="HarmonyOS Sans SC Bold" panose="00000800000000000000" pitchFamily="2" charset="-122"/>
                <a:cs typeface="Times New Roman" panose="02020603050405020304" pitchFamily="18" charset="0"/>
              </a:rPr>
              <a:t>个</a:t>
            </a:r>
            <a:r>
              <a:rPr lang="zh-CN" altLang="en-US" kern="100" dirty="0">
                <a:solidFill>
                  <a:schemeClr val="tx1">
                    <a:lumMod val="85000"/>
                    <a:lumOff val="15000"/>
                  </a:schemeClr>
                </a:solidFill>
                <a:latin typeface="HarmonyOS Sans SC Medium" panose="00000600000000000000" pitchFamily="2" charset="-122"/>
                <a:ea typeface="HarmonyOS Sans SC Medium" panose="00000600000000000000" pitchFamily="2" charset="-122"/>
                <a:cs typeface="Times New Roman" panose="02020603050405020304" pitchFamily="18" charset="0"/>
              </a:rPr>
              <a:t>北京市特色专业建设点，</a:t>
            </a:r>
            <a:r>
              <a:rPr lang="en-US" altLang="zh-CN" kern="100" dirty="0">
                <a:solidFill>
                  <a:srgbClr val="C00000"/>
                </a:solidFill>
                <a:effectLst>
                  <a:outerShdw blurRad="38100" dist="38100" dir="2700000" algn="tl">
                    <a:srgbClr val="000000">
                      <a:alpha val="43137"/>
                    </a:srgbClr>
                  </a:outerShdw>
                </a:effectLst>
                <a:latin typeface="HarmonyOS Sans SC Bold" panose="00000800000000000000" pitchFamily="2" charset="-122"/>
                <a:ea typeface="HarmonyOS Sans SC Bold" panose="00000800000000000000" pitchFamily="2" charset="-122"/>
                <a:cs typeface="Times New Roman" panose="02020603050405020304" pitchFamily="18" charset="0"/>
              </a:rPr>
              <a:t>1</a:t>
            </a:r>
            <a:r>
              <a:rPr lang="zh-CN" altLang="en-US" kern="100" dirty="0">
                <a:solidFill>
                  <a:srgbClr val="C00000"/>
                </a:solidFill>
                <a:effectLst>
                  <a:outerShdw blurRad="38100" dist="38100" dir="2700000" algn="tl">
                    <a:srgbClr val="000000">
                      <a:alpha val="43137"/>
                    </a:srgbClr>
                  </a:outerShdw>
                </a:effectLst>
                <a:latin typeface="HarmonyOS Sans SC Bold" panose="00000800000000000000" pitchFamily="2" charset="-122"/>
                <a:ea typeface="HarmonyOS Sans SC Bold" panose="00000800000000000000" pitchFamily="2" charset="-122"/>
                <a:cs typeface="Times New Roman" panose="02020603050405020304" pitchFamily="18" charset="0"/>
              </a:rPr>
              <a:t>个</a:t>
            </a:r>
            <a:r>
              <a:rPr lang="zh-CN" altLang="en-US" kern="100" dirty="0">
                <a:solidFill>
                  <a:schemeClr val="tx1">
                    <a:lumMod val="85000"/>
                    <a:lumOff val="15000"/>
                  </a:schemeClr>
                </a:solidFill>
                <a:latin typeface="HarmonyOS Sans SC Medium" panose="00000600000000000000" pitchFamily="2" charset="-122"/>
                <a:ea typeface="HarmonyOS Sans SC Medium" panose="00000600000000000000" pitchFamily="2" charset="-122"/>
                <a:cs typeface="Times New Roman" panose="02020603050405020304" pitchFamily="18" charset="0"/>
              </a:rPr>
              <a:t>教育部人文社科重点研究基地，</a:t>
            </a:r>
            <a:r>
              <a:rPr lang="en-US" altLang="zh-CN" kern="100" dirty="0">
                <a:solidFill>
                  <a:srgbClr val="C00000"/>
                </a:solidFill>
                <a:effectLst>
                  <a:outerShdw blurRad="38100" dist="38100" dir="2700000" algn="tl">
                    <a:srgbClr val="000000">
                      <a:alpha val="43137"/>
                    </a:srgbClr>
                  </a:outerShdw>
                </a:effectLst>
                <a:latin typeface="HarmonyOS Sans SC Bold" panose="00000800000000000000" pitchFamily="2" charset="-122"/>
                <a:ea typeface="HarmonyOS Sans SC Bold" panose="00000800000000000000" pitchFamily="2" charset="-122"/>
                <a:cs typeface="Times New Roman" panose="02020603050405020304" pitchFamily="18" charset="0"/>
              </a:rPr>
              <a:t>1</a:t>
            </a:r>
            <a:r>
              <a:rPr lang="zh-CN" altLang="en-US" kern="100" dirty="0">
                <a:solidFill>
                  <a:srgbClr val="C00000"/>
                </a:solidFill>
                <a:effectLst>
                  <a:outerShdw blurRad="38100" dist="38100" dir="2700000" algn="tl">
                    <a:srgbClr val="000000">
                      <a:alpha val="43137"/>
                    </a:srgbClr>
                  </a:outerShdw>
                </a:effectLst>
                <a:latin typeface="HarmonyOS Sans SC Bold" panose="00000800000000000000" pitchFamily="2" charset="-122"/>
                <a:ea typeface="HarmonyOS Sans SC Bold" panose="00000800000000000000" pitchFamily="2" charset="-122"/>
                <a:cs typeface="Times New Roman" panose="02020603050405020304" pitchFamily="18" charset="0"/>
              </a:rPr>
              <a:t>个</a:t>
            </a:r>
            <a:r>
              <a:rPr lang="zh-CN" altLang="en-US" kern="100" dirty="0">
                <a:solidFill>
                  <a:schemeClr val="tx1">
                    <a:lumMod val="85000"/>
                    <a:lumOff val="15000"/>
                  </a:schemeClr>
                </a:solidFill>
                <a:latin typeface="HarmonyOS Sans SC Medium" panose="00000600000000000000" pitchFamily="2" charset="-122"/>
                <a:ea typeface="HarmonyOS Sans SC Medium" panose="00000600000000000000" pitchFamily="2" charset="-122"/>
                <a:cs typeface="Times New Roman" panose="02020603050405020304" pitchFamily="18" charset="0"/>
              </a:rPr>
              <a:t>国家外语非通用语人才培养基地，</a:t>
            </a:r>
            <a:r>
              <a:rPr lang="en-US" altLang="zh-CN" kern="100" dirty="0">
                <a:solidFill>
                  <a:srgbClr val="C00000"/>
                </a:solidFill>
                <a:effectLst>
                  <a:outerShdw blurRad="38100" dist="38100" dir="2700000" algn="tl">
                    <a:srgbClr val="000000">
                      <a:alpha val="43137"/>
                    </a:srgbClr>
                  </a:outerShdw>
                </a:effectLst>
                <a:latin typeface="HarmonyOS Sans SC Bold" panose="00000800000000000000" pitchFamily="2" charset="-122"/>
                <a:ea typeface="HarmonyOS Sans SC Bold" panose="00000800000000000000" pitchFamily="2" charset="-122"/>
                <a:cs typeface="Times New Roman" panose="02020603050405020304" pitchFamily="18" charset="0"/>
              </a:rPr>
              <a:t>11</a:t>
            </a:r>
            <a:r>
              <a:rPr lang="zh-CN" altLang="en-US" kern="100" dirty="0">
                <a:solidFill>
                  <a:srgbClr val="C00000"/>
                </a:solidFill>
                <a:effectLst>
                  <a:outerShdw blurRad="38100" dist="38100" dir="2700000" algn="tl">
                    <a:srgbClr val="000000">
                      <a:alpha val="43137"/>
                    </a:srgbClr>
                  </a:outerShdw>
                </a:effectLst>
                <a:latin typeface="HarmonyOS Sans SC Bold" panose="00000800000000000000" pitchFamily="2" charset="-122"/>
                <a:ea typeface="HarmonyOS Sans SC Bold" panose="00000800000000000000" pitchFamily="2" charset="-122"/>
                <a:cs typeface="Times New Roman" panose="02020603050405020304" pitchFamily="18" charset="0"/>
              </a:rPr>
              <a:t>个</a:t>
            </a:r>
            <a:r>
              <a:rPr lang="zh-CN" altLang="en-US" kern="100" dirty="0">
                <a:solidFill>
                  <a:schemeClr val="tx1">
                    <a:lumMod val="85000"/>
                    <a:lumOff val="15000"/>
                  </a:schemeClr>
                </a:solidFill>
                <a:latin typeface="HarmonyOS Sans SC Medium" panose="00000600000000000000" pitchFamily="2" charset="-122"/>
                <a:ea typeface="HarmonyOS Sans SC Medium" panose="00000600000000000000" pitchFamily="2" charset="-122"/>
                <a:cs typeface="Times New Roman" panose="02020603050405020304" pitchFamily="18" charset="0"/>
              </a:rPr>
              <a:t>教育部区域和国别研究培育基地</a:t>
            </a:r>
            <a:r>
              <a:rPr lang="en-US" altLang="zh-CN" kern="100" dirty="0">
                <a:solidFill>
                  <a:schemeClr val="tx1">
                    <a:lumMod val="85000"/>
                    <a:lumOff val="15000"/>
                  </a:schemeClr>
                </a:solidFill>
                <a:latin typeface="HarmonyOS Sans SC Medium" panose="00000600000000000000" pitchFamily="2" charset="-122"/>
                <a:ea typeface="HarmonyOS Sans SC Medium" panose="00000600000000000000" pitchFamily="2" charset="-122"/>
                <a:cs typeface="Times New Roman" panose="02020603050405020304" pitchFamily="18" charset="0"/>
              </a:rPr>
              <a:t>/</a:t>
            </a:r>
            <a:r>
              <a:rPr lang="zh-CN" altLang="en-US" kern="100" dirty="0">
                <a:solidFill>
                  <a:schemeClr val="tx1">
                    <a:lumMod val="85000"/>
                    <a:lumOff val="15000"/>
                  </a:schemeClr>
                </a:solidFill>
                <a:latin typeface="HarmonyOS Sans SC Medium" panose="00000600000000000000" pitchFamily="2" charset="-122"/>
                <a:ea typeface="HarmonyOS Sans SC Medium" panose="00000600000000000000" pitchFamily="2" charset="-122"/>
                <a:cs typeface="Times New Roman" panose="02020603050405020304" pitchFamily="18" charset="0"/>
              </a:rPr>
              <a:t>备案中心，</a:t>
            </a:r>
            <a:r>
              <a:rPr lang="en-US" altLang="zh-CN" kern="100" dirty="0">
                <a:solidFill>
                  <a:srgbClr val="C00000"/>
                </a:solidFill>
                <a:effectLst>
                  <a:outerShdw blurRad="38100" dist="38100" dir="2700000" algn="tl">
                    <a:srgbClr val="000000">
                      <a:alpha val="43137"/>
                    </a:srgbClr>
                  </a:outerShdw>
                </a:effectLst>
                <a:latin typeface="HarmonyOS Sans SC Bold" panose="00000800000000000000" pitchFamily="2" charset="-122"/>
                <a:ea typeface="HarmonyOS Sans SC Bold" panose="00000800000000000000" pitchFamily="2" charset="-122"/>
                <a:cs typeface="Times New Roman" panose="02020603050405020304" pitchFamily="18" charset="0"/>
              </a:rPr>
              <a:t>33</a:t>
            </a:r>
            <a:r>
              <a:rPr lang="zh-CN" altLang="en-US" kern="100" dirty="0">
                <a:solidFill>
                  <a:srgbClr val="C00000"/>
                </a:solidFill>
                <a:effectLst>
                  <a:outerShdw blurRad="38100" dist="38100" dir="2700000" algn="tl">
                    <a:srgbClr val="000000">
                      <a:alpha val="43137"/>
                    </a:srgbClr>
                  </a:outerShdw>
                </a:effectLst>
                <a:latin typeface="HarmonyOS Sans SC Bold" panose="00000800000000000000" pitchFamily="2" charset="-122"/>
                <a:ea typeface="HarmonyOS Sans SC Bold" panose="00000800000000000000" pitchFamily="2" charset="-122"/>
                <a:cs typeface="Times New Roman" panose="02020603050405020304" pitchFamily="18" charset="0"/>
              </a:rPr>
              <a:t>个</a:t>
            </a:r>
            <a:r>
              <a:rPr lang="zh-CN" altLang="en-US" kern="100" dirty="0">
                <a:solidFill>
                  <a:schemeClr val="tx1">
                    <a:lumMod val="85000"/>
                    <a:lumOff val="15000"/>
                  </a:schemeClr>
                </a:solidFill>
                <a:latin typeface="HarmonyOS Sans SC Medium" panose="00000600000000000000" pitchFamily="2" charset="-122"/>
                <a:ea typeface="HarmonyOS Sans SC Medium" panose="00000600000000000000" pitchFamily="2" charset="-122"/>
                <a:cs typeface="Times New Roman" panose="02020603050405020304" pitchFamily="18" charset="0"/>
              </a:rPr>
              <a:t>覆盖五大洲的重要地区的学术研究机构。本学科拥有</a:t>
            </a:r>
            <a:r>
              <a:rPr lang="en-US" altLang="zh-CN" kern="100" dirty="0">
                <a:solidFill>
                  <a:srgbClr val="C00000"/>
                </a:solidFill>
                <a:effectLst>
                  <a:outerShdw blurRad="38100" dist="38100" dir="2700000" algn="tl">
                    <a:srgbClr val="000000">
                      <a:alpha val="43137"/>
                    </a:srgbClr>
                  </a:outerShdw>
                </a:effectLst>
                <a:latin typeface="HarmonyOS Sans SC Bold" panose="00000800000000000000" pitchFamily="2" charset="-122"/>
                <a:ea typeface="HarmonyOS Sans SC Bold" panose="00000800000000000000" pitchFamily="2" charset="-122"/>
                <a:cs typeface="Times New Roman" panose="02020603050405020304" pitchFamily="18" charset="0"/>
              </a:rPr>
              <a:t>21</a:t>
            </a:r>
            <a:r>
              <a:rPr lang="zh-CN" altLang="en-US" kern="100" dirty="0">
                <a:solidFill>
                  <a:srgbClr val="C00000"/>
                </a:solidFill>
                <a:effectLst>
                  <a:outerShdw blurRad="38100" dist="38100" dir="2700000" algn="tl">
                    <a:srgbClr val="000000">
                      <a:alpha val="43137"/>
                    </a:srgbClr>
                  </a:outerShdw>
                </a:effectLst>
                <a:latin typeface="HarmonyOS Sans SC Bold" panose="00000800000000000000" pitchFamily="2" charset="-122"/>
                <a:ea typeface="HarmonyOS Sans SC Bold" panose="00000800000000000000" pitchFamily="2" charset="-122"/>
                <a:cs typeface="Times New Roman" panose="02020603050405020304" pitchFamily="18" charset="0"/>
              </a:rPr>
              <a:t>个</a:t>
            </a:r>
            <a:r>
              <a:rPr lang="zh-CN" altLang="en-US" kern="100" dirty="0">
                <a:solidFill>
                  <a:schemeClr val="tx1">
                    <a:lumMod val="85000"/>
                    <a:lumOff val="15000"/>
                  </a:schemeClr>
                </a:solidFill>
                <a:latin typeface="HarmonyOS Sans SC Medium" panose="00000600000000000000" pitchFamily="2" charset="-122"/>
                <a:ea typeface="HarmonyOS Sans SC Medium" panose="00000600000000000000" pitchFamily="2" charset="-122"/>
                <a:cs typeface="Times New Roman" panose="02020603050405020304" pitchFamily="18" charset="0"/>
              </a:rPr>
              <a:t>招生语种和</a:t>
            </a:r>
            <a:r>
              <a:rPr lang="en-US" altLang="zh-CN" kern="100" dirty="0">
                <a:solidFill>
                  <a:srgbClr val="C00000"/>
                </a:solidFill>
                <a:effectLst>
                  <a:outerShdw blurRad="38100" dist="38100" dir="2700000" algn="tl">
                    <a:srgbClr val="000000">
                      <a:alpha val="43137"/>
                    </a:srgbClr>
                  </a:outerShdw>
                </a:effectLst>
                <a:latin typeface="HarmonyOS Sans SC Bold" panose="00000800000000000000" pitchFamily="2" charset="-122"/>
                <a:ea typeface="HarmonyOS Sans SC Bold" panose="00000800000000000000" pitchFamily="2" charset="-122"/>
                <a:cs typeface="Times New Roman" panose="02020603050405020304" pitchFamily="18" charset="0"/>
              </a:rPr>
              <a:t>40</a:t>
            </a:r>
            <a:r>
              <a:rPr lang="zh-CN" altLang="en-US" kern="100" dirty="0">
                <a:solidFill>
                  <a:srgbClr val="C00000"/>
                </a:solidFill>
                <a:effectLst>
                  <a:outerShdw blurRad="38100" dist="38100" dir="2700000" algn="tl">
                    <a:srgbClr val="000000">
                      <a:alpha val="43137"/>
                    </a:srgbClr>
                  </a:outerShdw>
                </a:effectLst>
                <a:latin typeface="HarmonyOS Sans SC Bold" panose="00000800000000000000" pitchFamily="2" charset="-122"/>
                <a:ea typeface="HarmonyOS Sans SC Bold" panose="00000800000000000000" pitchFamily="2" charset="-122"/>
                <a:cs typeface="Times New Roman" panose="02020603050405020304" pitchFamily="18" charset="0"/>
              </a:rPr>
              <a:t>余种</a:t>
            </a:r>
            <a:r>
              <a:rPr lang="zh-CN" altLang="en-US" kern="100" dirty="0">
                <a:solidFill>
                  <a:schemeClr val="tx1">
                    <a:lumMod val="85000"/>
                    <a:lumOff val="15000"/>
                  </a:schemeClr>
                </a:solidFill>
                <a:latin typeface="HarmonyOS Sans SC Medium" panose="00000600000000000000" pitchFamily="2" charset="-122"/>
                <a:ea typeface="HarmonyOS Sans SC Medium" panose="00000600000000000000" pitchFamily="2" charset="-122"/>
                <a:cs typeface="Times New Roman" panose="02020603050405020304" pitchFamily="18" charset="0"/>
              </a:rPr>
              <a:t>教学研究语言资源，</a:t>
            </a:r>
            <a:r>
              <a:rPr lang="en-US" altLang="zh-CN" kern="100" dirty="0">
                <a:solidFill>
                  <a:srgbClr val="C00000"/>
                </a:solidFill>
                <a:effectLst>
                  <a:outerShdw blurRad="38100" dist="38100" dir="2700000" algn="tl">
                    <a:srgbClr val="000000">
                      <a:alpha val="43137"/>
                    </a:srgbClr>
                  </a:outerShdw>
                </a:effectLst>
                <a:latin typeface="HarmonyOS Sans SC Bold" panose="00000800000000000000" pitchFamily="2" charset="-122"/>
                <a:ea typeface="HarmonyOS Sans SC Bold" panose="00000800000000000000" pitchFamily="2" charset="-122"/>
                <a:cs typeface="Times New Roman" panose="02020603050405020304" pitchFamily="18" charset="0"/>
              </a:rPr>
              <a:t>19</a:t>
            </a:r>
            <a:r>
              <a:rPr lang="zh-CN" altLang="en-US" kern="100" dirty="0">
                <a:solidFill>
                  <a:srgbClr val="C00000"/>
                </a:solidFill>
                <a:effectLst>
                  <a:outerShdw blurRad="38100" dist="38100" dir="2700000" algn="tl">
                    <a:srgbClr val="000000">
                      <a:alpha val="43137"/>
                    </a:srgbClr>
                  </a:outerShdw>
                </a:effectLst>
                <a:latin typeface="HarmonyOS Sans SC Bold" panose="00000800000000000000" pitchFamily="2" charset="-122"/>
                <a:ea typeface="HarmonyOS Sans SC Bold" panose="00000800000000000000" pitchFamily="2" charset="-122"/>
                <a:cs typeface="Times New Roman" panose="02020603050405020304" pitchFamily="18" charset="0"/>
              </a:rPr>
              <a:t>个</a:t>
            </a:r>
            <a:r>
              <a:rPr lang="zh-CN" altLang="en-US" kern="100" dirty="0">
                <a:solidFill>
                  <a:schemeClr val="tx1">
                    <a:lumMod val="85000"/>
                    <a:lumOff val="15000"/>
                  </a:schemeClr>
                </a:solidFill>
                <a:latin typeface="HarmonyOS Sans SC Medium" panose="00000600000000000000" pitchFamily="2" charset="-122"/>
                <a:ea typeface="HarmonyOS Sans SC Medium" panose="00000600000000000000" pitchFamily="2" charset="-122"/>
                <a:cs typeface="Times New Roman" panose="02020603050405020304" pitchFamily="18" charset="0"/>
              </a:rPr>
              <a:t>国家级一流本科专业建设点和</a:t>
            </a:r>
            <a:r>
              <a:rPr lang="en-US" altLang="zh-CN" kern="100" dirty="0">
                <a:solidFill>
                  <a:srgbClr val="C00000"/>
                </a:solidFill>
                <a:effectLst>
                  <a:outerShdw blurRad="38100" dist="38100" dir="2700000" algn="tl">
                    <a:srgbClr val="000000">
                      <a:alpha val="43137"/>
                    </a:srgbClr>
                  </a:outerShdw>
                </a:effectLst>
                <a:latin typeface="HarmonyOS Sans SC Bold" panose="00000800000000000000" pitchFamily="2" charset="-122"/>
                <a:ea typeface="HarmonyOS Sans SC Bold" panose="00000800000000000000" pitchFamily="2" charset="-122"/>
                <a:cs typeface="Times New Roman" panose="02020603050405020304" pitchFamily="18" charset="0"/>
              </a:rPr>
              <a:t>2</a:t>
            </a:r>
            <a:r>
              <a:rPr lang="zh-CN" altLang="en-US" kern="100" dirty="0">
                <a:solidFill>
                  <a:srgbClr val="C00000"/>
                </a:solidFill>
                <a:effectLst>
                  <a:outerShdw blurRad="38100" dist="38100" dir="2700000" algn="tl">
                    <a:srgbClr val="000000">
                      <a:alpha val="43137"/>
                    </a:srgbClr>
                  </a:outerShdw>
                </a:effectLst>
                <a:latin typeface="HarmonyOS Sans SC Bold" panose="00000800000000000000" pitchFamily="2" charset="-122"/>
                <a:ea typeface="HarmonyOS Sans SC Bold" panose="00000800000000000000" pitchFamily="2" charset="-122"/>
                <a:cs typeface="Times New Roman" panose="02020603050405020304" pitchFamily="18" charset="0"/>
              </a:rPr>
              <a:t>个</a:t>
            </a:r>
            <a:r>
              <a:rPr lang="zh-CN" altLang="en-US" kern="100" dirty="0">
                <a:solidFill>
                  <a:schemeClr val="tx1">
                    <a:lumMod val="85000"/>
                    <a:lumOff val="15000"/>
                  </a:schemeClr>
                </a:solidFill>
                <a:latin typeface="HarmonyOS Sans SC Medium" panose="00000600000000000000" pitchFamily="2" charset="-122"/>
                <a:ea typeface="HarmonyOS Sans SC Medium" panose="00000600000000000000" pitchFamily="2" charset="-122"/>
                <a:cs typeface="Times New Roman" panose="02020603050405020304" pitchFamily="18" charset="0"/>
              </a:rPr>
              <a:t>省级一流本科专业建设点。</a:t>
            </a:r>
            <a:endParaRPr lang="zh-CN" altLang="en-US" dirty="0">
              <a:solidFill>
                <a:schemeClr val="tx1">
                  <a:lumMod val="85000"/>
                  <a:lumOff val="15000"/>
                </a:schemeClr>
              </a:solidFill>
              <a:latin typeface="HarmonyOS Sans SC Medium" panose="00000600000000000000" pitchFamily="2" charset="-122"/>
              <a:ea typeface="HarmonyOS Sans SC Medium" panose="00000600000000000000" pitchFamily="2" charset="-122"/>
            </a:endParaRPr>
          </a:p>
        </p:txBody>
      </p:sp>
      <p:pic>
        <p:nvPicPr>
          <p:cNvPr id="2" name="图片 1"/>
          <p:cNvPicPr>
            <a:picLocks noChangeAspect="1"/>
          </p:cNvPicPr>
          <p:nvPr/>
        </p:nvPicPr>
        <p:blipFill rotWithShape="1">
          <a:blip r:embed="rId2">
            <a:extLst>
              <a:ext uri="{28A0092B-C50C-407E-A947-70E740481C1C}">
                <a14:useLocalDpi xmlns:a14="http://schemas.microsoft.com/office/drawing/2010/main" val="0"/>
              </a:ext>
            </a:extLst>
          </a:blip>
          <a:srcRect l="11260" t="47127" r="-486" b="16362"/>
          <a:stretch/>
        </p:blipFill>
        <p:spPr>
          <a:xfrm>
            <a:off x="0" y="3512128"/>
            <a:ext cx="12264887" cy="3345872"/>
          </a:xfrm>
          <a:prstGeom prst="rect">
            <a:avLst/>
          </a:prstGeom>
        </p:spPr>
      </p:pic>
      <p:cxnSp>
        <p:nvCxnSpPr>
          <p:cNvPr id="6" name="直接连接符 5">
            <a:extLst>
              <a:ext uri="{FF2B5EF4-FFF2-40B4-BE49-F238E27FC236}">
                <a16:creationId xmlns:a16="http://schemas.microsoft.com/office/drawing/2014/main" id="{9ADE6FB7-DF9E-4C6C-A732-95990DB0AB45}"/>
              </a:ext>
            </a:extLst>
          </p:cNvPr>
          <p:cNvCxnSpPr>
            <a:cxnSpLocks/>
          </p:cNvCxnSpPr>
          <p:nvPr/>
        </p:nvCxnSpPr>
        <p:spPr>
          <a:xfrm>
            <a:off x="5552" y="569508"/>
            <a:ext cx="3593582" cy="0"/>
          </a:xfrm>
          <a:prstGeom prst="line">
            <a:avLst/>
          </a:prstGeom>
          <a:ln>
            <a:solidFill>
              <a:srgbClr val="F2A16A"/>
            </a:solidFill>
          </a:ln>
        </p:spPr>
        <p:style>
          <a:lnRef idx="1">
            <a:schemeClr val="accent1"/>
          </a:lnRef>
          <a:fillRef idx="0">
            <a:schemeClr val="accent1"/>
          </a:fillRef>
          <a:effectRef idx="0">
            <a:schemeClr val="accent1"/>
          </a:effectRef>
          <a:fontRef idx="minor">
            <a:schemeClr val="tx1"/>
          </a:fontRef>
        </p:style>
      </p:cxnSp>
      <p:cxnSp>
        <p:nvCxnSpPr>
          <p:cNvPr id="7" name="直接连接符 6">
            <a:extLst>
              <a:ext uri="{FF2B5EF4-FFF2-40B4-BE49-F238E27FC236}">
                <a16:creationId xmlns:a16="http://schemas.microsoft.com/office/drawing/2014/main" id="{B2076638-94B2-413B-B05D-01A6F15C8C3B}"/>
              </a:ext>
            </a:extLst>
          </p:cNvPr>
          <p:cNvCxnSpPr>
            <a:cxnSpLocks/>
          </p:cNvCxnSpPr>
          <p:nvPr/>
        </p:nvCxnSpPr>
        <p:spPr>
          <a:xfrm>
            <a:off x="8597099" y="569508"/>
            <a:ext cx="3593582" cy="0"/>
          </a:xfrm>
          <a:prstGeom prst="line">
            <a:avLst/>
          </a:prstGeom>
          <a:ln>
            <a:solidFill>
              <a:srgbClr val="F2A16A"/>
            </a:solidFill>
          </a:ln>
        </p:spPr>
        <p:style>
          <a:lnRef idx="1">
            <a:schemeClr val="accent1"/>
          </a:lnRef>
          <a:fillRef idx="0">
            <a:schemeClr val="accent1"/>
          </a:fillRef>
          <a:effectRef idx="0">
            <a:schemeClr val="accent1"/>
          </a:effectRef>
          <a:fontRef idx="minor">
            <a:schemeClr val="tx1"/>
          </a:fontRef>
        </p:style>
      </p:cxnSp>
      <p:sp>
        <p:nvSpPr>
          <p:cNvPr id="8" name="椭圆 7">
            <a:extLst>
              <a:ext uri="{FF2B5EF4-FFF2-40B4-BE49-F238E27FC236}">
                <a16:creationId xmlns:a16="http://schemas.microsoft.com/office/drawing/2014/main" id="{7B47504E-FAB8-43FA-8D5F-41B7B2FD1D4A}"/>
              </a:ext>
            </a:extLst>
          </p:cNvPr>
          <p:cNvSpPr/>
          <p:nvPr/>
        </p:nvSpPr>
        <p:spPr>
          <a:xfrm>
            <a:off x="3548772" y="519146"/>
            <a:ext cx="100724" cy="100724"/>
          </a:xfrm>
          <a:prstGeom prst="ellipse">
            <a:avLst/>
          </a:prstGeom>
          <a:solidFill>
            <a:schemeClr val="bg1"/>
          </a:solidFill>
          <a:ln>
            <a:solidFill>
              <a:srgbClr val="F2A1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a:extLst>
              <a:ext uri="{FF2B5EF4-FFF2-40B4-BE49-F238E27FC236}">
                <a16:creationId xmlns:a16="http://schemas.microsoft.com/office/drawing/2014/main" id="{773A5441-B24F-41A2-8756-EC4198004BCC}"/>
              </a:ext>
            </a:extLst>
          </p:cNvPr>
          <p:cNvSpPr/>
          <p:nvPr/>
        </p:nvSpPr>
        <p:spPr>
          <a:xfrm>
            <a:off x="8560230" y="519146"/>
            <a:ext cx="100724" cy="100724"/>
          </a:xfrm>
          <a:prstGeom prst="ellipse">
            <a:avLst/>
          </a:prstGeom>
          <a:solidFill>
            <a:schemeClr val="bg1"/>
          </a:solidFill>
          <a:ln>
            <a:solidFill>
              <a:srgbClr val="F2A1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4024444" y="330355"/>
            <a:ext cx="4371410" cy="451406"/>
          </a:xfrm>
          <a:prstGeom prst="rect">
            <a:avLst/>
          </a:prstGeom>
        </p:spPr>
        <p:txBody>
          <a:bodyPr wrap="square">
            <a:spAutoFit/>
          </a:bodyPr>
          <a:lstStyle/>
          <a:p>
            <a:pPr indent="153035" algn="ctr">
              <a:lnSpc>
                <a:spcPts val="2800"/>
              </a:lnSpc>
              <a:spcBef>
                <a:spcPts val="1700"/>
              </a:spcBef>
              <a:spcAft>
                <a:spcPts val="1650"/>
              </a:spcAft>
            </a:pPr>
            <a:r>
              <a:rPr lang="zh-CN" altLang="en-US" sz="2400" b="1" kern="2200" dirty="0">
                <a:solidFill>
                  <a:srgbClr val="C00000"/>
                </a:solidFill>
                <a:latin typeface="HarmonyOS Sans SC Bold" panose="00000800000000000000" pitchFamily="2" charset="-122"/>
                <a:ea typeface="HarmonyOS Sans SC Bold" panose="00000800000000000000" pitchFamily="2" charset="-122"/>
                <a:cs typeface="Times New Roman" panose="02020603050405020304" pitchFamily="18" charset="0"/>
              </a:rPr>
              <a:t>三、建设口径</a:t>
            </a:r>
          </a:p>
        </p:txBody>
      </p:sp>
    </p:spTree>
    <p:extLst>
      <p:ext uri="{BB962C8B-B14F-4D97-AF65-F5344CB8AC3E}">
        <p14:creationId xmlns:p14="http://schemas.microsoft.com/office/powerpoint/2010/main" val="2265143234"/>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stretch>
            <a:fillRect/>
          </a:stretch>
        </p:blipFill>
        <p:spPr>
          <a:xfrm>
            <a:off x="-2209800" y="-419101"/>
            <a:ext cx="14401800" cy="7820025"/>
          </a:xfrm>
          <a:prstGeom prst="rect">
            <a:avLst/>
          </a:prstGeom>
        </p:spPr>
      </p:pic>
      <p:sp>
        <p:nvSpPr>
          <p:cNvPr id="5" name="矩形 4"/>
          <p:cNvSpPr/>
          <p:nvPr/>
        </p:nvSpPr>
        <p:spPr>
          <a:xfrm rot="10800000">
            <a:off x="-1" y="-419100"/>
            <a:ext cx="12192001" cy="7696200"/>
          </a:xfrm>
          <a:prstGeom prst="rect">
            <a:avLst/>
          </a:prstGeom>
          <a:gradFill>
            <a:gsLst>
              <a:gs pos="36000">
                <a:srgbClr val="CC3131"/>
              </a:gs>
              <a:gs pos="100000">
                <a:schemeClr val="bg1">
                  <a:alpha val="0"/>
                </a:schemeClr>
              </a:gs>
              <a:gs pos="0">
                <a:srgbClr val="C0000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a:extLst>
              <a:ext uri="{FF2B5EF4-FFF2-40B4-BE49-F238E27FC236}">
                <a16:creationId xmlns:a16="http://schemas.microsoft.com/office/drawing/2014/main" id="{A30F5933-3517-4EE2-BA87-6F2646206DE3}"/>
              </a:ext>
            </a:extLst>
          </p:cNvPr>
          <p:cNvSpPr txBox="1"/>
          <p:nvPr/>
        </p:nvSpPr>
        <p:spPr>
          <a:xfrm>
            <a:off x="3571633" y="2626248"/>
            <a:ext cx="7070548" cy="2800767"/>
          </a:xfrm>
          <a:prstGeom prst="rect">
            <a:avLst/>
          </a:prstGeom>
          <a:noFill/>
        </p:spPr>
        <p:txBody>
          <a:bodyPr wrap="square" rtlCol="0">
            <a:spAutoFit/>
          </a:bodyPr>
          <a:lstStyle/>
          <a:p>
            <a:pPr algn="r">
              <a:defRPr/>
            </a:pPr>
            <a:r>
              <a:rPr lang="zh-CN" altLang="en-US" sz="8800" dirty="0">
                <a:solidFill>
                  <a:prstClr val="white"/>
                </a:solidFill>
                <a:latin typeface="HarmonyOS Sans SC Bold"/>
                <a:ea typeface="HarmonyOS Sans SC Bold"/>
              </a:rPr>
              <a:t>一流学科</a:t>
            </a:r>
            <a:endParaRPr lang="en-US" altLang="zh-CN" sz="8800" dirty="0">
              <a:solidFill>
                <a:prstClr val="white"/>
              </a:solidFill>
              <a:latin typeface="HarmonyOS Sans SC Bold"/>
              <a:ea typeface="HarmonyOS Sans SC Bold"/>
            </a:endParaRPr>
          </a:p>
          <a:p>
            <a:pPr algn="r">
              <a:defRPr/>
            </a:pPr>
            <a:r>
              <a:rPr lang="zh-CN" altLang="en-US" sz="8800" dirty="0">
                <a:solidFill>
                  <a:prstClr val="white"/>
                </a:solidFill>
                <a:latin typeface="HarmonyOS Sans SC Bold"/>
                <a:ea typeface="HarmonyOS Sans SC Bold"/>
              </a:rPr>
              <a:t>建设任务</a:t>
            </a:r>
          </a:p>
        </p:txBody>
      </p:sp>
      <p:sp>
        <p:nvSpPr>
          <p:cNvPr id="2" name="文本框 1"/>
          <p:cNvSpPr txBox="1"/>
          <p:nvPr/>
        </p:nvSpPr>
        <p:spPr>
          <a:xfrm>
            <a:off x="7908387" y="-223662"/>
            <a:ext cx="2733794" cy="3154710"/>
          </a:xfrm>
          <a:prstGeom prst="rect">
            <a:avLst/>
          </a:prstGeom>
          <a:noFill/>
        </p:spPr>
        <p:txBody>
          <a:bodyPr wrap="square" rtlCol="0">
            <a:spAutoFit/>
          </a:bodyPr>
          <a:lstStyle/>
          <a:p>
            <a:pPr>
              <a:defRPr/>
            </a:pPr>
            <a:r>
              <a:rPr lang="zh-CN" altLang="en-US" sz="19900" dirty="0">
                <a:ln>
                  <a:solidFill>
                    <a:schemeClr val="bg1"/>
                  </a:solidFill>
                </a:ln>
                <a:noFill/>
                <a:effectLst>
                  <a:glow rad="101600">
                    <a:schemeClr val="bg1">
                      <a:alpha val="60000"/>
                    </a:schemeClr>
                  </a:glow>
                </a:effectLst>
                <a:latin typeface="HarmonyOS Sans SC Bold"/>
                <a:ea typeface="HarmonyOS Sans SC Bold"/>
              </a:rPr>
              <a:t>四</a:t>
            </a:r>
          </a:p>
        </p:txBody>
      </p:sp>
    </p:spTree>
    <p:extLst>
      <p:ext uri="{BB962C8B-B14F-4D97-AF65-F5344CB8AC3E}">
        <p14:creationId xmlns:p14="http://schemas.microsoft.com/office/powerpoint/2010/main" val="3239575403"/>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2"/>
          <a:stretch>
            <a:fillRect/>
          </a:stretch>
        </p:blipFill>
        <p:spPr>
          <a:xfrm>
            <a:off x="-3038475" y="-404813"/>
            <a:ext cx="18268950" cy="7667625"/>
          </a:xfrm>
          <a:prstGeom prst="rect">
            <a:avLst/>
          </a:prstGeom>
        </p:spPr>
      </p:pic>
      <p:sp>
        <p:nvSpPr>
          <p:cNvPr id="3" name="矩形: 圆角 6">
            <a:extLst>
              <a:ext uri="{FF2B5EF4-FFF2-40B4-BE49-F238E27FC236}">
                <a16:creationId xmlns:a16="http://schemas.microsoft.com/office/drawing/2014/main" id="{FD8D0CDF-D337-4B68-9120-0389EA6803B5}"/>
              </a:ext>
            </a:extLst>
          </p:cNvPr>
          <p:cNvSpPr/>
          <p:nvPr/>
        </p:nvSpPr>
        <p:spPr>
          <a:xfrm>
            <a:off x="966302" y="2061029"/>
            <a:ext cx="10259395" cy="4106152"/>
          </a:xfrm>
          <a:prstGeom prst="roundRect">
            <a:avLst>
              <a:gd name="adj" fmla="val 2174"/>
            </a:avLst>
          </a:prstGeom>
          <a:solidFill>
            <a:srgbClr val="EFECE7"/>
          </a:solidFill>
          <a:ln>
            <a:noFill/>
          </a:ln>
          <a:effectLst>
            <a:outerShdw blurRad="635000" dist="38100" dir="5400000" algn="t"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327331" y="104235"/>
            <a:ext cx="4339207" cy="852246"/>
            <a:chOff x="327331" y="104235"/>
            <a:chExt cx="4339207" cy="852246"/>
          </a:xfrm>
        </p:grpSpPr>
        <p:grpSp>
          <p:nvGrpSpPr>
            <p:cNvPr id="5" name="组合 4"/>
            <p:cNvGrpSpPr/>
            <p:nvPr/>
          </p:nvGrpSpPr>
          <p:grpSpPr>
            <a:xfrm>
              <a:off x="327331" y="104235"/>
              <a:ext cx="4339207" cy="822856"/>
              <a:chOff x="327331" y="104235"/>
              <a:chExt cx="4339207" cy="822856"/>
            </a:xfrm>
          </p:grpSpPr>
          <p:sp>
            <p:nvSpPr>
              <p:cNvPr id="7" name="椭圆 6"/>
              <p:cNvSpPr/>
              <p:nvPr/>
            </p:nvSpPr>
            <p:spPr>
              <a:xfrm>
                <a:off x="327331" y="104235"/>
                <a:ext cx="758814" cy="758814"/>
              </a:xfrm>
              <a:prstGeom prst="ellipse">
                <a:avLst/>
              </a:prstGeom>
              <a:solidFill>
                <a:schemeClr val="accent2"/>
              </a:solidFill>
              <a:ln>
                <a:noFill/>
              </a:ln>
              <a:effectLst>
                <a:outerShdw blurRad="101600" dist="38100" dir="10800000" algn="r" rotWithShape="0">
                  <a:srgbClr val="C00000">
                    <a:alpha val="40000"/>
                  </a:srgbClr>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8" name="矩形 7"/>
              <p:cNvSpPr/>
              <p:nvPr/>
            </p:nvSpPr>
            <p:spPr>
              <a:xfrm>
                <a:off x="818721" y="342316"/>
                <a:ext cx="3847817" cy="584775"/>
              </a:xfrm>
              <a:prstGeom prst="rect">
                <a:avLst/>
              </a:prstGeom>
              <a:solidFill>
                <a:schemeClr val="bg1"/>
              </a:solidFill>
              <a:ln>
                <a:noFill/>
              </a:ln>
              <a:effectLst>
                <a:outerShdw blurRad="88900" dir="21300000" sx="102000" sy="102000" algn="br" rotWithShape="0">
                  <a:schemeClr val="bg2">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6" name="文本框 5">
              <a:extLst>
                <a:ext uri="{FF2B5EF4-FFF2-40B4-BE49-F238E27FC236}">
                  <a16:creationId xmlns:a16="http://schemas.microsoft.com/office/drawing/2014/main" id="{8EBC60FC-7129-4B2D-862B-CD6322B4C33D}"/>
                </a:ext>
              </a:extLst>
            </p:cNvPr>
            <p:cNvSpPr txBox="1"/>
            <p:nvPr/>
          </p:nvSpPr>
          <p:spPr>
            <a:xfrm>
              <a:off x="692160" y="371706"/>
              <a:ext cx="3057247" cy="584775"/>
            </a:xfrm>
            <a:prstGeom prst="rect">
              <a:avLst/>
            </a:prstGeom>
            <a:noFill/>
          </p:spPr>
          <p:txBody>
            <a:bodyPr wrap="none" rtlCol="0">
              <a:spAutoFit/>
            </a:bodyPr>
            <a:lstStyle>
              <a:defPPr>
                <a:defRPr lang="zh-CN"/>
              </a:defPPr>
              <a:lvl1pPr>
                <a:defRPr sz="3200">
                  <a:gradFill flip="none" rotWithShape="1">
                    <a:gsLst>
                      <a:gs pos="0">
                        <a:srgbClr val="2E3FF7"/>
                      </a:gs>
                      <a:gs pos="100000">
                        <a:srgbClr val="00DC8E"/>
                      </a:gs>
                    </a:gsLst>
                    <a:lin ang="0" scaled="1"/>
                    <a:tileRect/>
                  </a:gradFill>
                  <a:latin typeface="+mj-ea"/>
                  <a:ea typeface="+mj-ea"/>
                </a:defRPr>
              </a:lvl1pPr>
            </a:lstStyle>
            <a:p>
              <a:pPr>
                <a:defRPr/>
              </a:pPr>
              <a:r>
                <a:rPr lang="zh-CN" altLang="en-US" dirty="0">
                  <a:solidFill>
                    <a:prstClr val="black"/>
                  </a:solidFill>
                  <a:latin typeface="HarmonyOS Sans SC Bold" panose="00000800000000000000" pitchFamily="2" charset="-122"/>
                  <a:ea typeface="HarmonyOS Sans SC Bold" panose="00000800000000000000" pitchFamily="2" charset="-122"/>
                </a:rPr>
                <a:t>（一）队伍建设</a:t>
              </a:r>
            </a:p>
          </p:txBody>
        </p:sp>
      </p:grpSp>
      <p:sp>
        <p:nvSpPr>
          <p:cNvPr id="9" name="矩形: 圆角 6">
            <a:extLst>
              <a:ext uri="{FF2B5EF4-FFF2-40B4-BE49-F238E27FC236}">
                <a16:creationId xmlns:a16="http://schemas.microsoft.com/office/drawing/2014/main" id="{FD8D0CDF-D337-4B68-9120-0389EA6803B5}"/>
              </a:ext>
            </a:extLst>
          </p:cNvPr>
          <p:cNvSpPr/>
          <p:nvPr/>
        </p:nvSpPr>
        <p:spPr>
          <a:xfrm>
            <a:off x="-559553" y="1344000"/>
            <a:ext cx="12971409" cy="1998807"/>
          </a:xfrm>
          <a:prstGeom prst="roundRect">
            <a:avLst>
              <a:gd name="adj" fmla="val 2174"/>
            </a:avLst>
          </a:prstGeom>
          <a:solidFill>
            <a:srgbClr val="C00000"/>
          </a:solidFill>
          <a:ln>
            <a:noFill/>
          </a:ln>
          <a:effectLst>
            <a:outerShdw blurRad="635000" dist="38100" dir="5400000" algn="t"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prstClr val="black">
                  <a:lumMod val="75000"/>
                  <a:lumOff val="25000"/>
                </a:prstClr>
              </a:solidFill>
              <a:latin typeface="HarmonyOS Sans SC Light" panose="00000400000000000000" pitchFamily="2" charset="-122"/>
              <a:ea typeface="HarmonyOS Sans SC Light" panose="00000400000000000000" pitchFamily="2" charset="-122"/>
            </a:endParaRPr>
          </a:p>
        </p:txBody>
      </p:sp>
      <p:sp>
        <p:nvSpPr>
          <p:cNvPr id="10" name="矩形 9"/>
          <p:cNvSpPr/>
          <p:nvPr/>
        </p:nvSpPr>
        <p:spPr>
          <a:xfrm>
            <a:off x="571834" y="1558573"/>
            <a:ext cx="11048329" cy="1569660"/>
          </a:xfrm>
          <a:prstGeom prst="rect">
            <a:avLst/>
          </a:prstGeom>
        </p:spPr>
        <p:txBody>
          <a:bodyPr wrap="square">
            <a:spAutoFit/>
          </a:bodyPr>
          <a:lstStyle/>
          <a:p>
            <a:r>
              <a:rPr lang="zh-CN" altLang="en-US" sz="2400" dirty="0">
                <a:solidFill>
                  <a:schemeClr val="bg1"/>
                </a:solidFill>
                <a:latin typeface="HarmonyOS Sans SC Medium" panose="00000600000000000000" pitchFamily="2" charset="-122"/>
                <a:ea typeface="HarmonyOS Sans SC Medium" panose="00000600000000000000" pitchFamily="2" charset="-122"/>
              </a:rPr>
              <a:t>本学科将聚焦</a:t>
            </a:r>
            <a:r>
              <a:rPr lang="zh-CN" altLang="en-US" sz="2400" dirty="0">
                <a:solidFill>
                  <a:schemeClr val="accent4">
                    <a:lumMod val="20000"/>
                    <a:lumOff val="80000"/>
                  </a:schemeClr>
                </a:solidFill>
                <a:effectLst>
                  <a:outerShdw blurRad="38100" dist="38100" dir="2700000" algn="tl">
                    <a:srgbClr val="000000">
                      <a:alpha val="43137"/>
                    </a:srgbClr>
                  </a:outerShdw>
                </a:effectLst>
                <a:latin typeface="HarmonyOS Sans SC Bold" panose="00000800000000000000" pitchFamily="2" charset="-122"/>
                <a:ea typeface="HarmonyOS Sans SC Bold" panose="00000800000000000000" pitchFamily="2" charset="-122"/>
              </a:rPr>
              <a:t>立德树人</a:t>
            </a:r>
            <a:r>
              <a:rPr lang="zh-CN" altLang="en-US" sz="2400" dirty="0">
                <a:solidFill>
                  <a:schemeClr val="bg1"/>
                </a:solidFill>
                <a:latin typeface="HarmonyOS Sans SC Medium" panose="00000600000000000000" pitchFamily="2" charset="-122"/>
                <a:ea typeface="HarmonyOS Sans SC Medium" panose="00000600000000000000" pitchFamily="2" charset="-122"/>
              </a:rPr>
              <a:t>根本任务，提升教师价值引领作用，制定人才队伍高峰高原建设规划，打造国家级优秀教师团队和教学名师；进一步</a:t>
            </a:r>
            <a:r>
              <a:rPr lang="zh-CN" altLang="en-US" sz="2400" dirty="0">
                <a:solidFill>
                  <a:schemeClr val="accent4">
                    <a:lumMod val="20000"/>
                    <a:lumOff val="80000"/>
                  </a:schemeClr>
                </a:solidFill>
                <a:effectLst>
                  <a:outerShdw blurRad="38100" dist="38100" dir="2700000" algn="tl">
                    <a:srgbClr val="000000">
                      <a:alpha val="43137"/>
                    </a:srgbClr>
                  </a:outerShdw>
                </a:effectLst>
                <a:latin typeface="HarmonyOS Sans SC Bold" panose="00000800000000000000" pitchFamily="2" charset="-122"/>
                <a:ea typeface="HarmonyOS Sans SC Bold" panose="00000800000000000000" pitchFamily="2" charset="-122"/>
              </a:rPr>
              <a:t>深化人事制度改革</a:t>
            </a:r>
            <a:r>
              <a:rPr lang="zh-CN" altLang="en-US" sz="2400" dirty="0">
                <a:solidFill>
                  <a:schemeClr val="bg1"/>
                </a:solidFill>
                <a:latin typeface="HarmonyOS Sans SC Medium" panose="00000600000000000000" pitchFamily="2" charset="-122"/>
                <a:ea typeface="HarmonyOS Sans SC Medium" panose="00000600000000000000" pitchFamily="2" charset="-122"/>
              </a:rPr>
              <a:t>，完善评价激励机制，增强学科的人才吸纳能力和培养能力，使近者悦、远者来；进一步建设知华友华的</a:t>
            </a:r>
            <a:r>
              <a:rPr lang="zh-CN" altLang="en-US" sz="2400" dirty="0">
                <a:solidFill>
                  <a:schemeClr val="accent4">
                    <a:lumMod val="20000"/>
                    <a:lumOff val="80000"/>
                  </a:schemeClr>
                </a:solidFill>
                <a:effectLst>
                  <a:outerShdw blurRad="38100" dist="38100" dir="2700000" algn="tl">
                    <a:srgbClr val="000000">
                      <a:alpha val="43137"/>
                    </a:srgbClr>
                  </a:outerShdw>
                </a:effectLst>
                <a:latin typeface="HarmonyOS Sans SC Bold" panose="00000800000000000000" pitchFamily="2" charset="-122"/>
                <a:ea typeface="HarmonyOS Sans SC Bold" panose="00000800000000000000" pitchFamily="2" charset="-122"/>
              </a:rPr>
              <a:t>高水平外籍教师队伍</a:t>
            </a:r>
            <a:r>
              <a:rPr lang="zh-CN" altLang="en-US" sz="2400" dirty="0">
                <a:solidFill>
                  <a:schemeClr val="bg1"/>
                </a:solidFill>
                <a:latin typeface="HarmonyOS Sans SC Medium" panose="00000600000000000000" pitchFamily="2" charset="-122"/>
                <a:ea typeface="HarmonyOS Sans SC Medium" panose="00000600000000000000" pitchFamily="2" charset="-122"/>
              </a:rPr>
              <a:t>，培养良性互动的跨学科学术共同体。</a:t>
            </a:r>
          </a:p>
        </p:txBody>
      </p:sp>
      <p:grpSp>
        <p:nvGrpSpPr>
          <p:cNvPr id="22" name="组合 21">
            <a:extLst>
              <a:ext uri="{FF2B5EF4-FFF2-40B4-BE49-F238E27FC236}">
                <a16:creationId xmlns:a16="http://schemas.microsoft.com/office/drawing/2014/main" id="{ABAA54DB-9F5E-43C0-B824-9254883BB9FC}"/>
              </a:ext>
            </a:extLst>
          </p:cNvPr>
          <p:cNvGrpSpPr/>
          <p:nvPr/>
        </p:nvGrpSpPr>
        <p:grpSpPr>
          <a:xfrm>
            <a:off x="818721" y="3342806"/>
            <a:ext cx="3380003" cy="1390848"/>
            <a:chOff x="998537" y="2462867"/>
            <a:chExt cx="4464904" cy="1248190"/>
          </a:xfrm>
        </p:grpSpPr>
        <p:sp>
          <p:nvSpPr>
            <p:cNvPr id="24" name="矩形 23">
              <a:extLst>
                <a:ext uri="{FF2B5EF4-FFF2-40B4-BE49-F238E27FC236}">
                  <a16:creationId xmlns:a16="http://schemas.microsoft.com/office/drawing/2014/main" id="{B8BEE98E-A497-4E5D-8403-033D156669A7}"/>
                </a:ext>
              </a:extLst>
            </p:cNvPr>
            <p:cNvSpPr/>
            <p:nvPr/>
          </p:nvSpPr>
          <p:spPr>
            <a:xfrm>
              <a:off x="998537" y="2484121"/>
              <a:ext cx="4464904" cy="1205020"/>
            </a:xfrm>
            <a:prstGeom prst="rect">
              <a:avLst/>
            </a:prstGeom>
            <a:solidFill>
              <a:srgbClr val="FFFFFF"/>
            </a:solidFill>
            <a:ln>
              <a:noFill/>
            </a:ln>
            <a:effectLst>
              <a:outerShdw blurRad="1143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5" name="组合 24">
              <a:extLst>
                <a:ext uri="{FF2B5EF4-FFF2-40B4-BE49-F238E27FC236}">
                  <a16:creationId xmlns:a16="http://schemas.microsoft.com/office/drawing/2014/main" id="{B3EDBCCB-3720-426E-9828-60F91FFADC3A}"/>
                </a:ext>
              </a:extLst>
            </p:cNvPr>
            <p:cNvGrpSpPr/>
            <p:nvPr/>
          </p:nvGrpSpPr>
          <p:grpSpPr>
            <a:xfrm>
              <a:off x="998537" y="2462867"/>
              <a:ext cx="4422775" cy="66675"/>
              <a:chOff x="998537" y="2313042"/>
              <a:chExt cx="4422775" cy="66675"/>
            </a:xfrm>
          </p:grpSpPr>
          <p:sp>
            <p:nvSpPr>
              <p:cNvPr id="77" name="椭圆 76">
                <a:extLst>
                  <a:ext uri="{FF2B5EF4-FFF2-40B4-BE49-F238E27FC236}">
                    <a16:creationId xmlns:a16="http://schemas.microsoft.com/office/drawing/2014/main" id="{069199C4-9FBA-4A34-9337-CDB09C310905}"/>
                  </a:ext>
                </a:extLst>
              </p:cNvPr>
              <p:cNvSpPr/>
              <p:nvPr/>
            </p:nvSpPr>
            <p:spPr>
              <a:xfrm>
                <a:off x="9985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8" name="椭圆 77">
                <a:extLst>
                  <a:ext uri="{FF2B5EF4-FFF2-40B4-BE49-F238E27FC236}">
                    <a16:creationId xmlns:a16="http://schemas.microsoft.com/office/drawing/2014/main" id="{B687FA3A-DFDF-49A7-B9E6-8C4DE89E1436}"/>
                  </a:ext>
                </a:extLst>
              </p:cNvPr>
              <p:cNvSpPr/>
              <p:nvPr/>
            </p:nvSpPr>
            <p:spPr>
              <a:xfrm>
                <a:off x="10874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9" name="椭圆 78">
                <a:extLst>
                  <a:ext uri="{FF2B5EF4-FFF2-40B4-BE49-F238E27FC236}">
                    <a16:creationId xmlns:a16="http://schemas.microsoft.com/office/drawing/2014/main" id="{0AB9C9C9-546C-4C98-B3C7-B822BAB9485C}"/>
                  </a:ext>
                </a:extLst>
              </p:cNvPr>
              <p:cNvSpPr/>
              <p:nvPr/>
            </p:nvSpPr>
            <p:spPr>
              <a:xfrm>
                <a:off x="11763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0" name="椭圆 79">
                <a:extLst>
                  <a:ext uri="{FF2B5EF4-FFF2-40B4-BE49-F238E27FC236}">
                    <a16:creationId xmlns:a16="http://schemas.microsoft.com/office/drawing/2014/main" id="{26E81B67-7C48-4E17-B26F-0FFC96D19B27}"/>
                  </a:ext>
                </a:extLst>
              </p:cNvPr>
              <p:cNvSpPr/>
              <p:nvPr/>
            </p:nvSpPr>
            <p:spPr>
              <a:xfrm>
                <a:off x="12652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1" name="椭圆 80">
                <a:extLst>
                  <a:ext uri="{FF2B5EF4-FFF2-40B4-BE49-F238E27FC236}">
                    <a16:creationId xmlns:a16="http://schemas.microsoft.com/office/drawing/2014/main" id="{C73FB2FF-E8DD-4920-A906-A235F9037898}"/>
                  </a:ext>
                </a:extLst>
              </p:cNvPr>
              <p:cNvSpPr/>
              <p:nvPr/>
            </p:nvSpPr>
            <p:spPr>
              <a:xfrm>
                <a:off x="13541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2" name="椭圆 81">
                <a:extLst>
                  <a:ext uri="{FF2B5EF4-FFF2-40B4-BE49-F238E27FC236}">
                    <a16:creationId xmlns:a16="http://schemas.microsoft.com/office/drawing/2014/main" id="{091AE6DC-A277-4BC2-8668-E159A544D365}"/>
                  </a:ext>
                </a:extLst>
              </p:cNvPr>
              <p:cNvSpPr/>
              <p:nvPr/>
            </p:nvSpPr>
            <p:spPr>
              <a:xfrm>
                <a:off x="14430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3" name="椭圆 82">
                <a:extLst>
                  <a:ext uri="{FF2B5EF4-FFF2-40B4-BE49-F238E27FC236}">
                    <a16:creationId xmlns:a16="http://schemas.microsoft.com/office/drawing/2014/main" id="{BB809B22-34AB-40D7-A152-2372A51B2E10}"/>
                  </a:ext>
                </a:extLst>
              </p:cNvPr>
              <p:cNvSpPr/>
              <p:nvPr/>
            </p:nvSpPr>
            <p:spPr>
              <a:xfrm>
                <a:off x="15319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4" name="椭圆 83">
                <a:extLst>
                  <a:ext uri="{FF2B5EF4-FFF2-40B4-BE49-F238E27FC236}">
                    <a16:creationId xmlns:a16="http://schemas.microsoft.com/office/drawing/2014/main" id="{73CB423D-3165-4315-A6C8-DEF6D8FA8592}"/>
                  </a:ext>
                </a:extLst>
              </p:cNvPr>
              <p:cNvSpPr/>
              <p:nvPr/>
            </p:nvSpPr>
            <p:spPr>
              <a:xfrm>
                <a:off x="16208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5" name="椭圆 84">
                <a:extLst>
                  <a:ext uri="{FF2B5EF4-FFF2-40B4-BE49-F238E27FC236}">
                    <a16:creationId xmlns:a16="http://schemas.microsoft.com/office/drawing/2014/main" id="{9B848E05-3A1F-47D5-B316-3D6757CEEE83}"/>
                  </a:ext>
                </a:extLst>
              </p:cNvPr>
              <p:cNvSpPr/>
              <p:nvPr/>
            </p:nvSpPr>
            <p:spPr>
              <a:xfrm>
                <a:off x="17097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6" name="椭圆 85">
                <a:extLst>
                  <a:ext uri="{FF2B5EF4-FFF2-40B4-BE49-F238E27FC236}">
                    <a16:creationId xmlns:a16="http://schemas.microsoft.com/office/drawing/2014/main" id="{280DFCBF-B280-4041-8E1D-8953C547C9E7}"/>
                  </a:ext>
                </a:extLst>
              </p:cNvPr>
              <p:cNvSpPr/>
              <p:nvPr/>
            </p:nvSpPr>
            <p:spPr>
              <a:xfrm>
                <a:off x="17986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7" name="椭圆 86">
                <a:extLst>
                  <a:ext uri="{FF2B5EF4-FFF2-40B4-BE49-F238E27FC236}">
                    <a16:creationId xmlns:a16="http://schemas.microsoft.com/office/drawing/2014/main" id="{DEA797B7-9F85-4C5F-ACAA-64D589CBA5D1}"/>
                  </a:ext>
                </a:extLst>
              </p:cNvPr>
              <p:cNvSpPr/>
              <p:nvPr/>
            </p:nvSpPr>
            <p:spPr>
              <a:xfrm>
                <a:off x="18875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8" name="椭圆 87">
                <a:extLst>
                  <a:ext uri="{FF2B5EF4-FFF2-40B4-BE49-F238E27FC236}">
                    <a16:creationId xmlns:a16="http://schemas.microsoft.com/office/drawing/2014/main" id="{259B2396-A2BE-4B6F-97F6-3D3C6B1A4034}"/>
                  </a:ext>
                </a:extLst>
              </p:cNvPr>
              <p:cNvSpPr/>
              <p:nvPr/>
            </p:nvSpPr>
            <p:spPr>
              <a:xfrm>
                <a:off x="19764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9" name="椭圆 88">
                <a:extLst>
                  <a:ext uri="{FF2B5EF4-FFF2-40B4-BE49-F238E27FC236}">
                    <a16:creationId xmlns:a16="http://schemas.microsoft.com/office/drawing/2014/main" id="{25A83006-63B7-4C65-99A1-C22C50D7983B}"/>
                  </a:ext>
                </a:extLst>
              </p:cNvPr>
              <p:cNvSpPr/>
              <p:nvPr/>
            </p:nvSpPr>
            <p:spPr>
              <a:xfrm>
                <a:off x="20653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0" name="椭圆 89">
                <a:extLst>
                  <a:ext uri="{FF2B5EF4-FFF2-40B4-BE49-F238E27FC236}">
                    <a16:creationId xmlns:a16="http://schemas.microsoft.com/office/drawing/2014/main" id="{355088A8-7A67-4B4E-A55D-52AC7433AF33}"/>
                  </a:ext>
                </a:extLst>
              </p:cNvPr>
              <p:cNvSpPr/>
              <p:nvPr/>
            </p:nvSpPr>
            <p:spPr>
              <a:xfrm>
                <a:off x="21542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1" name="椭圆 90">
                <a:extLst>
                  <a:ext uri="{FF2B5EF4-FFF2-40B4-BE49-F238E27FC236}">
                    <a16:creationId xmlns:a16="http://schemas.microsoft.com/office/drawing/2014/main" id="{818CF23A-AD56-41CD-A5F7-0F6F132F854E}"/>
                  </a:ext>
                </a:extLst>
              </p:cNvPr>
              <p:cNvSpPr/>
              <p:nvPr/>
            </p:nvSpPr>
            <p:spPr>
              <a:xfrm>
                <a:off x="22431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2" name="椭圆 91">
                <a:extLst>
                  <a:ext uri="{FF2B5EF4-FFF2-40B4-BE49-F238E27FC236}">
                    <a16:creationId xmlns:a16="http://schemas.microsoft.com/office/drawing/2014/main" id="{A6EA37AC-D988-47C8-834B-00B65E02B037}"/>
                  </a:ext>
                </a:extLst>
              </p:cNvPr>
              <p:cNvSpPr/>
              <p:nvPr/>
            </p:nvSpPr>
            <p:spPr>
              <a:xfrm>
                <a:off x="23320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3" name="椭圆 92">
                <a:extLst>
                  <a:ext uri="{FF2B5EF4-FFF2-40B4-BE49-F238E27FC236}">
                    <a16:creationId xmlns:a16="http://schemas.microsoft.com/office/drawing/2014/main" id="{BDFA1E30-DEDE-4FC3-B85D-BCB4CC5B44A5}"/>
                  </a:ext>
                </a:extLst>
              </p:cNvPr>
              <p:cNvSpPr/>
              <p:nvPr/>
            </p:nvSpPr>
            <p:spPr>
              <a:xfrm>
                <a:off x="24209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4" name="椭圆 93">
                <a:extLst>
                  <a:ext uri="{FF2B5EF4-FFF2-40B4-BE49-F238E27FC236}">
                    <a16:creationId xmlns:a16="http://schemas.microsoft.com/office/drawing/2014/main" id="{8DB3FDD0-4A3D-4FFB-A374-CF84234066A7}"/>
                  </a:ext>
                </a:extLst>
              </p:cNvPr>
              <p:cNvSpPr/>
              <p:nvPr/>
            </p:nvSpPr>
            <p:spPr>
              <a:xfrm>
                <a:off x="25098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5" name="椭圆 94">
                <a:extLst>
                  <a:ext uri="{FF2B5EF4-FFF2-40B4-BE49-F238E27FC236}">
                    <a16:creationId xmlns:a16="http://schemas.microsoft.com/office/drawing/2014/main" id="{6AF288DA-637F-4822-9FE5-C2907D162C17}"/>
                  </a:ext>
                </a:extLst>
              </p:cNvPr>
              <p:cNvSpPr/>
              <p:nvPr/>
            </p:nvSpPr>
            <p:spPr>
              <a:xfrm>
                <a:off x="25987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6" name="椭圆 95">
                <a:extLst>
                  <a:ext uri="{FF2B5EF4-FFF2-40B4-BE49-F238E27FC236}">
                    <a16:creationId xmlns:a16="http://schemas.microsoft.com/office/drawing/2014/main" id="{E85830BE-5D57-4D78-AC5D-F9D6B2E2E97F}"/>
                  </a:ext>
                </a:extLst>
              </p:cNvPr>
              <p:cNvSpPr/>
              <p:nvPr/>
            </p:nvSpPr>
            <p:spPr>
              <a:xfrm>
                <a:off x="26876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7" name="椭圆 96">
                <a:extLst>
                  <a:ext uri="{FF2B5EF4-FFF2-40B4-BE49-F238E27FC236}">
                    <a16:creationId xmlns:a16="http://schemas.microsoft.com/office/drawing/2014/main" id="{21D5DEFF-EB05-46B9-9189-BAFB37F55675}"/>
                  </a:ext>
                </a:extLst>
              </p:cNvPr>
              <p:cNvSpPr/>
              <p:nvPr/>
            </p:nvSpPr>
            <p:spPr>
              <a:xfrm>
                <a:off x="27765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8" name="椭圆 97">
                <a:extLst>
                  <a:ext uri="{FF2B5EF4-FFF2-40B4-BE49-F238E27FC236}">
                    <a16:creationId xmlns:a16="http://schemas.microsoft.com/office/drawing/2014/main" id="{A66F09B9-1633-4B94-A957-E65394BAD2DB}"/>
                  </a:ext>
                </a:extLst>
              </p:cNvPr>
              <p:cNvSpPr/>
              <p:nvPr/>
            </p:nvSpPr>
            <p:spPr>
              <a:xfrm>
                <a:off x="28654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9" name="椭圆 98">
                <a:extLst>
                  <a:ext uri="{FF2B5EF4-FFF2-40B4-BE49-F238E27FC236}">
                    <a16:creationId xmlns:a16="http://schemas.microsoft.com/office/drawing/2014/main" id="{39679B82-CF0F-4145-8429-B7CFCB69055B}"/>
                  </a:ext>
                </a:extLst>
              </p:cNvPr>
              <p:cNvSpPr/>
              <p:nvPr/>
            </p:nvSpPr>
            <p:spPr>
              <a:xfrm>
                <a:off x="29543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0" name="椭圆 99">
                <a:extLst>
                  <a:ext uri="{FF2B5EF4-FFF2-40B4-BE49-F238E27FC236}">
                    <a16:creationId xmlns:a16="http://schemas.microsoft.com/office/drawing/2014/main" id="{28B19E6C-0D0B-4F6A-9373-0FA0ADEDBF59}"/>
                  </a:ext>
                </a:extLst>
              </p:cNvPr>
              <p:cNvSpPr/>
              <p:nvPr/>
            </p:nvSpPr>
            <p:spPr>
              <a:xfrm>
                <a:off x="30432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1" name="椭圆 100">
                <a:extLst>
                  <a:ext uri="{FF2B5EF4-FFF2-40B4-BE49-F238E27FC236}">
                    <a16:creationId xmlns:a16="http://schemas.microsoft.com/office/drawing/2014/main" id="{A99511EC-4A49-4A25-8CA8-18955A99B2E7}"/>
                  </a:ext>
                </a:extLst>
              </p:cNvPr>
              <p:cNvSpPr/>
              <p:nvPr/>
            </p:nvSpPr>
            <p:spPr>
              <a:xfrm>
                <a:off x="31321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2" name="椭圆 101">
                <a:extLst>
                  <a:ext uri="{FF2B5EF4-FFF2-40B4-BE49-F238E27FC236}">
                    <a16:creationId xmlns:a16="http://schemas.microsoft.com/office/drawing/2014/main" id="{853C80A1-7C85-40AF-9A6F-D7A7266D867B}"/>
                  </a:ext>
                </a:extLst>
              </p:cNvPr>
              <p:cNvSpPr/>
              <p:nvPr/>
            </p:nvSpPr>
            <p:spPr>
              <a:xfrm>
                <a:off x="32210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3" name="椭圆 102">
                <a:extLst>
                  <a:ext uri="{FF2B5EF4-FFF2-40B4-BE49-F238E27FC236}">
                    <a16:creationId xmlns:a16="http://schemas.microsoft.com/office/drawing/2014/main" id="{31F75698-760E-4CFA-9F68-194502EB3AEE}"/>
                  </a:ext>
                </a:extLst>
              </p:cNvPr>
              <p:cNvSpPr/>
              <p:nvPr/>
            </p:nvSpPr>
            <p:spPr>
              <a:xfrm>
                <a:off x="33099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 name="椭圆 103">
                <a:extLst>
                  <a:ext uri="{FF2B5EF4-FFF2-40B4-BE49-F238E27FC236}">
                    <a16:creationId xmlns:a16="http://schemas.microsoft.com/office/drawing/2014/main" id="{9539995C-410B-452E-9374-C97999322FEB}"/>
                  </a:ext>
                </a:extLst>
              </p:cNvPr>
              <p:cNvSpPr/>
              <p:nvPr/>
            </p:nvSpPr>
            <p:spPr>
              <a:xfrm>
                <a:off x="33988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5" name="椭圆 104">
                <a:extLst>
                  <a:ext uri="{FF2B5EF4-FFF2-40B4-BE49-F238E27FC236}">
                    <a16:creationId xmlns:a16="http://schemas.microsoft.com/office/drawing/2014/main" id="{B3067397-A9A8-4ED1-A9CA-547412049902}"/>
                  </a:ext>
                </a:extLst>
              </p:cNvPr>
              <p:cNvSpPr/>
              <p:nvPr/>
            </p:nvSpPr>
            <p:spPr>
              <a:xfrm>
                <a:off x="34877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6" name="椭圆 105">
                <a:extLst>
                  <a:ext uri="{FF2B5EF4-FFF2-40B4-BE49-F238E27FC236}">
                    <a16:creationId xmlns:a16="http://schemas.microsoft.com/office/drawing/2014/main" id="{52884092-637B-4123-8156-0E1A5EDFCFA0}"/>
                  </a:ext>
                </a:extLst>
              </p:cNvPr>
              <p:cNvSpPr/>
              <p:nvPr/>
            </p:nvSpPr>
            <p:spPr>
              <a:xfrm>
                <a:off x="35766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7" name="椭圆 106">
                <a:extLst>
                  <a:ext uri="{FF2B5EF4-FFF2-40B4-BE49-F238E27FC236}">
                    <a16:creationId xmlns:a16="http://schemas.microsoft.com/office/drawing/2014/main" id="{503B7091-EC79-4E65-88FF-7DC0A2B90443}"/>
                  </a:ext>
                </a:extLst>
              </p:cNvPr>
              <p:cNvSpPr/>
              <p:nvPr/>
            </p:nvSpPr>
            <p:spPr>
              <a:xfrm>
                <a:off x="36655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8" name="椭圆 107">
                <a:extLst>
                  <a:ext uri="{FF2B5EF4-FFF2-40B4-BE49-F238E27FC236}">
                    <a16:creationId xmlns:a16="http://schemas.microsoft.com/office/drawing/2014/main" id="{EF7405DC-3659-42F2-9C99-EB02CDE96F4F}"/>
                  </a:ext>
                </a:extLst>
              </p:cNvPr>
              <p:cNvSpPr/>
              <p:nvPr/>
            </p:nvSpPr>
            <p:spPr>
              <a:xfrm>
                <a:off x="37544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9" name="椭圆 108">
                <a:extLst>
                  <a:ext uri="{FF2B5EF4-FFF2-40B4-BE49-F238E27FC236}">
                    <a16:creationId xmlns:a16="http://schemas.microsoft.com/office/drawing/2014/main" id="{6E8540F0-8BCE-4CDF-B956-56710D3B2E33}"/>
                  </a:ext>
                </a:extLst>
              </p:cNvPr>
              <p:cNvSpPr/>
              <p:nvPr/>
            </p:nvSpPr>
            <p:spPr>
              <a:xfrm>
                <a:off x="38433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0" name="椭圆 109">
                <a:extLst>
                  <a:ext uri="{FF2B5EF4-FFF2-40B4-BE49-F238E27FC236}">
                    <a16:creationId xmlns:a16="http://schemas.microsoft.com/office/drawing/2014/main" id="{6AC071D6-2139-4529-A910-E2025FD17B42}"/>
                  </a:ext>
                </a:extLst>
              </p:cNvPr>
              <p:cNvSpPr/>
              <p:nvPr/>
            </p:nvSpPr>
            <p:spPr>
              <a:xfrm>
                <a:off x="39322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1" name="椭圆 110">
                <a:extLst>
                  <a:ext uri="{FF2B5EF4-FFF2-40B4-BE49-F238E27FC236}">
                    <a16:creationId xmlns:a16="http://schemas.microsoft.com/office/drawing/2014/main" id="{FF080BEE-BFAB-469B-B75B-1B60850F9764}"/>
                  </a:ext>
                </a:extLst>
              </p:cNvPr>
              <p:cNvSpPr/>
              <p:nvPr/>
            </p:nvSpPr>
            <p:spPr>
              <a:xfrm>
                <a:off x="40211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2" name="椭圆 111">
                <a:extLst>
                  <a:ext uri="{FF2B5EF4-FFF2-40B4-BE49-F238E27FC236}">
                    <a16:creationId xmlns:a16="http://schemas.microsoft.com/office/drawing/2014/main" id="{D56430D8-9B9D-4955-BD6C-3F909B75BEFE}"/>
                  </a:ext>
                </a:extLst>
              </p:cNvPr>
              <p:cNvSpPr/>
              <p:nvPr/>
            </p:nvSpPr>
            <p:spPr>
              <a:xfrm>
                <a:off x="41100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3" name="椭圆 112">
                <a:extLst>
                  <a:ext uri="{FF2B5EF4-FFF2-40B4-BE49-F238E27FC236}">
                    <a16:creationId xmlns:a16="http://schemas.microsoft.com/office/drawing/2014/main" id="{206A4677-20E1-4EAB-9F9C-5F91AF5E00E2}"/>
                  </a:ext>
                </a:extLst>
              </p:cNvPr>
              <p:cNvSpPr/>
              <p:nvPr/>
            </p:nvSpPr>
            <p:spPr>
              <a:xfrm>
                <a:off x="41989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4" name="椭圆 113">
                <a:extLst>
                  <a:ext uri="{FF2B5EF4-FFF2-40B4-BE49-F238E27FC236}">
                    <a16:creationId xmlns:a16="http://schemas.microsoft.com/office/drawing/2014/main" id="{DB42B483-C2C6-4495-A422-9783A5421B6A}"/>
                  </a:ext>
                </a:extLst>
              </p:cNvPr>
              <p:cNvSpPr/>
              <p:nvPr/>
            </p:nvSpPr>
            <p:spPr>
              <a:xfrm>
                <a:off x="42878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5" name="椭圆 114">
                <a:extLst>
                  <a:ext uri="{FF2B5EF4-FFF2-40B4-BE49-F238E27FC236}">
                    <a16:creationId xmlns:a16="http://schemas.microsoft.com/office/drawing/2014/main" id="{6EFB33ED-0457-4428-A81C-20A68FA2CC8E}"/>
                  </a:ext>
                </a:extLst>
              </p:cNvPr>
              <p:cNvSpPr/>
              <p:nvPr/>
            </p:nvSpPr>
            <p:spPr>
              <a:xfrm>
                <a:off x="43767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6" name="椭圆 115">
                <a:extLst>
                  <a:ext uri="{FF2B5EF4-FFF2-40B4-BE49-F238E27FC236}">
                    <a16:creationId xmlns:a16="http://schemas.microsoft.com/office/drawing/2014/main" id="{1D2E2792-6120-4C2E-AC50-12051C42073B}"/>
                  </a:ext>
                </a:extLst>
              </p:cNvPr>
              <p:cNvSpPr/>
              <p:nvPr/>
            </p:nvSpPr>
            <p:spPr>
              <a:xfrm>
                <a:off x="44656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7" name="椭圆 116">
                <a:extLst>
                  <a:ext uri="{FF2B5EF4-FFF2-40B4-BE49-F238E27FC236}">
                    <a16:creationId xmlns:a16="http://schemas.microsoft.com/office/drawing/2014/main" id="{62769679-5029-4F04-B69B-70531727E5C3}"/>
                  </a:ext>
                </a:extLst>
              </p:cNvPr>
              <p:cNvSpPr/>
              <p:nvPr/>
            </p:nvSpPr>
            <p:spPr>
              <a:xfrm>
                <a:off x="45545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8" name="椭圆 117">
                <a:extLst>
                  <a:ext uri="{FF2B5EF4-FFF2-40B4-BE49-F238E27FC236}">
                    <a16:creationId xmlns:a16="http://schemas.microsoft.com/office/drawing/2014/main" id="{755B5D1B-E744-4979-ADB1-B36F86F68999}"/>
                  </a:ext>
                </a:extLst>
              </p:cNvPr>
              <p:cNvSpPr/>
              <p:nvPr/>
            </p:nvSpPr>
            <p:spPr>
              <a:xfrm>
                <a:off x="46434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9" name="椭圆 118">
                <a:extLst>
                  <a:ext uri="{FF2B5EF4-FFF2-40B4-BE49-F238E27FC236}">
                    <a16:creationId xmlns:a16="http://schemas.microsoft.com/office/drawing/2014/main" id="{709C1612-2861-42AC-B424-56C6E514FB11}"/>
                  </a:ext>
                </a:extLst>
              </p:cNvPr>
              <p:cNvSpPr/>
              <p:nvPr/>
            </p:nvSpPr>
            <p:spPr>
              <a:xfrm>
                <a:off x="47323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0" name="椭圆 119">
                <a:extLst>
                  <a:ext uri="{FF2B5EF4-FFF2-40B4-BE49-F238E27FC236}">
                    <a16:creationId xmlns:a16="http://schemas.microsoft.com/office/drawing/2014/main" id="{FD84A61F-A456-4647-A1EE-8D48B9B00371}"/>
                  </a:ext>
                </a:extLst>
              </p:cNvPr>
              <p:cNvSpPr/>
              <p:nvPr/>
            </p:nvSpPr>
            <p:spPr>
              <a:xfrm>
                <a:off x="48212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1" name="椭圆 120">
                <a:extLst>
                  <a:ext uri="{FF2B5EF4-FFF2-40B4-BE49-F238E27FC236}">
                    <a16:creationId xmlns:a16="http://schemas.microsoft.com/office/drawing/2014/main" id="{B2A29557-22E5-45DF-83BB-9DA6F18C304A}"/>
                  </a:ext>
                </a:extLst>
              </p:cNvPr>
              <p:cNvSpPr/>
              <p:nvPr/>
            </p:nvSpPr>
            <p:spPr>
              <a:xfrm>
                <a:off x="49101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2" name="椭圆 121">
                <a:extLst>
                  <a:ext uri="{FF2B5EF4-FFF2-40B4-BE49-F238E27FC236}">
                    <a16:creationId xmlns:a16="http://schemas.microsoft.com/office/drawing/2014/main" id="{91C936E9-1C98-49B0-9B43-8942DF42E9F9}"/>
                  </a:ext>
                </a:extLst>
              </p:cNvPr>
              <p:cNvSpPr/>
              <p:nvPr/>
            </p:nvSpPr>
            <p:spPr>
              <a:xfrm>
                <a:off x="49990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3" name="椭圆 122">
                <a:extLst>
                  <a:ext uri="{FF2B5EF4-FFF2-40B4-BE49-F238E27FC236}">
                    <a16:creationId xmlns:a16="http://schemas.microsoft.com/office/drawing/2014/main" id="{4118E9B7-81CB-4697-8252-4DE7308EAAFD}"/>
                  </a:ext>
                </a:extLst>
              </p:cNvPr>
              <p:cNvSpPr/>
              <p:nvPr/>
            </p:nvSpPr>
            <p:spPr>
              <a:xfrm>
                <a:off x="50879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4" name="椭圆 123">
                <a:extLst>
                  <a:ext uri="{FF2B5EF4-FFF2-40B4-BE49-F238E27FC236}">
                    <a16:creationId xmlns:a16="http://schemas.microsoft.com/office/drawing/2014/main" id="{2671BB84-E8F9-4150-ADEE-A13AC6992AA4}"/>
                  </a:ext>
                </a:extLst>
              </p:cNvPr>
              <p:cNvSpPr/>
              <p:nvPr/>
            </p:nvSpPr>
            <p:spPr>
              <a:xfrm>
                <a:off x="51768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5" name="椭圆 124">
                <a:extLst>
                  <a:ext uri="{FF2B5EF4-FFF2-40B4-BE49-F238E27FC236}">
                    <a16:creationId xmlns:a16="http://schemas.microsoft.com/office/drawing/2014/main" id="{68230838-33F4-4103-9DA5-DBD188220F43}"/>
                  </a:ext>
                </a:extLst>
              </p:cNvPr>
              <p:cNvSpPr/>
              <p:nvPr/>
            </p:nvSpPr>
            <p:spPr>
              <a:xfrm>
                <a:off x="52657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6" name="椭圆 125">
                <a:extLst>
                  <a:ext uri="{FF2B5EF4-FFF2-40B4-BE49-F238E27FC236}">
                    <a16:creationId xmlns:a16="http://schemas.microsoft.com/office/drawing/2014/main" id="{D4849F1D-536B-4EDD-8E67-88D5AA74E9E9}"/>
                  </a:ext>
                </a:extLst>
              </p:cNvPr>
              <p:cNvSpPr/>
              <p:nvPr/>
            </p:nvSpPr>
            <p:spPr>
              <a:xfrm>
                <a:off x="53546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6" name="组合 25">
              <a:extLst>
                <a:ext uri="{FF2B5EF4-FFF2-40B4-BE49-F238E27FC236}">
                  <a16:creationId xmlns:a16="http://schemas.microsoft.com/office/drawing/2014/main" id="{CA0CFE42-95B6-4DDB-994D-3FC196E11C22}"/>
                </a:ext>
              </a:extLst>
            </p:cNvPr>
            <p:cNvGrpSpPr/>
            <p:nvPr/>
          </p:nvGrpSpPr>
          <p:grpSpPr>
            <a:xfrm>
              <a:off x="998537" y="3644382"/>
              <a:ext cx="4422775" cy="66675"/>
              <a:chOff x="998537" y="2313042"/>
              <a:chExt cx="4422775" cy="66675"/>
            </a:xfrm>
          </p:grpSpPr>
          <p:sp>
            <p:nvSpPr>
              <p:cNvPr id="27" name="椭圆 26">
                <a:extLst>
                  <a:ext uri="{FF2B5EF4-FFF2-40B4-BE49-F238E27FC236}">
                    <a16:creationId xmlns:a16="http://schemas.microsoft.com/office/drawing/2014/main" id="{D533D3CC-BB1A-4E5F-B349-B788A7767A2C}"/>
                  </a:ext>
                </a:extLst>
              </p:cNvPr>
              <p:cNvSpPr/>
              <p:nvPr/>
            </p:nvSpPr>
            <p:spPr>
              <a:xfrm>
                <a:off x="9985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椭圆 27">
                <a:extLst>
                  <a:ext uri="{FF2B5EF4-FFF2-40B4-BE49-F238E27FC236}">
                    <a16:creationId xmlns:a16="http://schemas.microsoft.com/office/drawing/2014/main" id="{6A3E621A-460D-4516-9514-14AD3580C660}"/>
                  </a:ext>
                </a:extLst>
              </p:cNvPr>
              <p:cNvSpPr/>
              <p:nvPr/>
            </p:nvSpPr>
            <p:spPr>
              <a:xfrm>
                <a:off x="10874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椭圆 28">
                <a:extLst>
                  <a:ext uri="{FF2B5EF4-FFF2-40B4-BE49-F238E27FC236}">
                    <a16:creationId xmlns:a16="http://schemas.microsoft.com/office/drawing/2014/main" id="{CE05554F-4127-45A6-8D57-051EB7D3F630}"/>
                  </a:ext>
                </a:extLst>
              </p:cNvPr>
              <p:cNvSpPr/>
              <p:nvPr/>
            </p:nvSpPr>
            <p:spPr>
              <a:xfrm>
                <a:off x="11763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椭圆 29">
                <a:extLst>
                  <a:ext uri="{FF2B5EF4-FFF2-40B4-BE49-F238E27FC236}">
                    <a16:creationId xmlns:a16="http://schemas.microsoft.com/office/drawing/2014/main" id="{E13CE723-84FA-443C-9103-BA49842D150B}"/>
                  </a:ext>
                </a:extLst>
              </p:cNvPr>
              <p:cNvSpPr/>
              <p:nvPr/>
            </p:nvSpPr>
            <p:spPr>
              <a:xfrm>
                <a:off x="12652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椭圆 30">
                <a:extLst>
                  <a:ext uri="{FF2B5EF4-FFF2-40B4-BE49-F238E27FC236}">
                    <a16:creationId xmlns:a16="http://schemas.microsoft.com/office/drawing/2014/main" id="{0AE486BC-4473-4B7D-916F-C69B22CFFB7B}"/>
                  </a:ext>
                </a:extLst>
              </p:cNvPr>
              <p:cNvSpPr/>
              <p:nvPr/>
            </p:nvSpPr>
            <p:spPr>
              <a:xfrm>
                <a:off x="13541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椭圆 31">
                <a:extLst>
                  <a:ext uri="{FF2B5EF4-FFF2-40B4-BE49-F238E27FC236}">
                    <a16:creationId xmlns:a16="http://schemas.microsoft.com/office/drawing/2014/main" id="{4251C3D6-3F23-4DCC-95B7-6CD2FC6573FB}"/>
                  </a:ext>
                </a:extLst>
              </p:cNvPr>
              <p:cNvSpPr/>
              <p:nvPr/>
            </p:nvSpPr>
            <p:spPr>
              <a:xfrm>
                <a:off x="14430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椭圆 32">
                <a:extLst>
                  <a:ext uri="{FF2B5EF4-FFF2-40B4-BE49-F238E27FC236}">
                    <a16:creationId xmlns:a16="http://schemas.microsoft.com/office/drawing/2014/main" id="{4700F8B3-2769-44AA-90FD-10FEDDB57D8E}"/>
                  </a:ext>
                </a:extLst>
              </p:cNvPr>
              <p:cNvSpPr/>
              <p:nvPr/>
            </p:nvSpPr>
            <p:spPr>
              <a:xfrm>
                <a:off x="15319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椭圆 33">
                <a:extLst>
                  <a:ext uri="{FF2B5EF4-FFF2-40B4-BE49-F238E27FC236}">
                    <a16:creationId xmlns:a16="http://schemas.microsoft.com/office/drawing/2014/main" id="{C24DCC4B-B52E-48DD-87E5-D34F174326F8}"/>
                  </a:ext>
                </a:extLst>
              </p:cNvPr>
              <p:cNvSpPr/>
              <p:nvPr/>
            </p:nvSpPr>
            <p:spPr>
              <a:xfrm>
                <a:off x="16208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椭圆 34">
                <a:extLst>
                  <a:ext uri="{FF2B5EF4-FFF2-40B4-BE49-F238E27FC236}">
                    <a16:creationId xmlns:a16="http://schemas.microsoft.com/office/drawing/2014/main" id="{39C04D00-2CA9-4604-9E1D-C01EDB6E2C5A}"/>
                  </a:ext>
                </a:extLst>
              </p:cNvPr>
              <p:cNvSpPr/>
              <p:nvPr/>
            </p:nvSpPr>
            <p:spPr>
              <a:xfrm>
                <a:off x="17097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椭圆 35">
                <a:extLst>
                  <a:ext uri="{FF2B5EF4-FFF2-40B4-BE49-F238E27FC236}">
                    <a16:creationId xmlns:a16="http://schemas.microsoft.com/office/drawing/2014/main" id="{95B238A5-26FE-4F26-94F1-E0B0C3590F79}"/>
                  </a:ext>
                </a:extLst>
              </p:cNvPr>
              <p:cNvSpPr/>
              <p:nvPr/>
            </p:nvSpPr>
            <p:spPr>
              <a:xfrm>
                <a:off x="17986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椭圆 36">
                <a:extLst>
                  <a:ext uri="{FF2B5EF4-FFF2-40B4-BE49-F238E27FC236}">
                    <a16:creationId xmlns:a16="http://schemas.microsoft.com/office/drawing/2014/main" id="{039E2A79-4EB5-4B5A-AC66-06F1721B7495}"/>
                  </a:ext>
                </a:extLst>
              </p:cNvPr>
              <p:cNvSpPr/>
              <p:nvPr/>
            </p:nvSpPr>
            <p:spPr>
              <a:xfrm>
                <a:off x="18875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椭圆 37">
                <a:extLst>
                  <a:ext uri="{FF2B5EF4-FFF2-40B4-BE49-F238E27FC236}">
                    <a16:creationId xmlns:a16="http://schemas.microsoft.com/office/drawing/2014/main" id="{EAC0219D-A810-4654-94B3-DE49F18455F8}"/>
                  </a:ext>
                </a:extLst>
              </p:cNvPr>
              <p:cNvSpPr/>
              <p:nvPr/>
            </p:nvSpPr>
            <p:spPr>
              <a:xfrm>
                <a:off x="19764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椭圆 38">
                <a:extLst>
                  <a:ext uri="{FF2B5EF4-FFF2-40B4-BE49-F238E27FC236}">
                    <a16:creationId xmlns:a16="http://schemas.microsoft.com/office/drawing/2014/main" id="{439FD152-FB89-4053-9269-D2612AC231C1}"/>
                  </a:ext>
                </a:extLst>
              </p:cNvPr>
              <p:cNvSpPr/>
              <p:nvPr/>
            </p:nvSpPr>
            <p:spPr>
              <a:xfrm>
                <a:off x="20653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椭圆 39">
                <a:extLst>
                  <a:ext uri="{FF2B5EF4-FFF2-40B4-BE49-F238E27FC236}">
                    <a16:creationId xmlns:a16="http://schemas.microsoft.com/office/drawing/2014/main" id="{C22BC21E-A644-489E-B92A-1B611FE77D89}"/>
                  </a:ext>
                </a:extLst>
              </p:cNvPr>
              <p:cNvSpPr/>
              <p:nvPr/>
            </p:nvSpPr>
            <p:spPr>
              <a:xfrm>
                <a:off x="21542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椭圆 40">
                <a:extLst>
                  <a:ext uri="{FF2B5EF4-FFF2-40B4-BE49-F238E27FC236}">
                    <a16:creationId xmlns:a16="http://schemas.microsoft.com/office/drawing/2014/main" id="{2F6F713A-E9E8-445D-9713-805702C9D691}"/>
                  </a:ext>
                </a:extLst>
              </p:cNvPr>
              <p:cNvSpPr/>
              <p:nvPr/>
            </p:nvSpPr>
            <p:spPr>
              <a:xfrm>
                <a:off x="22431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椭圆 41">
                <a:extLst>
                  <a:ext uri="{FF2B5EF4-FFF2-40B4-BE49-F238E27FC236}">
                    <a16:creationId xmlns:a16="http://schemas.microsoft.com/office/drawing/2014/main" id="{6306C5E4-3221-4D8D-A3A6-86D7CC06D758}"/>
                  </a:ext>
                </a:extLst>
              </p:cNvPr>
              <p:cNvSpPr/>
              <p:nvPr/>
            </p:nvSpPr>
            <p:spPr>
              <a:xfrm>
                <a:off x="23320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椭圆 42">
                <a:extLst>
                  <a:ext uri="{FF2B5EF4-FFF2-40B4-BE49-F238E27FC236}">
                    <a16:creationId xmlns:a16="http://schemas.microsoft.com/office/drawing/2014/main" id="{50D04603-7D1C-47FC-9360-3D7C400E0098}"/>
                  </a:ext>
                </a:extLst>
              </p:cNvPr>
              <p:cNvSpPr/>
              <p:nvPr/>
            </p:nvSpPr>
            <p:spPr>
              <a:xfrm>
                <a:off x="24209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椭圆 43">
                <a:extLst>
                  <a:ext uri="{FF2B5EF4-FFF2-40B4-BE49-F238E27FC236}">
                    <a16:creationId xmlns:a16="http://schemas.microsoft.com/office/drawing/2014/main" id="{66FC6EC1-8C0C-44EF-897D-48356F7EC024}"/>
                  </a:ext>
                </a:extLst>
              </p:cNvPr>
              <p:cNvSpPr/>
              <p:nvPr/>
            </p:nvSpPr>
            <p:spPr>
              <a:xfrm>
                <a:off x="25098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椭圆 44">
                <a:extLst>
                  <a:ext uri="{FF2B5EF4-FFF2-40B4-BE49-F238E27FC236}">
                    <a16:creationId xmlns:a16="http://schemas.microsoft.com/office/drawing/2014/main" id="{DE18C4F9-0F38-4373-A2E1-B76033627A78}"/>
                  </a:ext>
                </a:extLst>
              </p:cNvPr>
              <p:cNvSpPr/>
              <p:nvPr/>
            </p:nvSpPr>
            <p:spPr>
              <a:xfrm>
                <a:off x="25987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椭圆 45">
                <a:extLst>
                  <a:ext uri="{FF2B5EF4-FFF2-40B4-BE49-F238E27FC236}">
                    <a16:creationId xmlns:a16="http://schemas.microsoft.com/office/drawing/2014/main" id="{2FAC1EA8-F194-4D2D-A5E8-FE42FB103A6A}"/>
                  </a:ext>
                </a:extLst>
              </p:cNvPr>
              <p:cNvSpPr/>
              <p:nvPr/>
            </p:nvSpPr>
            <p:spPr>
              <a:xfrm>
                <a:off x="26876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椭圆 46">
                <a:extLst>
                  <a:ext uri="{FF2B5EF4-FFF2-40B4-BE49-F238E27FC236}">
                    <a16:creationId xmlns:a16="http://schemas.microsoft.com/office/drawing/2014/main" id="{8B39600E-CF63-4325-B56B-BABC31734174}"/>
                  </a:ext>
                </a:extLst>
              </p:cNvPr>
              <p:cNvSpPr/>
              <p:nvPr/>
            </p:nvSpPr>
            <p:spPr>
              <a:xfrm>
                <a:off x="27765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椭圆 47">
                <a:extLst>
                  <a:ext uri="{FF2B5EF4-FFF2-40B4-BE49-F238E27FC236}">
                    <a16:creationId xmlns:a16="http://schemas.microsoft.com/office/drawing/2014/main" id="{BB70D592-EA36-4007-8A0E-E34730C23D1A}"/>
                  </a:ext>
                </a:extLst>
              </p:cNvPr>
              <p:cNvSpPr/>
              <p:nvPr/>
            </p:nvSpPr>
            <p:spPr>
              <a:xfrm>
                <a:off x="28654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椭圆 48">
                <a:extLst>
                  <a:ext uri="{FF2B5EF4-FFF2-40B4-BE49-F238E27FC236}">
                    <a16:creationId xmlns:a16="http://schemas.microsoft.com/office/drawing/2014/main" id="{757D2014-5F5C-420D-8D05-4ED682477681}"/>
                  </a:ext>
                </a:extLst>
              </p:cNvPr>
              <p:cNvSpPr/>
              <p:nvPr/>
            </p:nvSpPr>
            <p:spPr>
              <a:xfrm>
                <a:off x="29543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椭圆 49">
                <a:extLst>
                  <a:ext uri="{FF2B5EF4-FFF2-40B4-BE49-F238E27FC236}">
                    <a16:creationId xmlns:a16="http://schemas.microsoft.com/office/drawing/2014/main" id="{9506171B-A346-49E9-8C0F-6BD453AFC274}"/>
                  </a:ext>
                </a:extLst>
              </p:cNvPr>
              <p:cNvSpPr/>
              <p:nvPr/>
            </p:nvSpPr>
            <p:spPr>
              <a:xfrm>
                <a:off x="30432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椭圆 50">
                <a:extLst>
                  <a:ext uri="{FF2B5EF4-FFF2-40B4-BE49-F238E27FC236}">
                    <a16:creationId xmlns:a16="http://schemas.microsoft.com/office/drawing/2014/main" id="{2AF97C9F-2388-4830-B8C0-24AAA6E63FDB}"/>
                  </a:ext>
                </a:extLst>
              </p:cNvPr>
              <p:cNvSpPr/>
              <p:nvPr/>
            </p:nvSpPr>
            <p:spPr>
              <a:xfrm>
                <a:off x="31321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椭圆 51">
                <a:extLst>
                  <a:ext uri="{FF2B5EF4-FFF2-40B4-BE49-F238E27FC236}">
                    <a16:creationId xmlns:a16="http://schemas.microsoft.com/office/drawing/2014/main" id="{08D8B753-ACAB-441B-A233-94E3E507EFFD}"/>
                  </a:ext>
                </a:extLst>
              </p:cNvPr>
              <p:cNvSpPr/>
              <p:nvPr/>
            </p:nvSpPr>
            <p:spPr>
              <a:xfrm>
                <a:off x="32210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椭圆 52">
                <a:extLst>
                  <a:ext uri="{FF2B5EF4-FFF2-40B4-BE49-F238E27FC236}">
                    <a16:creationId xmlns:a16="http://schemas.microsoft.com/office/drawing/2014/main" id="{8CFE7A7B-DA54-4F31-B679-EA966A34823E}"/>
                  </a:ext>
                </a:extLst>
              </p:cNvPr>
              <p:cNvSpPr/>
              <p:nvPr/>
            </p:nvSpPr>
            <p:spPr>
              <a:xfrm>
                <a:off x="33099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椭圆 53">
                <a:extLst>
                  <a:ext uri="{FF2B5EF4-FFF2-40B4-BE49-F238E27FC236}">
                    <a16:creationId xmlns:a16="http://schemas.microsoft.com/office/drawing/2014/main" id="{052DE062-AD4A-4861-BDE7-E4038D1C55DC}"/>
                  </a:ext>
                </a:extLst>
              </p:cNvPr>
              <p:cNvSpPr/>
              <p:nvPr/>
            </p:nvSpPr>
            <p:spPr>
              <a:xfrm>
                <a:off x="33988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椭圆 54">
                <a:extLst>
                  <a:ext uri="{FF2B5EF4-FFF2-40B4-BE49-F238E27FC236}">
                    <a16:creationId xmlns:a16="http://schemas.microsoft.com/office/drawing/2014/main" id="{BBACAAB8-FB5A-408E-9E1C-508B67396260}"/>
                  </a:ext>
                </a:extLst>
              </p:cNvPr>
              <p:cNvSpPr/>
              <p:nvPr/>
            </p:nvSpPr>
            <p:spPr>
              <a:xfrm>
                <a:off x="34877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 name="椭圆 55">
                <a:extLst>
                  <a:ext uri="{FF2B5EF4-FFF2-40B4-BE49-F238E27FC236}">
                    <a16:creationId xmlns:a16="http://schemas.microsoft.com/office/drawing/2014/main" id="{4945050D-B492-439E-B432-6BEBFE030438}"/>
                  </a:ext>
                </a:extLst>
              </p:cNvPr>
              <p:cNvSpPr/>
              <p:nvPr/>
            </p:nvSpPr>
            <p:spPr>
              <a:xfrm>
                <a:off x="35766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 name="椭圆 56">
                <a:extLst>
                  <a:ext uri="{FF2B5EF4-FFF2-40B4-BE49-F238E27FC236}">
                    <a16:creationId xmlns:a16="http://schemas.microsoft.com/office/drawing/2014/main" id="{39CBC7F3-5CF2-4328-936C-AB37C1911FB3}"/>
                  </a:ext>
                </a:extLst>
              </p:cNvPr>
              <p:cNvSpPr/>
              <p:nvPr/>
            </p:nvSpPr>
            <p:spPr>
              <a:xfrm>
                <a:off x="36655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 name="椭圆 57">
                <a:extLst>
                  <a:ext uri="{FF2B5EF4-FFF2-40B4-BE49-F238E27FC236}">
                    <a16:creationId xmlns:a16="http://schemas.microsoft.com/office/drawing/2014/main" id="{CA3E89D5-FAD7-49F9-8323-42435A100B32}"/>
                  </a:ext>
                </a:extLst>
              </p:cNvPr>
              <p:cNvSpPr/>
              <p:nvPr/>
            </p:nvSpPr>
            <p:spPr>
              <a:xfrm>
                <a:off x="37544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椭圆 58">
                <a:extLst>
                  <a:ext uri="{FF2B5EF4-FFF2-40B4-BE49-F238E27FC236}">
                    <a16:creationId xmlns:a16="http://schemas.microsoft.com/office/drawing/2014/main" id="{DF7A7D38-A940-470B-B8A7-5FE303ED4ACA}"/>
                  </a:ext>
                </a:extLst>
              </p:cNvPr>
              <p:cNvSpPr/>
              <p:nvPr/>
            </p:nvSpPr>
            <p:spPr>
              <a:xfrm>
                <a:off x="38433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椭圆 59">
                <a:extLst>
                  <a:ext uri="{FF2B5EF4-FFF2-40B4-BE49-F238E27FC236}">
                    <a16:creationId xmlns:a16="http://schemas.microsoft.com/office/drawing/2014/main" id="{6225A3C3-83B0-4F06-8971-656D8CA2A9D0}"/>
                  </a:ext>
                </a:extLst>
              </p:cNvPr>
              <p:cNvSpPr/>
              <p:nvPr/>
            </p:nvSpPr>
            <p:spPr>
              <a:xfrm>
                <a:off x="39322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椭圆 60">
                <a:extLst>
                  <a:ext uri="{FF2B5EF4-FFF2-40B4-BE49-F238E27FC236}">
                    <a16:creationId xmlns:a16="http://schemas.microsoft.com/office/drawing/2014/main" id="{C1F764C6-35C3-48B8-985D-E4B8C0EFE546}"/>
                  </a:ext>
                </a:extLst>
              </p:cNvPr>
              <p:cNvSpPr/>
              <p:nvPr/>
            </p:nvSpPr>
            <p:spPr>
              <a:xfrm>
                <a:off x="40211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 name="椭圆 61">
                <a:extLst>
                  <a:ext uri="{FF2B5EF4-FFF2-40B4-BE49-F238E27FC236}">
                    <a16:creationId xmlns:a16="http://schemas.microsoft.com/office/drawing/2014/main" id="{2260DD6E-9416-4BC2-A0E6-985FC51C5A77}"/>
                  </a:ext>
                </a:extLst>
              </p:cNvPr>
              <p:cNvSpPr/>
              <p:nvPr/>
            </p:nvSpPr>
            <p:spPr>
              <a:xfrm>
                <a:off x="41100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椭圆 62">
                <a:extLst>
                  <a:ext uri="{FF2B5EF4-FFF2-40B4-BE49-F238E27FC236}">
                    <a16:creationId xmlns:a16="http://schemas.microsoft.com/office/drawing/2014/main" id="{1E7E2740-7F9B-4ABF-9968-DFD1FB0FDB20}"/>
                  </a:ext>
                </a:extLst>
              </p:cNvPr>
              <p:cNvSpPr/>
              <p:nvPr/>
            </p:nvSpPr>
            <p:spPr>
              <a:xfrm>
                <a:off x="41989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椭圆 63">
                <a:extLst>
                  <a:ext uri="{FF2B5EF4-FFF2-40B4-BE49-F238E27FC236}">
                    <a16:creationId xmlns:a16="http://schemas.microsoft.com/office/drawing/2014/main" id="{8D590027-1DBB-46FE-B3E3-2525E17E49BB}"/>
                  </a:ext>
                </a:extLst>
              </p:cNvPr>
              <p:cNvSpPr/>
              <p:nvPr/>
            </p:nvSpPr>
            <p:spPr>
              <a:xfrm>
                <a:off x="42878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椭圆 64">
                <a:extLst>
                  <a:ext uri="{FF2B5EF4-FFF2-40B4-BE49-F238E27FC236}">
                    <a16:creationId xmlns:a16="http://schemas.microsoft.com/office/drawing/2014/main" id="{44B54AA9-758B-4793-815B-16F1B8CA8D1B}"/>
                  </a:ext>
                </a:extLst>
              </p:cNvPr>
              <p:cNvSpPr/>
              <p:nvPr/>
            </p:nvSpPr>
            <p:spPr>
              <a:xfrm>
                <a:off x="43767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椭圆 65">
                <a:extLst>
                  <a:ext uri="{FF2B5EF4-FFF2-40B4-BE49-F238E27FC236}">
                    <a16:creationId xmlns:a16="http://schemas.microsoft.com/office/drawing/2014/main" id="{83947915-7369-45F4-803B-6C465ECA2564}"/>
                  </a:ext>
                </a:extLst>
              </p:cNvPr>
              <p:cNvSpPr/>
              <p:nvPr/>
            </p:nvSpPr>
            <p:spPr>
              <a:xfrm>
                <a:off x="44656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7" name="椭圆 66">
                <a:extLst>
                  <a:ext uri="{FF2B5EF4-FFF2-40B4-BE49-F238E27FC236}">
                    <a16:creationId xmlns:a16="http://schemas.microsoft.com/office/drawing/2014/main" id="{4A88F89A-1D9B-4FB7-BCDB-164D262AA494}"/>
                  </a:ext>
                </a:extLst>
              </p:cNvPr>
              <p:cNvSpPr/>
              <p:nvPr/>
            </p:nvSpPr>
            <p:spPr>
              <a:xfrm>
                <a:off x="45545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椭圆 67">
                <a:extLst>
                  <a:ext uri="{FF2B5EF4-FFF2-40B4-BE49-F238E27FC236}">
                    <a16:creationId xmlns:a16="http://schemas.microsoft.com/office/drawing/2014/main" id="{CEE430A5-34BC-41D3-845E-6BBB4FA414B8}"/>
                  </a:ext>
                </a:extLst>
              </p:cNvPr>
              <p:cNvSpPr/>
              <p:nvPr/>
            </p:nvSpPr>
            <p:spPr>
              <a:xfrm>
                <a:off x="46434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9" name="椭圆 68">
                <a:extLst>
                  <a:ext uri="{FF2B5EF4-FFF2-40B4-BE49-F238E27FC236}">
                    <a16:creationId xmlns:a16="http://schemas.microsoft.com/office/drawing/2014/main" id="{36D17116-DF06-4B14-B9F8-AACD5A076019}"/>
                  </a:ext>
                </a:extLst>
              </p:cNvPr>
              <p:cNvSpPr/>
              <p:nvPr/>
            </p:nvSpPr>
            <p:spPr>
              <a:xfrm>
                <a:off x="47323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椭圆 69">
                <a:extLst>
                  <a:ext uri="{FF2B5EF4-FFF2-40B4-BE49-F238E27FC236}">
                    <a16:creationId xmlns:a16="http://schemas.microsoft.com/office/drawing/2014/main" id="{EA6BC4DE-C6EF-4F81-8E4E-4953DD3BC20F}"/>
                  </a:ext>
                </a:extLst>
              </p:cNvPr>
              <p:cNvSpPr/>
              <p:nvPr/>
            </p:nvSpPr>
            <p:spPr>
              <a:xfrm>
                <a:off x="48212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椭圆 70">
                <a:extLst>
                  <a:ext uri="{FF2B5EF4-FFF2-40B4-BE49-F238E27FC236}">
                    <a16:creationId xmlns:a16="http://schemas.microsoft.com/office/drawing/2014/main" id="{F5CF94C1-432A-4CAB-AC33-5A04965C0253}"/>
                  </a:ext>
                </a:extLst>
              </p:cNvPr>
              <p:cNvSpPr/>
              <p:nvPr/>
            </p:nvSpPr>
            <p:spPr>
              <a:xfrm>
                <a:off x="49101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2" name="椭圆 71">
                <a:extLst>
                  <a:ext uri="{FF2B5EF4-FFF2-40B4-BE49-F238E27FC236}">
                    <a16:creationId xmlns:a16="http://schemas.microsoft.com/office/drawing/2014/main" id="{BCBBA981-F9DD-4F6F-B096-B5586EFAE39A}"/>
                  </a:ext>
                </a:extLst>
              </p:cNvPr>
              <p:cNvSpPr/>
              <p:nvPr/>
            </p:nvSpPr>
            <p:spPr>
              <a:xfrm>
                <a:off x="49990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3" name="椭圆 72">
                <a:extLst>
                  <a:ext uri="{FF2B5EF4-FFF2-40B4-BE49-F238E27FC236}">
                    <a16:creationId xmlns:a16="http://schemas.microsoft.com/office/drawing/2014/main" id="{2479AF8C-684E-46E3-AADC-3CAEDBEE4FB2}"/>
                  </a:ext>
                </a:extLst>
              </p:cNvPr>
              <p:cNvSpPr/>
              <p:nvPr/>
            </p:nvSpPr>
            <p:spPr>
              <a:xfrm>
                <a:off x="50879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4" name="椭圆 73">
                <a:extLst>
                  <a:ext uri="{FF2B5EF4-FFF2-40B4-BE49-F238E27FC236}">
                    <a16:creationId xmlns:a16="http://schemas.microsoft.com/office/drawing/2014/main" id="{548C1866-5024-4F12-8FE1-8DC85C3BEE7D}"/>
                  </a:ext>
                </a:extLst>
              </p:cNvPr>
              <p:cNvSpPr/>
              <p:nvPr/>
            </p:nvSpPr>
            <p:spPr>
              <a:xfrm>
                <a:off x="51768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5" name="椭圆 74">
                <a:extLst>
                  <a:ext uri="{FF2B5EF4-FFF2-40B4-BE49-F238E27FC236}">
                    <a16:creationId xmlns:a16="http://schemas.microsoft.com/office/drawing/2014/main" id="{67957B59-3397-4D13-9B49-ACC3097807A7}"/>
                  </a:ext>
                </a:extLst>
              </p:cNvPr>
              <p:cNvSpPr/>
              <p:nvPr/>
            </p:nvSpPr>
            <p:spPr>
              <a:xfrm>
                <a:off x="52657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6" name="椭圆 75">
                <a:extLst>
                  <a:ext uri="{FF2B5EF4-FFF2-40B4-BE49-F238E27FC236}">
                    <a16:creationId xmlns:a16="http://schemas.microsoft.com/office/drawing/2014/main" id="{CC37DC2E-4112-4F5B-99D9-D12B2C7AFFBF}"/>
                  </a:ext>
                </a:extLst>
              </p:cNvPr>
              <p:cNvSpPr/>
              <p:nvPr/>
            </p:nvSpPr>
            <p:spPr>
              <a:xfrm>
                <a:off x="53546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nvGrpSpPr>
          <p:cNvPr id="127" name="组合 126">
            <a:extLst>
              <a:ext uri="{FF2B5EF4-FFF2-40B4-BE49-F238E27FC236}">
                <a16:creationId xmlns:a16="http://schemas.microsoft.com/office/drawing/2014/main" id="{ABAA54DB-9F5E-43C0-B824-9254883BB9FC}"/>
              </a:ext>
            </a:extLst>
          </p:cNvPr>
          <p:cNvGrpSpPr/>
          <p:nvPr/>
        </p:nvGrpSpPr>
        <p:grpSpPr>
          <a:xfrm>
            <a:off x="4425118" y="3393140"/>
            <a:ext cx="3380003" cy="2714245"/>
            <a:chOff x="998537" y="2462867"/>
            <a:chExt cx="4464904" cy="1248190"/>
          </a:xfrm>
        </p:grpSpPr>
        <p:sp>
          <p:nvSpPr>
            <p:cNvPr id="128" name="矩形 127">
              <a:extLst>
                <a:ext uri="{FF2B5EF4-FFF2-40B4-BE49-F238E27FC236}">
                  <a16:creationId xmlns:a16="http://schemas.microsoft.com/office/drawing/2014/main" id="{B8BEE98E-A497-4E5D-8403-033D156669A7}"/>
                </a:ext>
              </a:extLst>
            </p:cNvPr>
            <p:cNvSpPr/>
            <p:nvPr/>
          </p:nvSpPr>
          <p:spPr>
            <a:xfrm>
              <a:off x="998537" y="2484121"/>
              <a:ext cx="4464904" cy="1205020"/>
            </a:xfrm>
            <a:prstGeom prst="rect">
              <a:avLst/>
            </a:prstGeom>
            <a:solidFill>
              <a:srgbClr val="FFFFFF"/>
            </a:solidFill>
            <a:ln>
              <a:noFill/>
            </a:ln>
            <a:effectLst>
              <a:outerShdw blurRad="1143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29" name="组合 128">
              <a:extLst>
                <a:ext uri="{FF2B5EF4-FFF2-40B4-BE49-F238E27FC236}">
                  <a16:creationId xmlns:a16="http://schemas.microsoft.com/office/drawing/2014/main" id="{B3EDBCCB-3720-426E-9828-60F91FFADC3A}"/>
                </a:ext>
              </a:extLst>
            </p:cNvPr>
            <p:cNvGrpSpPr/>
            <p:nvPr/>
          </p:nvGrpSpPr>
          <p:grpSpPr>
            <a:xfrm>
              <a:off x="998537" y="2462867"/>
              <a:ext cx="4422775" cy="66675"/>
              <a:chOff x="998537" y="2313042"/>
              <a:chExt cx="4422775" cy="66675"/>
            </a:xfrm>
          </p:grpSpPr>
          <p:sp>
            <p:nvSpPr>
              <p:cNvPr id="181" name="椭圆 180">
                <a:extLst>
                  <a:ext uri="{FF2B5EF4-FFF2-40B4-BE49-F238E27FC236}">
                    <a16:creationId xmlns:a16="http://schemas.microsoft.com/office/drawing/2014/main" id="{069199C4-9FBA-4A34-9337-CDB09C310905}"/>
                  </a:ext>
                </a:extLst>
              </p:cNvPr>
              <p:cNvSpPr/>
              <p:nvPr/>
            </p:nvSpPr>
            <p:spPr>
              <a:xfrm>
                <a:off x="9985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2" name="椭圆 181">
                <a:extLst>
                  <a:ext uri="{FF2B5EF4-FFF2-40B4-BE49-F238E27FC236}">
                    <a16:creationId xmlns:a16="http://schemas.microsoft.com/office/drawing/2014/main" id="{B687FA3A-DFDF-49A7-B9E6-8C4DE89E1436}"/>
                  </a:ext>
                </a:extLst>
              </p:cNvPr>
              <p:cNvSpPr/>
              <p:nvPr/>
            </p:nvSpPr>
            <p:spPr>
              <a:xfrm>
                <a:off x="10874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3" name="椭圆 182">
                <a:extLst>
                  <a:ext uri="{FF2B5EF4-FFF2-40B4-BE49-F238E27FC236}">
                    <a16:creationId xmlns:a16="http://schemas.microsoft.com/office/drawing/2014/main" id="{0AB9C9C9-546C-4C98-B3C7-B822BAB9485C}"/>
                  </a:ext>
                </a:extLst>
              </p:cNvPr>
              <p:cNvSpPr/>
              <p:nvPr/>
            </p:nvSpPr>
            <p:spPr>
              <a:xfrm>
                <a:off x="11763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4" name="椭圆 183">
                <a:extLst>
                  <a:ext uri="{FF2B5EF4-FFF2-40B4-BE49-F238E27FC236}">
                    <a16:creationId xmlns:a16="http://schemas.microsoft.com/office/drawing/2014/main" id="{26E81B67-7C48-4E17-B26F-0FFC96D19B27}"/>
                  </a:ext>
                </a:extLst>
              </p:cNvPr>
              <p:cNvSpPr/>
              <p:nvPr/>
            </p:nvSpPr>
            <p:spPr>
              <a:xfrm>
                <a:off x="12652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5" name="椭圆 184">
                <a:extLst>
                  <a:ext uri="{FF2B5EF4-FFF2-40B4-BE49-F238E27FC236}">
                    <a16:creationId xmlns:a16="http://schemas.microsoft.com/office/drawing/2014/main" id="{C73FB2FF-E8DD-4920-A906-A235F9037898}"/>
                  </a:ext>
                </a:extLst>
              </p:cNvPr>
              <p:cNvSpPr/>
              <p:nvPr/>
            </p:nvSpPr>
            <p:spPr>
              <a:xfrm>
                <a:off x="13541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6" name="椭圆 185">
                <a:extLst>
                  <a:ext uri="{FF2B5EF4-FFF2-40B4-BE49-F238E27FC236}">
                    <a16:creationId xmlns:a16="http://schemas.microsoft.com/office/drawing/2014/main" id="{091AE6DC-A277-4BC2-8668-E159A544D365}"/>
                  </a:ext>
                </a:extLst>
              </p:cNvPr>
              <p:cNvSpPr/>
              <p:nvPr/>
            </p:nvSpPr>
            <p:spPr>
              <a:xfrm>
                <a:off x="14430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7" name="椭圆 186">
                <a:extLst>
                  <a:ext uri="{FF2B5EF4-FFF2-40B4-BE49-F238E27FC236}">
                    <a16:creationId xmlns:a16="http://schemas.microsoft.com/office/drawing/2014/main" id="{BB809B22-34AB-40D7-A152-2372A51B2E10}"/>
                  </a:ext>
                </a:extLst>
              </p:cNvPr>
              <p:cNvSpPr/>
              <p:nvPr/>
            </p:nvSpPr>
            <p:spPr>
              <a:xfrm>
                <a:off x="15319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8" name="椭圆 187">
                <a:extLst>
                  <a:ext uri="{FF2B5EF4-FFF2-40B4-BE49-F238E27FC236}">
                    <a16:creationId xmlns:a16="http://schemas.microsoft.com/office/drawing/2014/main" id="{73CB423D-3165-4315-A6C8-DEF6D8FA8592}"/>
                  </a:ext>
                </a:extLst>
              </p:cNvPr>
              <p:cNvSpPr/>
              <p:nvPr/>
            </p:nvSpPr>
            <p:spPr>
              <a:xfrm>
                <a:off x="16208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9" name="椭圆 188">
                <a:extLst>
                  <a:ext uri="{FF2B5EF4-FFF2-40B4-BE49-F238E27FC236}">
                    <a16:creationId xmlns:a16="http://schemas.microsoft.com/office/drawing/2014/main" id="{9B848E05-3A1F-47D5-B316-3D6757CEEE83}"/>
                  </a:ext>
                </a:extLst>
              </p:cNvPr>
              <p:cNvSpPr/>
              <p:nvPr/>
            </p:nvSpPr>
            <p:spPr>
              <a:xfrm>
                <a:off x="17097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0" name="椭圆 189">
                <a:extLst>
                  <a:ext uri="{FF2B5EF4-FFF2-40B4-BE49-F238E27FC236}">
                    <a16:creationId xmlns:a16="http://schemas.microsoft.com/office/drawing/2014/main" id="{280DFCBF-B280-4041-8E1D-8953C547C9E7}"/>
                  </a:ext>
                </a:extLst>
              </p:cNvPr>
              <p:cNvSpPr/>
              <p:nvPr/>
            </p:nvSpPr>
            <p:spPr>
              <a:xfrm>
                <a:off x="17986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1" name="椭圆 190">
                <a:extLst>
                  <a:ext uri="{FF2B5EF4-FFF2-40B4-BE49-F238E27FC236}">
                    <a16:creationId xmlns:a16="http://schemas.microsoft.com/office/drawing/2014/main" id="{DEA797B7-9F85-4C5F-ACAA-64D589CBA5D1}"/>
                  </a:ext>
                </a:extLst>
              </p:cNvPr>
              <p:cNvSpPr/>
              <p:nvPr/>
            </p:nvSpPr>
            <p:spPr>
              <a:xfrm>
                <a:off x="18875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2" name="椭圆 191">
                <a:extLst>
                  <a:ext uri="{FF2B5EF4-FFF2-40B4-BE49-F238E27FC236}">
                    <a16:creationId xmlns:a16="http://schemas.microsoft.com/office/drawing/2014/main" id="{259B2396-A2BE-4B6F-97F6-3D3C6B1A4034}"/>
                  </a:ext>
                </a:extLst>
              </p:cNvPr>
              <p:cNvSpPr/>
              <p:nvPr/>
            </p:nvSpPr>
            <p:spPr>
              <a:xfrm>
                <a:off x="19764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3" name="椭圆 192">
                <a:extLst>
                  <a:ext uri="{FF2B5EF4-FFF2-40B4-BE49-F238E27FC236}">
                    <a16:creationId xmlns:a16="http://schemas.microsoft.com/office/drawing/2014/main" id="{25A83006-63B7-4C65-99A1-C22C50D7983B}"/>
                  </a:ext>
                </a:extLst>
              </p:cNvPr>
              <p:cNvSpPr/>
              <p:nvPr/>
            </p:nvSpPr>
            <p:spPr>
              <a:xfrm>
                <a:off x="20653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4" name="椭圆 193">
                <a:extLst>
                  <a:ext uri="{FF2B5EF4-FFF2-40B4-BE49-F238E27FC236}">
                    <a16:creationId xmlns:a16="http://schemas.microsoft.com/office/drawing/2014/main" id="{355088A8-7A67-4B4E-A55D-52AC7433AF33}"/>
                  </a:ext>
                </a:extLst>
              </p:cNvPr>
              <p:cNvSpPr/>
              <p:nvPr/>
            </p:nvSpPr>
            <p:spPr>
              <a:xfrm>
                <a:off x="21542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5" name="椭圆 194">
                <a:extLst>
                  <a:ext uri="{FF2B5EF4-FFF2-40B4-BE49-F238E27FC236}">
                    <a16:creationId xmlns:a16="http://schemas.microsoft.com/office/drawing/2014/main" id="{818CF23A-AD56-41CD-A5F7-0F6F132F854E}"/>
                  </a:ext>
                </a:extLst>
              </p:cNvPr>
              <p:cNvSpPr/>
              <p:nvPr/>
            </p:nvSpPr>
            <p:spPr>
              <a:xfrm>
                <a:off x="22431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6" name="椭圆 195">
                <a:extLst>
                  <a:ext uri="{FF2B5EF4-FFF2-40B4-BE49-F238E27FC236}">
                    <a16:creationId xmlns:a16="http://schemas.microsoft.com/office/drawing/2014/main" id="{A6EA37AC-D988-47C8-834B-00B65E02B037}"/>
                  </a:ext>
                </a:extLst>
              </p:cNvPr>
              <p:cNvSpPr/>
              <p:nvPr/>
            </p:nvSpPr>
            <p:spPr>
              <a:xfrm>
                <a:off x="23320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7" name="椭圆 196">
                <a:extLst>
                  <a:ext uri="{FF2B5EF4-FFF2-40B4-BE49-F238E27FC236}">
                    <a16:creationId xmlns:a16="http://schemas.microsoft.com/office/drawing/2014/main" id="{BDFA1E30-DEDE-4FC3-B85D-BCB4CC5B44A5}"/>
                  </a:ext>
                </a:extLst>
              </p:cNvPr>
              <p:cNvSpPr/>
              <p:nvPr/>
            </p:nvSpPr>
            <p:spPr>
              <a:xfrm>
                <a:off x="24209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8" name="椭圆 197">
                <a:extLst>
                  <a:ext uri="{FF2B5EF4-FFF2-40B4-BE49-F238E27FC236}">
                    <a16:creationId xmlns:a16="http://schemas.microsoft.com/office/drawing/2014/main" id="{8DB3FDD0-4A3D-4FFB-A374-CF84234066A7}"/>
                  </a:ext>
                </a:extLst>
              </p:cNvPr>
              <p:cNvSpPr/>
              <p:nvPr/>
            </p:nvSpPr>
            <p:spPr>
              <a:xfrm>
                <a:off x="25098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9" name="椭圆 198">
                <a:extLst>
                  <a:ext uri="{FF2B5EF4-FFF2-40B4-BE49-F238E27FC236}">
                    <a16:creationId xmlns:a16="http://schemas.microsoft.com/office/drawing/2014/main" id="{6AF288DA-637F-4822-9FE5-C2907D162C17}"/>
                  </a:ext>
                </a:extLst>
              </p:cNvPr>
              <p:cNvSpPr/>
              <p:nvPr/>
            </p:nvSpPr>
            <p:spPr>
              <a:xfrm>
                <a:off x="25987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0" name="椭圆 199">
                <a:extLst>
                  <a:ext uri="{FF2B5EF4-FFF2-40B4-BE49-F238E27FC236}">
                    <a16:creationId xmlns:a16="http://schemas.microsoft.com/office/drawing/2014/main" id="{E85830BE-5D57-4D78-AC5D-F9D6B2E2E97F}"/>
                  </a:ext>
                </a:extLst>
              </p:cNvPr>
              <p:cNvSpPr/>
              <p:nvPr/>
            </p:nvSpPr>
            <p:spPr>
              <a:xfrm>
                <a:off x="26876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1" name="椭圆 200">
                <a:extLst>
                  <a:ext uri="{FF2B5EF4-FFF2-40B4-BE49-F238E27FC236}">
                    <a16:creationId xmlns:a16="http://schemas.microsoft.com/office/drawing/2014/main" id="{21D5DEFF-EB05-46B9-9189-BAFB37F55675}"/>
                  </a:ext>
                </a:extLst>
              </p:cNvPr>
              <p:cNvSpPr/>
              <p:nvPr/>
            </p:nvSpPr>
            <p:spPr>
              <a:xfrm>
                <a:off x="27765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2" name="椭圆 201">
                <a:extLst>
                  <a:ext uri="{FF2B5EF4-FFF2-40B4-BE49-F238E27FC236}">
                    <a16:creationId xmlns:a16="http://schemas.microsoft.com/office/drawing/2014/main" id="{A66F09B9-1633-4B94-A957-E65394BAD2DB}"/>
                  </a:ext>
                </a:extLst>
              </p:cNvPr>
              <p:cNvSpPr/>
              <p:nvPr/>
            </p:nvSpPr>
            <p:spPr>
              <a:xfrm>
                <a:off x="28654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3" name="椭圆 202">
                <a:extLst>
                  <a:ext uri="{FF2B5EF4-FFF2-40B4-BE49-F238E27FC236}">
                    <a16:creationId xmlns:a16="http://schemas.microsoft.com/office/drawing/2014/main" id="{39679B82-CF0F-4145-8429-B7CFCB69055B}"/>
                  </a:ext>
                </a:extLst>
              </p:cNvPr>
              <p:cNvSpPr/>
              <p:nvPr/>
            </p:nvSpPr>
            <p:spPr>
              <a:xfrm>
                <a:off x="29543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4" name="椭圆 203">
                <a:extLst>
                  <a:ext uri="{FF2B5EF4-FFF2-40B4-BE49-F238E27FC236}">
                    <a16:creationId xmlns:a16="http://schemas.microsoft.com/office/drawing/2014/main" id="{28B19E6C-0D0B-4F6A-9373-0FA0ADEDBF59}"/>
                  </a:ext>
                </a:extLst>
              </p:cNvPr>
              <p:cNvSpPr/>
              <p:nvPr/>
            </p:nvSpPr>
            <p:spPr>
              <a:xfrm>
                <a:off x="30432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5" name="椭圆 204">
                <a:extLst>
                  <a:ext uri="{FF2B5EF4-FFF2-40B4-BE49-F238E27FC236}">
                    <a16:creationId xmlns:a16="http://schemas.microsoft.com/office/drawing/2014/main" id="{A99511EC-4A49-4A25-8CA8-18955A99B2E7}"/>
                  </a:ext>
                </a:extLst>
              </p:cNvPr>
              <p:cNvSpPr/>
              <p:nvPr/>
            </p:nvSpPr>
            <p:spPr>
              <a:xfrm>
                <a:off x="31321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6" name="椭圆 205">
                <a:extLst>
                  <a:ext uri="{FF2B5EF4-FFF2-40B4-BE49-F238E27FC236}">
                    <a16:creationId xmlns:a16="http://schemas.microsoft.com/office/drawing/2014/main" id="{853C80A1-7C85-40AF-9A6F-D7A7266D867B}"/>
                  </a:ext>
                </a:extLst>
              </p:cNvPr>
              <p:cNvSpPr/>
              <p:nvPr/>
            </p:nvSpPr>
            <p:spPr>
              <a:xfrm>
                <a:off x="32210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7" name="椭圆 206">
                <a:extLst>
                  <a:ext uri="{FF2B5EF4-FFF2-40B4-BE49-F238E27FC236}">
                    <a16:creationId xmlns:a16="http://schemas.microsoft.com/office/drawing/2014/main" id="{31F75698-760E-4CFA-9F68-194502EB3AEE}"/>
                  </a:ext>
                </a:extLst>
              </p:cNvPr>
              <p:cNvSpPr/>
              <p:nvPr/>
            </p:nvSpPr>
            <p:spPr>
              <a:xfrm>
                <a:off x="33099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8" name="椭圆 207">
                <a:extLst>
                  <a:ext uri="{FF2B5EF4-FFF2-40B4-BE49-F238E27FC236}">
                    <a16:creationId xmlns:a16="http://schemas.microsoft.com/office/drawing/2014/main" id="{9539995C-410B-452E-9374-C97999322FEB}"/>
                  </a:ext>
                </a:extLst>
              </p:cNvPr>
              <p:cNvSpPr/>
              <p:nvPr/>
            </p:nvSpPr>
            <p:spPr>
              <a:xfrm>
                <a:off x="33988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9" name="椭圆 208">
                <a:extLst>
                  <a:ext uri="{FF2B5EF4-FFF2-40B4-BE49-F238E27FC236}">
                    <a16:creationId xmlns:a16="http://schemas.microsoft.com/office/drawing/2014/main" id="{B3067397-A9A8-4ED1-A9CA-547412049902}"/>
                  </a:ext>
                </a:extLst>
              </p:cNvPr>
              <p:cNvSpPr/>
              <p:nvPr/>
            </p:nvSpPr>
            <p:spPr>
              <a:xfrm>
                <a:off x="34877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0" name="椭圆 209">
                <a:extLst>
                  <a:ext uri="{FF2B5EF4-FFF2-40B4-BE49-F238E27FC236}">
                    <a16:creationId xmlns:a16="http://schemas.microsoft.com/office/drawing/2014/main" id="{52884092-637B-4123-8156-0E1A5EDFCFA0}"/>
                  </a:ext>
                </a:extLst>
              </p:cNvPr>
              <p:cNvSpPr/>
              <p:nvPr/>
            </p:nvSpPr>
            <p:spPr>
              <a:xfrm>
                <a:off x="35766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1" name="椭圆 210">
                <a:extLst>
                  <a:ext uri="{FF2B5EF4-FFF2-40B4-BE49-F238E27FC236}">
                    <a16:creationId xmlns:a16="http://schemas.microsoft.com/office/drawing/2014/main" id="{503B7091-EC79-4E65-88FF-7DC0A2B90443}"/>
                  </a:ext>
                </a:extLst>
              </p:cNvPr>
              <p:cNvSpPr/>
              <p:nvPr/>
            </p:nvSpPr>
            <p:spPr>
              <a:xfrm>
                <a:off x="36655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2" name="椭圆 211">
                <a:extLst>
                  <a:ext uri="{FF2B5EF4-FFF2-40B4-BE49-F238E27FC236}">
                    <a16:creationId xmlns:a16="http://schemas.microsoft.com/office/drawing/2014/main" id="{EF7405DC-3659-42F2-9C99-EB02CDE96F4F}"/>
                  </a:ext>
                </a:extLst>
              </p:cNvPr>
              <p:cNvSpPr/>
              <p:nvPr/>
            </p:nvSpPr>
            <p:spPr>
              <a:xfrm>
                <a:off x="37544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3" name="椭圆 212">
                <a:extLst>
                  <a:ext uri="{FF2B5EF4-FFF2-40B4-BE49-F238E27FC236}">
                    <a16:creationId xmlns:a16="http://schemas.microsoft.com/office/drawing/2014/main" id="{6E8540F0-8BCE-4CDF-B956-56710D3B2E33}"/>
                  </a:ext>
                </a:extLst>
              </p:cNvPr>
              <p:cNvSpPr/>
              <p:nvPr/>
            </p:nvSpPr>
            <p:spPr>
              <a:xfrm>
                <a:off x="38433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4" name="椭圆 213">
                <a:extLst>
                  <a:ext uri="{FF2B5EF4-FFF2-40B4-BE49-F238E27FC236}">
                    <a16:creationId xmlns:a16="http://schemas.microsoft.com/office/drawing/2014/main" id="{6AC071D6-2139-4529-A910-E2025FD17B42}"/>
                  </a:ext>
                </a:extLst>
              </p:cNvPr>
              <p:cNvSpPr/>
              <p:nvPr/>
            </p:nvSpPr>
            <p:spPr>
              <a:xfrm>
                <a:off x="39322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5" name="椭圆 214">
                <a:extLst>
                  <a:ext uri="{FF2B5EF4-FFF2-40B4-BE49-F238E27FC236}">
                    <a16:creationId xmlns:a16="http://schemas.microsoft.com/office/drawing/2014/main" id="{FF080BEE-BFAB-469B-B75B-1B60850F9764}"/>
                  </a:ext>
                </a:extLst>
              </p:cNvPr>
              <p:cNvSpPr/>
              <p:nvPr/>
            </p:nvSpPr>
            <p:spPr>
              <a:xfrm>
                <a:off x="40211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6" name="椭圆 215">
                <a:extLst>
                  <a:ext uri="{FF2B5EF4-FFF2-40B4-BE49-F238E27FC236}">
                    <a16:creationId xmlns:a16="http://schemas.microsoft.com/office/drawing/2014/main" id="{D56430D8-9B9D-4955-BD6C-3F909B75BEFE}"/>
                  </a:ext>
                </a:extLst>
              </p:cNvPr>
              <p:cNvSpPr/>
              <p:nvPr/>
            </p:nvSpPr>
            <p:spPr>
              <a:xfrm>
                <a:off x="41100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7" name="椭圆 216">
                <a:extLst>
                  <a:ext uri="{FF2B5EF4-FFF2-40B4-BE49-F238E27FC236}">
                    <a16:creationId xmlns:a16="http://schemas.microsoft.com/office/drawing/2014/main" id="{206A4677-20E1-4EAB-9F9C-5F91AF5E00E2}"/>
                  </a:ext>
                </a:extLst>
              </p:cNvPr>
              <p:cNvSpPr/>
              <p:nvPr/>
            </p:nvSpPr>
            <p:spPr>
              <a:xfrm>
                <a:off x="41989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8" name="椭圆 217">
                <a:extLst>
                  <a:ext uri="{FF2B5EF4-FFF2-40B4-BE49-F238E27FC236}">
                    <a16:creationId xmlns:a16="http://schemas.microsoft.com/office/drawing/2014/main" id="{DB42B483-C2C6-4495-A422-9783A5421B6A}"/>
                  </a:ext>
                </a:extLst>
              </p:cNvPr>
              <p:cNvSpPr/>
              <p:nvPr/>
            </p:nvSpPr>
            <p:spPr>
              <a:xfrm>
                <a:off x="42878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9" name="椭圆 218">
                <a:extLst>
                  <a:ext uri="{FF2B5EF4-FFF2-40B4-BE49-F238E27FC236}">
                    <a16:creationId xmlns:a16="http://schemas.microsoft.com/office/drawing/2014/main" id="{6EFB33ED-0457-4428-A81C-20A68FA2CC8E}"/>
                  </a:ext>
                </a:extLst>
              </p:cNvPr>
              <p:cNvSpPr/>
              <p:nvPr/>
            </p:nvSpPr>
            <p:spPr>
              <a:xfrm>
                <a:off x="43767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0" name="椭圆 219">
                <a:extLst>
                  <a:ext uri="{FF2B5EF4-FFF2-40B4-BE49-F238E27FC236}">
                    <a16:creationId xmlns:a16="http://schemas.microsoft.com/office/drawing/2014/main" id="{1D2E2792-6120-4C2E-AC50-12051C42073B}"/>
                  </a:ext>
                </a:extLst>
              </p:cNvPr>
              <p:cNvSpPr/>
              <p:nvPr/>
            </p:nvSpPr>
            <p:spPr>
              <a:xfrm>
                <a:off x="44656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1" name="椭圆 220">
                <a:extLst>
                  <a:ext uri="{FF2B5EF4-FFF2-40B4-BE49-F238E27FC236}">
                    <a16:creationId xmlns:a16="http://schemas.microsoft.com/office/drawing/2014/main" id="{62769679-5029-4F04-B69B-70531727E5C3}"/>
                  </a:ext>
                </a:extLst>
              </p:cNvPr>
              <p:cNvSpPr/>
              <p:nvPr/>
            </p:nvSpPr>
            <p:spPr>
              <a:xfrm>
                <a:off x="45545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2" name="椭圆 221">
                <a:extLst>
                  <a:ext uri="{FF2B5EF4-FFF2-40B4-BE49-F238E27FC236}">
                    <a16:creationId xmlns:a16="http://schemas.microsoft.com/office/drawing/2014/main" id="{755B5D1B-E744-4979-ADB1-B36F86F68999}"/>
                  </a:ext>
                </a:extLst>
              </p:cNvPr>
              <p:cNvSpPr/>
              <p:nvPr/>
            </p:nvSpPr>
            <p:spPr>
              <a:xfrm>
                <a:off x="46434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3" name="椭圆 222">
                <a:extLst>
                  <a:ext uri="{FF2B5EF4-FFF2-40B4-BE49-F238E27FC236}">
                    <a16:creationId xmlns:a16="http://schemas.microsoft.com/office/drawing/2014/main" id="{709C1612-2861-42AC-B424-56C6E514FB11}"/>
                  </a:ext>
                </a:extLst>
              </p:cNvPr>
              <p:cNvSpPr/>
              <p:nvPr/>
            </p:nvSpPr>
            <p:spPr>
              <a:xfrm>
                <a:off x="47323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4" name="椭圆 223">
                <a:extLst>
                  <a:ext uri="{FF2B5EF4-FFF2-40B4-BE49-F238E27FC236}">
                    <a16:creationId xmlns:a16="http://schemas.microsoft.com/office/drawing/2014/main" id="{FD84A61F-A456-4647-A1EE-8D48B9B00371}"/>
                  </a:ext>
                </a:extLst>
              </p:cNvPr>
              <p:cNvSpPr/>
              <p:nvPr/>
            </p:nvSpPr>
            <p:spPr>
              <a:xfrm>
                <a:off x="48212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5" name="椭圆 224">
                <a:extLst>
                  <a:ext uri="{FF2B5EF4-FFF2-40B4-BE49-F238E27FC236}">
                    <a16:creationId xmlns:a16="http://schemas.microsoft.com/office/drawing/2014/main" id="{B2A29557-22E5-45DF-83BB-9DA6F18C304A}"/>
                  </a:ext>
                </a:extLst>
              </p:cNvPr>
              <p:cNvSpPr/>
              <p:nvPr/>
            </p:nvSpPr>
            <p:spPr>
              <a:xfrm>
                <a:off x="49101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6" name="椭圆 225">
                <a:extLst>
                  <a:ext uri="{FF2B5EF4-FFF2-40B4-BE49-F238E27FC236}">
                    <a16:creationId xmlns:a16="http://schemas.microsoft.com/office/drawing/2014/main" id="{91C936E9-1C98-49B0-9B43-8942DF42E9F9}"/>
                  </a:ext>
                </a:extLst>
              </p:cNvPr>
              <p:cNvSpPr/>
              <p:nvPr/>
            </p:nvSpPr>
            <p:spPr>
              <a:xfrm>
                <a:off x="49990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7" name="椭圆 226">
                <a:extLst>
                  <a:ext uri="{FF2B5EF4-FFF2-40B4-BE49-F238E27FC236}">
                    <a16:creationId xmlns:a16="http://schemas.microsoft.com/office/drawing/2014/main" id="{4118E9B7-81CB-4697-8252-4DE7308EAAFD}"/>
                  </a:ext>
                </a:extLst>
              </p:cNvPr>
              <p:cNvSpPr/>
              <p:nvPr/>
            </p:nvSpPr>
            <p:spPr>
              <a:xfrm>
                <a:off x="50879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8" name="椭圆 227">
                <a:extLst>
                  <a:ext uri="{FF2B5EF4-FFF2-40B4-BE49-F238E27FC236}">
                    <a16:creationId xmlns:a16="http://schemas.microsoft.com/office/drawing/2014/main" id="{2671BB84-E8F9-4150-ADEE-A13AC6992AA4}"/>
                  </a:ext>
                </a:extLst>
              </p:cNvPr>
              <p:cNvSpPr/>
              <p:nvPr/>
            </p:nvSpPr>
            <p:spPr>
              <a:xfrm>
                <a:off x="51768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9" name="椭圆 228">
                <a:extLst>
                  <a:ext uri="{FF2B5EF4-FFF2-40B4-BE49-F238E27FC236}">
                    <a16:creationId xmlns:a16="http://schemas.microsoft.com/office/drawing/2014/main" id="{68230838-33F4-4103-9DA5-DBD188220F43}"/>
                  </a:ext>
                </a:extLst>
              </p:cNvPr>
              <p:cNvSpPr/>
              <p:nvPr/>
            </p:nvSpPr>
            <p:spPr>
              <a:xfrm>
                <a:off x="52657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0" name="椭圆 229">
                <a:extLst>
                  <a:ext uri="{FF2B5EF4-FFF2-40B4-BE49-F238E27FC236}">
                    <a16:creationId xmlns:a16="http://schemas.microsoft.com/office/drawing/2014/main" id="{D4849F1D-536B-4EDD-8E67-88D5AA74E9E9}"/>
                  </a:ext>
                </a:extLst>
              </p:cNvPr>
              <p:cNvSpPr/>
              <p:nvPr/>
            </p:nvSpPr>
            <p:spPr>
              <a:xfrm>
                <a:off x="53546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30" name="组合 129">
              <a:extLst>
                <a:ext uri="{FF2B5EF4-FFF2-40B4-BE49-F238E27FC236}">
                  <a16:creationId xmlns:a16="http://schemas.microsoft.com/office/drawing/2014/main" id="{CA0CFE42-95B6-4DDB-994D-3FC196E11C22}"/>
                </a:ext>
              </a:extLst>
            </p:cNvPr>
            <p:cNvGrpSpPr/>
            <p:nvPr/>
          </p:nvGrpSpPr>
          <p:grpSpPr>
            <a:xfrm>
              <a:off x="998537" y="3644382"/>
              <a:ext cx="4422775" cy="66675"/>
              <a:chOff x="998537" y="2313042"/>
              <a:chExt cx="4422775" cy="66675"/>
            </a:xfrm>
          </p:grpSpPr>
          <p:sp>
            <p:nvSpPr>
              <p:cNvPr id="131" name="椭圆 130">
                <a:extLst>
                  <a:ext uri="{FF2B5EF4-FFF2-40B4-BE49-F238E27FC236}">
                    <a16:creationId xmlns:a16="http://schemas.microsoft.com/office/drawing/2014/main" id="{D533D3CC-BB1A-4E5F-B349-B788A7767A2C}"/>
                  </a:ext>
                </a:extLst>
              </p:cNvPr>
              <p:cNvSpPr/>
              <p:nvPr/>
            </p:nvSpPr>
            <p:spPr>
              <a:xfrm>
                <a:off x="9985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2" name="椭圆 131">
                <a:extLst>
                  <a:ext uri="{FF2B5EF4-FFF2-40B4-BE49-F238E27FC236}">
                    <a16:creationId xmlns:a16="http://schemas.microsoft.com/office/drawing/2014/main" id="{6A3E621A-460D-4516-9514-14AD3580C660}"/>
                  </a:ext>
                </a:extLst>
              </p:cNvPr>
              <p:cNvSpPr/>
              <p:nvPr/>
            </p:nvSpPr>
            <p:spPr>
              <a:xfrm>
                <a:off x="10874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3" name="椭圆 132">
                <a:extLst>
                  <a:ext uri="{FF2B5EF4-FFF2-40B4-BE49-F238E27FC236}">
                    <a16:creationId xmlns:a16="http://schemas.microsoft.com/office/drawing/2014/main" id="{CE05554F-4127-45A6-8D57-051EB7D3F630}"/>
                  </a:ext>
                </a:extLst>
              </p:cNvPr>
              <p:cNvSpPr/>
              <p:nvPr/>
            </p:nvSpPr>
            <p:spPr>
              <a:xfrm>
                <a:off x="11763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4" name="椭圆 133">
                <a:extLst>
                  <a:ext uri="{FF2B5EF4-FFF2-40B4-BE49-F238E27FC236}">
                    <a16:creationId xmlns:a16="http://schemas.microsoft.com/office/drawing/2014/main" id="{E13CE723-84FA-443C-9103-BA49842D150B}"/>
                  </a:ext>
                </a:extLst>
              </p:cNvPr>
              <p:cNvSpPr/>
              <p:nvPr/>
            </p:nvSpPr>
            <p:spPr>
              <a:xfrm>
                <a:off x="12652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5" name="椭圆 134">
                <a:extLst>
                  <a:ext uri="{FF2B5EF4-FFF2-40B4-BE49-F238E27FC236}">
                    <a16:creationId xmlns:a16="http://schemas.microsoft.com/office/drawing/2014/main" id="{0AE486BC-4473-4B7D-916F-C69B22CFFB7B}"/>
                  </a:ext>
                </a:extLst>
              </p:cNvPr>
              <p:cNvSpPr/>
              <p:nvPr/>
            </p:nvSpPr>
            <p:spPr>
              <a:xfrm>
                <a:off x="13541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6" name="椭圆 135">
                <a:extLst>
                  <a:ext uri="{FF2B5EF4-FFF2-40B4-BE49-F238E27FC236}">
                    <a16:creationId xmlns:a16="http://schemas.microsoft.com/office/drawing/2014/main" id="{4251C3D6-3F23-4DCC-95B7-6CD2FC6573FB}"/>
                  </a:ext>
                </a:extLst>
              </p:cNvPr>
              <p:cNvSpPr/>
              <p:nvPr/>
            </p:nvSpPr>
            <p:spPr>
              <a:xfrm>
                <a:off x="14430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7" name="椭圆 136">
                <a:extLst>
                  <a:ext uri="{FF2B5EF4-FFF2-40B4-BE49-F238E27FC236}">
                    <a16:creationId xmlns:a16="http://schemas.microsoft.com/office/drawing/2014/main" id="{4700F8B3-2769-44AA-90FD-10FEDDB57D8E}"/>
                  </a:ext>
                </a:extLst>
              </p:cNvPr>
              <p:cNvSpPr/>
              <p:nvPr/>
            </p:nvSpPr>
            <p:spPr>
              <a:xfrm>
                <a:off x="15319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8" name="椭圆 137">
                <a:extLst>
                  <a:ext uri="{FF2B5EF4-FFF2-40B4-BE49-F238E27FC236}">
                    <a16:creationId xmlns:a16="http://schemas.microsoft.com/office/drawing/2014/main" id="{C24DCC4B-B52E-48DD-87E5-D34F174326F8}"/>
                  </a:ext>
                </a:extLst>
              </p:cNvPr>
              <p:cNvSpPr/>
              <p:nvPr/>
            </p:nvSpPr>
            <p:spPr>
              <a:xfrm>
                <a:off x="16208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9" name="椭圆 138">
                <a:extLst>
                  <a:ext uri="{FF2B5EF4-FFF2-40B4-BE49-F238E27FC236}">
                    <a16:creationId xmlns:a16="http://schemas.microsoft.com/office/drawing/2014/main" id="{39C04D00-2CA9-4604-9E1D-C01EDB6E2C5A}"/>
                  </a:ext>
                </a:extLst>
              </p:cNvPr>
              <p:cNvSpPr/>
              <p:nvPr/>
            </p:nvSpPr>
            <p:spPr>
              <a:xfrm>
                <a:off x="17097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0" name="椭圆 139">
                <a:extLst>
                  <a:ext uri="{FF2B5EF4-FFF2-40B4-BE49-F238E27FC236}">
                    <a16:creationId xmlns:a16="http://schemas.microsoft.com/office/drawing/2014/main" id="{95B238A5-26FE-4F26-94F1-E0B0C3590F79}"/>
                  </a:ext>
                </a:extLst>
              </p:cNvPr>
              <p:cNvSpPr/>
              <p:nvPr/>
            </p:nvSpPr>
            <p:spPr>
              <a:xfrm>
                <a:off x="17986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1" name="椭圆 140">
                <a:extLst>
                  <a:ext uri="{FF2B5EF4-FFF2-40B4-BE49-F238E27FC236}">
                    <a16:creationId xmlns:a16="http://schemas.microsoft.com/office/drawing/2014/main" id="{039E2A79-4EB5-4B5A-AC66-06F1721B7495}"/>
                  </a:ext>
                </a:extLst>
              </p:cNvPr>
              <p:cNvSpPr/>
              <p:nvPr/>
            </p:nvSpPr>
            <p:spPr>
              <a:xfrm>
                <a:off x="18875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2" name="椭圆 141">
                <a:extLst>
                  <a:ext uri="{FF2B5EF4-FFF2-40B4-BE49-F238E27FC236}">
                    <a16:creationId xmlns:a16="http://schemas.microsoft.com/office/drawing/2014/main" id="{EAC0219D-A810-4654-94B3-DE49F18455F8}"/>
                  </a:ext>
                </a:extLst>
              </p:cNvPr>
              <p:cNvSpPr/>
              <p:nvPr/>
            </p:nvSpPr>
            <p:spPr>
              <a:xfrm>
                <a:off x="19764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3" name="椭圆 142">
                <a:extLst>
                  <a:ext uri="{FF2B5EF4-FFF2-40B4-BE49-F238E27FC236}">
                    <a16:creationId xmlns:a16="http://schemas.microsoft.com/office/drawing/2014/main" id="{439FD152-FB89-4053-9269-D2612AC231C1}"/>
                  </a:ext>
                </a:extLst>
              </p:cNvPr>
              <p:cNvSpPr/>
              <p:nvPr/>
            </p:nvSpPr>
            <p:spPr>
              <a:xfrm>
                <a:off x="20653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4" name="椭圆 143">
                <a:extLst>
                  <a:ext uri="{FF2B5EF4-FFF2-40B4-BE49-F238E27FC236}">
                    <a16:creationId xmlns:a16="http://schemas.microsoft.com/office/drawing/2014/main" id="{C22BC21E-A644-489E-B92A-1B611FE77D89}"/>
                  </a:ext>
                </a:extLst>
              </p:cNvPr>
              <p:cNvSpPr/>
              <p:nvPr/>
            </p:nvSpPr>
            <p:spPr>
              <a:xfrm>
                <a:off x="21542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5" name="椭圆 144">
                <a:extLst>
                  <a:ext uri="{FF2B5EF4-FFF2-40B4-BE49-F238E27FC236}">
                    <a16:creationId xmlns:a16="http://schemas.microsoft.com/office/drawing/2014/main" id="{2F6F713A-E9E8-445D-9713-805702C9D691}"/>
                  </a:ext>
                </a:extLst>
              </p:cNvPr>
              <p:cNvSpPr/>
              <p:nvPr/>
            </p:nvSpPr>
            <p:spPr>
              <a:xfrm>
                <a:off x="22431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6" name="椭圆 145">
                <a:extLst>
                  <a:ext uri="{FF2B5EF4-FFF2-40B4-BE49-F238E27FC236}">
                    <a16:creationId xmlns:a16="http://schemas.microsoft.com/office/drawing/2014/main" id="{6306C5E4-3221-4D8D-A3A6-86D7CC06D758}"/>
                  </a:ext>
                </a:extLst>
              </p:cNvPr>
              <p:cNvSpPr/>
              <p:nvPr/>
            </p:nvSpPr>
            <p:spPr>
              <a:xfrm>
                <a:off x="23320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7" name="椭圆 146">
                <a:extLst>
                  <a:ext uri="{FF2B5EF4-FFF2-40B4-BE49-F238E27FC236}">
                    <a16:creationId xmlns:a16="http://schemas.microsoft.com/office/drawing/2014/main" id="{50D04603-7D1C-47FC-9360-3D7C400E0098}"/>
                  </a:ext>
                </a:extLst>
              </p:cNvPr>
              <p:cNvSpPr/>
              <p:nvPr/>
            </p:nvSpPr>
            <p:spPr>
              <a:xfrm>
                <a:off x="24209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8" name="椭圆 147">
                <a:extLst>
                  <a:ext uri="{FF2B5EF4-FFF2-40B4-BE49-F238E27FC236}">
                    <a16:creationId xmlns:a16="http://schemas.microsoft.com/office/drawing/2014/main" id="{66FC6EC1-8C0C-44EF-897D-48356F7EC024}"/>
                  </a:ext>
                </a:extLst>
              </p:cNvPr>
              <p:cNvSpPr/>
              <p:nvPr/>
            </p:nvSpPr>
            <p:spPr>
              <a:xfrm>
                <a:off x="25098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9" name="椭圆 148">
                <a:extLst>
                  <a:ext uri="{FF2B5EF4-FFF2-40B4-BE49-F238E27FC236}">
                    <a16:creationId xmlns:a16="http://schemas.microsoft.com/office/drawing/2014/main" id="{DE18C4F9-0F38-4373-A2E1-B76033627A78}"/>
                  </a:ext>
                </a:extLst>
              </p:cNvPr>
              <p:cNvSpPr/>
              <p:nvPr/>
            </p:nvSpPr>
            <p:spPr>
              <a:xfrm>
                <a:off x="25987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0" name="椭圆 149">
                <a:extLst>
                  <a:ext uri="{FF2B5EF4-FFF2-40B4-BE49-F238E27FC236}">
                    <a16:creationId xmlns:a16="http://schemas.microsoft.com/office/drawing/2014/main" id="{2FAC1EA8-F194-4D2D-A5E8-FE42FB103A6A}"/>
                  </a:ext>
                </a:extLst>
              </p:cNvPr>
              <p:cNvSpPr/>
              <p:nvPr/>
            </p:nvSpPr>
            <p:spPr>
              <a:xfrm>
                <a:off x="26876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1" name="椭圆 150">
                <a:extLst>
                  <a:ext uri="{FF2B5EF4-FFF2-40B4-BE49-F238E27FC236}">
                    <a16:creationId xmlns:a16="http://schemas.microsoft.com/office/drawing/2014/main" id="{8B39600E-CF63-4325-B56B-BABC31734174}"/>
                  </a:ext>
                </a:extLst>
              </p:cNvPr>
              <p:cNvSpPr/>
              <p:nvPr/>
            </p:nvSpPr>
            <p:spPr>
              <a:xfrm>
                <a:off x="27765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2" name="椭圆 151">
                <a:extLst>
                  <a:ext uri="{FF2B5EF4-FFF2-40B4-BE49-F238E27FC236}">
                    <a16:creationId xmlns:a16="http://schemas.microsoft.com/office/drawing/2014/main" id="{BB70D592-EA36-4007-8A0E-E34730C23D1A}"/>
                  </a:ext>
                </a:extLst>
              </p:cNvPr>
              <p:cNvSpPr/>
              <p:nvPr/>
            </p:nvSpPr>
            <p:spPr>
              <a:xfrm>
                <a:off x="28654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3" name="椭圆 152">
                <a:extLst>
                  <a:ext uri="{FF2B5EF4-FFF2-40B4-BE49-F238E27FC236}">
                    <a16:creationId xmlns:a16="http://schemas.microsoft.com/office/drawing/2014/main" id="{757D2014-5F5C-420D-8D05-4ED682477681}"/>
                  </a:ext>
                </a:extLst>
              </p:cNvPr>
              <p:cNvSpPr/>
              <p:nvPr/>
            </p:nvSpPr>
            <p:spPr>
              <a:xfrm>
                <a:off x="29543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4" name="椭圆 153">
                <a:extLst>
                  <a:ext uri="{FF2B5EF4-FFF2-40B4-BE49-F238E27FC236}">
                    <a16:creationId xmlns:a16="http://schemas.microsoft.com/office/drawing/2014/main" id="{9506171B-A346-49E9-8C0F-6BD453AFC274}"/>
                  </a:ext>
                </a:extLst>
              </p:cNvPr>
              <p:cNvSpPr/>
              <p:nvPr/>
            </p:nvSpPr>
            <p:spPr>
              <a:xfrm>
                <a:off x="30432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5" name="椭圆 154">
                <a:extLst>
                  <a:ext uri="{FF2B5EF4-FFF2-40B4-BE49-F238E27FC236}">
                    <a16:creationId xmlns:a16="http://schemas.microsoft.com/office/drawing/2014/main" id="{2AF97C9F-2388-4830-B8C0-24AAA6E63FDB}"/>
                  </a:ext>
                </a:extLst>
              </p:cNvPr>
              <p:cNvSpPr/>
              <p:nvPr/>
            </p:nvSpPr>
            <p:spPr>
              <a:xfrm>
                <a:off x="31321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6" name="椭圆 155">
                <a:extLst>
                  <a:ext uri="{FF2B5EF4-FFF2-40B4-BE49-F238E27FC236}">
                    <a16:creationId xmlns:a16="http://schemas.microsoft.com/office/drawing/2014/main" id="{08D8B753-ACAB-441B-A233-94E3E507EFFD}"/>
                  </a:ext>
                </a:extLst>
              </p:cNvPr>
              <p:cNvSpPr/>
              <p:nvPr/>
            </p:nvSpPr>
            <p:spPr>
              <a:xfrm>
                <a:off x="32210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7" name="椭圆 156">
                <a:extLst>
                  <a:ext uri="{FF2B5EF4-FFF2-40B4-BE49-F238E27FC236}">
                    <a16:creationId xmlns:a16="http://schemas.microsoft.com/office/drawing/2014/main" id="{8CFE7A7B-DA54-4F31-B679-EA966A34823E}"/>
                  </a:ext>
                </a:extLst>
              </p:cNvPr>
              <p:cNvSpPr/>
              <p:nvPr/>
            </p:nvSpPr>
            <p:spPr>
              <a:xfrm>
                <a:off x="33099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8" name="椭圆 157">
                <a:extLst>
                  <a:ext uri="{FF2B5EF4-FFF2-40B4-BE49-F238E27FC236}">
                    <a16:creationId xmlns:a16="http://schemas.microsoft.com/office/drawing/2014/main" id="{052DE062-AD4A-4861-BDE7-E4038D1C55DC}"/>
                  </a:ext>
                </a:extLst>
              </p:cNvPr>
              <p:cNvSpPr/>
              <p:nvPr/>
            </p:nvSpPr>
            <p:spPr>
              <a:xfrm>
                <a:off x="33988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9" name="椭圆 158">
                <a:extLst>
                  <a:ext uri="{FF2B5EF4-FFF2-40B4-BE49-F238E27FC236}">
                    <a16:creationId xmlns:a16="http://schemas.microsoft.com/office/drawing/2014/main" id="{BBACAAB8-FB5A-408E-9E1C-508B67396260}"/>
                  </a:ext>
                </a:extLst>
              </p:cNvPr>
              <p:cNvSpPr/>
              <p:nvPr/>
            </p:nvSpPr>
            <p:spPr>
              <a:xfrm>
                <a:off x="34877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0" name="椭圆 159">
                <a:extLst>
                  <a:ext uri="{FF2B5EF4-FFF2-40B4-BE49-F238E27FC236}">
                    <a16:creationId xmlns:a16="http://schemas.microsoft.com/office/drawing/2014/main" id="{4945050D-B492-439E-B432-6BEBFE030438}"/>
                  </a:ext>
                </a:extLst>
              </p:cNvPr>
              <p:cNvSpPr/>
              <p:nvPr/>
            </p:nvSpPr>
            <p:spPr>
              <a:xfrm>
                <a:off x="35766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1" name="椭圆 160">
                <a:extLst>
                  <a:ext uri="{FF2B5EF4-FFF2-40B4-BE49-F238E27FC236}">
                    <a16:creationId xmlns:a16="http://schemas.microsoft.com/office/drawing/2014/main" id="{39CBC7F3-5CF2-4328-936C-AB37C1911FB3}"/>
                  </a:ext>
                </a:extLst>
              </p:cNvPr>
              <p:cNvSpPr/>
              <p:nvPr/>
            </p:nvSpPr>
            <p:spPr>
              <a:xfrm>
                <a:off x="36655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2" name="椭圆 161">
                <a:extLst>
                  <a:ext uri="{FF2B5EF4-FFF2-40B4-BE49-F238E27FC236}">
                    <a16:creationId xmlns:a16="http://schemas.microsoft.com/office/drawing/2014/main" id="{CA3E89D5-FAD7-49F9-8323-42435A100B32}"/>
                  </a:ext>
                </a:extLst>
              </p:cNvPr>
              <p:cNvSpPr/>
              <p:nvPr/>
            </p:nvSpPr>
            <p:spPr>
              <a:xfrm>
                <a:off x="37544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3" name="椭圆 162">
                <a:extLst>
                  <a:ext uri="{FF2B5EF4-FFF2-40B4-BE49-F238E27FC236}">
                    <a16:creationId xmlns:a16="http://schemas.microsoft.com/office/drawing/2014/main" id="{DF7A7D38-A940-470B-B8A7-5FE303ED4ACA}"/>
                  </a:ext>
                </a:extLst>
              </p:cNvPr>
              <p:cNvSpPr/>
              <p:nvPr/>
            </p:nvSpPr>
            <p:spPr>
              <a:xfrm>
                <a:off x="38433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4" name="椭圆 163">
                <a:extLst>
                  <a:ext uri="{FF2B5EF4-FFF2-40B4-BE49-F238E27FC236}">
                    <a16:creationId xmlns:a16="http://schemas.microsoft.com/office/drawing/2014/main" id="{6225A3C3-83B0-4F06-8971-656D8CA2A9D0}"/>
                  </a:ext>
                </a:extLst>
              </p:cNvPr>
              <p:cNvSpPr/>
              <p:nvPr/>
            </p:nvSpPr>
            <p:spPr>
              <a:xfrm>
                <a:off x="39322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5" name="椭圆 164">
                <a:extLst>
                  <a:ext uri="{FF2B5EF4-FFF2-40B4-BE49-F238E27FC236}">
                    <a16:creationId xmlns:a16="http://schemas.microsoft.com/office/drawing/2014/main" id="{C1F764C6-35C3-48B8-985D-E4B8C0EFE546}"/>
                  </a:ext>
                </a:extLst>
              </p:cNvPr>
              <p:cNvSpPr/>
              <p:nvPr/>
            </p:nvSpPr>
            <p:spPr>
              <a:xfrm>
                <a:off x="40211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6" name="椭圆 165">
                <a:extLst>
                  <a:ext uri="{FF2B5EF4-FFF2-40B4-BE49-F238E27FC236}">
                    <a16:creationId xmlns:a16="http://schemas.microsoft.com/office/drawing/2014/main" id="{2260DD6E-9416-4BC2-A0E6-985FC51C5A77}"/>
                  </a:ext>
                </a:extLst>
              </p:cNvPr>
              <p:cNvSpPr/>
              <p:nvPr/>
            </p:nvSpPr>
            <p:spPr>
              <a:xfrm>
                <a:off x="41100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7" name="椭圆 166">
                <a:extLst>
                  <a:ext uri="{FF2B5EF4-FFF2-40B4-BE49-F238E27FC236}">
                    <a16:creationId xmlns:a16="http://schemas.microsoft.com/office/drawing/2014/main" id="{1E7E2740-7F9B-4ABF-9968-DFD1FB0FDB20}"/>
                  </a:ext>
                </a:extLst>
              </p:cNvPr>
              <p:cNvSpPr/>
              <p:nvPr/>
            </p:nvSpPr>
            <p:spPr>
              <a:xfrm>
                <a:off x="41989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8" name="椭圆 167">
                <a:extLst>
                  <a:ext uri="{FF2B5EF4-FFF2-40B4-BE49-F238E27FC236}">
                    <a16:creationId xmlns:a16="http://schemas.microsoft.com/office/drawing/2014/main" id="{8D590027-1DBB-46FE-B3E3-2525E17E49BB}"/>
                  </a:ext>
                </a:extLst>
              </p:cNvPr>
              <p:cNvSpPr/>
              <p:nvPr/>
            </p:nvSpPr>
            <p:spPr>
              <a:xfrm>
                <a:off x="42878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9" name="椭圆 168">
                <a:extLst>
                  <a:ext uri="{FF2B5EF4-FFF2-40B4-BE49-F238E27FC236}">
                    <a16:creationId xmlns:a16="http://schemas.microsoft.com/office/drawing/2014/main" id="{44B54AA9-758B-4793-815B-16F1B8CA8D1B}"/>
                  </a:ext>
                </a:extLst>
              </p:cNvPr>
              <p:cNvSpPr/>
              <p:nvPr/>
            </p:nvSpPr>
            <p:spPr>
              <a:xfrm>
                <a:off x="43767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0" name="椭圆 169">
                <a:extLst>
                  <a:ext uri="{FF2B5EF4-FFF2-40B4-BE49-F238E27FC236}">
                    <a16:creationId xmlns:a16="http://schemas.microsoft.com/office/drawing/2014/main" id="{83947915-7369-45F4-803B-6C465ECA2564}"/>
                  </a:ext>
                </a:extLst>
              </p:cNvPr>
              <p:cNvSpPr/>
              <p:nvPr/>
            </p:nvSpPr>
            <p:spPr>
              <a:xfrm>
                <a:off x="44656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1" name="椭圆 170">
                <a:extLst>
                  <a:ext uri="{FF2B5EF4-FFF2-40B4-BE49-F238E27FC236}">
                    <a16:creationId xmlns:a16="http://schemas.microsoft.com/office/drawing/2014/main" id="{4A88F89A-1D9B-4FB7-BCDB-164D262AA494}"/>
                  </a:ext>
                </a:extLst>
              </p:cNvPr>
              <p:cNvSpPr/>
              <p:nvPr/>
            </p:nvSpPr>
            <p:spPr>
              <a:xfrm>
                <a:off x="45545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2" name="椭圆 171">
                <a:extLst>
                  <a:ext uri="{FF2B5EF4-FFF2-40B4-BE49-F238E27FC236}">
                    <a16:creationId xmlns:a16="http://schemas.microsoft.com/office/drawing/2014/main" id="{CEE430A5-34BC-41D3-845E-6BBB4FA414B8}"/>
                  </a:ext>
                </a:extLst>
              </p:cNvPr>
              <p:cNvSpPr/>
              <p:nvPr/>
            </p:nvSpPr>
            <p:spPr>
              <a:xfrm>
                <a:off x="46434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3" name="椭圆 172">
                <a:extLst>
                  <a:ext uri="{FF2B5EF4-FFF2-40B4-BE49-F238E27FC236}">
                    <a16:creationId xmlns:a16="http://schemas.microsoft.com/office/drawing/2014/main" id="{36D17116-DF06-4B14-B9F8-AACD5A076019}"/>
                  </a:ext>
                </a:extLst>
              </p:cNvPr>
              <p:cNvSpPr/>
              <p:nvPr/>
            </p:nvSpPr>
            <p:spPr>
              <a:xfrm>
                <a:off x="47323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4" name="椭圆 173">
                <a:extLst>
                  <a:ext uri="{FF2B5EF4-FFF2-40B4-BE49-F238E27FC236}">
                    <a16:creationId xmlns:a16="http://schemas.microsoft.com/office/drawing/2014/main" id="{EA6BC4DE-C6EF-4F81-8E4E-4953DD3BC20F}"/>
                  </a:ext>
                </a:extLst>
              </p:cNvPr>
              <p:cNvSpPr/>
              <p:nvPr/>
            </p:nvSpPr>
            <p:spPr>
              <a:xfrm>
                <a:off x="48212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5" name="椭圆 174">
                <a:extLst>
                  <a:ext uri="{FF2B5EF4-FFF2-40B4-BE49-F238E27FC236}">
                    <a16:creationId xmlns:a16="http://schemas.microsoft.com/office/drawing/2014/main" id="{F5CF94C1-432A-4CAB-AC33-5A04965C0253}"/>
                  </a:ext>
                </a:extLst>
              </p:cNvPr>
              <p:cNvSpPr/>
              <p:nvPr/>
            </p:nvSpPr>
            <p:spPr>
              <a:xfrm>
                <a:off x="49101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6" name="椭圆 175">
                <a:extLst>
                  <a:ext uri="{FF2B5EF4-FFF2-40B4-BE49-F238E27FC236}">
                    <a16:creationId xmlns:a16="http://schemas.microsoft.com/office/drawing/2014/main" id="{BCBBA981-F9DD-4F6F-B096-B5586EFAE39A}"/>
                  </a:ext>
                </a:extLst>
              </p:cNvPr>
              <p:cNvSpPr/>
              <p:nvPr/>
            </p:nvSpPr>
            <p:spPr>
              <a:xfrm>
                <a:off x="49990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7" name="椭圆 176">
                <a:extLst>
                  <a:ext uri="{FF2B5EF4-FFF2-40B4-BE49-F238E27FC236}">
                    <a16:creationId xmlns:a16="http://schemas.microsoft.com/office/drawing/2014/main" id="{2479AF8C-684E-46E3-AADC-3CAEDBEE4FB2}"/>
                  </a:ext>
                </a:extLst>
              </p:cNvPr>
              <p:cNvSpPr/>
              <p:nvPr/>
            </p:nvSpPr>
            <p:spPr>
              <a:xfrm>
                <a:off x="50879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8" name="椭圆 177">
                <a:extLst>
                  <a:ext uri="{FF2B5EF4-FFF2-40B4-BE49-F238E27FC236}">
                    <a16:creationId xmlns:a16="http://schemas.microsoft.com/office/drawing/2014/main" id="{548C1866-5024-4F12-8FE1-8DC85C3BEE7D}"/>
                  </a:ext>
                </a:extLst>
              </p:cNvPr>
              <p:cNvSpPr/>
              <p:nvPr/>
            </p:nvSpPr>
            <p:spPr>
              <a:xfrm>
                <a:off x="51768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9" name="椭圆 178">
                <a:extLst>
                  <a:ext uri="{FF2B5EF4-FFF2-40B4-BE49-F238E27FC236}">
                    <a16:creationId xmlns:a16="http://schemas.microsoft.com/office/drawing/2014/main" id="{67957B59-3397-4D13-9B49-ACC3097807A7}"/>
                  </a:ext>
                </a:extLst>
              </p:cNvPr>
              <p:cNvSpPr/>
              <p:nvPr/>
            </p:nvSpPr>
            <p:spPr>
              <a:xfrm>
                <a:off x="52657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0" name="椭圆 179">
                <a:extLst>
                  <a:ext uri="{FF2B5EF4-FFF2-40B4-BE49-F238E27FC236}">
                    <a16:creationId xmlns:a16="http://schemas.microsoft.com/office/drawing/2014/main" id="{CC37DC2E-4112-4F5B-99D9-D12B2C7AFFBF}"/>
                  </a:ext>
                </a:extLst>
              </p:cNvPr>
              <p:cNvSpPr/>
              <p:nvPr/>
            </p:nvSpPr>
            <p:spPr>
              <a:xfrm>
                <a:off x="53546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nvGrpSpPr>
          <p:cNvPr id="231" name="组合 230">
            <a:extLst>
              <a:ext uri="{FF2B5EF4-FFF2-40B4-BE49-F238E27FC236}">
                <a16:creationId xmlns:a16="http://schemas.microsoft.com/office/drawing/2014/main" id="{ABAA54DB-9F5E-43C0-B824-9254883BB9FC}"/>
              </a:ext>
            </a:extLst>
          </p:cNvPr>
          <p:cNvGrpSpPr/>
          <p:nvPr/>
        </p:nvGrpSpPr>
        <p:grpSpPr>
          <a:xfrm>
            <a:off x="818721" y="4751372"/>
            <a:ext cx="3380003" cy="1390848"/>
            <a:chOff x="998537" y="2462867"/>
            <a:chExt cx="4464904" cy="1248190"/>
          </a:xfrm>
        </p:grpSpPr>
        <p:sp>
          <p:nvSpPr>
            <p:cNvPr id="232" name="矩形 231">
              <a:extLst>
                <a:ext uri="{FF2B5EF4-FFF2-40B4-BE49-F238E27FC236}">
                  <a16:creationId xmlns:a16="http://schemas.microsoft.com/office/drawing/2014/main" id="{B8BEE98E-A497-4E5D-8403-033D156669A7}"/>
                </a:ext>
              </a:extLst>
            </p:cNvPr>
            <p:cNvSpPr/>
            <p:nvPr/>
          </p:nvSpPr>
          <p:spPr>
            <a:xfrm>
              <a:off x="998537" y="2484121"/>
              <a:ext cx="4464904" cy="1205020"/>
            </a:xfrm>
            <a:prstGeom prst="rect">
              <a:avLst/>
            </a:prstGeom>
            <a:solidFill>
              <a:srgbClr val="FFFFFF"/>
            </a:solidFill>
            <a:ln>
              <a:noFill/>
            </a:ln>
            <a:effectLst>
              <a:outerShdw blurRad="1143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33" name="组合 232">
              <a:extLst>
                <a:ext uri="{FF2B5EF4-FFF2-40B4-BE49-F238E27FC236}">
                  <a16:creationId xmlns:a16="http://schemas.microsoft.com/office/drawing/2014/main" id="{B3EDBCCB-3720-426E-9828-60F91FFADC3A}"/>
                </a:ext>
              </a:extLst>
            </p:cNvPr>
            <p:cNvGrpSpPr/>
            <p:nvPr/>
          </p:nvGrpSpPr>
          <p:grpSpPr>
            <a:xfrm>
              <a:off x="998537" y="2462867"/>
              <a:ext cx="4422775" cy="66675"/>
              <a:chOff x="998537" y="2313042"/>
              <a:chExt cx="4422775" cy="66675"/>
            </a:xfrm>
          </p:grpSpPr>
          <p:sp>
            <p:nvSpPr>
              <p:cNvPr id="285" name="椭圆 284">
                <a:extLst>
                  <a:ext uri="{FF2B5EF4-FFF2-40B4-BE49-F238E27FC236}">
                    <a16:creationId xmlns:a16="http://schemas.microsoft.com/office/drawing/2014/main" id="{069199C4-9FBA-4A34-9337-CDB09C310905}"/>
                  </a:ext>
                </a:extLst>
              </p:cNvPr>
              <p:cNvSpPr/>
              <p:nvPr/>
            </p:nvSpPr>
            <p:spPr>
              <a:xfrm>
                <a:off x="9985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6" name="椭圆 285">
                <a:extLst>
                  <a:ext uri="{FF2B5EF4-FFF2-40B4-BE49-F238E27FC236}">
                    <a16:creationId xmlns:a16="http://schemas.microsoft.com/office/drawing/2014/main" id="{B687FA3A-DFDF-49A7-B9E6-8C4DE89E1436}"/>
                  </a:ext>
                </a:extLst>
              </p:cNvPr>
              <p:cNvSpPr/>
              <p:nvPr/>
            </p:nvSpPr>
            <p:spPr>
              <a:xfrm>
                <a:off x="10874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7" name="椭圆 286">
                <a:extLst>
                  <a:ext uri="{FF2B5EF4-FFF2-40B4-BE49-F238E27FC236}">
                    <a16:creationId xmlns:a16="http://schemas.microsoft.com/office/drawing/2014/main" id="{0AB9C9C9-546C-4C98-B3C7-B822BAB9485C}"/>
                  </a:ext>
                </a:extLst>
              </p:cNvPr>
              <p:cNvSpPr/>
              <p:nvPr/>
            </p:nvSpPr>
            <p:spPr>
              <a:xfrm>
                <a:off x="11763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8" name="椭圆 287">
                <a:extLst>
                  <a:ext uri="{FF2B5EF4-FFF2-40B4-BE49-F238E27FC236}">
                    <a16:creationId xmlns:a16="http://schemas.microsoft.com/office/drawing/2014/main" id="{26E81B67-7C48-4E17-B26F-0FFC96D19B27}"/>
                  </a:ext>
                </a:extLst>
              </p:cNvPr>
              <p:cNvSpPr/>
              <p:nvPr/>
            </p:nvSpPr>
            <p:spPr>
              <a:xfrm>
                <a:off x="12652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9" name="椭圆 288">
                <a:extLst>
                  <a:ext uri="{FF2B5EF4-FFF2-40B4-BE49-F238E27FC236}">
                    <a16:creationId xmlns:a16="http://schemas.microsoft.com/office/drawing/2014/main" id="{C73FB2FF-E8DD-4920-A906-A235F9037898}"/>
                  </a:ext>
                </a:extLst>
              </p:cNvPr>
              <p:cNvSpPr/>
              <p:nvPr/>
            </p:nvSpPr>
            <p:spPr>
              <a:xfrm>
                <a:off x="13541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0" name="椭圆 289">
                <a:extLst>
                  <a:ext uri="{FF2B5EF4-FFF2-40B4-BE49-F238E27FC236}">
                    <a16:creationId xmlns:a16="http://schemas.microsoft.com/office/drawing/2014/main" id="{091AE6DC-A277-4BC2-8668-E159A544D365}"/>
                  </a:ext>
                </a:extLst>
              </p:cNvPr>
              <p:cNvSpPr/>
              <p:nvPr/>
            </p:nvSpPr>
            <p:spPr>
              <a:xfrm>
                <a:off x="14430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1" name="椭圆 290">
                <a:extLst>
                  <a:ext uri="{FF2B5EF4-FFF2-40B4-BE49-F238E27FC236}">
                    <a16:creationId xmlns:a16="http://schemas.microsoft.com/office/drawing/2014/main" id="{BB809B22-34AB-40D7-A152-2372A51B2E10}"/>
                  </a:ext>
                </a:extLst>
              </p:cNvPr>
              <p:cNvSpPr/>
              <p:nvPr/>
            </p:nvSpPr>
            <p:spPr>
              <a:xfrm>
                <a:off x="15319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2" name="椭圆 291">
                <a:extLst>
                  <a:ext uri="{FF2B5EF4-FFF2-40B4-BE49-F238E27FC236}">
                    <a16:creationId xmlns:a16="http://schemas.microsoft.com/office/drawing/2014/main" id="{73CB423D-3165-4315-A6C8-DEF6D8FA8592}"/>
                  </a:ext>
                </a:extLst>
              </p:cNvPr>
              <p:cNvSpPr/>
              <p:nvPr/>
            </p:nvSpPr>
            <p:spPr>
              <a:xfrm>
                <a:off x="16208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3" name="椭圆 292">
                <a:extLst>
                  <a:ext uri="{FF2B5EF4-FFF2-40B4-BE49-F238E27FC236}">
                    <a16:creationId xmlns:a16="http://schemas.microsoft.com/office/drawing/2014/main" id="{9B848E05-3A1F-47D5-B316-3D6757CEEE83}"/>
                  </a:ext>
                </a:extLst>
              </p:cNvPr>
              <p:cNvSpPr/>
              <p:nvPr/>
            </p:nvSpPr>
            <p:spPr>
              <a:xfrm>
                <a:off x="17097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4" name="椭圆 293">
                <a:extLst>
                  <a:ext uri="{FF2B5EF4-FFF2-40B4-BE49-F238E27FC236}">
                    <a16:creationId xmlns:a16="http://schemas.microsoft.com/office/drawing/2014/main" id="{280DFCBF-B280-4041-8E1D-8953C547C9E7}"/>
                  </a:ext>
                </a:extLst>
              </p:cNvPr>
              <p:cNvSpPr/>
              <p:nvPr/>
            </p:nvSpPr>
            <p:spPr>
              <a:xfrm>
                <a:off x="17986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5" name="椭圆 294">
                <a:extLst>
                  <a:ext uri="{FF2B5EF4-FFF2-40B4-BE49-F238E27FC236}">
                    <a16:creationId xmlns:a16="http://schemas.microsoft.com/office/drawing/2014/main" id="{DEA797B7-9F85-4C5F-ACAA-64D589CBA5D1}"/>
                  </a:ext>
                </a:extLst>
              </p:cNvPr>
              <p:cNvSpPr/>
              <p:nvPr/>
            </p:nvSpPr>
            <p:spPr>
              <a:xfrm>
                <a:off x="18875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6" name="椭圆 295">
                <a:extLst>
                  <a:ext uri="{FF2B5EF4-FFF2-40B4-BE49-F238E27FC236}">
                    <a16:creationId xmlns:a16="http://schemas.microsoft.com/office/drawing/2014/main" id="{259B2396-A2BE-4B6F-97F6-3D3C6B1A4034}"/>
                  </a:ext>
                </a:extLst>
              </p:cNvPr>
              <p:cNvSpPr/>
              <p:nvPr/>
            </p:nvSpPr>
            <p:spPr>
              <a:xfrm>
                <a:off x="19764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7" name="椭圆 296">
                <a:extLst>
                  <a:ext uri="{FF2B5EF4-FFF2-40B4-BE49-F238E27FC236}">
                    <a16:creationId xmlns:a16="http://schemas.microsoft.com/office/drawing/2014/main" id="{25A83006-63B7-4C65-99A1-C22C50D7983B}"/>
                  </a:ext>
                </a:extLst>
              </p:cNvPr>
              <p:cNvSpPr/>
              <p:nvPr/>
            </p:nvSpPr>
            <p:spPr>
              <a:xfrm>
                <a:off x="20653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8" name="椭圆 297">
                <a:extLst>
                  <a:ext uri="{FF2B5EF4-FFF2-40B4-BE49-F238E27FC236}">
                    <a16:creationId xmlns:a16="http://schemas.microsoft.com/office/drawing/2014/main" id="{355088A8-7A67-4B4E-A55D-52AC7433AF33}"/>
                  </a:ext>
                </a:extLst>
              </p:cNvPr>
              <p:cNvSpPr/>
              <p:nvPr/>
            </p:nvSpPr>
            <p:spPr>
              <a:xfrm>
                <a:off x="21542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9" name="椭圆 298">
                <a:extLst>
                  <a:ext uri="{FF2B5EF4-FFF2-40B4-BE49-F238E27FC236}">
                    <a16:creationId xmlns:a16="http://schemas.microsoft.com/office/drawing/2014/main" id="{818CF23A-AD56-41CD-A5F7-0F6F132F854E}"/>
                  </a:ext>
                </a:extLst>
              </p:cNvPr>
              <p:cNvSpPr/>
              <p:nvPr/>
            </p:nvSpPr>
            <p:spPr>
              <a:xfrm>
                <a:off x="22431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0" name="椭圆 299">
                <a:extLst>
                  <a:ext uri="{FF2B5EF4-FFF2-40B4-BE49-F238E27FC236}">
                    <a16:creationId xmlns:a16="http://schemas.microsoft.com/office/drawing/2014/main" id="{A6EA37AC-D988-47C8-834B-00B65E02B037}"/>
                  </a:ext>
                </a:extLst>
              </p:cNvPr>
              <p:cNvSpPr/>
              <p:nvPr/>
            </p:nvSpPr>
            <p:spPr>
              <a:xfrm>
                <a:off x="23320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1" name="椭圆 300">
                <a:extLst>
                  <a:ext uri="{FF2B5EF4-FFF2-40B4-BE49-F238E27FC236}">
                    <a16:creationId xmlns:a16="http://schemas.microsoft.com/office/drawing/2014/main" id="{BDFA1E30-DEDE-4FC3-B85D-BCB4CC5B44A5}"/>
                  </a:ext>
                </a:extLst>
              </p:cNvPr>
              <p:cNvSpPr/>
              <p:nvPr/>
            </p:nvSpPr>
            <p:spPr>
              <a:xfrm>
                <a:off x="24209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2" name="椭圆 301">
                <a:extLst>
                  <a:ext uri="{FF2B5EF4-FFF2-40B4-BE49-F238E27FC236}">
                    <a16:creationId xmlns:a16="http://schemas.microsoft.com/office/drawing/2014/main" id="{8DB3FDD0-4A3D-4FFB-A374-CF84234066A7}"/>
                  </a:ext>
                </a:extLst>
              </p:cNvPr>
              <p:cNvSpPr/>
              <p:nvPr/>
            </p:nvSpPr>
            <p:spPr>
              <a:xfrm>
                <a:off x="25098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3" name="椭圆 302">
                <a:extLst>
                  <a:ext uri="{FF2B5EF4-FFF2-40B4-BE49-F238E27FC236}">
                    <a16:creationId xmlns:a16="http://schemas.microsoft.com/office/drawing/2014/main" id="{6AF288DA-637F-4822-9FE5-C2907D162C17}"/>
                  </a:ext>
                </a:extLst>
              </p:cNvPr>
              <p:cNvSpPr/>
              <p:nvPr/>
            </p:nvSpPr>
            <p:spPr>
              <a:xfrm>
                <a:off x="25987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4" name="椭圆 303">
                <a:extLst>
                  <a:ext uri="{FF2B5EF4-FFF2-40B4-BE49-F238E27FC236}">
                    <a16:creationId xmlns:a16="http://schemas.microsoft.com/office/drawing/2014/main" id="{E85830BE-5D57-4D78-AC5D-F9D6B2E2E97F}"/>
                  </a:ext>
                </a:extLst>
              </p:cNvPr>
              <p:cNvSpPr/>
              <p:nvPr/>
            </p:nvSpPr>
            <p:spPr>
              <a:xfrm>
                <a:off x="26876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5" name="椭圆 304">
                <a:extLst>
                  <a:ext uri="{FF2B5EF4-FFF2-40B4-BE49-F238E27FC236}">
                    <a16:creationId xmlns:a16="http://schemas.microsoft.com/office/drawing/2014/main" id="{21D5DEFF-EB05-46B9-9189-BAFB37F55675}"/>
                  </a:ext>
                </a:extLst>
              </p:cNvPr>
              <p:cNvSpPr/>
              <p:nvPr/>
            </p:nvSpPr>
            <p:spPr>
              <a:xfrm>
                <a:off x="27765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6" name="椭圆 305">
                <a:extLst>
                  <a:ext uri="{FF2B5EF4-FFF2-40B4-BE49-F238E27FC236}">
                    <a16:creationId xmlns:a16="http://schemas.microsoft.com/office/drawing/2014/main" id="{A66F09B9-1633-4B94-A957-E65394BAD2DB}"/>
                  </a:ext>
                </a:extLst>
              </p:cNvPr>
              <p:cNvSpPr/>
              <p:nvPr/>
            </p:nvSpPr>
            <p:spPr>
              <a:xfrm>
                <a:off x="28654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7" name="椭圆 306">
                <a:extLst>
                  <a:ext uri="{FF2B5EF4-FFF2-40B4-BE49-F238E27FC236}">
                    <a16:creationId xmlns:a16="http://schemas.microsoft.com/office/drawing/2014/main" id="{39679B82-CF0F-4145-8429-B7CFCB69055B}"/>
                  </a:ext>
                </a:extLst>
              </p:cNvPr>
              <p:cNvSpPr/>
              <p:nvPr/>
            </p:nvSpPr>
            <p:spPr>
              <a:xfrm>
                <a:off x="29543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8" name="椭圆 307">
                <a:extLst>
                  <a:ext uri="{FF2B5EF4-FFF2-40B4-BE49-F238E27FC236}">
                    <a16:creationId xmlns:a16="http://schemas.microsoft.com/office/drawing/2014/main" id="{28B19E6C-0D0B-4F6A-9373-0FA0ADEDBF59}"/>
                  </a:ext>
                </a:extLst>
              </p:cNvPr>
              <p:cNvSpPr/>
              <p:nvPr/>
            </p:nvSpPr>
            <p:spPr>
              <a:xfrm>
                <a:off x="30432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9" name="椭圆 308">
                <a:extLst>
                  <a:ext uri="{FF2B5EF4-FFF2-40B4-BE49-F238E27FC236}">
                    <a16:creationId xmlns:a16="http://schemas.microsoft.com/office/drawing/2014/main" id="{A99511EC-4A49-4A25-8CA8-18955A99B2E7}"/>
                  </a:ext>
                </a:extLst>
              </p:cNvPr>
              <p:cNvSpPr/>
              <p:nvPr/>
            </p:nvSpPr>
            <p:spPr>
              <a:xfrm>
                <a:off x="31321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0" name="椭圆 309">
                <a:extLst>
                  <a:ext uri="{FF2B5EF4-FFF2-40B4-BE49-F238E27FC236}">
                    <a16:creationId xmlns:a16="http://schemas.microsoft.com/office/drawing/2014/main" id="{853C80A1-7C85-40AF-9A6F-D7A7266D867B}"/>
                  </a:ext>
                </a:extLst>
              </p:cNvPr>
              <p:cNvSpPr/>
              <p:nvPr/>
            </p:nvSpPr>
            <p:spPr>
              <a:xfrm>
                <a:off x="32210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1" name="椭圆 310">
                <a:extLst>
                  <a:ext uri="{FF2B5EF4-FFF2-40B4-BE49-F238E27FC236}">
                    <a16:creationId xmlns:a16="http://schemas.microsoft.com/office/drawing/2014/main" id="{31F75698-760E-4CFA-9F68-194502EB3AEE}"/>
                  </a:ext>
                </a:extLst>
              </p:cNvPr>
              <p:cNvSpPr/>
              <p:nvPr/>
            </p:nvSpPr>
            <p:spPr>
              <a:xfrm>
                <a:off x="33099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2" name="椭圆 311">
                <a:extLst>
                  <a:ext uri="{FF2B5EF4-FFF2-40B4-BE49-F238E27FC236}">
                    <a16:creationId xmlns:a16="http://schemas.microsoft.com/office/drawing/2014/main" id="{9539995C-410B-452E-9374-C97999322FEB}"/>
                  </a:ext>
                </a:extLst>
              </p:cNvPr>
              <p:cNvSpPr/>
              <p:nvPr/>
            </p:nvSpPr>
            <p:spPr>
              <a:xfrm>
                <a:off x="33988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3" name="椭圆 312">
                <a:extLst>
                  <a:ext uri="{FF2B5EF4-FFF2-40B4-BE49-F238E27FC236}">
                    <a16:creationId xmlns:a16="http://schemas.microsoft.com/office/drawing/2014/main" id="{B3067397-A9A8-4ED1-A9CA-547412049902}"/>
                  </a:ext>
                </a:extLst>
              </p:cNvPr>
              <p:cNvSpPr/>
              <p:nvPr/>
            </p:nvSpPr>
            <p:spPr>
              <a:xfrm>
                <a:off x="34877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4" name="椭圆 313">
                <a:extLst>
                  <a:ext uri="{FF2B5EF4-FFF2-40B4-BE49-F238E27FC236}">
                    <a16:creationId xmlns:a16="http://schemas.microsoft.com/office/drawing/2014/main" id="{52884092-637B-4123-8156-0E1A5EDFCFA0}"/>
                  </a:ext>
                </a:extLst>
              </p:cNvPr>
              <p:cNvSpPr/>
              <p:nvPr/>
            </p:nvSpPr>
            <p:spPr>
              <a:xfrm>
                <a:off x="35766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5" name="椭圆 314">
                <a:extLst>
                  <a:ext uri="{FF2B5EF4-FFF2-40B4-BE49-F238E27FC236}">
                    <a16:creationId xmlns:a16="http://schemas.microsoft.com/office/drawing/2014/main" id="{503B7091-EC79-4E65-88FF-7DC0A2B90443}"/>
                  </a:ext>
                </a:extLst>
              </p:cNvPr>
              <p:cNvSpPr/>
              <p:nvPr/>
            </p:nvSpPr>
            <p:spPr>
              <a:xfrm>
                <a:off x="36655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6" name="椭圆 315">
                <a:extLst>
                  <a:ext uri="{FF2B5EF4-FFF2-40B4-BE49-F238E27FC236}">
                    <a16:creationId xmlns:a16="http://schemas.microsoft.com/office/drawing/2014/main" id="{EF7405DC-3659-42F2-9C99-EB02CDE96F4F}"/>
                  </a:ext>
                </a:extLst>
              </p:cNvPr>
              <p:cNvSpPr/>
              <p:nvPr/>
            </p:nvSpPr>
            <p:spPr>
              <a:xfrm>
                <a:off x="37544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7" name="椭圆 316">
                <a:extLst>
                  <a:ext uri="{FF2B5EF4-FFF2-40B4-BE49-F238E27FC236}">
                    <a16:creationId xmlns:a16="http://schemas.microsoft.com/office/drawing/2014/main" id="{6E8540F0-8BCE-4CDF-B956-56710D3B2E33}"/>
                  </a:ext>
                </a:extLst>
              </p:cNvPr>
              <p:cNvSpPr/>
              <p:nvPr/>
            </p:nvSpPr>
            <p:spPr>
              <a:xfrm>
                <a:off x="38433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8" name="椭圆 317">
                <a:extLst>
                  <a:ext uri="{FF2B5EF4-FFF2-40B4-BE49-F238E27FC236}">
                    <a16:creationId xmlns:a16="http://schemas.microsoft.com/office/drawing/2014/main" id="{6AC071D6-2139-4529-A910-E2025FD17B42}"/>
                  </a:ext>
                </a:extLst>
              </p:cNvPr>
              <p:cNvSpPr/>
              <p:nvPr/>
            </p:nvSpPr>
            <p:spPr>
              <a:xfrm>
                <a:off x="39322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9" name="椭圆 318">
                <a:extLst>
                  <a:ext uri="{FF2B5EF4-FFF2-40B4-BE49-F238E27FC236}">
                    <a16:creationId xmlns:a16="http://schemas.microsoft.com/office/drawing/2014/main" id="{FF080BEE-BFAB-469B-B75B-1B60850F9764}"/>
                  </a:ext>
                </a:extLst>
              </p:cNvPr>
              <p:cNvSpPr/>
              <p:nvPr/>
            </p:nvSpPr>
            <p:spPr>
              <a:xfrm>
                <a:off x="40211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0" name="椭圆 319">
                <a:extLst>
                  <a:ext uri="{FF2B5EF4-FFF2-40B4-BE49-F238E27FC236}">
                    <a16:creationId xmlns:a16="http://schemas.microsoft.com/office/drawing/2014/main" id="{D56430D8-9B9D-4955-BD6C-3F909B75BEFE}"/>
                  </a:ext>
                </a:extLst>
              </p:cNvPr>
              <p:cNvSpPr/>
              <p:nvPr/>
            </p:nvSpPr>
            <p:spPr>
              <a:xfrm>
                <a:off x="41100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1" name="椭圆 320">
                <a:extLst>
                  <a:ext uri="{FF2B5EF4-FFF2-40B4-BE49-F238E27FC236}">
                    <a16:creationId xmlns:a16="http://schemas.microsoft.com/office/drawing/2014/main" id="{206A4677-20E1-4EAB-9F9C-5F91AF5E00E2}"/>
                  </a:ext>
                </a:extLst>
              </p:cNvPr>
              <p:cNvSpPr/>
              <p:nvPr/>
            </p:nvSpPr>
            <p:spPr>
              <a:xfrm>
                <a:off x="41989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2" name="椭圆 321">
                <a:extLst>
                  <a:ext uri="{FF2B5EF4-FFF2-40B4-BE49-F238E27FC236}">
                    <a16:creationId xmlns:a16="http://schemas.microsoft.com/office/drawing/2014/main" id="{DB42B483-C2C6-4495-A422-9783A5421B6A}"/>
                  </a:ext>
                </a:extLst>
              </p:cNvPr>
              <p:cNvSpPr/>
              <p:nvPr/>
            </p:nvSpPr>
            <p:spPr>
              <a:xfrm>
                <a:off x="42878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3" name="椭圆 322">
                <a:extLst>
                  <a:ext uri="{FF2B5EF4-FFF2-40B4-BE49-F238E27FC236}">
                    <a16:creationId xmlns:a16="http://schemas.microsoft.com/office/drawing/2014/main" id="{6EFB33ED-0457-4428-A81C-20A68FA2CC8E}"/>
                  </a:ext>
                </a:extLst>
              </p:cNvPr>
              <p:cNvSpPr/>
              <p:nvPr/>
            </p:nvSpPr>
            <p:spPr>
              <a:xfrm>
                <a:off x="43767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4" name="椭圆 323">
                <a:extLst>
                  <a:ext uri="{FF2B5EF4-FFF2-40B4-BE49-F238E27FC236}">
                    <a16:creationId xmlns:a16="http://schemas.microsoft.com/office/drawing/2014/main" id="{1D2E2792-6120-4C2E-AC50-12051C42073B}"/>
                  </a:ext>
                </a:extLst>
              </p:cNvPr>
              <p:cNvSpPr/>
              <p:nvPr/>
            </p:nvSpPr>
            <p:spPr>
              <a:xfrm>
                <a:off x="44656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5" name="椭圆 324">
                <a:extLst>
                  <a:ext uri="{FF2B5EF4-FFF2-40B4-BE49-F238E27FC236}">
                    <a16:creationId xmlns:a16="http://schemas.microsoft.com/office/drawing/2014/main" id="{62769679-5029-4F04-B69B-70531727E5C3}"/>
                  </a:ext>
                </a:extLst>
              </p:cNvPr>
              <p:cNvSpPr/>
              <p:nvPr/>
            </p:nvSpPr>
            <p:spPr>
              <a:xfrm>
                <a:off x="45545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6" name="椭圆 325">
                <a:extLst>
                  <a:ext uri="{FF2B5EF4-FFF2-40B4-BE49-F238E27FC236}">
                    <a16:creationId xmlns:a16="http://schemas.microsoft.com/office/drawing/2014/main" id="{755B5D1B-E744-4979-ADB1-B36F86F68999}"/>
                  </a:ext>
                </a:extLst>
              </p:cNvPr>
              <p:cNvSpPr/>
              <p:nvPr/>
            </p:nvSpPr>
            <p:spPr>
              <a:xfrm>
                <a:off x="46434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7" name="椭圆 326">
                <a:extLst>
                  <a:ext uri="{FF2B5EF4-FFF2-40B4-BE49-F238E27FC236}">
                    <a16:creationId xmlns:a16="http://schemas.microsoft.com/office/drawing/2014/main" id="{709C1612-2861-42AC-B424-56C6E514FB11}"/>
                  </a:ext>
                </a:extLst>
              </p:cNvPr>
              <p:cNvSpPr/>
              <p:nvPr/>
            </p:nvSpPr>
            <p:spPr>
              <a:xfrm>
                <a:off x="47323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8" name="椭圆 327">
                <a:extLst>
                  <a:ext uri="{FF2B5EF4-FFF2-40B4-BE49-F238E27FC236}">
                    <a16:creationId xmlns:a16="http://schemas.microsoft.com/office/drawing/2014/main" id="{FD84A61F-A456-4647-A1EE-8D48B9B00371}"/>
                  </a:ext>
                </a:extLst>
              </p:cNvPr>
              <p:cNvSpPr/>
              <p:nvPr/>
            </p:nvSpPr>
            <p:spPr>
              <a:xfrm>
                <a:off x="48212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9" name="椭圆 328">
                <a:extLst>
                  <a:ext uri="{FF2B5EF4-FFF2-40B4-BE49-F238E27FC236}">
                    <a16:creationId xmlns:a16="http://schemas.microsoft.com/office/drawing/2014/main" id="{B2A29557-22E5-45DF-83BB-9DA6F18C304A}"/>
                  </a:ext>
                </a:extLst>
              </p:cNvPr>
              <p:cNvSpPr/>
              <p:nvPr/>
            </p:nvSpPr>
            <p:spPr>
              <a:xfrm>
                <a:off x="49101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0" name="椭圆 329">
                <a:extLst>
                  <a:ext uri="{FF2B5EF4-FFF2-40B4-BE49-F238E27FC236}">
                    <a16:creationId xmlns:a16="http://schemas.microsoft.com/office/drawing/2014/main" id="{91C936E9-1C98-49B0-9B43-8942DF42E9F9}"/>
                  </a:ext>
                </a:extLst>
              </p:cNvPr>
              <p:cNvSpPr/>
              <p:nvPr/>
            </p:nvSpPr>
            <p:spPr>
              <a:xfrm>
                <a:off x="49990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1" name="椭圆 330">
                <a:extLst>
                  <a:ext uri="{FF2B5EF4-FFF2-40B4-BE49-F238E27FC236}">
                    <a16:creationId xmlns:a16="http://schemas.microsoft.com/office/drawing/2014/main" id="{4118E9B7-81CB-4697-8252-4DE7308EAAFD}"/>
                  </a:ext>
                </a:extLst>
              </p:cNvPr>
              <p:cNvSpPr/>
              <p:nvPr/>
            </p:nvSpPr>
            <p:spPr>
              <a:xfrm>
                <a:off x="50879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2" name="椭圆 331">
                <a:extLst>
                  <a:ext uri="{FF2B5EF4-FFF2-40B4-BE49-F238E27FC236}">
                    <a16:creationId xmlns:a16="http://schemas.microsoft.com/office/drawing/2014/main" id="{2671BB84-E8F9-4150-ADEE-A13AC6992AA4}"/>
                  </a:ext>
                </a:extLst>
              </p:cNvPr>
              <p:cNvSpPr/>
              <p:nvPr/>
            </p:nvSpPr>
            <p:spPr>
              <a:xfrm>
                <a:off x="51768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3" name="椭圆 332">
                <a:extLst>
                  <a:ext uri="{FF2B5EF4-FFF2-40B4-BE49-F238E27FC236}">
                    <a16:creationId xmlns:a16="http://schemas.microsoft.com/office/drawing/2014/main" id="{68230838-33F4-4103-9DA5-DBD188220F43}"/>
                  </a:ext>
                </a:extLst>
              </p:cNvPr>
              <p:cNvSpPr/>
              <p:nvPr/>
            </p:nvSpPr>
            <p:spPr>
              <a:xfrm>
                <a:off x="52657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4" name="椭圆 333">
                <a:extLst>
                  <a:ext uri="{FF2B5EF4-FFF2-40B4-BE49-F238E27FC236}">
                    <a16:creationId xmlns:a16="http://schemas.microsoft.com/office/drawing/2014/main" id="{D4849F1D-536B-4EDD-8E67-88D5AA74E9E9}"/>
                  </a:ext>
                </a:extLst>
              </p:cNvPr>
              <p:cNvSpPr/>
              <p:nvPr/>
            </p:nvSpPr>
            <p:spPr>
              <a:xfrm>
                <a:off x="53546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34" name="组合 233">
              <a:extLst>
                <a:ext uri="{FF2B5EF4-FFF2-40B4-BE49-F238E27FC236}">
                  <a16:creationId xmlns:a16="http://schemas.microsoft.com/office/drawing/2014/main" id="{CA0CFE42-95B6-4DDB-994D-3FC196E11C22}"/>
                </a:ext>
              </a:extLst>
            </p:cNvPr>
            <p:cNvGrpSpPr/>
            <p:nvPr/>
          </p:nvGrpSpPr>
          <p:grpSpPr>
            <a:xfrm>
              <a:off x="998537" y="3644382"/>
              <a:ext cx="4422775" cy="66675"/>
              <a:chOff x="998537" y="2313042"/>
              <a:chExt cx="4422775" cy="66675"/>
            </a:xfrm>
          </p:grpSpPr>
          <p:sp>
            <p:nvSpPr>
              <p:cNvPr id="235" name="椭圆 234">
                <a:extLst>
                  <a:ext uri="{FF2B5EF4-FFF2-40B4-BE49-F238E27FC236}">
                    <a16:creationId xmlns:a16="http://schemas.microsoft.com/office/drawing/2014/main" id="{D533D3CC-BB1A-4E5F-B349-B788A7767A2C}"/>
                  </a:ext>
                </a:extLst>
              </p:cNvPr>
              <p:cNvSpPr/>
              <p:nvPr/>
            </p:nvSpPr>
            <p:spPr>
              <a:xfrm>
                <a:off x="9985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6" name="椭圆 235">
                <a:extLst>
                  <a:ext uri="{FF2B5EF4-FFF2-40B4-BE49-F238E27FC236}">
                    <a16:creationId xmlns:a16="http://schemas.microsoft.com/office/drawing/2014/main" id="{6A3E621A-460D-4516-9514-14AD3580C660}"/>
                  </a:ext>
                </a:extLst>
              </p:cNvPr>
              <p:cNvSpPr/>
              <p:nvPr/>
            </p:nvSpPr>
            <p:spPr>
              <a:xfrm>
                <a:off x="10874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7" name="椭圆 236">
                <a:extLst>
                  <a:ext uri="{FF2B5EF4-FFF2-40B4-BE49-F238E27FC236}">
                    <a16:creationId xmlns:a16="http://schemas.microsoft.com/office/drawing/2014/main" id="{CE05554F-4127-45A6-8D57-051EB7D3F630}"/>
                  </a:ext>
                </a:extLst>
              </p:cNvPr>
              <p:cNvSpPr/>
              <p:nvPr/>
            </p:nvSpPr>
            <p:spPr>
              <a:xfrm>
                <a:off x="11763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8" name="椭圆 237">
                <a:extLst>
                  <a:ext uri="{FF2B5EF4-FFF2-40B4-BE49-F238E27FC236}">
                    <a16:creationId xmlns:a16="http://schemas.microsoft.com/office/drawing/2014/main" id="{E13CE723-84FA-443C-9103-BA49842D150B}"/>
                  </a:ext>
                </a:extLst>
              </p:cNvPr>
              <p:cNvSpPr/>
              <p:nvPr/>
            </p:nvSpPr>
            <p:spPr>
              <a:xfrm>
                <a:off x="12652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9" name="椭圆 238">
                <a:extLst>
                  <a:ext uri="{FF2B5EF4-FFF2-40B4-BE49-F238E27FC236}">
                    <a16:creationId xmlns:a16="http://schemas.microsoft.com/office/drawing/2014/main" id="{0AE486BC-4473-4B7D-916F-C69B22CFFB7B}"/>
                  </a:ext>
                </a:extLst>
              </p:cNvPr>
              <p:cNvSpPr/>
              <p:nvPr/>
            </p:nvSpPr>
            <p:spPr>
              <a:xfrm>
                <a:off x="13541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0" name="椭圆 239">
                <a:extLst>
                  <a:ext uri="{FF2B5EF4-FFF2-40B4-BE49-F238E27FC236}">
                    <a16:creationId xmlns:a16="http://schemas.microsoft.com/office/drawing/2014/main" id="{4251C3D6-3F23-4DCC-95B7-6CD2FC6573FB}"/>
                  </a:ext>
                </a:extLst>
              </p:cNvPr>
              <p:cNvSpPr/>
              <p:nvPr/>
            </p:nvSpPr>
            <p:spPr>
              <a:xfrm>
                <a:off x="14430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1" name="椭圆 240">
                <a:extLst>
                  <a:ext uri="{FF2B5EF4-FFF2-40B4-BE49-F238E27FC236}">
                    <a16:creationId xmlns:a16="http://schemas.microsoft.com/office/drawing/2014/main" id="{4700F8B3-2769-44AA-90FD-10FEDDB57D8E}"/>
                  </a:ext>
                </a:extLst>
              </p:cNvPr>
              <p:cNvSpPr/>
              <p:nvPr/>
            </p:nvSpPr>
            <p:spPr>
              <a:xfrm>
                <a:off x="15319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2" name="椭圆 241">
                <a:extLst>
                  <a:ext uri="{FF2B5EF4-FFF2-40B4-BE49-F238E27FC236}">
                    <a16:creationId xmlns:a16="http://schemas.microsoft.com/office/drawing/2014/main" id="{C24DCC4B-B52E-48DD-87E5-D34F174326F8}"/>
                  </a:ext>
                </a:extLst>
              </p:cNvPr>
              <p:cNvSpPr/>
              <p:nvPr/>
            </p:nvSpPr>
            <p:spPr>
              <a:xfrm>
                <a:off x="16208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3" name="椭圆 242">
                <a:extLst>
                  <a:ext uri="{FF2B5EF4-FFF2-40B4-BE49-F238E27FC236}">
                    <a16:creationId xmlns:a16="http://schemas.microsoft.com/office/drawing/2014/main" id="{39C04D00-2CA9-4604-9E1D-C01EDB6E2C5A}"/>
                  </a:ext>
                </a:extLst>
              </p:cNvPr>
              <p:cNvSpPr/>
              <p:nvPr/>
            </p:nvSpPr>
            <p:spPr>
              <a:xfrm>
                <a:off x="17097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4" name="椭圆 243">
                <a:extLst>
                  <a:ext uri="{FF2B5EF4-FFF2-40B4-BE49-F238E27FC236}">
                    <a16:creationId xmlns:a16="http://schemas.microsoft.com/office/drawing/2014/main" id="{95B238A5-26FE-4F26-94F1-E0B0C3590F79}"/>
                  </a:ext>
                </a:extLst>
              </p:cNvPr>
              <p:cNvSpPr/>
              <p:nvPr/>
            </p:nvSpPr>
            <p:spPr>
              <a:xfrm>
                <a:off x="17986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5" name="椭圆 244">
                <a:extLst>
                  <a:ext uri="{FF2B5EF4-FFF2-40B4-BE49-F238E27FC236}">
                    <a16:creationId xmlns:a16="http://schemas.microsoft.com/office/drawing/2014/main" id="{039E2A79-4EB5-4B5A-AC66-06F1721B7495}"/>
                  </a:ext>
                </a:extLst>
              </p:cNvPr>
              <p:cNvSpPr/>
              <p:nvPr/>
            </p:nvSpPr>
            <p:spPr>
              <a:xfrm>
                <a:off x="18875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6" name="椭圆 245">
                <a:extLst>
                  <a:ext uri="{FF2B5EF4-FFF2-40B4-BE49-F238E27FC236}">
                    <a16:creationId xmlns:a16="http://schemas.microsoft.com/office/drawing/2014/main" id="{EAC0219D-A810-4654-94B3-DE49F18455F8}"/>
                  </a:ext>
                </a:extLst>
              </p:cNvPr>
              <p:cNvSpPr/>
              <p:nvPr/>
            </p:nvSpPr>
            <p:spPr>
              <a:xfrm>
                <a:off x="19764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7" name="椭圆 246">
                <a:extLst>
                  <a:ext uri="{FF2B5EF4-FFF2-40B4-BE49-F238E27FC236}">
                    <a16:creationId xmlns:a16="http://schemas.microsoft.com/office/drawing/2014/main" id="{439FD152-FB89-4053-9269-D2612AC231C1}"/>
                  </a:ext>
                </a:extLst>
              </p:cNvPr>
              <p:cNvSpPr/>
              <p:nvPr/>
            </p:nvSpPr>
            <p:spPr>
              <a:xfrm>
                <a:off x="20653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8" name="椭圆 247">
                <a:extLst>
                  <a:ext uri="{FF2B5EF4-FFF2-40B4-BE49-F238E27FC236}">
                    <a16:creationId xmlns:a16="http://schemas.microsoft.com/office/drawing/2014/main" id="{C22BC21E-A644-489E-B92A-1B611FE77D89}"/>
                  </a:ext>
                </a:extLst>
              </p:cNvPr>
              <p:cNvSpPr/>
              <p:nvPr/>
            </p:nvSpPr>
            <p:spPr>
              <a:xfrm>
                <a:off x="21542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9" name="椭圆 248">
                <a:extLst>
                  <a:ext uri="{FF2B5EF4-FFF2-40B4-BE49-F238E27FC236}">
                    <a16:creationId xmlns:a16="http://schemas.microsoft.com/office/drawing/2014/main" id="{2F6F713A-E9E8-445D-9713-805702C9D691}"/>
                  </a:ext>
                </a:extLst>
              </p:cNvPr>
              <p:cNvSpPr/>
              <p:nvPr/>
            </p:nvSpPr>
            <p:spPr>
              <a:xfrm>
                <a:off x="22431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0" name="椭圆 249">
                <a:extLst>
                  <a:ext uri="{FF2B5EF4-FFF2-40B4-BE49-F238E27FC236}">
                    <a16:creationId xmlns:a16="http://schemas.microsoft.com/office/drawing/2014/main" id="{6306C5E4-3221-4D8D-A3A6-86D7CC06D758}"/>
                  </a:ext>
                </a:extLst>
              </p:cNvPr>
              <p:cNvSpPr/>
              <p:nvPr/>
            </p:nvSpPr>
            <p:spPr>
              <a:xfrm>
                <a:off x="23320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1" name="椭圆 250">
                <a:extLst>
                  <a:ext uri="{FF2B5EF4-FFF2-40B4-BE49-F238E27FC236}">
                    <a16:creationId xmlns:a16="http://schemas.microsoft.com/office/drawing/2014/main" id="{50D04603-7D1C-47FC-9360-3D7C400E0098}"/>
                  </a:ext>
                </a:extLst>
              </p:cNvPr>
              <p:cNvSpPr/>
              <p:nvPr/>
            </p:nvSpPr>
            <p:spPr>
              <a:xfrm>
                <a:off x="24209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2" name="椭圆 251">
                <a:extLst>
                  <a:ext uri="{FF2B5EF4-FFF2-40B4-BE49-F238E27FC236}">
                    <a16:creationId xmlns:a16="http://schemas.microsoft.com/office/drawing/2014/main" id="{66FC6EC1-8C0C-44EF-897D-48356F7EC024}"/>
                  </a:ext>
                </a:extLst>
              </p:cNvPr>
              <p:cNvSpPr/>
              <p:nvPr/>
            </p:nvSpPr>
            <p:spPr>
              <a:xfrm>
                <a:off x="25098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3" name="椭圆 252">
                <a:extLst>
                  <a:ext uri="{FF2B5EF4-FFF2-40B4-BE49-F238E27FC236}">
                    <a16:creationId xmlns:a16="http://schemas.microsoft.com/office/drawing/2014/main" id="{DE18C4F9-0F38-4373-A2E1-B76033627A78}"/>
                  </a:ext>
                </a:extLst>
              </p:cNvPr>
              <p:cNvSpPr/>
              <p:nvPr/>
            </p:nvSpPr>
            <p:spPr>
              <a:xfrm>
                <a:off x="25987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4" name="椭圆 253">
                <a:extLst>
                  <a:ext uri="{FF2B5EF4-FFF2-40B4-BE49-F238E27FC236}">
                    <a16:creationId xmlns:a16="http://schemas.microsoft.com/office/drawing/2014/main" id="{2FAC1EA8-F194-4D2D-A5E8-FE42FB103A6A}"/>
                  </a:ext>
                </a:extLst>
              </p:cNvPr>
              <p:cNvSpPr/>
              <p:nvPr/>
            </p:nvSpPr>
            <p:spPr>
              <a:xfrm>
                <a:off x="26876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5" name="椭圆 254">
                <a:extLst>
                  <a:ext uri="{FF2B5EF4-FFF2-40B4-BE49-F238E27FC236}">
                    <a16:creationId xmlns:a16="http://schemas.microsoft.com/office/drawing/2014/main" id="{8B39600E-CF63-4325-B56B-BABC31734174}"/>
                  </a:ext>
                </a:extLst>
              </p:cNvPr>
              <p:cNvSpPr/>
              <p:nvPr/>
            </p:nvSpPr>
            <p:spPr>
              <a:xfrm>
                <a:off x="27765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6" name="椭圆 255">
                <a:extLst>
                  <a:ext uri="{FF2B5EF4-FFF2-40B4-BE49-F238E27FC236}">
                    <a16:creationId xmlns:a16="http://schemas.microsoft.com/office/drawing/2014/main" id="{BB70D592-EA36-4007-8A0E-E34730C23D1A}"/>
                  </a:ext>
                </a:extLst>
              </p:cNvPr>
              <p:cNvSpPr/>
              <p:nvPr/>
            </p:nvSpPr>
            <p:spPr>
              <a:xfrm>
                <a:off x="28654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7" name="椭圆 256">
                <a:extLst>
                  <a:ext uri="{FF2B5EF4-FFF2-40B4-BE49-F238E27FC236}">
                    <a16:creationId xmlns:a16="http://schemas.microsoft.com/office/drawing/2014/main" id="{757D2014-5F5C-420D-8D05-4ED682477681}"/>
                  </a:ext>
                </a:extLst>
              </p:cNvPr>
              <p:cNvSpPr/>
              <p:nvPr/>
            </p:nvSpPr>
            <p:spPr>
              <a:xfrm>
                <a:off x="29543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8" name="椭圆 257">
                <a:extLst>
                  <a:ext uri="{FF2B5EF4-FFF2-40B4-BE49-F238E27FC236}">
                    <a16:creationId xmlns:a16="http://schemas.microsoft.com/office/drawing/2014/main" id="{9506171B-A346-49E9-8C0F-6BD453AFC274}"/>
                  </a:ext>
                </a:extLst>
              </p:cNvPr>
              <p:cNvSpPr/>
              <p:nvPr/>
            </p:nvSpPr>
            <p:spPr>
              <a:xfrm>
                <a:off x="30432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9" name="椭圆 258">
                <a:extLst>
                  <a:ext uri="{FF2B5EF4-FFF2-40B4-BE49-F238E27FC236}">
                    <a16:creationId xmlns:a16="http://schemas.microsoft.com/office/drawing/2014/main" id="{2AF97C9F-2388-4830-B8C0-24AAA6E63FDB}"/>
                  </a:ext>
                </a:extLst>
              </p:cNvPr>
              <p:cNvSpPr/>
              <p:nvPr/>
            </p:nvSpPr>
            <p:spPr>
              <a:xfrm>
                <a:off x="31321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0" name="椭圆 259">
                <a:extLst>
                  <a:ext uri="{FF2B5EF4-FFF2-40B4-BE49-F238E27FC236}">
                    <a16:creationId xmlns:a16="http://schemas.microsoft.com/office/drawing/2014/main" id="{08D8B753-ACAB-441B-A233-94E3E507EFFD}"/>
                  </a:ext>
                </a:extLst>
              </p:cNvPr>
              <p:cNvSpPr/>
              <p:nvPr/>
            </p:nvSpPr>
            <p:spPr>
              <a:xfrm>
                <a:off x="32210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1" name="椭圆 260">
                <a:extLst>
                  <a:ext uri="{FF2B5EF4-FFF2-40B4-BE49-F238E27FC236}">
                    <a16:creationId xmlns:a16="http://schemas.microsoft.com/office/drawing/2014/main" id="{8CFE7A7B-DA54-4F31-B679-EA966A34823E}"/>
                  </a:ext>
                </a:extLst>
              </p:cNvPr>
              <p:cNvSpPr/>
              <p:nvPr/>
            </p:nvSpPr>
            <p:spPr>
              <a:xfrm>
                <a:off x="33099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2" name="椭圆 261">
                <a:extLst>
                  <a:ext uri="{FF2B5EF4-FFF2-40B4-BE49-F238E27FC236}">
                    <a16:creationId xmlns:a16="http://schemas.microsoft.com/office/drawing/2014/main" id="{052DE062-AD4A-4861-BDE7-E4038D1C55DC}"/>
                  </a:ext>
                </a:extLst>
              </p:cNvPr>
              <p:cNvSpPr/>
              <p:nvPr/>
            </p:nvSpPr>
            <p:spPr>
              <a:xfrm>
                <a:off x="33988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3" name="椭圆 262">
                <a:extLst>
                  <a:ext uri="{FF2B5EF4-FFF2-40B4-BE49-F238E27FC236}">
                    <a16:creationId xmlns:a16="http://schemas.microsoft.com/office/drawing/2014/main" id="{BBACAAB8-FB5A-408E-9E1C-508B67396260}"/>
                  </a:ext>
                </a:extLst>
              </p:cNvPr>
              <p:cNvSpPr/>
              <p:nvPr/>
            </p:nvSpPr>
            <p:spPr>
              <a:xfrm>
                <a:off x="34877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4" name="椭圆 263">
                <a:extLst>
                  <a:ext uri="{FF2B5EF4-FFF2-40B4-BE49-F238E27FC236}">
                    <a16:creationId xmlns:a16="http://schemas.microsoft.com/office/drawing/2014/main" id="{4945050D-B492-439E-B432-6BEBFE030438}"/>
                  </a:ext>
                </a:extLst>
              </p:cNvPr>
              <p:cNvSpPr/>
              <p:nvPr/>
            </p:nvSpPr>
            <p:spPr>
              <a:xfrm>
                <a:off x="35766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5" name="椭圆 264">
                <a:extLst>
                  <a:ext uri="{FF2B5EF4-FFF2-40B4-BE49-F238E27FC236}">
                    <a16:creationId xmlns:a16="http://schemas.microsoft.com/office/drawing/2014/main" id="{39CBC7F3-5CF2-4328-936C-AB37C1911FB3}"/>
                  </a:ext>
                </a:extLst>
              </p:cNvPr>
              <p:cNvSpPr/>
              <p:nvPr/>
            </p:nvSpPr>
            <p:spPr>
              <a:xfrm>
                <a:off x="36655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6" name="椭圆 265">
                <a:extLst>
                  <a:ext uri="{FF2B5EF4-FFF2-40B4-BE49-F238E27FC236}">
                    <a16:creationId xmlns:a16="http://schemas.microsoft.com/office/drawing/2014/main" id="{CA3E89D5-FAD7-49F9-8323-42435A100B32}"/>
                  </a:ext>
                </a:extLst>
              </p:cNvPr>
              <p:cNvSpPr/>
              <p:nvPr/>
            </p:nvSpPr>
            <p:spPr>
              <a:xfrm>
                <a:off x="37544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7" name="椭圆 266">
                <a:extLst>
                  <a:ext uri="{FF2B5EF4-FFF2-40B4-BE49-F238E27FC236}">
                    <a16:creationId xmlns:a16="http://schemas.microsoft.com/office/drawing/2014/main" id="{DF7A7D38-A940-470B-B8A7-5FE303ED4ACA}"/>
                  </a:ext>
                </a:extLst>
              </p:cNvPr>
              <p:cNvSpPr/>
              <p:nvPr/>
            </p:nvSpPr>
            <p:spPr>
              <a:xfrm>
                <a:off x="38433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8" name="椭圆 267">
                <a:extLst>
                  <a:ext uri="{FF2B5EF4-FFF2-40B4-BE49-F238E27FC236}">
                    <a16:creationId xmlns:a16="http://schemas.microsoft.com/office/drawing/2014/main" id="{6225A3C3-83B0-4F06-8971-656D8CA2A9D0}"/>
                  </a:ext>
                </a:extLst>
              </p:cNvPr>
              <p:cNvSpPr/>
              <p:nvPr/>
            </p:nvSpPr>
            <p:spPr>
              <a:xfrm>
                <a:off x="39322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9" name="椭圆 268">
                <a:extLst>
                  <a:ext uri="{FF2B5EF4-FFF2-40B4-BE49-F238E27FC236}">
                    <a16:creationId xmlns:a16="http://schemas.microsoft.com/office/drawing/2014/main" id="{C1F764C6-35C3-48B8-985D-E4B8C0EFE546}"/>
                  </a:ext>
                </a:extLst>
              </p:cNvPr>
              <p:cNvSpPr/>
              <p:nvPr/>
            </p:nvSpPr>
            <p:spPr>
              <a:xfrm>
                <a:off x="40211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0" name="椭圆 269">
                <a:extLst>
                  <a:ext uri="{FF2B5EF4-FFF2-40B4-BE49-F238E27FC236}">
                    <a16:creationId xmlns:a16="http://schemas.microsoft.com/office/drawing/2014/main" id="{2260DD6E-9416-4BC2-A0E6-985FC51C5A77}"/>
                  </a:ext>
                </a:extLst>
              </p:cNvPr>
              <p:cNvSpPr/>
              <p:nvPr/>
            </p:nvSpPr>
            <p:spPr>
              <a:xfrm>
                <a:off x="41100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1" name="椭圆 270">
                <a:extLst>
                  <a:ext uri="{FF2B5EF4-FFF2-40B4-BE49-F238E27FC236}">
                    <a16:creationId xmlns:a16="http://schemas.microsoft.com/office/drawing/2014/main" id="{1E7E2740-7F9B-4ABF-9968-DFD1FB0FDB20}"/>
                  </a:ext>
                </a:extLst>
              </p:cNvPr>
              <p:cNvSpPr/>
              <p:nvPr/>
            </p:nvSpPr>
            <p:spPr>
              <a:xfrm>
                <a:off x="41989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2" name="椭圆 271">
                <a:extLst>
                  <a:ext uri="{FF2B5EF4-FFF2-40B4-BE49-F238E27FC236}">
                    <a16:creationId xmlns:a16="http://schemas.microsoft.com/office/drawing/2014/main" id="{8D590027-1DBB-46FE-B3E3-2525E17E49BB}"/>
                  </a:ext>
                </a:extLst>
              </p:cNvPr>
              <p:cNvSpPr/>
              <p:nvPr/>
            </p:nvSpPr>
            <p:spPr>
              <a:xfrm>
                <a:off x="42878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3" name="椭圆 272">
                <a:extLst>
                  <a:ext uri="{FF2B5EF4-FFF2-40B4-BE49-F238E27FC236}">
                    <a16:creationId xmlns:a16="http://schemas.microsoft.com/office/drawing/2014/main" id="{44B54AA9-758B-4793-815B-16F1B8CA8D1B}"/>
                  </a:ext>
                </a:extLst>
              </p:cNvPr>
              <p:cNvSpPr/>
              <p:nvPr/>
            </p:nvSpPr>
            <p:spPr>
              <a:xfrm>
                <a:off x="43767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4" name="椭圆 273">
                <a:extLst>
                  <a:ext uri="{FF2B5EF4-FFF2-40B4-BE49-F238E27FC236}">
                    <a16:creationId xmlns:a16="http://schemas.microsoft.com/office/drawing/2014/main" id="{83947915-7369-45F4-803B-6C465ECA2564}"/>
                  </a:ext>
                </a:extLst>
              </p:cNvPr>
              <p:cNvSpPr/>
              <p:nvPr/>
            </p:nvSpPr>
            <p:spPr>
              <a:xfrm>
                <a:off x="44656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5" name="椭圆 274">
                <a:extLst>
                  <a:ext uri="{FF2B5EF4-FFF2-40B4-BE49-F238E27FC236}">
                    <a16:creationId xmlns:a16="http://schemas.microsoft.com/office/drawing/2014/main" id="{4A88F89A-1D9B-4FB7-BCDB-164D262AA494}"/>
                  </a:ext>
                </a:extLst>
              </p:cNvPr>
              <p:cNvSpPr/>
              <p:nvPr/>
            </p:nvSpPr>
            <p:spPr>
              <a:xfrm>
                <a:off x="45545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6" name="椭圆 275">
                <a:extLst>
                  <a:ext uri="{FF2B5EF4-FFF2-40B4-BE49-F238E27FC236}">
                    <a16:creationId xmlns:a16="http://schemas.microsoft.com/office/drawing/2014/main" id="{CEE430A5-34BC-41D3-845E-6BBB4FA414B8}"/>
                  </a:ext>
                </a:extLst>
              </p:cNvPr>
              <p:cNvSpPr/>
              <p:nvPr/>
            </p:nvSpPr>
            <p:spPr>
              <a:xfrm>
                <a:off x="46434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7" name="椭圆 276">
                <a:extLst>
                  <a:ext uri="{FF2B5EF4-FFF2-40B4-BE49-F238E27FC236}">
                    <a16:creationId xmlns:a16="http://schemas.microsoft.com/office/drawing/2014/main" id="{36D17116-DF06-4B14-B9F8-AACD5A076019}"/>
                  </a:ext>
                </a:extLst>
              </p:cNvPr>
              <p:cNvSpPr/>
              <p:nvPr/>
            </p:nvSpPr>
            <p:spPr>
              <a:xfrm>
                <a:off x="47323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8" name="椭圆 277">
                <a:extLst>
                  <a:ext uri="{FF2B5EF4-FFF2-40B4-BE49-F238E27FC236}">
                    <a16:creationId xmlns:a16="http://schemas.microsoft.com/office/drawing/2014/main" id="{EA6BC4DE-C6EF-4F81-8E4E-4953DD3BC20F}"/>
                  </a:ext>
                </a:extLst>
              </p:cNvPr>
              <p:cNvSpPr/>
              <p:nvPr/>
            </p:nvSpPr>
            <p:spPr>
              <a:xfrm>
                <a:off x="48212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9" name="椭圆 278">
                <a:extLst>
                  <a:ext uri="{FF2B5EF4-FFF2-40B4-BE49-F238E27FC236}">
                    <a16:creationId xmlns:a16="http://schemas.microsoft.com/office/drawing/2014/main" id="{F5CF94C1-432A-4CAB-AC33-5A04965C0253}"/>
                  </a:ext>
                </a:extLst>
              </p:cNvPr>
              <p:cNvSpPr/>
              <p:nvPr/>
            </p:nvSpPr>
            <p:spPr>
              <a:xfrm>
                <a:off x="49101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0" name="椭圆 279">
                <a:extLst>
                  <a:ext uri="{FF2B5EF4-FFF2-40B4-BE49-F238E27FC236}">
                    <a16:creationId xmlns:a16="http://schemas.microsoft.com/office/drawing/2014/main" id="{BCBBA981-F9DD-4F6F-B096-B5586EFAE39A}"/>
                  </a:ext>
                </a:extLst>
              </p:cNvPr>
              <p:cNvSpPr/>
              <p:nvPr/>
            </p:nvSpPr>
            <p:spPr>
              <a:xfrm>
                <a:off x="49990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1" name="椭圆 280">
                <a:extLst>
                  <a:ext uri="{FF2B5EF4-FFF2-40B4-BE49-F238E27FC236}">
                    <a16:creationId xmlns:a16="http://schemas.microsoft.com/office/drawing/2014/main" id="{2479AF8C-684E-46E3-AADC-3CAEDBEE4FB2}"/>
                  </a:ext>
                </a:extLst>
              </p:cNvPr>
              <p:cNvSpPr/>
              <p:nvPr/>
            </p:nvSpPr>
            <p:spPr>
              <a:xfrm>
                <a:off x="50879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2" name="椭圆 281">
                <a:extLst>
                  <a:ext uri="{FF2B5EF4-FFF2-40B4-BE49-F238E27FC236}">
                    <a16:creationId xmlns:a16="http://schemas.microsoft.com/office/drawing/2014/main" id="{548C1866-5024-4F12-8FE1-8DC85C3BEE7D}"/>
                  </a:ext>
                </a:extLst>
              </p:cNvPr>
              <p:cNvSpPr/>
              <p:nvPr/>
            </p:nvSpPr>
            <p:spPr>
              <a:xfrm>
                <a:off x="51768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3" name="椭圆 282">
                <a:extLst>
                  <a:ext uri="{FF2B5EF4-FFF2-40B4-BE49-F238E27FC236}">
                    <a16:creationId xmlns:a16="http://schemas.microsoft.com/office/drawing/2014/main" id="{67957B59-3397-4D13-9B49-ACC3097807A7}"/>
                  </a:ext>
                </a:extLst>
              </p:cNvPr>
              <p:cNvSpPr/>
              <p:nvPr/>
            </p:nvSpPr>
            <p:spPr>
              <a:xfrm>
                <a:off x="52657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4" name="椭圆 283">
                <a:extLst>
                  <a:ext uri="{FF2B5EF4-FFF2-40B4-BE49-F238E27FC236}">
                    <a16:creationId xmlns:a16="http://schemas.microsoft.com/office/drawing/2014/main" id="{CC37DC2E-4112-4F5B-99D9-D12B2C7AFFBF}"/>
                  </a:ext>
                </a:extLst>
              </p:cNvPr>
              <p:cNvSpPr/>
              <p:nvPr/>
            </p:nvSpPr>
            <p:spPr>
              <a:xfrm>
                <a:off x="53546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nvGrpSpPr>
          <p:cNvPr id="439" name="组合 438">
            <a:extLst>
              <a:ext uri="{FF2B5EF4-FFF2-40B4-BE49-F238E27FC236}">
                <a16:creationId xmlns:a16="http://schemas.microsoft.com/office/drawing/2014/main" id="{ABAA54DB-9F5E-43C0-B824-9254883BB9FC}"/>
              </a:ext>
            </a:extLst>
          </p:cNvPr>
          <p:cNvGrpSpPr/>
          <p:nvPr/>
        </p:nvGrpSpPr>
        <p:grpSpPr>
          <a:xfrm>
            <a:off x="8016447" y="3356441"/>
            <a:ext cx="3380003" cy="1390848"/>
            <a:chOff x="998537" y="2462867"/>
            <a:chExt cx="4464904" cy="1248190"/>
          </a:xfrm>
        </p:grpSpPr>
        <p:sp>
          <p:nvSpPr>
            <p:cNvPr id="440" name="矩形 439">
              <a:extLst>
                <a:ext uri="{FF2B5EF4-FFF2-40B4-BE49-F238E27FC236}">
                  <a16:creationId xmlns:a16="http://schemas.microsoft.com/office/drawing/2014/main" id="{B8BEE98E-A497-4E5D-8403-033D156669A7}"/>
                </a:ext>
              </a:extLst>
            </p:cNvPr>
            <p:cNvSpPr/>
            <p:nvPr/>
          </p:nvSpPr>
          <p:spPr>
            <a:xfrm>
              <a:off x="998537" y="2484121"/>
              <a:ext cx="4464904" cy="1205020"/>
            </a:xfrm>
            <a:prstGeom prst="rect">
              <a:avLst/>
            </a:prstGeom>
            <a:solidFill>
              <a:srgbClr val="FFFFFF"/>
            </a:solidFill>
            <a:ln>
              <a:noFill/>
            </a:ln>
            <a:effectLst>
              <a:outerShdw blurRad="1143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41" name="组合 440">
              <a:extLst>
                <a:ext uri="{FF2B5EF4-FFF2-40B4-BE49-F238E27FC236}">
                  <a16:creationId xmlns:a16="http://schemas.microsoft.com/office/drawing/2014/main" id="{B3EDBCCB-3720-426E-9828-60F91FFADC3A}"/>
                </a:ext>
              </a:extLst>
            </p:cNvPr>
            <p:cNvGrpSpPr/>
            <p:nvPr/>
          </p:nvGrpSpPr>
          <p:grpSpPr>
            <a:xfrm>
              <a:off x="998537" y="2462867"/>
              <a:ext cx="4422775" cy="66675"/>
              <a:chOff x="998537" y="2313042"/>
              <a:chExt cx="4422775" cy="66675"/>
            </a:xfrm>
          </p:grpSpPr>
          <p:sp>
            <p:nvSpPr>
              <p:cNvPr id="493" name="椭圆 492">
                <a:extLst>
                  <a:ext uri="{FF2B5EF4-FFF2-40B4-BE49-F238E27FC236}">
                    <a16:creationId xmlns:a16="http://schemas.microsoft.com/office/drawing/2014/main" id="{069199C4-9FBA-4A34-9337-CDB09C310905}"/>
                  </a:ext>
                </a:extLst>
              </p:cNvPr>
              <p:cNvSpPr/>
              <p:nvPr/>
            </p:nvSpPr>
            <p:spPr>
              <a:xfrm>
                <a:off x="9985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4" name="椭圆 493">
                <a:extLst>
                  <a:ext uri="{FF2B5EF4-FFF2-40B4-BE49-F238E27FC236}">
                    <a16:creationId xmlns:a16="http://schemas.microsoft.com/office/drawing/2014/main" id="{B687FA3A-DFDF-49A7-B9E6-8C4DE89E1436}"/>
                  </a:ext>
                </a:extLst>
              </p:cNvPr>
              <p:cNvSpPr/>
              <p:nvPr/>
            </p:nvSpPr>
            <p:spPr>
              <a:xfrm>
                <a:off x="10874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5" name="椭圆 494">
                <a:extLst>
                  <a:ext uri="{FF2B5EF4-FFF2-40B4-BE49-F238E27FC236}">
                    <a16:creationId xmlns:a16="http://schemas.microsoft.com/office/drawing/2014/main" id="{0AB9C9C9-546C-4C98-B3C7-B822BAB9485C}"/>
                  </a:ext>
                </a:extLst>
              </p:cNvPr>
              <p:cNvSpPr/>
              <p:nvPr/>
            </p:nvSpPr>
            <p:spPr>
              <a:xfrm>
                <a:off x="11763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6" name="椭圆 495">
                <a:extLst>
                  <a:ext uri="{FF2B5EF4-FFF2-40B4-BE49-F238E27FC236}">
                    <a16:creationId xmlns:a16="http://schemas.microsoft.com/office/drawing/2014/main" id="{26E81B67-7C48-4E17-B26F-0FFC96D19B27}"/>
                  </a:ext>
                </a:extLst>
              </p:cNvPr>
              <p:cNvSpPr/>
              <p:nvPr/>
            </p:nvSpPr>
            <p:spPr>
              <a:xfrm>
                <a:off x="12652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7" name="椭圆 496">
                <a:extLst>
                  <a:ext uri="{FF2B5EF4-FFF2-40B4-BE49-F238E27FC236}">
                    <a16:creationId xmlns:a16="http://schemas.microsoft.com/office/drawing/2014/main" id="{C73FB2FF-E8DD-4920-A906-A235F9037898}"/>
                  </a:ext>
                </a:extLst>
              </p:cNvPr>
              <p:cNvSpPr/>
              <p:nvPr/>
            </p:nvSpPr>
            <p:spPr>
              <a:xfrm>
                <a:off x="13541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8" name="椭圆 497">
                <a:extLst>
                  <a:ext uri="{FF2B5EF4-FFF2-40B4-BE49-F238E27FC236}">
                    <a16:creationId xmlns:a16="http://schemas.microsoft.com/office/drawing/2014/main" id="{091AE6DC-A277-4BC2-8668-E159A544D365}"/>
                  </a:ext>
                </a:extLst>
              </p:cNvPr>
              <p:cNvSpPr/>
              <p:nvPr/>
            </p:nvSpPr>
            <p:spPr>
              <a:xfrm>
                <a:off x="14430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9" name="椭圆 498">
                <a:extLst>
                  <a:ext uri="{FF2B5EF4-FFF2-40B4-BE49-F238E27FC236}">
                    <a16:creationId xmlns:a16="http://schemas.microsoft.com/office/drawing/2014/main" id="{BB809B22-34AB-40D7-A152-2372A51B2E10}"/>
                  </a:ext>
                </a:extLst>
              </p:cNvPr>
              <p:cNvSpPr/>
              <p:nvPr/>
            </p:nvSpPr>
            <p:spPr>
              <a:xfrm>
                <a:off x="15319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0" name="椭圆 499">
                <a:extLst>
                  <a:ext uri="{FF2B5EF4-FFF2-40B4-BE49-F238E27FC236}">
                    <a16:creationId xmlns:a16="http://schemas.microsoft.com/office/drawing/2014/main" id="{73CB423D-3165-4315-A6C8-DEF6D8FA8592}"/>
                  </a:ext>
                </a:extLst>
              </p:cNvPr>
              <p:cNvSpPr/>
              <p:nvPr/>
            </p:nvSpPr>
            <p:spPr>
              <a:xfrm>
                <a:off x="16208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1" name="椭圆 500">
                <a:extLst>
                  <a:ext uri="{FF2B5EF4-FFF2-40B4-BE49-F238E27FC236}">
                    <a16:creationId xmlns:a16="http://schemas.microsoft.com/office/drawing/2014/main" id="{9B848E05-3A1F-47D5-B316-3D6757CEEE83}"/>
                  </a:ext>
                </a:extLst>
              </p:cNvPr>
              <p:cNvSpPr/>
              <p:nvPr/>
            </p:nvSpPr>
            <p:spPr>
              <a:xfrm>
                <a:off x="17097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2" name="椭圆 501">
                <a:extLst>
                  <a:ext uri="{FF2B5EF4-FFF2-40B4-BE49-F238E27FC236}">
                    <a16:creationId xmlns:a16="http://schemas.microsoft.com/office/drawing/2014/main" id="{280DFCBF-B280-4041-8E1D-8953C547C9E7}"/>
                  </a:ext>
                </a:extLst>
              </p:cNvPr>
              <p:cNvSpPr/>
              <p:nvPr/>
            </p:nvSpPr>
            <p:spPr>
              <a:xfrm>
                <a:off x="17986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3" name="椭圆 502">
                <a:extLst>
                  <a:ext uri="{FF2B5EF4-FFF2-40B4-BE49-F238E27FC236}">
                    <a16:creationId xmlns:a16="http://schemas.microsoft.com/office/drawing/2014/main" id="{DEA797B7-9F85-4C5F-ACAA-64D589CBA5D1}"/>
                  </a:ext>
                </a:extLst>
              </p:cNvPr>
              <p:cNvSpPr/>
              <p:nvPr/>
            </p:nvSpPr>
            <p:spPr>
              <a:xfrm>
                <a:off x="18875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4" name="椭圆 503">
                <a:extLst>
                  <a:ext uri="{FF2B5EF4-FFF2-40B4-BE49-F238E27FC236}">
                    <a16:creationId xmlns:a16="http://schemas.microsoft.com/office/drawing/2014/main" id="{259B2396-A2BE-4B6F-97F6-3D3C6B1A4034}"/>
                  </a:ext>
                </a:extLst>
              </p:cNvPr>
              <p:cNvSpPr/>
              <p:nvPr/>
            </p:nvSpPr>
            <p:spPr>
              <a:xfrm>
                <a:off x="19764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5" name="椭圆 504">
                <a:extLst>
                  <a:ext uri="{FF2B5EF4-FFF2-40B4-BE49-F238E27FC236}">
                    <a16:creationId xmlns:a16="http://schemas.microsoft.com/office/drawing/2014/main" id="{25A83006-63B7-4C65-99A1-C22C50D7983B}"/>
                  </a:ext>
                </a:extLst>
              </p:cNvPr>
              <p:cNvSpPr/>
              <p:nvPr/>
            </p:nvSpPr>
            <p:spPr>
              <a:xfrm>
                <a:off x="20653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6" name="椭圆 505">
                <a:extLst>
                  <a:ext uri="{FF2B5EF4-FFF2-40B4-BE49-F238E27FC236}">
                    <a16:creationId xmlns:a16="http://schemas.microsoft.com/office/drawing/2014/main" id="{355088A8-7A67-4B4E-A55D-52AC7433AF33}"/>
                  </a:ext>
                </a:extLst>
              </p:cNvPr>
              <p:cNvSpPr/>
              <p:nvPr/>
            </p:nvSpPr>
            <p:spPr>
              <a:xfrm>
                <a:off x="21542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7" name="椭圆 506">
                <a:extLst>
                  <a:ext uri="{FF2B5EF4-FFF2-40B4-BE49-F238E27FC236}">
                    <a16:creationId xmlns:a16="http://schemas.microsoft.com/office/drawing/2014/main" id="{818CF23A-AD56-41CD-A5F7-0F6F132F854E}"/>
                  </a:ext>
                </a:extLst>
              </p:cNvPr>
              <p:cNvSpPr/>
              <p:nvPr/>
            </p:nvSpPr>
            <p:spPr>
              <a:xfrm>
                <a:off x="22431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8" name="椭圆 507">
                <a:extLst>
                  <a:ext uri="{FF2B5EF4-FFF2-40B4-BE49-F238E27FC236}">
                    <a16:creationId xmlns:a16="http://schemas.microsoft.com/office/drawing/2014/main" id="{A6EA37AC-D988-47C8-834B-00B65E02B037}"/>
                  </a:ext>
                </a:extLst>
              </p:cNvPr>
              <p:cNvSpPr/>
              <p:nvPr/>
            </p:nvSpPr>
            <p:spPr>
              <a:xfrm>
                <a:off x="23320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9" name="椭圆 508">
                <a:extLst>
                  <a:ext uri="{FF2B5EF4-FFF2-40B4-BE49-F238E27FC236}">
                    <a16:creationId xmlns:a16="http://schemas.microsoft.com/office/drawing/2014/main" id="{BDFA1E30-DEDE-4FC3-B85D-BCB4CC5B44A5}"/>
                  </a:ext>
                </a:extLst>
              </p:cNvPr>
              <p:cNvSpPr/>
              <p:nvPr/>
            </p:nvSpPr>
            <p:spPr>
              <a:xfrm>
                <a:off x="24209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0" name="椭圆 509">
                <a:extLst>
                  <a:ext uri="{FF2B5EF4-FFF2-40B4-BE49-F238E27FC236}">
                    <a16:creationId xmlns:a16="http://schemas.microsoft.com/office/drawing/2014/main" id="{8DB3FDD0-4A3D-4FFB-A374-CF84234066A7}"/>
                  </a:ext>
                </a:extLst>
              </p:cNvPr>
              <p:cNvSpPr/>
              <p:nvPr/>
            </p:nvSpPr>
            <p:spPr>
              <a:xfrm>
                <a:off x="25098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1" name="椭圆 510">
                <a:extLst>
                  <a:ext uri="{FF2B5EF4-FFF2-40B4-BE49-F238E27FC236}">
                    <a16:creationId xmlns:a16="http://schemas.microsoft.com/office/drawing/2014/main" id="{6AF288DA-637F-4822-9FE5-C2907D162C17}"/>
                  </a:ext>
                </a:extLst>
              </p:cNvPr>
              <p:cNvSpPr/>
              <p:nvPr/>
            </p:nvSpPr>
            <p:spPr>
              <a:xfrm>
                <a:off x="25987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2" name="椭圆 511">
                <a:extLst>
                  <a:ext uri="{FF2B5EF4-FFF2-40B4-BE49-F238E27FC236}">
                    <a16:creationId xmlns:a16="http://schemas.microsoft.com/office/drawing/2014/main" id="{E85830BE-5D57-4D78-AC5D-F9D6B2E2E97F}"/>
                  </a:ext>
                </a:extLst>
              </p:cNvPr>
              <p:cNvSpPr/>
              <p:nvPr/>
            </p:nvSpPr>
            <p:spPr>
              <a:xfrm>
                <a:off x="26876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3" name="椭圆 512">
                <a:extLst>
                  <a:ext uri="{FF2B5EF4-FFF2-40B4-BE49-F238E27FC236}">
                    <a16:creationId xmlns:a16="http://schemas.microsoft.com/office/drawing/2014/main" id="{21D5DEFF-EB05-46B9-9189-BAFB37F55675}"/>
                  </a:ext>
                </a:extLst>
              </p:cNvPr>
              <p:cNvSpPr/>
              <p:nvPr/>
            </p:nvSpPr>
            <p:spPr>
              <a:xfrm>
                <a:off x="27765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4" name="椭圆 513">
                <a:extLst>
                  <a:ext uri="{FF2B5EF4-FFF2-40B4-BE49-F238E27FC236}">
                    <a16:creationId xmlns:a16="http://schemas.microsoft.com/office/drawing/2014/main" id="{A66F09B9-1633-4B94-A957-E65394BAD2DB}"/>
                  </a:ext>
                </a:extLst>
              </p:cNvPr>
              <p:cNvSpPr/>
              <p:nvPr/>
            </p:nvSpPr>
            <p:spPr>
              <a:xfrm>
                <a:off x="28654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5" name="椭圆 514">
                <a:extLst>
                  <a:ext uri="{FF2B5EF4-FFF2-40B4-BE49-F238E27FC236}">
                    <a16:creationId xmlns:a16="http://schemas.microsoft.com/office/drawing/2014/main" id="{39679B82-CF0F-4145-8429-B7CFCB69055B}"/>
                  </a:ext>
                </a:extLst>
              </p:cNvPr>
              <p:cNvSpPr/>
              <p:nvPr/>
            </p:nvSpPr>
            <p:spPr>
              <a:xfrm>
                <a:off x="29543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6" name="椭圆 515">
                <a:extLst>
                  <a:ext uri="{FF2B5EF4-FFF2-40B4-BE49-F238E27FC236}">
                    <a16:creationId xmlns:a16="http://schemas.microsoft.com/office/drawing/2014/main" id="{28B19E6C-0D0B-4F6A-9373-0FA0ADEDBF59}"/>
                  </a:ext>
                </a:extLst>
              </p:cNvPr>
              <p:cNvSpPr/>
              <p:nvPr/>
            </p:nvSpPr>
            <p:spPr>
              <a:xfrm>
                <a:off x="30432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7" name="椭圆 516">
                <a:extLst>
                  <a:ext uri="{FF2B5EF4-FFF2-40B4-BE49-F238E27FC236}">
                    <a16:creationId xmlns:a16="http://schemas.microsoft.com/office/drawing/2014/main" id="{A99511EC-4A49-4A25-8CA8-18955A99B2E7}"/>
                  </a:ext>
                </a:extLst>
              </p:cNvPr>
              <p:cNvSpPr/>
              <p:nvPr/>
            </p:nvSpPr>
            <p:spPr>
              <a:xfrm>
                <a:off x="31321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8" name="椭圆 517">
                <a:extLst>
                  <a:ext uri="{FF2B5EF4-FFF2-40B4-BE49-F238E27FC236}">
                    <a16:creationId xmlns:a16="http://schemas.microsoft.com/office/drawing/2014/main" id="{853C80A1-7C85-40AF-9A6F-D7A7266D867B}"/>
                  </a:ext>
                </a:extLst>
              </p:cNvPr>
              <p:cNvSpPr/>
              <p:nvPr/>
            </p:nvSpPr>
            <p:spPr>
              <a:xfrm>
                <a:off x="32210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9" name="椭圆 518">
                <a:extLst>
                  <a:ext uri="{FF2B5EF4-FFF2-40B4-BE49-F238E27FC236}">
                    <a16:creationId xmlns:a16="http://schemas.microsoft.com/office/drawing/2014/main" id="{31F75698-760E-4CFA-9F68-194502EB3AEE}"/>
                  </a:ext>
                </a:extLst>
              </p:cNvPr>
              <p:cNvSpPr/>
              <p:nvPr/>
            </p:nvSpPr>
            <p:spPr>
              <a:xfrm>
                <a:off x="33099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0" name="椭圆 519">
                <a:extLst>
                  <a:ext uri="{FF2B5EF4-FFF2-40B4-BE49-F238E27FC236}">
                    <a16:creationId xmlns:a16="http://schemas.microsoft.com/office/drawing/2014/main" id="{9539995C-410B-452E-9374-C97999322FEB}"/>
                  </a:ext>
                </a:extLst>
              </p:cNvPr>
              <p:cNvSpPr/>
              <p:nvPr/>
            </p:nvSpPr>
            <p:spPr>
              <a:xfrm>
                <a:off x="33988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1" name="椭圆 520">
                <a:extLst>
                  <a:ext uri="{FF2B5EF4-FFF2-40B4-BE49-F238E27FC236}">
                    <a16:creationId xmlns:a16="http://schemas.microsoft.com/office/drawing/2014/main" id="{B3067397-A9A8-4ED1-A9CA-547412049902}"/>
                  </a:ext>
                </a:extLst>
              </p:cNvPr>
              <p:cNvSpPr/>
              <p:nvPr/>
            </p:nvSpPr>
            <p:spPr>
              <a:xfrm>
                <a:off x="34877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2" name="椭圆 521">
                <a:extLst>
                  <a:ext uri="{FF2B5EF4-FFF2-40B4-BE49-F238E27FC236}">
                    <a16:creationId xmlns:a16="http://schemas.microsoft.com/office/drawing/2014/main" id="{52884092-637B-4123-8156-0E1A5EDFCFA0}"/>
                  </a:ext>
                </a:extLst>
              </p:cNvPr>
              <p:cNvSpPr/>
              <p:nvPr/>
            </p:nvSpPr>
            <p:spPr>
              <a:xfrm>
                <a:off x="35766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3" name="椭圆 522">
                <a:extLst>
                  <a:ext uri="{FF2B5EF4-FFF2-40B4-BE49-F238E27FC236}">
                    <a16:creationId xmlns:a16="http://schemas.microsoft.com/office/drawing/2014/main" id="{503B7091-EC79-4E65-88FF-7DC0A2B90443}"/>
                  </a:ext>
                </a:extLst>
              </p:cNvPr>
              <p:cNvSpPr/>
              <p:nvPr/>
            </p:nvSpPr>
            <p:spPr>
              <a:xfrm>
                <a:off x="36655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4" name="椭圆 523">
                <a:extLst>
                  <a:ext uri="{FF2B5EF4-FFF2-40B4-BE49-F238E27FC236}">
                    <a16:creationId xmlns:a16="http://schemas.microsoft.com/office/drawing/2014/main" id="{EF7405DC-3659-42F2-9C99-EB02CDE96F4F}"/>
                  </a:ext>
                </a:extLst>
              </p:cNvPr>
              <p:cNvSpPr/>
              <p:nvPr/>
            </p:nvSpPr>
            <p:spPr>
              <a:xfrm>
                <a:off x="37544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5" name="椭圆 524">
                <a:extLst>
                  <a:ext uri="{FF2B5EF4-FFF2-40B4-BE49-F238E27FC236}">
                    <a16:creationId xmlns:a16="http://schemas.microsoft.com/office/drawing/2014/main" id="{6E8540F0-8BCE-4CDF-B956-56710D3B2E33}"/>
                  </a:ext>
                </a:extLst>
              </p:cNvPr>
              <p:cNvSpPr/>
              <p:nvPr/>
            </p:nvSpPr>
            <p:spPr>
              <a:xfrm>
                <a:off x="38433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6" name="椭圆 525">
                <a:extLst>
                  <a:ext uri="{FF2B5EF4-FFF2-40B4-BE49-F238E27FC236}">
                    <a16:creationId xmlns:a16="http://schemas.microsoft.com/office/drawing/2014/main" id="{6AC071D6-2139-4529-A910-E2025FD17B42}"/>
                  </a:ext>
                </a:extLst>
              </p:cNvPr>
              <p:cNvSpPr/>
              <p:nvPr/>
            </p:nvSpPr>
            <p:spPr>
              <a:xfrm>
                <a:off x="39322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7" name="椭圆 526">
                <a:extLst>
                  <a:ext uri="{FF2B5EF4-FFF2-40B4-BE49-F238E27FC236}">
                    <a16:creationId xmlns:a16="http://schemas.microsoft.com/office/drawing/2014/main" id="{FF080BEE-BFAB-469B-B75B-1B60850F9764}"/>
                  </a:ext>
                </a:extLst>
              </p:cNvPr>
              <p:cNvSpPr/>
              <p:nvPr/>
            </p:nvSpPr>
            <p:spPr>
              <a:xfrm>
                <a:off x="40211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8" name="椭圆 527">
                <a:extLst>
                  <a:ext uri="{FF2B5EF4-FFF2-40B4-BE49-F238E27FC236}">
                    <a16:creationId xmlns:a16="http://schemas.microsoft.com/office/drawing/2014/main" id="{D56430D8-9B9D-4955-BD6C-3F909B75BEFE}"/>
                  </a:ext>
                </a:extLst>
              </p:cNvPr>
              <p:cNvSpPr/>
              <p:nvPr/>
            </p:nvSpPr>
            <p:spPr>
              <a:xfrm>
                <a:off x="41100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9" name="椭圆 528">
                <a:extLst>
                  <a:ext uri="{FF2B5EF4-FFF2-40B4-BE49-F238E27FC236}">
                    <a16:creationId xmlns:a16="http://schemas.microsoft.com/office/drawing/2014/main" id="{206A4677-20E1-4EAB-9F9C-5F91AF5E00E2}"/>
                  </a:ext>
                </a:extLst>
              </p:cNvPr>
              <p:cNvSpPr/>
              <p:nvPr/>
            </p:nvSpPr>
            <p:spPr>
              <a:xfrm>
                <a:off x="41989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0" name="椭圆 529">
                <a:extLst>
                  <a:ext uri="{FF2B5EF4-FFF2-40B4-BE49-F238E27FC236}">
                    <a16:creationId xmlns:a16="http://schemas.microsoft.com/office/drawing/2014/main" id="{DB42B483-C2C6-4495-A422-9783A5421B6A}"/>
                  </a:ext>
                </a:extLst>
              </p:cNvPr>
              <p:cNvSpPr/>
              <p:nvPr/>
            </p:nvSpPr>
            <p:spPr>
              <a:xfrm>
                <a:off x="42878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1" name="椭圆 530">
                <a:extLst>
                  <a:ext uri="{FF2B5EF4-FFF2-40B4-BE49-F238E27FC236}">
                    <a16:creationId xmlns:a16="http://schemas.microsoft.com/office/drawing/2014/main" id="{6EFB33ED-0457-4428-A81C-20A68FA2CC8E}"/>
                  </a:ext>
                </a:extLst>
              </p:cNvPr>
              <p:cNvSpPr/>
              <p:nvPr/>
            </p:nvSpPr>
            <p:spPr>
              <a:xfrm>
                <a:off x="43767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2" name="椭圆 531">
                <a:extLst>
                  <a:ext uri="{FF2B5EF4-FFF2-40B4-BE49-F238E27FC236}">
                    <a16:creationId xmlns:a16="http://schemas.microsoft.com/office/drawing/2014/main" id="{1D2E2792-6120-4C2E-AC50-12051C42073B}"/>
                  </a:ext>
                </a:extLst>
              </p:cNvPr>
              <p:cNvSpPr/>
              <p:nvPr/>
            </p:nvSpPr>
            <p:spPr>
              <a:xfrm>
                <a:off x="44656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3" name="椭圆 532">
                <a:extLst>
                  <a:ext uri="{FF2B5EF4-FFF2-40B4-BE49-F238E27FC236}">
                    <a16:creationId xmlns:a16="http://schemas.microsoft.com/office/drawing/2014/main" id="{62769679-5029-4F04-B69B-70531727E5C3}"/>
                  </a:ext>
                </a:extLst>
              </p:cNvPr>
              <p:cNvSpPr/>
              <p:nvPr/>
            </p:nvSpPr>
            <p:spPr>
              <a:xfrm>
                <a:off x="45545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4" name="椭圆 533">
                <a:extLst>
                  <a:ext uri="{FF2B5EF4-FFF2-40B4-BE49-F238E27FC236}">
                    <a16:creationId xmlns:a16="http://schemas.microsoft.com/office/drawing/2014/main" id="{755B5D1B-E744-4979-ADB1-B36F86F68999}"/>
                  </a:ext>
                </a:extLst>
              </p:cNvPr>
              <p:cNvSpPr/>
              <p:nvPr/>
            </p:nvSpPr>
            <p:spPr>
              <a:xfrm>
                <a:off x="46434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5" name="椭圆 534">
                <a:extLst>
                  <a:ext uri="{FF2B5EF4-FFF2-40B4-BE49-F238E27FC236}">
                    <a16:creationId xmlns:a16="http://schemas.microsoft.com/office/drawing/2014/main" id="{709C1612-2861-42AC-B424-56C6E514FB11}"/>
                  </a:ext>
                </a:extLst>
              </p:cNvPr>
              <p:cNvSpPr/>
              <p:nvPr/>
            </p:nvSpPr>
            <p:spPr>
              <a:xfrm>
                <a:off x="47323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6" name="椭圆 535">
                <a:extLst>
                  <a:ext uri="{FF2B5EF4-FFF2-40B4-BE49-F238E27FC236}">
                    <a16:creationId xmlns:a16="http://schemas.microsoft.com/office/drawing/2014/main" id="{FD84A61F-A456-4647-A1EE-8D48B9B00371}"/>
                  </a:ext>
                </a:extLst>
              </p:cNvPr>
              <p:cNvSpPr/>
              <p:nvPr/>
            </p:nvSpPr>
            <p:spPr>
              <a:xfrm>
                <a:off x="48212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7" name="椭圆 536">
                <a:extLst>
                  <a:ext uri="{FF2B5EF4-FFF2-40B4-BE49-F238E27FC236}">
                    <a16:creationId xmlns:a16="http://schemas.microsoft.com/office/drawing/2014/main" id="{B2A29557-22E5-45DF-83BB-9DA6F18C304A}"/>
                  </a:ext>
                </a:extLst>
              </p:cNvPr>
              <p:cNvSpPr/>
              <p:nvPr/>
            </p:nvSpPr>
            <p:spPr>
              <a:xfrm>
                <a:off x="49101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8" name="椭圆 537">
                <a:extLst>
                  <a:ext uri="{FF2B5EF4-FFF2-40B4-BE49-F238E27FC236}">
                    <a16:creationId xmlns:a16="http://schemas.microsoft.com/office/drawing/2014/main" id="{91C936E9-1C98-49B0-9B43-8942DF42E9F9}"/>
                  </a:ext>
                </a:extLst>
              </p:cNvPr>
              <p:cNvSpPr/>
              <p:nvPr/>
            </p:nvSpPr>
            <p:spPr>
              <a:xfrm>
                <a:off x="49990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9" name="椭圆 538">
                <a:extLst>
                  <a:ext uri="{FF2B5EF4-FFF2-40B4-BE49-F238E27FC236}">
                    <a16:creationId xmlns:a16="http://schemas.microsoft.com/office/drawing/2014/main" id="{4118E9B7-81CB-4697-8252-4DE7308EAAFD}"/>
                  </a:ext>
                </a:extLst>
              </p:cNvPr>
              <p:cNvSpPr/>
              <p:nvPr/>
            </p:nvSpPr>
            <p:spPr>
              <a:xfrm>
                <a:off x="50879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0" name="椭圆 539">
                <a:extLst>
                  <a:ext uri="{FF2B5EF4-FFF2-40B4-BE49-F238E27FC236}">
                    <a16:creationId xmlns:a16="http://schemas.microsoft.com/office/drawing/2014/main" id="{2671BB84-E8F9-4150-ADEE-A13AC6992AA4}"/>
                  </a:ext>
                </a:extLst>
              </p:cNvPr>
              <p:cNvSpPr/>
              <p:nvPr/>
            </p:nvSpPr>
            <p:spPr>
              <a:xfrm>
                <a:off x="51768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1" name="椭圆 540">
                <a:extLst>
                  <a:ext uri="{FF2B5EF4-FFF2-40B4-BE49-F238E27FC236}">
                    <a16:creationId xmlns:a16="http://schemas.microsoft.com/office/drawing/2014/main" id="{68230838-33F4-4103-9DA5-DBD188220F43}"/>
                  </a:ext>
                </a:extLst>
              </p:cNvPr>
              <p:cNvSpPr/>
              <p:nvPr/>
            </p:nvSpPr>
            <p:spPr>
              <a:xfrm>
                <a:off x="52657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2" name="椭圆 541">
                <a:extLst>
                  <a:ext uri="{FF2B5EF4-FFF2-40B4-BE49-F238E27FC236}">
                    <a16:creationId xmlns:a16="http://schemas.microsoft.com/office/drawing/2014/main" id="{D4849F1D-536B-4EDD-8E67-88D5AA74E9E9}"/>
                  </a:ext>
                </a:extLst>
              </p:cNvPr>
              <p:cNvSpPr/>
              <p:nvPr/>
            </p:nvSpPr>
            <p:spPr>
              <a:xfrm>
                <a:off x="53546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42" name="组合 441">
              <a:extLst>
                <a:ext uri="{FF2B5EF4-FFF2-40B4-BE49-F238E27FC236}">
                  <a16:creationId xmlns:a16="http://schemas.microsoft.com/office/drawing/2014/main" id="{CA0CFE42-95B6-4DDB-994D-3FC196E11C22}"/>
                </a:ext>
              </a:extLst>
            </p:cNvPr>
            <p:cNvGrpSpPr/>
            <p:nvPr/>
          </p:nvGrpSpPr>
          <p:grpSpPr>
            <a:xfrm>
              <a:off x="998537" y="3644382"/>
              <a:ext cx="4422775" cy="66675"/>
              <a:chOff x="998537" y="2313042"/>
              <a:chExt cx="4422775" cy="66675"/>
            </a:xfrm>
          </p:grpSpPr>
          <p:sp>
            <p:nvSpPr>
              <p:cNvPr id="443" name="椭圆 442">
                <a:extLst>
                  <a:ext uri="{FF2B5EF4-FFF2-40B4-BE49-F238E27FC236}">
                    <a16:creationId xmlns:a16="http://schemas.microsoft.com/office/drawing/2014/main" id="{D533D3CC-BB1A-4E5F-B349-B788A7767A2C}"/>
                  </a:ext>
                </a:extLst>
              </p:cNvPr>
              <p:cNvSpPr/>
              <p:nvPr/>
            </p:nvSpPr>
            <p:spPr>
              <a:xfrm>
                <a:off x="9985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4" name="椭圆 443">
                <a:extLst>
                  <a:ext uri="{FF2B5EF4-FFF2-40B4-BE49-F238E27FC236}">
                    <a16:creationId xmlns:a16="http://schemas.microsoft.com/office/drawing/2014/main" id="{6A3E621A-460D-4516-9514-14AD3580C660}"/>
                  </a:ext>
                </a:extLst>
              </p:cNvPr>
              <p:cNvSpPr/>
              <p:nvPr/>
            </p:nvSpPr>
            <p:spPr>
              <a:xfrm>
                <a:off x="10874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5" name="椭圆 444">
                <a:extLst>
                  <a:ext uri="{FF2B5EF4-FFF2-40B4-BE49-F238E27FC236}">
                    <a16:creationId xmlns:a16="http://schemas.microsoft.com/office/drawing/2014/main" id="{CE05554F-4127-45A6-8D57-051EB7D3F630}"/>
                  </a:ext>
                </a:extLst>
              </p:cNvPr>
              <p:cNvSpPr/>
              <p:nvPr/>
            </p:nvSpPr>
            <p:spPr>
              <a:xfrm>
                <a:off x="11763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6" name="椭圆 445">
                <a:extLst>
                  <a:ext uri="{FF2B5EF4-FFF2-40B4-BE49-F238E27FC236}">
                    <a16:creationId xmlns:a16="http://schemas.microsoft.com/office/drawing/2014/main" id="{E13CE723-84FA-443C-9103-BA49842D150B}"/>
                  </a:ext>
                </a:extLst>
              </p:cNvPr>
              <p:cNvSpPr/>
              <p:nvPr/>
            </p:nvSpPr>
            <p:spPr>
              <a:xfrm>
                <a:off x="12652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7" name="椭圆 446">
                <a:extLst>
                  <a:ext uri="{FF2B5EF4-FFF2-40B4-BE49-F238E27FC236}">
                    <a16:creationId xmlns:a16="http://schemas.microsoft.com/office/drawing/2014/main" id="{0AE486BC-4473-4B7D-916F-C69B22CFFB7B}"/>
                  </a:ext>
                </a:extLst>
              </p:cNvPr>
              <p:cNvSpPr/>
              <p:nvPr/>
            </p:nvSpPr>
            <p:spPr>
              <a:xfrm>
                <a:off x="13541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8" name="椭圆 447">
                <a:extLst>
                  <a:ext uri="{FF2B5EF4-FFF2-40B4-BE49-F238E27FC236}">
                    <a16:creationId xmlns:a16="http://schemas.microsoft.com/office/drawing/2014/main" id="{4251C3D6-3F23-4DCC-95B7-6CD2FC6573FB}"/>
                  </a:ext>
                </a:extLst>
              </p:cNvPr>
              <p:cNvSpPr/>
              <p:nvPr/>
            </p:nvSpPr>
            <p:spPr>
              <a:xfrm>
                <a:off x="14430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9" name="椭圆 448">
                <a:extLst>
                  <a:ext uri="{FF2B5EF4-FFF2-40B4-BE49-F238E27FC236}">
                    <a16:creationId xmlns:a16="http://schemas.microsoft.com/office/drawing/2014/main" id="{4700F8B3-2769-44AA-90FD-10FEDDB57D8E}"/>
                  </a:ext>
                </a:extLst>
              </p:cNvPr>
              <p:cNvSpPr/>
              <p:nvPr/>
            </p:nvSpPr>
            <p:spPr>
              <a:xfrm>
                <a:off x="15319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0" name="椭圆 449">
                <a:extLst>
                  <a:ext uri="{FF2B5EF4-FFF2-40B4-BE49-F238E27FC236}">
                    <a16:creationId xmlns:a16="http://schemas.microsoft.com/office/drawing/2014/main" id="{C24DCC4B-B52E-48DD-87E5-D34F174326F8}"/>
                  </a:ext>
                </a:extLst>
              </p:cNvPr>
              <p:cNvSpPr/>
              <p:nvPr/>
            </p:nvSpPr>
            <p:spPr>
              <a:xfrm>
                <a:off x="16208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1" name="椭圆 450">
                <a:extLst>
                  <a:ext uri="{FF2B5EF4-FFF2-40B4-BE49-F238E27FC236}">
                    <a16:creationId xmlns:a16="http://schemas.microsoft.com/office/drawing/2014/main" id="{39C04D00-2CA9-4604-9E1D-C01EDB6E2C5A}"/>
                  </a:ext>
                </a:extLst>
              </p:cNvPr>
              <p:cNvSpPr/>
              <p:nvPr/>
            </p:nvSpPr>
            <p:spPr>
              <a:xfrm>
                <a:off x="17097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2" name="椭圆 451">
                <a:extLst>
                  <a:ext uri="{FF2B5EF4-FFF2-40B4-BE49-F238E27FC236}">
                    <a16:creationId xmlns:a16="http://schemas.microsoft.com/office/drawing/2014/main" id="{95B238A5-26FE-4F26-94F1-E0B0C3590F79}"/>
                  </a:ext>
                </a:extLst>
              </p:cNvPr>
              <p:cNvSpPr/>
              <p:nvPr/>
            </p:nvSpPr>
            <p:spPr>
              <a:xfrm>
                <a:off x="17986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3" name="椭圆 452">
                <a:extLst>
                  <a:ext uri="{FF2B5EF4-FFF2-40B4-BE49-F238E27FC236}">
                    <a16:creationId xmlns:a16="http://schemas.microsoft.com/office/drawing/2014/main" id="{039E2A79-4EB5-4B5A-AC66-06F1721B7495}"/>
                  </a:ext>
                </a:extLst>
              </p:cNvPr>
              <p:cNvSpPr/>
              <p:nvPr/>
            </p:nvSpPr>
            <p:spPr>
              <a:xfrm>
                <a:off x="18875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4" name="椭圆 453">
                <a:extLst>
                  <a:ext uri="{FF2B5EF4-FFF2-40B4-BE49-F238E27FC236}">
                    <a16:creationId xmlns:a16="http://schemas.microsoft.com/office/drawing/2014/main" id="{EAC0219D-A810-4654-94B3-DE49F18455F8}"/>
                  </a:ext>
                </a:extLst>
              </p:cNvPr>
              <p:cNvSpPr/>
              <p:nvPr/>
            </p:nvSpPr>
            <p:spPr>
              <a:xfrm>
                <a:off x="19764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5" name="椭圆 454">
                <a:extLst>
                  <a:ext uri="{FF2B5EF4-FFF2-40B4-BE49-F238E27FC236}">
                    <a16:creationId xmlns:a16="http://schemas.microsoft.com/office/drawing/2014/main" id="{439FD152-FB89-4053-9269-D2612AC231C1}"/>
                  </a:ext>
                </a:extLst>
              </p:cNvPr>
              <p:cNvSpPr/>
              <p:nvPr/>
            </p:nvSpPr>
            <p:spPr>
              <a:xfrm>
                <a:off x="20653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6" name="椭圆 455">
                <a:extLst>
                  <a:ext uri="{FF2B5EF4-FFF2-40B4-BE49-F238E27FC236}">
                    <a16:creationId xmlns:a16="http://schemas.microsoft.com/office/drawing/2014/main" id="{C22BC21E-A644-489E-B92A-1B611FE77D89}"/>
                  </a:ext>
                </a:extLst>
              </p:cNvPr>
              <p:cNvSpPr/>
              <p:nvPr/>
            </p:nvSpPr>
            <p:spPr>
              <a:xfrm>
                <a:off x="21542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7" name="椭圆 456">
                <a:extLst>
                  <a:ext uri="{FF2B5EF4-FFF2-40B4-BE49-F238E27FC236}">
                    <a16:creationId xmlns:a16="http://schemas.microsoft.com/office/drawing/2014/main" id="{2F6F713A-E9E8-445D-9713-805702C9D691}"/>
                  </a:ext>
                </a:extLst>
              </p:cNvPr>
              <p:cNvSpPr/>
              <p:nvPr/>
            </p:nvSpPr>
            <p:spPr>
              <a:xfrm>
                <a:off x="22431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8" name="椭圆 457">
                <a:extLst>
                  <a:ext uri="{FF2B5EF4-FFF2-40B4-BE49-F238E27FC236}">
                    <a16:creationId xmlns:a16="http://schemas.microsoft.com/office/drawing/2014/main" id="{6306C5E4-3221-4D8D-A3A6-86D7CC06D758}"/>
                  </a:ext>
                </a:extLst>
              </p:cNvPr>
              <p:cNvSpPr/>
              <p:nvPr/>
            </p:nvSpPr>
            <p:spPr>
              <a:xfrm>
                <a:off x="23320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9" name="椭圆 458">
                <a:extLst>
                  <a:ext uri="{FF2B5EF4-FFF2-40B4-BE49-F238E27FC236}">
                    <a16:creationId xmlns:a16="http://schemas.microsoft.com/office/drawing/2014/main" id="{50D04603-7D1C-47FC-9360-3D7C400E0098}"/>
                  </a:ext>
                </a:extLst>
              </p:cNvPr>
              <p:cNvSpPr/>
              <p:nvPr/>
            </p:nvSpPr>
            <p:spPr>
              <a:xfrm>
                <a:off x="24209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0" name="椭圆 459">
                <a:extLst>
                  <a:ext uri="{FF2B5EF4-FFF2-40B4-BE49-F238E27FC236}">
                    <a16:creationId xmlns:a16="http://schemas.microsoft.com/office/drawing/2014/main" id="{66FC6EC1-8C0C-44EF-897D-48356F7EC024}"/>
                  </a:ext>
                </a:extLst>
              </p:cNvPr>
              <p:cNvSpPr/>
              <p:nvPr/>
            </p:nvSpPr>
            <p:spPr>
              <a:xfrm>
                <a:off x="25098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1" name="椭圆 460">
                <a:extLst>
                  <a:ext uri="{FF2B5EF4-FFF2-40B4-BE49-F238E27FC236}">
                    <a16:creationId xmlns:a16="http://schemas.microsoft.com/office/drawing/2014/main" id="{DE18C4F9-0F38-4373-A2E1-B76033627A78}"/>
                  </a:ext>
                </a:extLst>
              </p:cNvPr>
              <p:cNvSpPr/>
              <p:nvPr/>
            </p:nvSpPr>
            <p:spPr>
              <a:xfrm>
                <a:off x="25987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2" name="椭圆 461">
                <a:extLst>
                  <a:ext uri="{FF2B5EF4-FFF2-40B4-BE49-F238E27FC236}">
                    <a16:creationId xmlns:a16="http://schemas.microsoft.com/office/drawing/2014/main" id="{2FAC1EA8-F194-4D2D-A5E8-FE42FB103A6A}"/>
                  </a:ext>
                </a:extLst>
              </p:cNvPr>
              <p:cNvSpPr/>
              <p:nvPr/>
            </p:nvSpPr>
            <p:spPr>
              <a:xfrm>
                <a:off x="26876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3" name="椭圆 462">
                <a:extLst>
                  <a:ext uri="{FF2B5EF4-FFF2-40B4-BE49-F238E27FC236}">
                    <a16:creationId xmlns:a16="http://schemas.microsoft.com/office/drawing/2014/main" id="{8B39600E-CF63-4325-B56B-BABC31734174}"/>
                  </a:ext>
                </a:extLst>
              </p:cNvPr>
              <p:cNvSpPr/>
              <p:nvPr/>
            </p:nvSpPr>
            <p:spPr>
              <a:xfrm>
                <a:off x="27765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4" name="椭圆 463">
                <a:extLst>
                  <a:ext uri="{FF2B5EF4-FFF2-40B4-BE49-F238E27FC236}">
                    <a16:creationId xmlns:a16="http://schemas.microsoft.com/office/drawing/2014/main" id="{BB70D592-EA36-4007-8A0E-E34730C23D1A}"/>
                  </a:ext>
                </a:extLst>
              </p:cNvPr>
              <p:cNvSpPr/>
              <p:nvPr/>
            </p:nvSpPr>
            <p:spPr>
              <a:xfrm>
                <a:off x="28654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5" name="椭圆 464">
                <a:extLst>
                  <a:ext uri="{FF2B5EF4-FFF2-40B4-BE49-F238E27FC236}">
                    <a16:creationId xmlns:a16="http://schemas.microsoft.com/office/drawing/2014/main" id="{757D2014-5F5C-420D-8D05-4ED682477681}"/>
                  </a:ext>
                </a:extLst>
              </p:cNvPr>
              <p:cNvSpPr/>
              <p:nvPr/>
            </p:nvSpPr>
            <p:spPr>
              <a:xfrm>
                <a:off x="29543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6" name="椭圆 465">
                <a:extLst>
                  <a:ext uri="{FF2B5EF4-FFF2-40B4-BE49-F238E27FC236}">
                    <a16:creationId xmlns:a16="http://schemas.microsoft.com/office/drawing/2014/main" id="{9506171B-A346-49E9-8C0F-6BD453AFC274}"/>
                  </a:ext>
                </a:extLst>
              </p:cNvPr>
              <p:cNvSpPr/>
              <p:nvPr/>
            </p:nvSpPr>
            <p:spPr>
              <a:xfrm>
                <a:off x="30432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7" name="椭圆 466">
                <a:extLst>
                  <a:ext uri="{FF2B5EF4-FFF2-40B4-BE49-F238E27FC236}">
                    <a16:creationId xmlns:a16="http://schemas.microsoft.com/office/drawing/2014/main" id="{2AF97C9F-2388-4830-B8C0-24AAA6E63FDB}"/>
                  </a:ext>
                </a:extLst>
              </p:cNvPr>
              <p:cNvSpPr/>
              <p:nvPr/>
            </p:nvSpPr>
            <p:spPr>
              <a:xfrm>
                <a:off x="31321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8" name="椭圆 467">
                <a:extLst>
                  <a:ext uri="{FF2B5EF4-FFF2-40B4-BE49-F238E27FC236}">
                    <a16:creationId xmlns:a16="http://schemas.microsoft.com/office/drawing/2014/main" id="{08D8B753-ACAB-441B-A233-94E3E507EFFD}"/>
                  </a:ext>
                </a:extLst>
              </p:cNvPr>
              <p:cNvSpPr/>
              <p:nvPr/>
            </p:nvSpPr>
            <p:spPr>
              <a:xfrm>
                <a:off x="32210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9" name="椭圆 468">
                <a:extLst>
                  <a:ext uri="{FF2B5EF4-FFF2-40B4-BE49-F238E27FC236}">
                    <a16:creationId xmlns:a16="http://schemas.microsoft.com/office/drawing/2014/main" id="{8CFE7A7B-DA54-4F31-B679-EA966A34823E}"/>
                  </a:ext>
                </a:extLst>
              </p:cNvPr>
              <p:cNvSpPr/>
              <p:nvPr/>
            </p:nvSpPr>
            <p:spPr>
              <a:xfrm>
                <a:off x="33099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0" name="椭圆 469">
                <a:extLst>
                  <a:ext uri="{FF2B5EF4-FFF2-40B4-BE49-F238E27FC236}">
                    <a16:creationId xmlns:a16="http://schemas.microsoft.com/office/drawing/2014/main" id="{052DE062-AD4A-4861-BDE7-E4038D1C55DC}"/>
                  </a:ext>
                </a:extLst>
              </p:cNvPr>
              <p:cNvSpPr/>
              <p:nvPr/>
            </p:nvSpPr>
            <p:spPr>
              <a:xfrm>
                <a:off x="33988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1" name="椭圆 470">
                <a:extLst>
                  <a:ext uri="{FF2B5EF4-FFF2-40B4-BE49-F238E27FC236}">
                    <a16:creationId xmlns:a16="http://schemas.microsoft.com/office/drawing/2014/main" id="{BBACAAB8-FB5A-408E-9E1C-508B67396260}"/>
                  </a:ext>
                </a:extLst>
              </p:cNvPr>
              <p:cNvSpPr/>
              <p:nvPr/>
            </p:nvSpPr>
            <p:spPr>
              <a:xfrm>
                <a:off x="34877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2" name="椭圆 471">
                <a:extLst>
                  <a:ext uri="{FF2B5EF4-FFF2-40B4-BE49-F238E27FC236}">
                    <a16:creationId xmlns:a16="http://schemas.microsoft.com/office/drawing/2014/main" id="{4945050D-B492-439E-B432-6BEBFE030438}"/>
                  </a:ext>
                </a:extLst>
              </p:cNvPr>
              <p:cNvSpPr/>
              <p:nvPr/>
            </p:nvSpPr>
            <p:spPr>
              <a:xfrm>
                <a:off x="35766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3" name="椭圆 472">
                <a:extLst>
                  <a:ext uri="{FF2B5EF4-FFF2-40B4-BE49-F238E27FC236}">
                    <a16:creationId xmlns:a16="http://schemas.microsoft.com/office/drawing/2014/main" id="{39CBC7F3-5CF2-4328-936C-AB37C1911FB3}"/>
                  </a:ext>
                </a:extLst>
              </p:cNvPr>
              <p:cNvSpPr/>
              <p:nvPr/>
            </p:nvSpPr>
            <p:spPr>
              <a:xfrm>
                <a:off x="36655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4" name="椭圆 473">
                <a:extLst>
                  <a:ext uri="{FF2B5EF4-FFF2-40B4-BE49-F238E27FC236}">
                    <a16:creationId xmlns:a16="http://schemas.microsoft.com/office/drawing/2014/main" id="{CA3E89D5-FAD7-49F9-8323-42435A100B32}"/>
                  </a:ext>
                </a:extLst>
              </p:cNvPr>
              <p:cNvSpPr/>
              <p:nvPr/>
            </p:nvSpPr>
            <p:spPr>
              <a:xfrm>
                <a:off x="37544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5" name="椭圆 474">
                <a:extLst>
                  <a:ext uri="{FF2B5EF4-FFF2-40B4-BE49-F238E27FC236}">
                    <a16:creationId xmlns:a16="http://schemas.microsoft.com/office/drawing/2014/main" id="{DF7A7D38-A940-470B-B8A7-5FE303ED4ACA}"/>
                  </a:ext>
                </a:extLst>
              </p:cNvPr>
              <p:cNvSpPr/>
              <p:nvPr/>
            </p:nvSpPr>
            <p:spPr>
              <a:xfrm>
                <a:off x="38433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6" name="椭圆 475">
                <a:extLst>
                  <a:ext uri="{FF2B5EF4-FFF2-40B4-BE49-F238E27FC236}">
                    <a16:creationId xmlns:a16="http://schemas.microsoft.com/office/drawing/2014/main" id="{6225A3C3-83B0-4F06-8971-656D8CA2A9D0}"/>
                  </a:ext>
                </a:extLst>
              </p:cNvPr>
              <p:cNvSpPr/>
              <p:nvPr/>
            </p:nvSpPr>
            <p:spPr>
              <a:xfrm>
                <a:off x="39322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7" name="椭圆 476">
                <a:extLst>
                  <a:ext uri="{FF2B5EF4-FFF2-40B4-BE49-F238E27FC236}">
                    <a16:creationId xmlns:a16="http://schemas.microsoft.com/office/drawing/2014/main" id="{C1F764C6-35C3-48B8-985D-E4B8C0EFE546}"/>
                  </a:ext>
                </a:extLst>
              </p:cNvPr>
              <p:cNvSpPr/>
              <p:nvPr/>
            </p:nvSpPr>
            <p:spPr>
              <a:xfrm>
                <a:off x="40211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8" name="椭圆 477">
                <a:extLst>
                  <a:ext uri="{FF2B5EF4-FFF2-40B4-BE49-F238E27FC236}">
                    <a16:creationId xmlns:a16="http://schemas.microsoft.com/office/drawing/2014/main" id="{2260DD6E-9416-4BC2-A0E6-985FC51C5A77}"/>
                  </a:ext>
                </a:extLst>
              </p:cNvPr>
              <p:cNvSpPr/>
              <p:nvPr/>
            </p:nvSpPr>
            <p:spPr>
              <a:xfrm>
                <a:off x="41100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9" name="椭圆 478">
                <a:extLst>
                  <a:ext uri="{FF2B5EF4-FFF2-40B4-BE49-F238E27FC236}">
                    <a16:creationId xmlns:a16="http://schemas.microsoft.com/office/drawing/2014/main" id="{1E7E2740-7F9B-4ABF-9968-DFD1FB0FDB20}"/>
                  </a:ext>
                </a:extLst>
              </p:cNvPr>
              <p:cNvSpPr/>
              <p:nvPr/>
            </p:nvSpPr>
            <p:spPr>
              <a:xfrm>
                <a:off x="41989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0" name="椭圆 479">
                <a:extLst>
                  <a:ext uri="{FF2B5EF4-FFF2-40B4-BE49-F238E27FC236}">
                    <a16:creationId xmlns:a16="http://schemas.microsoft.com/office/drawing/2014/main" id="{8D590027-1DBB-46FE-B3E3-2525E17E49BB}"/>
                  </a:ext>
                </a:extLst>
              </p:cNvPr>
              <p:cNvSpPr/>
              <p:nvPr/>
            </p:nvSpPr>
            <p:spPr>
              <a:xfrm>
                <a:off x="42878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1" name="椭圆 480">
                <a:extLst>
                  <a:ext uri="{FF2B5EF4-FFF2-40B4-BE49-F238E27FC236}">
                    <a16:creationId xmlns:a16="http://schemas.microsoft.com/office/drawing/2014/main" id="{44B54AA9-758B-4793-815B-16F1B8CA8D1B}"/>
                  </a:ext>
                </a:extLst>
              </p:cNvPr>
              <p:cNvSpPr/>
              <p:nvPr/>
            </p:nvSpPr>
            <p:spPr>
              <a:xfrm>
                <a:off x="43767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2" name="椭圆 481">
                <a:extLst>
                  <a:ext uri="{FF2B5EF4-FFF2-40B4-BE49-F238E27FC236}">
                    <a16:creationId xmlns:a16="http://schemas.microsoft.com/office/drawing/2014/main" id="{83947915-7369-45F4-803B-6C465ECA2564}"/>
                  </a:ext>
                </a:extLst>
              </p:cNvPr>
              <p:cNvSpPr/>
              <p:nvPr/>
            </p:nvSpPr>
            <p:spPr>
              <a:xfrm>
                <a:off x="44656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3" name="椭圆 482">
                <a:extLst>
                  <a:ext uri="{FF2B5EF4-FFF2-40B4-BE49-F238E27FC236}">
                    <a16:creationId xmlns:a16="http://schemas.microsoft.com/office/drawing/2014/main" id="{4A88F89A-1D9B-4FB7-BCDB-164D262AA494}"/>
                  </a:ext>
                </a:extLst>
              </p:cNvPr>
              <p:cNvSpPr/>
              <p:nvPr/>
            </p:nvSpPr>
            <p:spPr>
              <a:xfrm>
                <a:off x="45545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4" name="椭圆 483">
                <a:extLst>
                  <a:ext uri="{FF2B5EF4-FFF2-40B4-BE49-F238E27FC236}">
                    <a16:creationId xmlns:a16="http://schemas.microsoft.com/office/drawing/2014/main" id="{CEE430A5-34BC-41D3-845E-6BBB4FA414B8}"/>
                  </a:ext>
                </a:extLst>
              </p:cNvPr>
              <p:cNvSpPr/>
              <p:nvPr/>
            </p:nvSpPr>
            <p:spPr>
              <a:xfrm>
                <a:off x="46434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5" name="椭圆 484">
                <a:extLst>
                  <a:ext uri="{FF2B5EF4-FFF2-40B4-BE49-F238E27FC236}">
                    <a16:creationId xmlns:a16="http://schemas.microsoft.com/office/drawing/2014/main" id="{36D17116-DF06-4B14-B9F8-AACD5A076019}"/>
                  </a:ext>
                </a:extLst>
              </p:cNvPr>
              <p:cNvSpPr/>
              <p:nvPr/>
            </p:nvSpPr>
            <p:spPr>
              <a:xfrm>
                <a:off x="47323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6" name="椭圆 485">
                <a:extLst>
                  <a:ext uri="{FF2B5EF4-FFF2-40B4-BE49-F238E27FC236}">
                    <a16:creationId xmlns:a16="http://schemas.microsoft.com/office/drawing/2014/main" id="{EA6BC4DE-C6EF-4F81-8E4E-4953DD3BC20F}"/>
                  </a:ext>
                </a:extLst>
              </p:cNvPr>
              <p:cNvSpPr/>
              <p:nvPr/>
            </p:nvSpPr>
            <p:spPr>
              <a:xfrm>
                <a:off x="48212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7" name="椭圆 486">
                <a:extLst>
                  <a:ext uri="{FF2B5EF4-FFF2-40B4-BE49-F238E27FC236}">
                    <a16:creationId xmlns:a16="http://schemas.microsoft.com/office/drawing/2014/main" id="{F5CF94C1-432A-4CAB-AC33-5A04965C0253}"/>
                  </a:ext>
                </a:extLst>
              </p:cNvPr>
              <p:cNvSpPr/>
              <p:nvPr/>
            </p:nvSpPr>
            <p:spPr>
              <a:xfrm>
                <a:off x="49101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8" name="椭圆 487">
                <a:extLst>
                  <a:ext uri="{FF2B5EF4-FFF2-40B4-BE49-F238E27FC236}">
                    <a16:creationId xmlns:a16="http://schemas.microsoft.com/office/drawing/2014/main" id="{BCBBA981-F9DD-4F6F-B096-B5586EFAE39A}"/>
                  </a:ext>
                </a:extLst>
              </p:cNvPr>
              <p:cNvSpPr/>
              <p:nvPr/>
            </p:nvSpPr>
            <p:spPr>
              <a:xfrm>
                <a:off x="49990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9" name="椭圆 488">
                <a:extLst>
                  <a:ext uri="{FF2B5EF4-FFF2-40B4-BE49-F238E27FC236}">
                    <a16:creationId xmlns:a16="http://schemas.microsoft.com/office/drawing/2014/main" id="{2479AF8C-684E-46E3-AADC-3CAEDBEE4FB2}"/>
                  </a:ext>
                </a:extLst>
              </p:cNvPr>
              <p:cNvSpPr/>
              <p:nvPr/>
            </p:nvSpPr>
            <p:spPr>
              <a:xfrm>
                <a:off x="50879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0" name="椭圆 489">
                <a:extLst>
                  <a:ext uri="{FF2B5EF4-FFF2-40B4-BE49-F238E27FC236}">
                    <a16:creationId xmlns:a16="http://schemas.microsoft.com/office/drawing/2014/main" id="{548C1866-5024-4F12-8FE1-8DC85C3BEE7D}"/>
                  </a:ext>
                </a:extLst>
              </p:cNvPr>
              <p:cNvSpPr/>
              <p:nvPr/>
            </p:nvSpPr>
            <p:spPr>
              <a:xfrm>
                <a:off x="51768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1" name="椭圆 490">
                <a:extLst>
                  <a:ext uri="{FF2B5EF4-FFF2-40B4-BE49-F238E27FC236}">
                    <a16:creationId xmlns:a16="http://schemas.microsoft.com/office/drawing/2014/main" id="{67957B59-3397-4D13-9B49-ACC3097807A7}"/>
                  </a:ext>
                </a:extLst>
              </p:cNvPr>
              <p:cNvSpPr/>
              <p:nvPr/>
            </p:nvSpPr>
            <p:spPr>
              <a:xfrm>
                <a:off x="52657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2" name="椭圆 491">
                <a:extLst>
                  <a:ext uri="{FF2B5EF4-FFF2-40B4-BE49-F238E27FC236}">
                    <a16:creationId xmlns:a16="http://schemas.microsoft.com/office/drawing/2014/main" id="{CC37DC2E-4112-4F5B-99D9-D12B2C7AFFBF}"/>
                  </a:ext>
                </a:extLst>
              </p:cNvPr>
              <p:cNvSpPr/>
              <p:nvPr/>
            </p:nvSpPr>
            <p:spPr>
              <a:xfrm>
                <a:off x="53546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nvGrpSpPr>
          <p:cNvPr id="543" name="组合 542">
            <a:extLst>
              <a:ext uri="{FF2B5EF4-FFF2-40B4-BE49-F238E27FC236}">
                <a16:creationId xmlns:a16="http://schemas.microsoft.com/office/drawing/2014/main" id="{ABAA54DB-9F5E-43C0-B824-9254883BB9FC}"/>
              </a:ext>
            </a:extLst>
          </p:cNvPr>
          <p:cNvGrpSpPr/>
          <p:nvPr/>
        </p:nvGrpSpPr>
        <p:grpSpPr>
          <a:xfrm>
            <a:off x="8021976" y="4764435"/>
            <a:ext cx="3380003" cy="1390848"/>
            <a:chOff x="998537" y="2462867"/>
            <a:chExt cx="4464904" cy="1248190"/>
          </a:xfrm>
        </p:grpSpPr>
        <p:sp>
          <p:nvSpPr>
            <p:cNvPr id="544" name="矩形 543">
              <a:extLst>
                <a:ext uri="{FF2B5EF4-FFF2-40B4-BE49-F238E27FC236}">
                  <a16:creationId xmlns:a16="http://schemas.microsoft.com/office/drawing/2014/main" id="{B8BEE98E-A497-4E5D-8403-033D156669A7}"/>
                </a:ext>
              </a:extLst>
            </p:cNvPr>
            <p:cNvSpPr/>
            <p:nvPr/>
          </p:nvSpPr>
          <p:spPr>
            <a:xfrm>
              <a:off x="998537" y="2484121"/>
              <a:ext cx="4464904" cy="1205020"/>
            </a:xfrm>
            <a:prstGeom prst="rect">
              <a:avLst/>
            </a:prstGeom>
            <a:solidFill>
              <a:srgbClr val="FFFFFF"/>
            </a:solidFill>
            <a:ln>
              <a:noFill/>
            </a:ln>
            <a:effectLst>
              <a:outerShdw blurRad="1143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45" name="组合 544">
              <a:extLst>
                <a:ext uri="{FF2B5EF4-FFF2-40B4-BE49-F238E27FC236}">
                  <a16:creationId xmlns:a16="http://schemas.microsoft.com/office/drawing/2014/main" id="{B3EDBCCB-3720-426E-9828-60F91FFADC3A}"/>
                </a:ext>
              </a:extLst>
            </p:cNvPr>
            <p:cNvGrpSpPr/>
            <p:nvPr/>
          </p:nvGrpSpPr>
          <p:grpSpPr>
            <a:xfrm>
              <a:off x="998537" y="2462867"/>
              <a:ext cx="4422775" cy="66675"/>
              <a:chOff x="998537" y="2313042"/>
              <a:chExt cx="4422775" cy="66675"/>
            </a:xfrm>
          </p:grpSpPr>
          <p:sp>
            <p:nvSpPr>
              <p:cNvPr id="597" name="椭圆 596">
                <a:extLst>
                  <a:ext uri="{FF2B5EF4-FFF2-40B4-BE49-F238E27FC236}">
                    <a16:creationId xmlns:a16="http://schemas.microsoft.com/office/drawing/2014/main" id="{069199C4-9FBA-4A34-9337-CDB09C310905}"/>
                  </a:ext>
                </a:extLst>
              </p:cNvPr>
              <p:cNvSpPr/>
              <p:nvPr/>
            </p:nvSpPr>
            <p:spPr>
              <a:xfrm>
                <a:off x="9985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8" name="椭圆 597">
                <a:extLst>
                  <a:ext uri="{FF2B5EF4-FFF2-40B4-BE49-F238E27FC236}">
                    <a16:creationId xmlns:a16="http://schemas.microsoft.com/office/drawing/2014/main" id="{B687FA3A-DFDF-49A7-B9E6-8C4DE89E1436}"/>
                  </a:ext>
                </a:extLst>
              </p:cNvPr>
              <p:cNvSpPr/>
              <p:nvPr/>
            </p:nvSpPr>
            <p:spPr>
              <a:xfrm>
                <a:off x="10874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9" name="椭圆 598">
                <a:extLst>
                  <a:ext uri="{FF2B5EF4-FFF2-40B4-BE49-F238E27FC236}">
                    <a16:creationId xmlns:a16="http://schemas.microsoft.com/office/drawing/2014/main" id="{0AB9C9C9-546C-4C98-B3C7-B822BAB9485C}"/>
                  </a:ext>
                </a:extLst>
              </p:cNvPr>
              <p:cNvSpPr/>
              <p:nvPr/>
            </p:nvSpPr>
            <p:spPr>
              <a:xfrm>
                <a:off x="11763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0" name="椭圆 599">
                <a:extLst>
                  <a:ext uri="{FF2B5EF4-FFF2-40B4-BE49-F238E27FC236}">
                    <a16:creationId xmlns:a16="http://schemas.microsoft.com/office/drawing/2014/main" id="{26E81B67-7C48-4E17-B26F-0FFC96D19B27}"/>
                  </a:ext>
                </a:extLst>
              </p:cNvPr>
              <p:cNvSpPr/>
              <p:nvPr/>
            </p:nvSpPr>
            <p:spPr>
              <a:xfrm>
                <a:off x="12652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1" name="椭圆 600">
                <a:extLst>
                  <a:ext uri="{FF2B5EF4-FFF2-40B4-BE49-F238E27FC236}">
                    <a16:creationId xmlns:a16="http://schemas.microsoft.com/office/drawing/2014/main" id="{C73FB2FF-E8DD-4920-A906-A235F9037898}"/>
                  </a:ext>
                </a:extLst>
              </p:cNvPr>
              <p:cNvSpPr/>
              <p:nvPr/>
            </p:nvSpPr>
            <p:spPr>
              <a:xfrm>
                <a:off x="13541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2" name="椭圆 601">
                <a:extLst>
                  <a:ext uri="{FF2B5EF4-FFF2-40B4-BE49-F238E27FC236}">
                    <a16:creationId xmlns:a16="http://schemas.microsoft.com/office/drawing/2014/main" id="{091AE6DC-A277-4BC2-8668-E159A544D365}"/>
                  </a:ext>
                </a:extLst>
              </p:cNvPr>
              <p:cNvSpPr/>
              <p:nvPr/>
            </p:nvSpPr>
            <p:spPr>
              <a:xfrm>
                <a:off x="14430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3" name="椭圆 602">
                <a:extLst>
                  <a:ext uri="{FF2B5EF4-FFF2-40B4-BE49-F238E27FC236}">
                    <a16:creationId xmlns:a16="http://schemas.microsoft.com/office/drawing/2014/main" id="{BB809B22-34AB-40D7-A152-2372A51B2E10}"/>
                  </a:ext>
                </a:extLst>
              </p:cNvPr>
              <p:cNvSpPr/>
              <p:nvPr/>
            </p:nvSpPr>
            <p:spPr>
              <a:xfrm>
                <a:off x="15319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4" name="椭圆 603">
                <a:extLst>
                  <a:ext uri="{FF2B5EF4-FFF2-40B4-BE49-F238E27FC236}">
                    <a16:creationId xmlns:a16="http://schemas.microsoft.com/office/drawing/2014/main" id="{73CB423D-3165-4315-A6C8-DEF6D8FA8592}"/>
                  </a:ext>
                </a:extLst>
              </p:cNvPr>
              <p:cNvSpPr/>
              <p:nvPr/>
            </p:nvSpPr>
            <p:spPr>
              <a:xfrm>
                <a:off x="16208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5" name="椭圆 604">
                <a:extLst>
                  <a:ext uri="{FF2B5EF4-FFF2-40B4-BE49-F238E27FC236}">
                    <a16:creationId xmlns:a16="http://schemas.microsoft.com/office/drawing/2014/main" id="{9B848E05-3A1F-47D5-B316-3D6757CEEE83}"/>
                  </a:ext>
                </a:extLst>
              </p:cNvPr>
              <p:cNvSpPr/>
              <p:nvPr/>
            </p:nvSpPr>
            <p:spPr>
              <a:xfrm>
                <a:off x="17097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6" name="椭圆 605">
                <a:extLst>
                  <a:ext uri="{FF2B5EF4-FFF2-40B4-BE49-F238E27FC236}">
                    <a16:creationId xmlns:a16="http://schemas.microsoft.com/office/drawing/2014/main" id="{280DFCBF-B280-4041-8E1D-8953C547C9E7}"/>
                  </a:ext>
                </a:extLst>
              </p:cNvPr>
              <p:cNvSpPr/>
              <p:nvPr/>
            </p:nvSpPr>
            <p:spPr>
              <a:xfrm>
                <a:off x="17986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7" name="椭圆 606">
                <a:extLst>
                  <a:ext uri="{FF2B5EF4-FFF2-40B4-BE49-F238E27FC236}">
                    <a16:creationId xmlns:a16="http://schemas.microsoft.com/office/drawing/2014/main" id="{DEA797B7-9F85-4C5F-ACAA-64D589CBA5D1}"/>
                  </a:ext>
                </a:extLst>
              </p:cNvPr>
              <p:cNvSpPr/>
              <p:nvPr/>
            </p:nvSpPr>
            <p:spPr>
              <a:xfrm>
                <a:off x="18875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8" name="椭圆 607">
                <a:extLst>
                  <a:ext uri="{FF2B5EF4-FFF2-40B4-BE49-F238E27FC236}">
                    <a16:creationId xmlns:a16="http://schemas.microsoft.com/office/drawing/2014/main" id="{259B2396-A2BE-4B6F-97F6-3D3C6B1A4034}"/>
                  </a:ext>
                </a:extLst>
              </p:cNvPr>
              <p:cNvSpPr/>
              <p:nvPr/>
            </p:nvSpPr>
            <p:spPr>
              <a:xfrm>
                <a:off x="19764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9" name="椭圆 608">
                <a:extLst>
                  <a:ext uri="{FF2B5EF4-FFF2-40B4-BE49-F238E27FC236}">
                    <a16:creationId xmlns:a16="http://schemas.microsoft.com/office/drawing/2014/main" id="{25A83006-63B7-4C65-99A1-C22C50D7983B}"/>
                  </a:ext>
                </a:extLst>
              </p:cNvPr>
              <p:cNvSpPr/>
              <p:nvPr/>
            </p:nvSpPr>
            <p:spPr>
              <a:xfrm>
                <a:off x="20653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0" name="椭圆 609">
                <a:extLst>
                  <a:ext uri="{FF2B5EF4-FFF2-40B4-BE49-F238E27FC236}">
                    <a16:creationId xmlns:a16="http://schemas.microsoft.com/office/drawing/2014/main" id="{355088A8-7A67-4B4E-A55D-52AC7433AF33}"/>
                  </a:ext>
                </a:extLst>
              </p:cNvPr>
              <p:cNvSpPr/>
              <p:nvPr/>
            </p:nvSpPr>
            <p:spPr>
              <a:xfrm>
                <a:off x="21542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1" name="椭圆 610">
                <a:extLst>
                  <a:ext uri="{FF2B5EF4-FFF2-40B4-BE49-F238E27FC236}">
                    <a16:creationId xmlns:a16="http://schemas.microsoft.com/office/drawing/2014/main" id="{818CF23A-AD56-41CD-A5F7-0F6F132F854E}"/>
                  </a:ext>
                </a:extLst>
              </p:cNvPr>
              <p:cNvSpPr/>
              <p:nvPr/>
            </p:nvSpPr>
            <p:spPr>
              <a:xfrm>
                <a:off x="22431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2" name="椭圆 611">
                <a:extLst>
                  <a:ext uri="{FF2B5EF4-FFF2-40B4-BE49-F238E27FC236}">
                    <a16:creationId xmlns:a16="http://schemas.microsoft.com/office/drawing/2014/main" id="{A6EA37AC-D988-47C8-834B-00B65E02B037}"/>
                  </a:ext>
                </a:extLst>
              </p:cNvPr>
              <p:cNvSpPr/>
              <p:nvPr/>
            </p:nvSpPr>
            <p:spPr>
              <a:xfrm>
                <a:off x="23320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3" name="椭圆 612">
                <a:extLst>
                  <a:ext uri="{FF2B5EF4-FFF2-40B4-BE49-F238E27FC236}">
                    <a16:creationId xmlns:a16="http://schemas.microsoft.com/office/drawing/2014/main" id="{BDFA1E30-DEDE-4FC3-B85D-BCB4CC5B44A5}"/>
                  </a:ext>
                </a:extLst>
              </p:cNvPr>
              <p:cNvSpPr/>
              <p:nvPr/>
            </p:nvSpPr>
            <p:spPr>
              <a:xfrm>
                <a:off x="24209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4" name="椭圆 613">
                <a:extLst>
                  <a:ext uri="{FF2B5EF4-FFF2-40B4-BE49-F238E27FC236}">
                    <a16:creationId xmlns:a16="http://schemas.microsoft.com/office/drawing/2014/main" id="{8DB3FDD0-4A3D-4FFB-A374-CF84234066A7}"/>
                  </a:ext>
                </a:extLst>
              </p:cNvPr>
              <p:cNvSpPr/>
              <p:nvPr/>
            </p:nvSpPr>
            <p:spPr>
              <a:xfrm>
                <a:off x="25098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5" name="椭圆 614">
                <a:extLst>
                  <a:ext uri="{FF2B5EF4-FFF2-40B4-BE49-F238E27FC236}">
                    <a16:creationId xmlns:a16="http://schemas.microsoft.com/office/drawing/2014/main" id="{6AF288DA-637F-4822-9FE5-C2907D162C17}"/>
                  </a:ext>
                </a:extLst>
              </p:cNvPr>
              <p:cNvSpPr/>
              <p:nvPr/>
            </p:nvSpPr>
            <p:spPr>
              <a:xfrm>
                <a:off x="25987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6" name="椭圆 615">
                <a:extLst>
                  <a:ext uri="{FF2B5EF4-FFF2-40B4-BE49-F238E27FC236}">
                    <a16:creationId xmlns:a16="http://schemas.microsoft.com/office/drawing/2014/main" id="{E85830BE-5D57-4D78-AC5D-F9D6B2E2E97F}"/>
                  </a:ext>
                </a:extLst>
              </p:cNvPr>
              <p:cNvSpPr/>
              <p:nvPr/>
            </p:nvSpPr>
            <p:spPr>
              <a:xfrm>
                <a:off x="26876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7" name="椭圆 616">
                <a:extLst>
                  <a:ext uri="{FF2B5EF4-FFF2-40B4-BE49-F238E27FC236}">
                    <a16:creationId xmlns:a16="http://schemas.microsoft.com/office/drawing/2014/main" id="{21D5DEFF-EB05-46B9-9189-BAFB37F55675}"/>
                  </a:ext>
                </a:extLst>
              </p:cNvPr>
              <p:cNvSpPr/>
              <p:nvPr/>
            </p:nvSpPr>
            <p:spPr>
              <a:xfrm>
                <a:off x="27765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8" name="椭圆 617">
                <a:extLst>
                  <a:ext uri="{FF2B5EF4-FFF2-40B4-BE49-F238E27FC236}">
                    <a16:creationId xmlns:a16="http://schemas.microsoft.com/office/drawing/2014/main" id="{A66F09B9-1633-4B94-A957-E65394BAD2DB}"/>
                  </a:ext>
                </a:extLst>
              </p:cNvPr>
              <p:cNvSpPr/>
              <p:nvPr/>
            </p:nvSpPr>
            <p:spPr>
              <a:xfrm>
                <a:off x="28654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9" name="椭圆 618">
                <a:extLst>
                  <a:ext uri="{FF2B5EF4-FFF2-40B4-BE49-F238E27FC236}">
                    <a16:creationId xmlns:a16="http://schemas.microsoft.com/office/drawing/2014/main" id="{39679B82-CF0F-4145-8429-B7CFCB69055B}"/>
                  </a:ext>
                </a:extLst>
              </p:cNvPr>
              <p:cNvSpPr/>
              <p:nvPr/>
            </p:nvSpPr>
            <p:spPr>
              <a:xfrm>
                <a:off x="29543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0" name="椭圆 619">
                <a:extLst>
                  <a:ext uri="{FF2B5EF4-FFF2-40B4-BE49-F238E27FC236}">
                    <a16:creationId xmlns:a16="http://schemas.microsoft.com/office/drawing/2014/main" id="{28B19E6C-0D0B-4F6A-9373-0FA0ADEDBF59}"/>
                  </a:ext>
                </a:extLst>
              </p:cNvPr>
              <p:cNvSpPr/>
              <p:nvPr/>
            </p:nvSpPr>
            <p:spPr>
              <a:xfrm>
                <a:off x="30432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1" name="椭圆 620">
                <a:extLst>
                  <a:ext uri="{FF2B5EF4-FFF2-40B4-BE49-F238E27FC236}">
                    <a16:creationId xmlns:a16="http://schemas.microsoft.com/office/drawing/2014/main" id="{A99511EC-4A49-4A25-8CA8-18955A99B2E7}"/>
                  </a:ext>
                </a:extLst>
              </p:cNvPr>
              <p:cNvSpPr/>
              <p:nvPr/>
            </p:nvSpPr>
            <p:spPr>
              <a:xfrm>
                <a:off x="31321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2" name="椭圆 621">
                <a:extLst>
                  <a:ext uri="{FF2B5EF4-FFF2-40B4-BE49-F238E27FC236}">
                    <a16:creationId xmlns:a16="http://schemas.microsoft.com/office/drawing/2014/main" id="{853C80A1-7C85-40AF-9A6F-D7A7266D867B}"/>
                  </a:ext>
                </a:extLst>
              </p:cNvPr>
              <p:cNvSpPr/>
              <p:nvPr/>
            </p:nvSpPr>
            <p:spPr>
              <a:xfrm>
                <a:off x="32210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3" name="椭圆 622">
                <a:extLst>
                  <a:ext uri="{FF2B5EF4-FFF2-40B4-BE49-F238E27FC236}">
                    <a16:creationId xmlns:a16="http://schemas.microsoft.com/office/drawing/2014/main" id="{31F75698-760E-4CFA-9F68-194502EB3AEE}"/>
                  </a:ext>
                </a:extLst>
              </p:cNvPr>
              <p:cNvSpPr/>
              <p:nvPr/>
            </p:nvSpPr>
            <p:spPr>
              <a:xfrm>
                <a:off x="33099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4" name="椭圆 623">
                <a:extLst>
                  <a:ext uri="{FF2B5EF4-FFF2-40B4-BE49-F238E27FC236}">
                    <a16:creationId xmlns:a16="http://schemas.microsoft.com/office/drawing/2014/main" id="{9539995C-410B-452E-9374-C97999322FEB}"/>
                  </a:ext>
                </a:extLst>
              </p:cNvPr>
              <p:cNvSpPr/>
              <p:nvPr/>
            </p:nvSpPr>
            <p:spPr>
              <a:xfrm>
                <a:off x="33988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5" name="椭圆 624">
                <a:extLst>
                  <a:ext uri="{FF2B5EF4-FFF2-40B4-BE49-F238E27FC236}">
                    <a16:creationId xmlns:a16="http://schemas.microsoft.com/office/drawing/2014/main" id="{B3067397-A9A8-4ED1-A9CA-547412049902}"/>
                  </a:ext>
                </a:extLst>
              </p:cNvPr>
              <p:cNvSpPr/>
              <p:nvPr/>
            </p:nvSpPr>
            <p:spPr>
              <a:xfrm>
                <a:off x="34877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6" name="椭圆 625">
                <a:extLst>
                  <a:ext uri="{FF2B5EF4-FFF2-40B4-BE49-F238E27FC236}">
                    <a16:creationId xmlns:a16="http://schemas.microsoft.com/office/drawing/2014/main" id="{52884092-637B-4123-8156-0E1A5EDFCFA0}"/>
                  </a:ext>
                </a:extLst>
              </p:cNvPr>
              <p:cNvSpPr/>
              <p:nvPr/>
            </p:nvSpPr>
            <p:spPr>
              <a:xfrm>
                <a:off x="35766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7" name="椭圆 626">
                <a:extLst>
                  <a:ext uri="{FF2B5EF4-FFF2-40B4-BE49-F238E27FC236}">
                    <a16:creationId xmlns:a16="http://schemas.microsoft.com/office/drawing/2014/main" id="{503B7091-EC79-4E65-88FF-7DC0A2B90443}"/>
                  </a:ext>
                </a:extLst>
              </p:cNvPr>
              <p:cNvSpPr/>
              <p:nvPr/>
            </p:nvSpPr>
            <p:spPr>
              <a:xfrm>
                <a:off x="36655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8" name="椭圆 627">
                <a:extLst>
                  <a:ext uri="{FF2B5EF4-FFF2-40B4-BE49-F238E27FC236}">
                    <a16:creationId xmlns:a16="http://schemas.microsoft.com/office/drawing/2014/main" id="{EF7405DC-3659-42F2-9C99-EB02CDE96F4F}"/>
                  </a:ext>
                </a:extLst>
              </p:cNvPr>
              <p:cNvSpPr/>
              <p:nvPr/>
            </p:nvSpPr>
            <p:spPr>
              <a:xfrm>
                <a:off x="37544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9" name="椭圆 628">
                <a:extLst>
                  <a:ext uri="{FF2B5EF4-FFF2-40B4-BE49-F238E27FC236}">
                    <a16:creationId xmlns:a16="http://schemas.microsoft.com/office/drawing/2014/main" id="{6E8540F0-8BCE-4CDF-B956-56710D3B2E33}"/>
                  </a:ext>
                </a:extLst>
              </p:cNvPr>
              <p:cNvSpPr/>
              <p:nvPr/>
            </p:nvSpPr>
            <p:spPr>
              <a:xfrm>
                <a:off x="38433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0" name="椭圆 629">
                <a:extLst>
                  <a:ext uri="{FF2B5EF4-FFF2-40B4-BE49-F238E27FC236}">
                    <a16:creationId xmlns:a16="http://schemas.microsoft.com/office/drawing/2014/main" id="{6AC071D6-2139-4529-A910-E2025FD17B42}"/>
                  </a:ext>
                </a:extLst>
              </p:cNvPr>
              <p:cNvSpPr/>
              <p:nvPr/>
            </p:nvSpPr>
            <p:spPr>
              <a:xfrm>
                <a:off x="39322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1" name="椭圆 630">
                <a:extLst>
                  <a:ext uri="{FF2B5EF4-FFF2-40B4-BE49-F238E27FC236}">
                    <a16:creationId xmlns:a16="http://schemas.microsoft.com/office/drawing/2014/main" id="{FF080BEE-BFAB-469B-B75B-1B60850F9764}"/>
                  </a:ext>
                </a:extLst>
              </p:cNvPr>
              <p:cNvSpPr/>
              <p:nvPr/>
            </p:nvSpPr>
            <p:spPr>
              <a:xfrm>
                <a:off x="40211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2" name="椭圆 631">
                <a:extLst>
                  <a:ext uri="{FF2B5EF4-FFF2-40B4-BE49-F238E27FC236}">
                    <a16:creationId xmlns:a16="http://schemas.microsoft.com/office/drawing/2014/main" id="{D56430D8-9B9D-4955-BD6C-3F909B75BEFE}"/>
                  </a:ext>
                </a:extLst>
              </p:cNvPr>
              <p:cNvSpPr/>
              <p:nvPr/>
            </p:nvSpPr>
            <p:spPr>
              <a:xfrm>
                <a:off x="41100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3" name="椭圆 632">
                <a:extLst>
                  <a:ext uri="{FF2B5EF4-FFF2-40B4-BE49-F238E27FC236}">
                    <a16:creationId xmlns:a16="http://schemas.microsoft.com/office/drawing/2014/main" id="{206A4677-20E1-4EAB-9F9C-5F91AF5E00E2}"/>
                  </a:ext>
                </a:extLst>
              </p:cNvPr>
              <p:cNvSpPr/>
              <p:nvPr/>
            </p:nvSpPr>
            <p:spPr>
              <a:xfrm>
                <a:off x="41989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4" name="椭圆 633">
                <a:extLst>
                  <a:ext uri="{FF2B5EF4-FFF2-40B4-BE49-F238E27FC236}">
                    <a16:creationId xmlns:a16="http://schemas.microsoft.com/office/drawing/2014/main" id="{DB42B483-C2C6-4495-A422-9783A5421B6A}"/>
                  </a:ext>
                </a:extLst>
              </p:cNvPr>
              <p:cNvSpPr/>
              <p:nvPr/>
            </p:nvSpPr>
            <p:spPr>
              <a:xfrm>
                <a:off x="42878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5" name="椭圆 634">
                <a:extLst>
                  <a:ext uri="{FF2B5EF4-FFF2-40B4-BE49-F238E27FC236}">
                    <a16:creationId xmlns:a16="http://schemas.microsoft.com/office/drawing/2014/main" id="{6EFB33ED-0457-4428-A81C-20A68FA2CC8E}"/>
                  </a:ext>
                </a:extLst>
              </p:cNvPr>
              <p:cNvSpPr/>
              <p:nvPr/>
            </p:nvSpPr>
            <p:spPr>
              <a:xfrm>
                <a:off x="43767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6" name="椭圆 635">
                <a:extLst>
                  <a:ext uri="{FF2B5EF4-FFF2-40B4-BE49-F238E27FC236}">
                    <a16:creationId xmlns:a16="http://schemas.microsoft.com/office/drawing/2014/main" id="{1D2E2792-6120-4C2E-AC50-12051C42073B}"/>
                  </a:ext>
                </a:extLst>
              </p:cNvPr>
              <p:cNvSpPr/>
              <p:nvPr/>
            </p:nvSpPr>
            <p:spPr>
              <a:xfrm>
                <a:off x="44656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7" name="椭圆 636">
                <a:extLst>
                  <a:ext uri="{FF2B5EF4-FFF2-40B4-BE49-F238E27FC236}">
                    <a16:creationId xmlns:a16="http://schemas.microsoft.com/office/drawing/2014/main" id="{62769679-5029-4F04-B69B-70531727E5C3}"/>
                  </a:ext>
                </a:extLst>
              </p:cNvPr>
              <p:cNvSpPr/>
              <p:nvPr/>
            </p:nvSpPr>
            <p:spPr>
              <a:xfrm>
                <a:off x="45545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8" name="椭圆 637">
                <a:extLst>
                  <a:ext uri="{FF2B5EF4-FFF2-40B4-BE49-F238E27FC236}">
                    <a16:creationId xmlns:a16="http://schemas.microsoft.com/office/drawing/2014/main" id="{755B5D1B-E744-4979-ADB1-B36F86F68999}"/>
                  </a:ext>
                </a:extLst>
              </p:cNvPr>
              <p:cNvSpPr/>
              <p:nvPr/>
            </p:nvSpPr>
            <p:spPr>
              <a:xfrm>
                <a:off x="46434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9" name="椭圆 638">
                <a:extLst>
                  <a:ext uri="{FF2B5EF4-FFF2-40B4-BE49-F238E27FC236}">
                    <a16:creationId xmlns:a16="http://schemas.microsoft.com/office/drawing/2014/main" id="{709C1612-2861-42AC-B424-56C6E514FB11}"/>
                  </a:ext>
                </a:extLst>
              </p:cNvPr>
              <p:cNvSpPr/>
              <p:nvPr/>
            </p:nvSpPr>
            <p:spPr>
              <a:xfrm>
                <a:off x="47323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0" name="椭圆 639">
                <a:extLst>
                  <a:ext uri="{FF2B5EF4-FFF2-40B4-BE49-F238E27FC236}">
                    <a16:creationId xmlns:a16="http://schemas.microsoft.com/office/drawing/2014/main" id="{FD84A61F-A456-4647-A1EE-8D48B9B00371}"/>
                  </a:ext>
                </a:extLst>
              </p:cNvPr>
              <p:cNvSpPr/>
              <p:nvPr/>
            </p:nvSpPr>
            <p:spPr>
              <a:xfrm>
                <a:off x="48212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1" name="椭圆 640">
                <a:extLst>
                  <a:ext uri="{FF2B5EF4-FFF2-40B4-BE49-F238E27FC236}">
                    <a16:creationId xmlns:a16="http://schemas.microsoft.com/office/drawing/2014/main" id="{B2A29557-22E5-45DF-83BB-9DA6F18C304A}"/>
                  </a:ext>
                </a:extLst>
              </p:cNvPr>
              <p:cNvSpPr/>
              <p:nvPr/>
            </p:nvSpPr>
            <p:spPr>
              <a:xfrm>
                <a:off x="49101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2" name="椭圆 641">
                <a:extLst>
                  <a:ext uri="{FF2B5EF4-FFF2-40B4-BE49-F238E27FC236}">
                    <a16:creationId xmlns:a16="http://schemas.microsoft.com/office/drawing/2014/main" id="{91C936E9-1C98-49B0-9B43-8942DF42E9F9}"/>
                  </a:ext>
                </a:extLst>
              </p:cNvPr>
              <p:cNvSpPr/>
              <p:nvPr/>
            </p:nvSpPr>
            <p:spPr>
              <a:xfrm>
                <a:off x="49990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3" name="椭圆 642">
                <a:extLst>
                  <a:ext uri="{FF2B5EF4-FFF2-40B4-BE49-F238E27FC236}">
                    <a16:creationId xmlns:a16="http://schemas.microsoft.com/office/drawing/2014/main" id="{4118E9B7-81CB-4697-8252-4DE7308EAAFD}"/>
                  </a:ext>
                </a:extLst>
              </p:cNvPr>
              <p:cNvSpPr/>
              <p:nvPr/>
            </p:nvSpPr>
            <p:spPr>
              <a:xfrm>
                <a:off x="50879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4" name="椭圆 643">
                <a:extLst>
                  <a:ext uri="{FF2B5EF4-FFF2-40B4-BE49-F238E27FC236}">
                    <a16:creationId xmlns:a16="http://schemas.microsoft.com/office/drawing/2014/main" id="{2671BB84-E8F9-4150-ADEE-A13AC6992AA4}"/>
                  </a:ext>
                </a:extLst>
              </p:cNvPr>
              <p:cNvSpPr/>
              <p:nvPr/>
            </p:nvSpPr>
            <p:spPr>
              <a:xfrm>
                <a:off x="51768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5" name="椭圆 644">
                <a:extLst>
                  <a:ext uri="{FF2B5EF4-FFF2-40B4-BE49-F238E27FC236}">
                    <a16:creationId xmlns:a16="http://schemas.microsoft.com/office/drawing/2014/main" id="{68230838-33F4-4103-9DA5-DBD188220F43}"/>
                  </a:ext>
                </a:extLst>
              </p:cNvPr>
              <p:cNvSpPr/>
              <p:nvPr/>
            </p:nvSpPr>
            <p:spPr>
              <a:xfrm>
                <a:off x="52657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6" name="椭圆 645">
                <a:extLst>
                  <a:ext uri="{FF2B5EF4-FFF2-40B4-BE49-F238E27FC236}">
                    <a16:creationId xmlns:a16="http://schemas.microsoft.com/office/drawing/2014/main" id="{D4849F1D-536B-4EDD-8E67-88D5AA74E9E9}"/>
                  </a:ext>
                </a:extLst>
              </p:cNvPr>
              <p:cNvSpPr/>
              <p:nvPr/>
            </p:nvSpPr>
            <p:spPr>
              <a:xfrm>
                <a:off x="53546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46" name="组合 545">
              <a:extLst>
                <a:ext uri="{FF2B5EF4-FFF2-40B4-BE49-F238E27FC236}">
                  <a16:creationId xmlns:a16="http://schemas.microsoft.com/office/drawing/2014/main" id="{CA0CFE42-95B6-4DDB-994D-3FC196E11C22}"/>
                </a:ext>
              </a:extLst>
            </p:cNvPr>
            <p:cNvGrpSpPr/>
            <p:nvPr/>
          </p:nvGrpSpPr>
          <p:grpSpPr>
            <a:xfrm>
              <a:off x="998537" y="3644382"/>
              <a:ext cx="4422775" cy="66675"/>
              <a:chOff x="998537" y="2313042"/>
              <a:chExt cx="4422775" cy="66675"/>
            </a:xfrm>
          </p:grpSpPr>
          <p:sp>
            <p:nvSpPr>
              <p:cNvPr id="547" name="椭圆 546">
                <a:extLst>
                  <a:ext uri="{FF2B5EF4-FFF2-40B4-BE49-F238E27FC236}">
                    <a16:creationId xmlns:a16="http://schemas.microsoft.com/office/drawing/2014/main" id="{D533D3CC-BB1A-4E5F-B349-B788A7767A2C}"/>
                  </a:ext>
                </a:extLst>
              </p:cNvPr>
              <p:cNvSpPr/>
              <p:nvPr/>
            </p:nvSpPr>
            <p:spPr>
              <a:xfrm>
                <a:off x="9985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8" name="椭圆 547">
                <a:extLst>
                  <a:ext uri="{FF2B5EF4-FFF2-40B4-BE49-F238E27FC236}">
                    <a16:creationId xmlns:a16="http://schemas.microsoft.com/office/drawing/2014/main" id="{6A3E621A-460D-4516-9514-14AD3580C660}"/>
                  </a:ext>
                </a:extLst>
              </p:cNvPr>
              <p:cNvSpPr/>
              <p:nvPr/>
            </p:nvSpPr>
            <p:spPr>
              <a:xfrm>
                <a:off x="10874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9" name="椭圆 548">
                <a:extLst>
                  <a:ext uri="{FF2B5EF4-FFF2-40B4-BE49-F238E27FC236}">
                    <a16:creationId xmlns:a16="http://schemas.microsoft.com/office/drawing/2014/main" id="{CE05554F-4127-45A6-8D57-051EB7D3F630}"/>
                  </a:ext>
                </a:extLst>
              </p:cNvPr>
              <p:cNvSpPr/>
              <p:nvPr/>
            </p:nvSpPr>
            <p:spPr>
              <a:xfrm>
                <a:off x="11763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0" name="椭圆 549">
                <a:extLst>
                  <a:ext uri="{FF2B5EF4-FFF2-40B4-BE49-F238E27FC236}">
                    <a16:creationId xmlns:a16="http://schemas.microsoft.com/office/drawing/2014/main" id="{E13CE723-84FA-443C-9103-BA49842D150B}"/>
                  </a:ext>
                </a:extLst>
              </p:cNvPr>
              <p:cNvSpPr/>
              <p:nvPr/>
            </p:nvSpPr>
            <p:spPr>
              <a:xfrm>
                <a:off x="12652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1" name="椭圆 550">
                <a:extLst>
                  <a:ext uri="{FF2B5EF4-FFF2-40B4-BE49-F238E27FC236}">
                    <a16:creationId xmlns:a16="http://schemas.microsoft.com/office/drawing/2014/main" id="{0AE486BC-4473-4B7D-916F-C69B22CFFB7B}"/>
                  </a:ext>
                </a:extLst>
              </p:cNvPr>
              <p:cNvSpPr/>
              <p:nvPr/>
            </p:nvSpPr>
            <p:spPr>
              <a:xfrm>
                <a:off x="13541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2" name="椭圆 551">
                <a:extLst>
                  <a:ext uri="{FF2B5EF4-FFF2-40B4-BE49-F238E27FC236}">
                    <a16:creationId xmlns:a16="http://schemas.microsoft.com/office/drawing/2014/main" id="{4251C3D6-3F23-4DCC-95B7-6CD2FC6573FB}"/>
                  </a:ext>
                </a:extLst>
              </p:cNvPr>
              <p:cNvSpPr/>
              <p:nvPr/>
            </p:nvSpPr>
            <p:spPr>
              <a:xfrm>
                <a:off x="14430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3" name="椭圆 552">
                <a:extLst>
                  <a:ext uri="{FF2B5EF4-FFF2-40B4-BE49-F238E27FC236}">
                    <a16:creationId xmlns:a16="http://schemas.microsoft.com/office/drawing/2014/main" id="{4700F8B3-2769-44AA-90FD-10FEDDB57D8E}"/>
                  </a:ext>
                </a:extLst>
              </p:cNvPr>
              <p:cNvSpPr/>
              <p:nvPr/>
            </p:nvSpPr>
            <p:spPr>
              <a:xfrm>
                <a:off x="15319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4" name="椭圆 553">
                <a:extLst>
                  <a:ext uri="{FF2B5EF4-FFF2-40B4-BE49-F238E27FC236}">
                    <a16:creationId xmlns:a16="http://schemas.microsoft.com/office/drawing/2014/main" id="{C24DCC4B-B52E-48DD-87E5-D34F174326F8}"/>
                  </a:ext>
                </a:extLst>
              </p:cNvPr>
              <p:cNvSpPr/>
              <p:nvPr/>
            </p:nvSpPr>
            <p:spPr>
              <a:xfrm>
                <a:off x="16208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5" name="椭圆 554">
                <a:extLst>
                  <a:ext uri="{FF2B5EF4-FFF2-40B4-BE49-F238E27FC236}">
                    <a16:creationId xmlns:a16="http://schemas.microsoft.com/office/drawing/2014/main" id="{39C04D00-2CA9-4604-9E1D-C01EDB6E2C5A}"/>
                  </a:ext>
                </a:extLst>
              </p:cNvPr>
              <p:cNvSpPr/>
              <p:nvPr/>
            </p:nvSpPr>
            <p:spPr>
              <a:xfrm>
                <a:off x="17097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6" name="椭圆 555">
                <a:extLst>
                  <a:ext uri="{FF2B5EF4-FFF2-40B4-BE49-F238E27FC236}">
                    <a16:creationId xmlns:a16="http://schemas.microsoft.com/office/drawing/2014/main" id="{95B238A5-26FE-4F26-94F1-E0B0C3590F79}"/>
                  </a:ext>
                </a:extLst>
              </p:cNvPr>
              <p:cNvSpPr/>
              <p:nvPr/>
            </p:nvSpPr>
            <p:spPr>
              <a:xfrm>
                <a:off x="17986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7" name="椭圆 556">
                <a:extLst>
                  <a:ext uri="{FF2B5EF4-FFF2-40B4-BE49-F238E27FC236}">
                    <a16:creationId xmlns:a16="http://schemas.microsoft.com/office/drawing/2014/main" id="{039E2A79-4EB5-4B5A-AC66-06F1721B7495}"/>
                  </a:ext>
                </a:extLst>
              </p:cNvPr>
              <p:cNvSpPr/>
              <p:nvPr/>
            </p:nvSpPr>
            <p:spPr>
              <a:xfrm>
                <a:off x="18875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8" name="椭圆 557">
                <a:extLst>
                  <a:ext uri="{FF2B5EF4-FFF2-40B4-BE49-F238E27FC236}">
                    <a16:creationId xmlns:a16="http://schemas.microsoft.com/office/drawing/2014/main" id="{EAC0219D-A810-4654-94B3-DE49F18455F8}"/>
                  </a:ext>
                </a:extLst>
              </p:cNvPr>
              <p:cNvSpPr/>
              <p:nvPr/>
            </p:nvSpPr>
            <p:spPr>
              <a:xfrm>
                <a:off x="19764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9" name="椭圆 558">
                <a:extLst>
                  <a:ext uri="{FF2B5EF4-FFF2-40B4-BE49-F238E27FC236}">
                    <a16:creationId xmlns:a16="http://schemas.microsoft.com/office/drawing/2014/main" id="{439FD152-FB89-4053-9269-D2612AC231C1}"/>
                  </a:ext>
                </a:extLst>
              </p:cNvPr>
              <p:cNvSpPr/>
              <p:nvPr/>
            </p:nvSpPr>
            <p:spPr>
              <a:xfrm>
                <a:off x="20653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0" name="椭圆 559">
                <a:extLst>
                  <a:ext uri="{FF2B5EF4-FFF2-40B4-BE49-F238E27FC236}">
                    <a16:creationId xmlns:a16="http://schemas.microsoft.com/office/drawing/2014/main" id="{C22BC21E-A644-489E-B92A-1B611FE77D89}"/>
                  </a:ext>
                </a:extLst>
              </p:cNvPr>
              <p:cNvSpPr/>
              <p:nvPr/>
            </p:nvSpPr>
            <p:spPr>
              <a:xfrm>
                <a:off x="21542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1" name="椭圆 560">
                <a:extLst>
                  <a:ext uri="{FF2B5EF4-FFF2-40B4-BE49-F238E27FC236}">
                    <a16:creationId xmlns:a16="http://schemas.microsoft.com/office/drawing/2014/main" id="{2F6F713A-E9E8-445D-9713-805702C9D691}"/>
                  </a:ext>
                </a:extLst>
              </p:cNvPr>
              <p:cNvSpPr/>
              <p:nvPr/>
            </p:nvSpPr>
            <p:spPr>
              <a:xfrm>
                <a:off x="22431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2" name="椭圆 561">
                <a:extLst>
                  <a:ext uri="{FF2B5EF4-FFF2-40B4-BE49-F238E27FC236}">
                    <a16:creationId xmlns:a16="http://schemas.microsoft.com/office/drawing/2014/main" id="{6306C5E4-3221-4D8D-A3A6-86D7CC06D758}"/>
                  </a:ext>
                </a:extLst>
              </p:cNvPr>
              <p:cNvSpPr/>
              <p:nvPr/>
            </p:nvSpPr>
            <p:spPr>
              <a:xfrm>
                <a:off x="23320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3" name="椭圆 562">
                <a:extLst>
                  <a:ext uri="{FF2B5EF4-FFF2-40B4-BE49-F238E27FC236}">
                    <a16:creationId xmlns:a16="http://schemas.microsoft.com/office/drawing/2014/main" id="{50D04603-7D1C-47FC-9360-3D7C400E0098}"/>
                  </a:ext>
                </a:extLst>
              </p:cNvPr>
              <p:cNvSpPr/>
              <p:nvPr/>
            </p:nvSpPr>
            <p:spPr>
              <a:xfrm>
                <a:off x="24209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4" name="椭圆 563">
                <a:extLst>
                  <a:ext uri="{FF2B5EF4-FFF2-40B4-BE49-F238E27FC236}">
                    <a16:creationId xmlns:a16="http://schemas.microsoft.com/office/drawing/2014/main" id="{66FC6EC1-8C0C-44EF-897D-48356F7EC024}"/>
                  </a:ext>
                </a:extLst>
              </p:cNvPr>
              <p:cNvSpPr/>
              <p:nvPr/>
            </p:nvSpPr>
            <p:spPr>
              <a:xfrm>
                <a:off x="25098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5" name="椭圆 564">
                <a:extLst>
                  <a:ext uri="{FF2B5EF4-FFF2-40B4-BE49-F238E27FC236}">
                    <a16:creationId xmlns:a16="http://schemas.microsoft.com/office/drawing/2014/main" id="{DE18C4F9-0F38-4373-A2E1-B76033627A78}"/>
                  </a:ext>
                </a:extLst>
              </p:cNvPr>
              <p:cNvSpPr/>
              <p:nvPr/>
            </p:nvSpPr>
            <p:spPr>
              <a:xfrm>
                <a:off x="25987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6" name="椭圆 565">
                <a:extLst>
                  <a:ext uri="{FF2B5EF4-FFF2-40B4-BE49-F238E27FC236}">
                    <a16:creationId xmlns:a16="http://schemas.microsoft.com/office/drawing/2014/main" id="{2FAC1EA8-F194-4D2D-A5E8-FE42FB103A6A}"/>
                  </a:ext>
                </a:extLst>
              </p:cNvPr>
              <p:cNvSpPr/>
              <p:nvPr/>
            </p:nvSpPr>
            <p:spPr>
              <a:xfrm>
                <a:off x="26876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7" name="椭圆 566">
                <a:extLst>
                  <a:ext uri="{FF2B5EF4-FFF2-40B4-BE49-F238E27FC236}">
                    <a16:creationId xmlns:a16="http://schemas.microsoft.com/office/drawing/2014/main" id="{8B39600E-CF63-4325-B56B-BABC31734174}"/>
                  </a:ext>
                </a:extLst>
              </p:cNvPr>
              <p:cNvSpPr/>
              <p:nvPr/>
            </p:nvSpPr>
            <p:spPr>
              <a:xfrm>
                <a:off x="27765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8" name="椭圆 567">
                <a:extLst>
                  <a:ext uri="{FF2B5EF4-FFF2-40B4-BE49-F238E27FC236}">
                    <a16:creationId xmlns:a16="http://schemas.microsoft.com/office/drawing/2014/main" id="{BB70D592-EA36-4007-8A0E-E34730C23D1A}"/>
                  </a:ext>
                </a:extLst>
              </p:cNvPr>
              <p:cNvSpPr/>
              <p:nvPr/>
            </p:nvSpPr>
            <p:spPr>
              <a:xfrm>
                <a:off x="28654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9" name="椭圆 568">
                <a:extLst>
                  <a:ext uri="{FF2B5EF4-FFF2-40B4-BE49-F238E27FC236}">
                    <a16:creationId xmlns:a16="http://schemas.microsoft.com/office/drawing/2014/main" id="{757D2014-5F5C-420D-8D05-4ED682477681}"/>
                  </a:ext>
                </a:extLst>
              </p:cNvPr>
              <p:cNvSpPr/>
              <p:nvPr/>
            </p:nvSpPr>
            <p:spPr>
              <a:xfrm>
                <a:off x="29543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0" name="椭圆 569">
                <a:extLst>
                  <a:ext uri="{FF2B5EF4-FFF2-40B4-BE49-F238E27FC236}">
                    <a16:creationId xmlns:a16="http://schemas.microsoft.com/office/drawing/2014/main" id="{9506171B-A346-49E9-8C0F-6BD453AFC274}"/>
                  </a:ext>
                </a:extLst>
              </p:cNvPr>
              <p:cNvSpPr/>
              <p:nvPr/>
            </p:nvSpPr>
            <p:spPr>
              <a:xfrm>
                <a:off x="30432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1" name="椭圆 570">
                <a:extLst>
                  <a:ext uri="{FF2B5EF4-FFF2-40B4-BE49-F238E27FC236}">
                    <a16:creationId xmlns:a16="http://schemas.microsoft.com/office/drawing/2014/main" id="{2AF97C9F-2388-4830-B8C0-24AAA6E63FDB}"/>
                  </a:ext>
                </a:extLst>
              </p:cNvPr>
              <p:cNvSpPr/>
              <p:nvPr/>
            </p:nvSpPr>
            <p:spPr>
              <a:xfrm>
                <a:off x="31321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2" name="椭圆 571">
                <a:extLst>
                  <a:ext uri="{FF2B5EF4-FFF2-40B4-BE49-F238E27FC236}">
                    <a16:creationId xmlns:a16="http://schemas.microsoft.com/office/drawing/2014/main" id="{08D8B753-ACAB-441B-A233-94E3E507EFFD}"/>
                  </a:ext>
                </a:extLst>
              </p:cNvPr>
              <p:cNvSpPr/>
              <p:nvPr/>
            </p:nvSpPr>
            <p:spPr>
              <a:xfrm>
                <a:off x="32210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3" name="椭圆 572">
                <a:extLst>
                  <a:ext uri="{FF2B5EF4-FFF2-40B4-BE49-F238E27FC236}">
                    <a16:creationId xmlns:a16="http://schemas.microsoft.com/office/drawing/2014/main" id="{8CFE7A7B-DA54-4F31-B679-EA966A34823E}"/>
                  </a:ext>
                </a:extLst>
              </p:cNvPr>
              <p:cNvSpPr/>
              <p:nvPr/>
            </p:nvSpPr>
            <p:spPr>
              <a:xfrm>
                <a:off x="33099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4" name="椭圆 573">
                <a:extLst>
                  <a:ext uri="{FF2B5EF4-FFF2-40B4-BE49-F238E27FC236}">
                    <a16:creationId xmlns:a16="http://schemas.microsoft.com/office/drawing/2014/main" id="{052DE062-AD4A-4861-BDE7-E4038D1C55DC}"/>
                  </a:ext>
                </a:extLst>
              </p:cNvPr>
              <p:cNvSpPr/>
              <p:nvPr/>
            </p:nvSpPr>
            <p:spPr>
              <a:xfrm>
                <a:off x="33988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5" name="椭圆 574">
                <a:extLst>
                  <a:ext uri="{FF2B5EF4-FFF2-40B4-BE49-F238E27FC236}">
                    <a16:creationId xmlns:a16="http://schemas.microsoft.com/office/drawing/2014/main" id="{BBACAAB8-FB5A-408E-9E1C-508B67396260}"/>
                  </a:ext>
                </a:extLst>
              </p:cNvPr>
              <p:cNvSpPr/>
              <p:nvPr/>
            </p:nvSpPr>
            <p:spPr>
              <a:xfrm>
                <a:off x="34877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6" name="椭圆 575">
                <a:extLst>
                  <a:ext uri="{FF2B5EF4-FFF2-40B4-BE49-F238E27FC236}">
                    <a16:creationId xmlns:a16="http://schemas.microsoft.com/office/drawing/2014/main" id="{4945050D-B492-439E-B432-6BEBFE030438}"/>
                  </a:ext>
                </a:extLst>
              </p:cNvPr>
              <p:cNvSpPr/>
              <p:nvPr/>
            </p:nvSpPr>
            <p:spPr>
              <a:xfrm>
                <a:off x="35766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7" name="椭圆 576">
                <a:extLst>
                  <a:ext uri="{FF2B5EF4-FFF2-40B4-BE49-F238E27FC236}">
                    <a16:creationId xmlns:a16="http://schemas.microsoft.com/office/drawing/2014/main" id="{39CBC7F3-5CF2-4328-936C-AB37C1911FB3}"/>
                  </a:ext>
                </a:extLst>
              </p:cNvPr>
              <p:cNvSpPr/>
              <p:nvPr/>
            </p:nvSpPr>
            <p:spPr>
              <a:xfrm>
                <a:off x="36655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8" name="椭圆 577">
                <a:extLst>
                  <a:ext uri="{FF2B5EF4-FFF2-40B4-BE49-F238E27FC236}">
                    <a16:creationId xmlns:a16="http://schemas.microsoft.com/office/drawing/2014/main" id="{CA3E89D5-FAD7-49F9-8323-42435A100B32}"/>
                  </a:ext>
                </a:extLst>
              </p:cNvPr>
              <p:cNvSpPr/>
              <p:nvPr/>
            </p:nvSpPr>
            <p:spPr>
              <a:xfrm>
                <a:off x="37544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9" name="椭圆 578">
                <a:extLst>
                  <a:ext uri="{FF2B5EF4-FFF2-40B4-BE49-F238E27FC236}">
                    <a16:creationId xmlns:a16="http://schemas.microsoft.com/office/drawing/2014/main" id="{DF7A7D38-A940-470B-B8A7-5FE303ED4ACA}"/>
                  </a:ext>
                </a:extLst>
              </p:cNvPr>
              <p:cNvSpPr/>
              <p:nvPr/>
            </p:nvSpPr>
            <p:spPr>
              <a:xfrm>
                <a:off x="38433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0" name="椭圆 579">
                <a:extLst>
                  <a:ext uri="{FF2B5EF4-FFF2-40B4-BE49-F238E27FC236}">
                    <a16:creationId xmlns:a16="http://schemas.microsoft.com/office/drawing/2014/main" id="{6225A3C3-83B0-4F06-8971-656D8CA2A9D0}"/>
                  </a:ext>
                </a:extLst>
              </p:cNvPr>
              <p:cNvSpPr/>
              <p:nvPr/>
            </p:nvSpPr>
            <p:spPr>
              <a:xfrm>
                <a:off x="39322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1" name="椭圆 580">
                <a:extLst>
                  <a:ext uri="{FF2B5EF4-FFF2-40B4-BE49-F238E27FC236}">
                    <a16:creationId xmlns:a16="http://schemas.microsoft.com/office/drawing/2014/main" id="{C1F764C6-35C3-48B8-985D-E4B8C0EFE546}"/>
                  </a:ext>
                </a:extLst>
              </p:cNvPr>
              <p:cNvSpPr/>
              <p:nvPr/>
            </p:nvSpPr>
            <p:spPr>
              <a:xfrm>
                <a:off x="40211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2" name="椭圆 581">
                <a:extLst>
                  <a:ext uri="{FF2B5EF4-FFF2-40B4-BE49-F238E27FC236}">
                    <a16:creationId xmlns:a16="http://schemas.microsoft.com/office/drawing/2014/main" id="{2260DD6E-9416-4BC2-A0E6-985FC51C5A77}"/>
                  </a:ext>
                </a:extLst>
              </p:cNvPr>
              <p:cNvSpPr/>
              <p:nvPr/>
            </p:nvSpPr>
            <p:spPr>
              <a:xfrm>
                <a:off x="41100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3" name="椭圆 582">
                <a:extLst>
                  <a:ext uri="{FF2B5EF4-FFF2-40B4-BE49-F238E27FC236}">
                    <a16:creationId xmlns:a16="http://schemas.microsoft.com/office/drawing/2014/main" id="{1E7E2740-7F9B-4ABF-9968-DFD1FB0FDB20}"/>
                  </a:ext>
                </a:extLst>
              </p:cNvPr>
              <p:cNvSpPr/>
              <p:nvPr/>
            </p:nvSpPr>
            <p:spPr>
              <a:xfrm>
                <a:off x="41989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4" name="椭圆 583">
                <a:extLst>
                  <a:ext uri="{FF2B5EF4-FFF2-40B4-BE49-F238E27FC236}">
                    <a16:creationId xmlns:a16="http://schemas.microsoft.com/office/drawing/2014/main" id="{8D590027-1DBB-46FE-B3E3-2525E17E49BB}"/>
                  </a:ext>
                </a:extLst>
              </p:cNvPr>
              <p:cNvSpPr/>
              <p:nvPr/>
            </p:nvSpPr>
            <p:spPr>
              <a:xfrm>
                <a:off x="42878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5" name="椭圆 584">
                <a:extLst>
                  <a:ext uri="{FF2B5EF4-FFF2-40B4-BE49-F238E27FC236}">
                    <a16:creationId xmlns:a16="http://schemas.microsoft.com/office/drawing/2014/main" id="{44B54AA9-758B-4793-815B-16F1B8CA8D1B}"/>
                  </a:ext>
                </a:extLst>
              </p:cNvPr>
              <p:cNvSpPr/>
              <p:nvPr/>
            </p:nvSpPr>
            <p:spPr>
              <a:xfrm>
                <a:off x="43767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6" name="椭圆 585">
                <a:extLst>
                  <a:ext uri="{FF2B5EF4-FFF2-40B4-BE49-F238E27FC236}">
                    <a16:creationId xmlns:a16="http://schemas.microsoft.com/office/drawing/2014/main" id="{83947915-7369-45F4-803B-6C465ECA2564}"/>
                  </a:ext>
                </a:extLst>
              </p:cNvPr>
              <p:cNvSpPr/>
              <p:nvPr/>
            </p:nvSpPr>
            <p:spPr>
              <a:xfrm>
                <a:off x="44656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7" name="椭圆 586">
                <a:extLst>
                  <a:ext uri="{FF2B5EF4-FFF2-40B4-BE49-F238E27FC236}">
                    <a16:creationId xmlns:a16="http://schemas.microsoft.com/office/drawing/2014/main" id="{4A88F89A-1D9B-4FB7-BCDB-164D262AA494}"/>
                  </a:ext>
                </a:extLst>
              </p:cNvPr>
              <p:cNvSpPr/>
              <p:nvPr/>
            </p:nvSpPr>
            <p:spPr>
              <a:xfrm>
                <a:off x="45545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8" name="椭圆 587">
                <a:extLst>
                  <a:ext uri="{FF2B5EF4-FFF2-40B4-BE49-F238E27FC236}">
                    <a16:creationId xmlns:a16="http://schemas.microsoft.com/office/drawing/2014/main" id="{CEE430A5-34BC-41D3-845E-6BBB4FA414B8}"/>
                  </a:ext>
                </a:extLst>
              </p:cNvPr>
              <p:cNvSpPr/>
              <p:nvPr/>
            </p:nvSpPr>
            <p:spPr>
              <a:xfrm>
                <a:off x="46434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9" name="椭圆 588">
                <a:extLst>
                  <a:ext uri="{FF2B5EF4-FFF2-40B4-BE49-F238E27FC236}">
                    <a16:creationId xmlns:a16="http://schemas.microsoft.com/office/drawing/2014/main" id="{36D17116-DF06-4B14-B9F8-AACD5A076019}"/>
                  </a:ext>
                </a:extLst>
              </p:cNvPr>
              <p:cNvSpPr/>
              <p:nvPr/>
            </p:nvSpPr>
            <p:spPr>
              <a:xfrm>
                <a:off x="47323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0" name="椭圆 589">
                <a:extLst>
                  <a:ext uri="{FF2B5EF4-FFF2-40B4-BE49-F238E27FC236}">
                    <a16:creationId xmlns:a16="http://schemas.microsoft.com/office/drawing/2014/main" id="{EA6BC4DE-C6EF-4F81-8E4E-4953DD3BC20F}"/>
                  </a:ext>
                </a:extLst>
              </p:cNvPr>
              <p:cNvSpPr/>
              <p:nvPr/>
            </p:nvSpPr>
            <p:spPr>
              <a:xfrm>
                <a:off x="48212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1" name="椭圆 590">
                <a:extLst>
                  <a:ext uri="{FF2B5EF4-FFF2-40B4-BE49-F238E27FC236}">
                    <a16:creationId xmlns:a16="http://schemas.microsoft.com/office/drawing/2014/main" id="{F5CF94C1-432A-4CAB-AC33-5A04965C0253}"/>
                  </a:ext>
                </a:extLst>
              </p:cNvPr>
              <p:cNvSpPr/>
              <p:nvPr/>
            </p:nvSpPr>
            <p:spPr>
              <a:xfrm>
                <a:off x="49101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2" name="椭圆 591">
                <a:extLst>
                  <a:ext uri="{FF2B5EF4-FFF2-40B4-BE49-F238E27FC236}">
                    <a16:creationId xmlns:a16="http://schemas.microsoft.com/office/drawing/2014/main" id="{BCBBA981-F9DD-4F6F-B096-B5586EFAE39A}"/>
                  </a:ext>
                </a:extLst>
              </p:cNvPr>
              <p:cNvSpPr/>
              <p:nvPr/>
            </p:nvSpPr>
            <p:spPr>
              <a:xfrm>
                <a:off x="49990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3" name="椭圆 592">
                <a:extLst>
                  <a:ext uri="{FF2B5EF4-FFF2-40B4-BE49-F238E27FC236}">
                    <a16:creationId xmlns:a16="http://schemas.microsoft.com/office/drawing/2014/main" id="{2479AF8C-684E-46E3-AADC-3CAEDBEE4FB2}"/>
                  </a:ext>
                </a:extLst>
              </p:cNvPr>
              <p:cNvSpPr/>
              <p:nvPr/>
            </p:nvSpPr>
            <p:spPr>
              <a:xfrm>
                <a:off x="50879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4" name="椭圆 593">
                <a:extLst>
                  <a:ext uri="{FF2B5EF4-FFF2-40B4-BE49-F238E27FC236}">
                    <a16:creationId xmlns:a16="http://schemas.microsoft.com/office/drawing/2014/main" id="{548C1866-5024-4F12-8FE1-8DC85C3BEE7D}"/>
                  </a:ext>
                </a:extLst>
              </p:cNvPr>
              <p:cNvSpPr/>
              <p:nvPr/>
            </p:nvSpPr>
            <p:spPr>
              <a:xfrm>
                <a:off x="51768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5" name="椭圆 594">
                <a:extLst>
                  <a:ext uri="{FF2B5EF4-FFF2-40B4-BE49-F238E27FC236}">
                    <a16:creationId xmlns:a16="http://schemas.microsoft.com/office/drawing/2014/main" id="{67957B59-3397-4D13-9B49-ACC3097807A7}"/>
                  </a:ext>
                </a:extLst>
              </p:cNvPr>
              <p:cNvSpPr/>
              <p:nvPr/>
            </p:nvSpPr>
            <p:spPr>
              <a:xfrm>
                <a:off x="52657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6" name="椭圆 595">
                <a:extLst>
                  <a:ext uri="{FF2B5EF4-FFF2-40B4-BE49-F238E27FC236}">
                    <a16:creationId xmlns:a16="http://schemas.microsoft.com/office/drawing/2014/main" id="{CC37DC2E-4112-4F5B-99D9-D12B2C7AFFBF}"/>
                  </a:ext>
                </a:extLst>
              </p:cNvPr>
              <p:cNvSpPr/>
              <p:nvPr/>
            </p:nvSpPr>
            <p:spPr>
              <a:xfrm>
                <a:off x="5354637" y="2313042"/>
                <a:ext cx="66675" cy="666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2" name="矩形 1"/>
          <p:cNvSpPr/>
          <p:nvPr/>
        </p:nvSpPr>
        <p:spPr>
          <a:xfrm>
            <a:off x="1036684" y="3517672"/>
            <a:ext cx="3005951" cy="1015663"/>
          </a:xfrm>
          <a:prstGeom prst="rect">
            <a:avLst/>
          </a:prstGeom>
        </p:spPr>
        <p:txBody>
          <a:bodyPr wrap="none">
            <a:spAutoFit/>
          </a:bodyPr>
          <a:lstStyle/>
          <a:p>
            <a:pPr algn="ctr">
              <a:lnSpc>
                <a:spcPct val="150000"/>
              </a:lnSpc>
            </a:pPr>
            <a:r>
              <a:rPr lang="zh-CN" altLang="zh-CN" sz="2000" kern="100" dirty="0">
                <a:solidFill>
                  <a:schemeClr val="tx1">
                    <a:lumMod val="85000"/>
                    <a:lumOff val="15000"/>
                  </a:schemeClr>
                </a:solidFill>
                <a:latin typeface="HarmonyOS Sans SC Medium" panose="00000600000000000000" pitchFamily="2" charset="-122"/>
                <a:ea typeface="HarmonyOS Sans SC Medium" panose="00000600000000000000" pitchFamily="2" charset="-122"/>
                <a:cs typeface="Times New Roman" panose="02020603050405020304" pitchFamily="18" charset="0"/>
              </a:rPr>
              <a:t>强化教师队伍思想政治和</a:t>
            </a:r>
            <a:endParaRPr lang="en-US" altLang="zh-CN" sz="2000" kern="100" dirty="0">
              <a:solidFill>
                <a:schemeClr val="tx1">
                  <a:lumMod val="85000"/>
                  <a:lumOff val="15000"/>
                </a:schemeClr>
              </a:solidFill>
              <a:latin typeface="HarmonyOS Sans SC Medium" panose="00000600000000000000" pitchFamily="2" charset="-122"/>
              <a:ea typeface="HarmonyOS Sans SC Medium" panose="00000600000000000000" pitchFamily="2" charset="-122"/>
              <a:cs typeface="Times New Roman" panose="02020603050405020304" pitchFamily="18" charset="0"/>
            </a:endParaRPr>
          </a:p>
          <a:p>
            <a:pPr algn="ctr">
              <a:lnSpc>
                <a:spcPct val="150000"/>
              </a:lnSpc>
            </a:pPr>
            <a:r>
              <a:rPr lang="zh-CN" altLang="zh-CN" sz="2000" kern="100" dirty="0">
                <a:solidFill>
                  <a:schemeClr val="tx1">
                    <a:lumMod val="85000"/>
                    <a:lumOff val="15000"/>
                  </a:schemeClr>
                </a:solidFill>
                <a:latin typeface="HarmonyOS Sans SC Medium" panose="00000600000000000000" pitchFamily="2" charset="-122"/>
                <a:ea typeface="HarmonyOS Sans SC Medium" panose="00000600000000000000" pitchFamily="2" charset="-122"/>
                <a:cs typeface="Times New Roman" panose="02020603050405020304" pitchFamily="18" charset="0"/>
              </a:rPr>
              <a:t>师德师风建设</a:t>
            </a:r>
            <a:endParaRPr lang="zh-CN" altLang="en-US" sz="2000" dirty="0">
              <a:solidFill>
                <a:schemeClr val="tx1">
                  <a:lumMod val="85000"/>
                  <a:lumOff val="15000"/>
                </a:schemeClr>
              </a:solidFill>
              <a:latin typeface="HarmonyOS Sans SC Medium" panose="00000600000000000000" pitchFamily="2" charset="-122"/>
              <a:ea typeface="HarmonyOS Sans SC Medium" panose="00000600000000000000" pitchFamily="2" charset="-122"/>
            </a:endParaRPr>
          </a:p>
        </p:txBody>
      </p:sp>
      <p:sp>
        <p:nvSpPr>
          <p:cNvPr id="647" name="矩形 646"/>
          <p:cNvSpPr/>
          <p:nvPr/>
        </p:nvSpPr>
        <p:spPr>
          <a:xfrm>
            <a:off x="967224" y="4862985"/>
            <a:ext cx="3125599" cy="1169551"/>
          </a:xfrm>
          <a:prstGeom prst="rect">
            <a:avLst/>
          </a:prstGeom>
        </p:spPr>
        <p:txBody>
          <a:bodyPr wrap="square">
            <a:spAutoFit/>
          </a:bodyPr>
          <a:lstStyle/>
          <a:p>
            <a:pPr algn="ctr">
              <a:lnSpc>
                <a:spcPts val="2800"/>
              </a:lnSpc>
            </a:pPr>
            <a:r>
              <a:rPr lang="zh-CN" altLang="en-US" sz="2000" kern="100" dirty="0">
                <a:solidFill>
                  <a:schemeClr val="tx1">
                    <a:lumMod val="85000"/>
                    <a:lumOff val="15000"/>
                  </a:schemeClr>
                </a:solidFill>
                <a:latin typeface="HarmonyOS Sans SC Medium" panose="00000600000000000000" pitchFamily="2" charset="-122"/>
                <a:ea typeface="HarmonyOS Sans SC Medium" panose="00000600000000000000" pitchFamily="2" charset="-122"/>
                <a:cs typeface="Times New Roman" panose="02020603050405020304" pitchFamily="18" charset="0"/>
              </a:rPr>
              <a:t>加强高水平人才队伍建设规划，坚持高层次人才和高水平团队引育并举</a:t>
            </a:r>
            <a:endParaRPr lang="zh-CN" altLang="en-US" sz="2000" dirty="0">
              <a:solidFill>
                <a:schemeClr val="tx1">
                  <a:lumMod val="85000"/>
                  <a:lumOff val="15000"/>
                </a:schemeClr>
              </a:solidFill>
              <a:latin typeface="HarmonyOS Sans SC Medium" panose="00000600000000000000" pitchFamily="2" charset="-122"/>
              <a:ea typeface="HarmonyOS Sans SC Medium" panose="00000600000000000000" pitchFamily="2" charset="-122"/>
            </a:endParaRPr>
          </a:p>
        </p:txBody>
      </p:sp>
      <p:sp>
        <p:nvSpPr>
          <p:cNvPr id="648" name="矩形 647"/>
          <p:cNvSpPr/>
          <p:nvPr/>
        </p:nvSpPr>
        <p:spPr>
          <a:xfrm>
            <a:off x="3815292" y="3520428"/>
            <a:ext cx="4717691" cy="2400657"/>
          </a:xfrm>
          <a:prstGeom prst="rect">
            <a:avLst/>
          </a:prstGeom>
        </p:spPr>
        <p:txBody>
          <a:bodyPr wrap="square">
            <a:spAutoFit/>
          </a:bodyPr>
          <a:lstStyle/>
          <a:p>
            <a:pPr algn="ctr">
              <a:lnSpc>
                <a:spcPct val="150000"/>
              </a:lnSpc>
            </a:pPr>
            <a:r>
              <a:rPr lang="zh-CN" altLang="en-US" sz="2000" kern="100" dirty="0">
                <a:solidFill>
                  <a:schemeClr val="tx1">
                    <a:lumMod val="85000"/>
                    <a:lumOff val="15000"/>
                  </a:schemeClr>
                </a:solidFill>
                <a:latin typeface="HarmonyOS Sans SC Medium" panose="00000600000000000000" pitchFamily="2" charset="-122"/>
                <a:ea typeface="HarmonyOS Sans SC Medium" panose="00000600000000000000" pitchFamily="2" charset="-122"/>
                <a:cs typeface="Times New Roman" panose="02020603050405020304" pitchFamily="18" charset="0"/>
              </a:rPr>
              <a:t>完善教师评价标准，</a:t>
            </a:r>
            <a:endParaRPr lang="en-US" altLang="zh-CN" sz="2000" kern="100" dirty="0">
              <a:solidFill>
                <a:schemeClr val="tx1">
                  <a:lumMod val="85000"/>
                  <a:lumOff val="15000"/>
                </a:schemeClr>
              </a:solidFill>
              <a:latin typeface="HarmonyOS Sans SC Medium" panose="00000600000000000000" pitchFamily="2" charset="-122"/>
              <a:ea typeface="HarmonyOS Sans SC Medium" panose="00000600000000000000" pitchFamily="2" charset="-122"/>
              <a:cs typeface="Times New Roman" panose="02020603050405020304" pitchFamily="18" charset="0"/>
            </a:endParaRPr>
          </a:p>
          <a:p>
            <a:pPr algn="ctr">
              <a:lnSpc>
                <a:spcPct val="150000"/>
              </a:lnSpc>
            </a:pPr>
            <a:r>
              <a:rPr lang="zh-CN" altLang="en-US" sz="2000" kern="100" dirty="0">
                <a:solidFill>
                  <a:schemeClr val="tx1">
                    <a:lumMod val="85000"/>
                    <a:lumOff val="15000"/>
                  </a:schemeClr>
                </a:solidFill>
                <a:latin typeface="HarmonyOS Sans SC Medium" panose="00000600000000000000" pitchFamily="2" charset="-122"/>
                <a:ea typeface="HarmonyOS Sans SC Medium" panose="00000600000000000000" pitchFamily="2" charset="-122"/>
                <a:cs typeface="Times New Roman" panose="02020603050405020304" pitchFamily="18" charset="0"/>
              </a:rPr>
              <a:t>强化教师主体地位，</a:t>
            </a:r>
            <a:endParaRPr lang="en-US" altLang="zh-CN" sz="2000" kern="100" dirty="0">
              <a:solidFill>
                <a:schemeClr val="tx1">
                  <a:lumMod val="85000"/>
                  <a:lumOff val="15000"/>
                </a:schemeClr>
              </a:solidFill>
              <a:latin typeface="HarmonyOS Sans SC Medium" panose="00000600000000000000" pitchFamily="2" charset="-122"/>
              <a:ea typeface="HarmonyOS Sans SC Medium" panose="00000600000000000000" pitchFamily="2" charset="-122"/>
              <a:cs typeface="Times New Roman" panose="02020603050405020304" pitchFamily="18" charset="0"/>
            </a:endParaRPr>
          </a:p>
          <a:p>
            <a:pPr algn="ctr">
              <a:lnSpc>
                <a:spcPct val="150000"/>
              </a:lnSpc>
            </a:pPr>
            <a:r>
              <a:rPr lang="zh-CN" altLang="en-US" sz="2000" kern="100" dirty="0">
                <a:solidFill>
                  <a:schemeClr val="tx1">
                    <a:lumMod val="85000"/>
                    <a:lumOff val="15000"/>
                  </a:schemeClr>
                </a:solidFill>
                <a:latin typeface="HarmonyOS Sans SC Medium" panose="00000600000000000000" pitchFamily="2" charset="-122"/>
                <a:ea typeface="HarmonyOS Sans SC Medium" panose="00000600000000000000" pitchFamily="2" charset="-122"/>
                <a:cs typeface="Times New Roman" panose="02020603050405020304" pitchFamily="18" charset="0"/>
              </a:rPr>
              <a:t>深化人事制度改革，</a:t>
            </a:r>
            <a:endParaRPr lang="en-US" altLang="zh-CN" sz="2000" kern="100" dirty="0">
              <a:solidFill>
                <a:schemeClr val="tx1">
                  <a:lumMod val="85000"/>
                  <a:lumOff val="15000"/>
                </a:schemeClr>
              </a:solidFill>
              <a:latin typeface="HarmonyOS Sans SC Medium" panose="00000600000000000000" pitchFamily="2" charset="-122"/>
              <a:ea typeface="HarmonyOS Sans SC Medium" panose="00000600000000000000" pitchFamily="2" charset="-122"/>
              <a:cs typeface="Times New Roman" panose="02020603050405020304" pitchFamily="18" charset="0"/>
            </a:endParaRPr>
          </a:p>
          <a:p>
            <a:pPr algn="ctr">
              <a:lnSpc>
                <a:spcPct val="150000"/>
              </a:lnSpc>
            </a:pPr>
            <a:r>
              <a:rPr lang="zh-CN" altLang="en-US" sz="2000" kern="100" dirty="0">
                <a:solidFill>
                  <a:schemeClr val="tx1">
                    <a:lumMod val="85000"/>
                    <a:lumOff val="15000"/>
                  </a:schemeClr>
                </a:solidFill>
                <a:latin typeface="HarmonyOS Sans SC Medium" panose="00000600000000000000" pitchFamily="2" charset="-122"/>
                <a:ea typeface="HarmonyOS Sans SC Medium" panose="00000600000000000000" pitchFamily="2" charset="-122"/>
                <a:cs typeface="Times New Roman" panose="02020603050405020304" pitchFamily="18" charset="0"/>
              </a:rPr>
              <a:t>健全激励机制，</a:t>
            </a:r>
            <a:endParaRPr lang="en-US" altLang="zh-CN" sz="2000" kern="100" dirty="0">
              <a:solidFill>
                <a:schemeClr val="tx1">
                  <a:lumMod val="85000"/>
                  <a:lumOff val="15000"/>
                </a:schemeClr>
              </a:solidFill>
              <a:latin typeface="HarmonyOS Sans SC Medium" panose="00000600000000000000" pitchFamily="2" charset="-122"/>
              <a:ea typeface="HarmonyOS Sans SC Medium" panose="00000600000000000000" pitchFamily="2" charset="-122"/>
              <a:cs typeface="Times New Roman" panose="02020603050405020304" pitchFamily="18" charset="0"/>
            </a:endParaRPr>
          </a:p>
          <a:p>
            <a:pPr algn="ctr">
              <a:lnSpc>
                <a:spcPct val="150000"/>
              </a:lnSpc>
            </a:pPr>
            <a:r>
              <a:rPr lang="zh-CN" altLang="en-US" sz="2000" kern="100" dirty="0">
                <a:solidFill>
                  <a:schemeClr val="tx1">
                    <a:lumMod val="85000"/>
                    <a:lumOff val="15000"/>
                  </a:schemeClr>
                </a:solidFill>
                <a:latin typeface="HarmonyOS Sans SC Medium" panose="00000600000000000000" pitchFamily="2" charset="-122"/>
                <a:ea typeface="HarmonyOS Sans SC Medium" panose="00000600000000000000" pitchFamily="2" charset="-122"/>
                <a:cs typeface="Times New Roman" panose="02020603050405020304" pitchFamily="18" charset="0"/>
              </a:rPr>
              <a:t>优化教师人才发展环境</a:t>
            </a:r>
          </a:p>
        </p:txBody>
      </p:sp>
      <p:sp>
        <p:nvSpPr>
          <p:cNvPr id="649" name="矩形 648"/>
          <p:cNvSpPr/>
          <p:nvPr/>
        </p:nvSpPr>
        <p:spPr>
          <a:xfrm>
            <a:off x="8164886" y="3793683"/>
            <a:ext cx="3262433" cy="501419"/>
          </a:xfrm>
          <a:prstGeom prst="rect">
            <a:avLst/>
          </a:prstGeom>
        </p:spPr>
        <p:txBody>
          <a:bodyPr wrap="none">
            <a:spAutoFit/>
          </a:bodyPr>
          <a:lstStyle/>
          <a:p>
            <a:pPr algn="ctr">
              <a:lnSpc>
                <a:spcPct val="150000"/>
              </a:lnSpc>
            </a:pPr>
            <a:r>
              <a:rPr lang="zh-CN" altLang="en-US" sz="2000" kern="100" dirty="0">
                <a:solidFill>
                  <a:schemeClr val="tx1">
                    <a:lumMod val="85000"/>
                    <a:lumOff val="15000"/>
                  </a:schemeClr>
                </a:solidFill>
                <a:latin typeface="HarmonyOS Sans SC Medium" panose="00000600000000000000" pitchFamily="2" charset="-122"/>
                <a:ea typeface="HarmonyOS Sans SC Medium" panose="00000600000000000000" pitchFamily="2" charset="-122"/>
                <a:cs typeface="Times New Roman" panose="02020603050405020304" pitchFamily="18" charset="0"/>
              </a:rPr>
              <a:t>着力打造教师成长服务平台</a:t>
            </a:r>
            <a:endParaRPr lang="zh-CN" altLang="en-US" sz="2000" dirty="0">
              <a:solidFill>
                <a:schemeClr val="tx1">
                  <a:lumMod val="85000"/>
                  <a:lumOff val="15000"/>
                </a:schemeClr>
              </a:solidFill>
              <a:latin typeface="HarmonyOS Sans SC Medium" panose="00000600000000000000" pitchFamily="2" charset="-122"/>
              <a:ea typeface="HarmonyOS Sans SC Medium" panose="00000600000000000000" pitchFamily="2" charset="-122"/>
            </a:endParaRPr>
          </a:p>
        </p:txBody>
      </p:sp>
      <p:sp>
        <p:nvSpPr>
          <p:cNvPr id="650" name="矩形 649"/>
          <p:cNvSpPr/>
          <p:nvPr/>
        </p:nvSpPr>
        <p:spPr>
          <a:xfrm>
            <a:off x="8473667" y="4807990"/>
            <a:ext cx="2585093" cy="1323439"/>
          </a:xfrm>
          <a:prstGeom prst="rect">
            <a:avLst/>
          </a:prstGeom>
        </p:spPr>
        <p:txBody>
          <a:bodyPr wrap="square">
            <a:spAutoFit/>
          </a:bodyPr>
          <a:lstStyle/>
          <a:p>
            <a:pPr algn="ctr">
              <a:lnSpc>
                <a:spcPts val="2400"/>
              </a:lnSpc>
            </a:pPr>
            <a:r>
              <a:rPr lang="zh-CN" altLang="en-US" sz="2000" kern="100" dirty="0">
                <a:solidFill>
                  <a:schemeClr val="tx1">
                    <a:lumMod val="85000"/>
                    <a:lumOff val="15000"/>
                  </a:schemeClr>
                </a:solidFill>
                <a:latin typeface="HarmonyOS Sans SC Medium" panose="00000600000000000000" pitchFamily="2" charset="-122"/>
                <a:ea typeface="HarmonyOS Sans SC Medium" panose="00000600000000000000" pitchFamily="2" charset="-122"/>
                <a:cs typeface="Times New Roman" panose="02020603050405020304" pitchFamily="18" charset="0"/>
              </a:rPr>
              <a:t>建设一支知华友华、</a:t>
            </a:r>
            <a:endParaRPr lang="en-US" altLang="zh-CN" sz="2000" kern="100" dirty="0">
              <a:solidFill>
                <a:schemeClr val="tx1">
                  <a:lumMod val="85000"/>
                  <a:lumOff val="15000"/>
                </a:schemeClr>
              </a:solidFill>
              <a:latin typeface="HarmonyOS Sans SC Medium" panose="00000600000000000000" pitchFamily="2" charset="-122"/>
              <a:ea typeface="HarmonyOS Sans SC Medium" panose="00000600000000000000" pitchFamily="2" charset="-122"/>
              <a:cs typeface="Times New Roman" panose="02020603050405020304" pitchFamily="18" charset="0"/>
            </a:endParaRPr>
          </a:p>
          <a:p>
            <a:pPr algn="ctr">
              <a:lnSpc>
                <a:spcPts val="2400"/>
              </a:lnSpc>
            </a:pPr>
            <a:r>
              <a:rPr lang="zh-CN" altLang="en-US" sz="2000" kern="100" dirty="0">
                <a:solidFill>
                  <a:schemeClr val="tx1">
                    <a:lumMod val="85000"/>
                    <a:lumOff val="15000"/>
                  </a:schemeClr>
                </a:solidFill>
                <a:latin typeface="HarmonyOS Sans SC Medium" panose="00000600000000000000" pitchFamily="2" charset="-122"/>
                <a:ea typeface="HarmonyOS Sans SC Medium" panose="00000600000000000000" pitchFamily="2" charset="-122"/>
                <a:cs typeface="Times New Roman" panose="02020603050405020304" pitchFamily="18" charset="0"/>
              </a:rPr>
              <a:t>跨文化交流能力突出、</a:t>
            </a:r>
            <a:endParaRPr lang="en-US" altLang="zh-CN" sz="2000" kern="100" dirty="0">
              <a:solidFill>
                <a:schemeClr val="tx1">
                  <a:lumMod val="85000"/>
                  <a:lumOff val="15000"/>
                </a:schemeClr>
              </a:solidFill>
              <a:latin typeface="HarmonyOS Sans SC Medium" panose="00000600000000000000" pitchFamily="2" charset="-122"/>
              <a:ea typeface="HarmonyOS Sans SC Medium" panose="00000600000000000000" pitchFamily="2" charset="-122"/>
              <a:cs typeface="Times New Roman" panose="02020603050405020304" pitchFamily="18" charset="0"/>
            </a:endParaRPr>
          </a:p>
          <a:p>
            <a:pPr algn="ctr">
              <a:lnSpc>
                <a:spcPts val="2400"/>
              </a:lnSpc>
            </a:pPr>
            <a:r>
              <a:rPr lang="zh-CN" altLang="en-US" sz="2000" kern="100" dirty="0">
                <a:solidFill>
                  <a:schemeClr val="tx1">
                    <a:lumMod val="85000"/>
                    <a:lumOff val="15000"/>
                  </a:schemeClr>
                </a:solidFill>
                <a:latin typeface="HarmonyOS Sans SC Medium" panose="00000600000000000000" pitchFamily="2" charset="-122"/>
                <a:ea typeface="HarmonyOS Sans SC Medium" panose="00000600000000000000" pitchFamily="2" charset="-122"/>
                <a:cs typeface="Times New Roman" panose="02020603050405020304" pitchFamily="18" charset="0"/>
              </a:rPr>
              <a:t>教学科研能力出色的外籍教师队伍</a:t>
            </a:r>
            <a:endParaRPr lang="zh-CN" altLang="en-US" sz="2000" dirty="0">
              <a:solidFill>
                <a:schemeClr val="tx1">
                  <a:lumMod val="85000"/>
                  <a:lumOff val="15000"/>
                </a:schemeClr>
              </a:solidFill>
              <a:latin typeface="HarmonyOS Sans SC Medium" panose="00000600000000000000" pitchFamily="2" charset="-122"/>
              <a:ea typeface="HarmonyOS Sans SC Medium" panose="00000600000000000000" pitchFamily="2" charset="-122"/>
            </a:endParaRPr>
          </a:p>
        </p:txBody>
      </p:sp>
    </p:spTree>
    <p:extLst>
      <p:ext uri="{BB962C8B-B14F-4D97-AF65-F5344CB8AC3E}">
        <p14:creationId xmlns:p14="http://schemas.microsoft.com/office/powerpoint/2010/main" val="242483016"/>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1" name="图片 650"/>
          <p:cNvPicPr>
            <a:picLocks noChangeAspect="1"/>
          </p:cNvPicPr>
          <p:nvPr/>
        </p:nvPicPr>
        <p:blipFill rotWithShape="1">
          <a:blip r:embed="rId2"/>
          <a:srcRect l="16084" r="10221"/>
          <a:stretch/>
        </p:blipFill>
        <p:spPr>
          <a:xfrm>
            <a:off x="1" y="-309563"/>
            <a:ext cx="13245736" cy="7477125"/>
          </a:xfrm>
          <a:prstGeom prst="rect">
            <a:avLst/>
          </a:prstGeom>
        </p:spPr>
      </p:pic>
      <p:sp>
        <p:nvSpPr>
          <p:cNvPr id="652" name="矩形 651"/>
          <p:cNvSpPr/>
          <p:nvPr/>
        </p:nvSpPr>
        <p:spPr>
          <a:xfrm>
            <a:off x="-966650" y="-309563"/>
            <a:ext cx="14277702" cy="7477125"/>
          </a:xfrm>
          <a:prstGeom prst="rect">
            <a:avLst/>
          </a:prstGeom>
          <a:solidFill>
            <a:schemeClr val="bg1">
              <a:alpha val="87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圆角 6">
            <a:extLst>
              <a:ext uri="{FF2B5EF4-FFF2-40B4-BE49-F238E27FC236}">
                <a16:creationId xmlns:a16="http://schemas.microsoft.com/office/drawing/2014/main" id="{FD8D0CDF-D337-4B68-9120-0389EA6803B5}"/>
              </a:ext>
            </a:extLst>
          </p:cNvPr>
          <p:cNvSpPr/>
          <p:nvPr/>
        </p:nvSpPr>
        <p:spPr>
          <a:xfrm>
            <a:off x="1086145" y="1577703"/>
            <a:ext cx="10259395" cy="4106152"/>
          </a:xfrm>
          <a:prstGeom prst="roundRect">
            <a:avLst>
              <a:gd name="adj" fmla="val 2174"/>
            </a:avLst>
          </a:prstGeom>
          <a:solidFill>
            <a:srgbClr val="EFECE7"/>
          </a:solidFill>
          <a:ln>
            <a:noFill/>
          </a:ln>
          <a:effectLst>
            <a:outerShdw blurRad="635000" dist="38100" dir="5400000" algn="t"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327331" y="104235"/>
            <a:ext cx="4339207" cy="852246"/>
            <a:chOff x="327331" y="104235"/>
            <a:chExt cx="4339207" cy="852246"/>
          </a:xfrm>
        </p:grpSpPr>
        <p:grpSp>
          <p:nvGrpSpPr>
            <p:cNvPr id="5" name="组合 4"/>
            <p:cNvGrpSpPr/>
            <p:nvPr/>
          </p:nvGrpSpPr>
          <p:grpSpPr>
            <a:xfrm>
              <a:off x="327331" y="104235"/>
              <a:ext cx="4339207" cy="822856"/>
              <a:chOff x="327331" y="104235"/>
              <a:chExt cx="4339207" cy="822856"/>
            </a:xfrm>
          </p:grpSpPr>
          <p:sp>
            <p:nvSpPr>
              <p:cNvPr id="7" name="椭圆 6"/>
              <p:cNvSpPr/>
              <p:nvPr/>
            </p:nvSpPr>
            <p:spPr>
              <a:xfrm>
                <a:off x="327331" y="104235"/>
                <a:ext cx="758814" cy="758814"/>
              </a:xfrm>
              <a:prstGeom prst="ellipse">
                <a:avLst/>
              </a:prstGeom>
              <a:solidFill>
                <a:schemeClr val="accent2"/>
              </a:solidFill>
              <a:ln>
                <a:noFill/>
              </a:ln>
              <a:effectLst>
                <a:outerShdw blurRad="101600" dist="38100" dir="10800000" algn="r" rotWithShape="0">
                  <a:srgbClr val="C00000">
                    <a:alpha val="40000"/>
                  </a:srgbClr>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8" name="矩形 7"/>
              <p:cNvSpPr/>
              <p:nvPr/>
            </p:nvSpPr>
            <p:spPr>
              <a:xfrm>
                <a:off x="818721" y="342316"/>
                <a:ext cx="3847817" cy="584775"/>
              </a:xfrm>
              <a:prstGeom prst="rect">
                <a:avLst/>
              </a:prstGeom>
              <a:solidFill>
                <a:schemeClr val="bg1"/>
              </a:solidFill>
              <a:ln>
                <a:noFill/>
              </a:ln>
              <a:effectLst>
                <a:outerShdw blurRad="88900" dir="21300000" sx="102000" sy="102000" algn="br" rotWithShape="0">
                  <a:schemeClr val="bg2">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6" name="文本框 5">
              <a:extLst>
                <a:ext uri="{FF2B5EF4-FFF2-40B4-BE49-F238E27FC236}">
                  <a16:creationId xmlns:a16="http://schemas.microsoft.com/office/drawing/2014/main" id="{8EBC60FC-7129-4B2D-862B-CD6322B4C33D}"/>
                </a:ext>
              </a:extLst>
            </p:cNvPr>
            <p:cNvSpPr txBox="1"/>
            <p:nvPr/>
          </p:nvSpPr>
          <p:spPr>
            <a:xfrm>
              <a:off x="692160" y="371706"/>
              <a:ext cx="3057247" cy="584775"/>
            </a:xfrm>
            <a:prstGeom prst="rect">
              <a:avLst/>
            </a:prstGeom>
            <a:noFill/>
          </p:spPr>
          <p:txBody>
            <a:bodyPr wrap="none" rtlCol="0">
              <a:spAutoFit/>
            </a:bodyPr>
            <a:lstStyle>
              <a:defPPr>
                <a:defRPr lang="zh-CN"/>
              </a:defPPr>
              <a:lvl1pPr>
                <a:defRPr sz="3200">
                  <a:gradFill flip="none" rotWithShape="1">
                    <a:gsLst>
                      <a:gs pos="0">
                        <a:srgbClr val="2E3FF7"/>
                      </a:gs>
                      <a:gs pos="100000">
                        <a:srgbClr val="00DC8E"/>
                      </a:gs>
                    </a:gsLst>
                    <a:lin ang="0" scaled="1"/>
                    <a:tileRect/>
                  </a:gradFill>
                  <a:latin typeface="+mj-ea"/>
                  <a:ea typeface="+mj-ea"/>
                </a:defRPr>
              </a:lvl1pPr>
            </a:lstStyle>
            <a:p>
              <a:pPr>
                <a:defRPr/>
              </a:pPr>
              <a:r>
                <a:rPr lang="zh-CN" altLang="en-US" dirty="0">
                  <a:solidFill>
                    <a:prstClr val="black"/>
                  </a:solidFill>
                  <a:latin typeface="HarmonyOS Sans SC Bold" panose="00000800000000000000" pitchFamily="2" charset="-122"/>
                  <a:ea typeface="HarmonyOS Sans SC Bold" panose="00000800000000000000" pitchFamily="2" charset="-122"/>
                </a:rPr>
                <a:t>（二）人才培养</a:t>
              </a:r>
            </a:p>
          </p:txBody>
        </p:sp>
      </p:grpSp>
      <p:sp>
        <p:nvSpPr>
          <p:cNvPr id="10" name="矩形 9"/>
          <p:cNvSpPr/>
          <p:nvPr/>
        </p:nvSpPr>
        <p:spPr>
          <a:xfrm>
            <a:off x="1632859" y="1922619"/>
            <a:ext cx="9381408" cy="3416320"/>
          </a:xfrm>
          <a:prstGeom prst="rect">
            <a:avLst/>
          </a:prstGeom>
        </p:spPr>
        <p:txBody>
          <a:bodyPr wrap="square">
            <a:spAutoFit/>
          </a:bodyPr>
          <a:lstStyle/>
          <a:p>
            <a:r>
              <a:rPr lang="zh-CN" altLang="en-US" sz="2400" dirty="0">
                <a:solidFill>
                  <a:schemeClr val="tx1">
                    <a:lumMod val="85000"/>
                    <a:lumOff val="15000"/>
                  </a:schemeClr>
                </a:solidFill>
                <a:latin typeface="HarmonyOS Sans SC Medium" panose="00000600000000000000" pitchFamily="2" charset="-122"/>
                <a:ea typeface="HarmonyOS Sans SC Medium" panose="00000600000000000000" pitchFamily="2" charset="-122"/>
              </a:rPr>
              <a:t>紧密围绕立德树人根本任务，深刻领会新文科建设内涵，主动对接国家发展战略，将</a:t>
            </a:r>
            <a:r>
              <a:rPr lang="zh-CN" altLang="en-US" sz="2400" dirty="0">
                <a:solidFill>
                  <a:srgbClr val="C00000"/>
                </a:solidFill>
                <a:latin typeface="HarmonyOS Sans SC Bold" panose="00000800000000000000" pitchFamily="2" charset="-122"/>
                <a:ea typeface="HarmonyOS Sans SC Bold" panose="00000800000000000000" pitchFamily="2" charset="-122"/>
              </a:rPr>
              <a:t>“以学生为中心”</a:t>
            </a:r>
            <a:r>
              <a:rPr lang="zh-CN" altLang="en-US" sz="2400" dirty="0">
                <a:solidFill>
                  <a:schemeClr val="tx1">
                    <a:lumMod val="85000"/>
                    <a:lumOff val="15000"/>
                  </a:schemeClr>
                </a:solidFill>
                <a:latin typeface="HarmonyOS Sans SC Medium" panose="00000600000000000000" pitchFamily="2" charset="-122"/>
                <a:ea typeface="HarmonyOS Sans SC Medium" panose="00000600000000000000" pitchFamily="2" charset="-122"/>
              </a:rPr>
              <a:t>作为教育的出发点和落脚点，树立持续改进、自觉优化的人才培养理念，培养兼具</a:t>
            </a:r>
            <a:r>
              <a:rPr lang="zh-CN" altLang="en-US" sz="2400" dirty="0">
                <a:solidFill>
                  <a:srgbClr val="C00000"/>
                </a:solidFill>
                <a:latin typeface="HarmonyOS Sans SC Bold" panose="00000800000000000000" pitchFamily="2" charset="-122"/>
                <a:ea typeface="HarmonyOS Sans SC Bold" panose="00000800000000000000" pitchFamily="2" charset="-122"/>
              </a:rPr>
              <a:t>语言能力</a:t>
            </a:r>
            <a:r>
              <a:rPr lang="zh-CN" altLang="en-US" sz="2400" dirty="0">
                <a:solidFill>
                  <a:schemeClr val="tx1">
                    <a:lumMod val="85000"/>
                    <a:lumOff val="15000"/>
                  </a:schemeClr>
                </a:solidFill>
                <a:latin typeface="HarmonyOS Sans SC Medium" panose="00000600000000000000" pitchFamily="2" charset="-122"/>
                <a:ea typeface="HarmonyOS Sans SC Medium" panose="00000600000000000000" pitchFamily="2" charset="-122"/>
              </a:rPr>
              <a:t>和</a:t>
            </a:r>
            <a:r>
              <a:rPr lang="zh-CN" altLang="en-US" sz="2400" dirty="0">
                <a:solidFill>
                  <a:srgbClr val="C00000"/>
                </a:solidFill>
                <a:latin typeface="HarmonyOS Sans SC Bold" panose="00000800000000000000" pitchFamily="2" charset="-122"/>
                <a:ea typeface="HarmonyOS Sans SC Bold" panose="00000800000000000000" pitchFamily="2" charset="-122"/>
              </a:rPr>
              <a:t>跨学科专业基础</a:t>
            </a:r>
            <a:r>
              <a:rPr lang="zh-CN" altLang="en-US" sz="2400" dirty="0">
                <a:solidFill>
                  <a:schemeClr val="tx1">
                    <a:lumMod val="85000"/>
                    <a:lumOff val="15000"/>
                  </a:schemeClr>
                </a:solidFill>
                <a:latin typeface="HarmonyOS Sans SC Medium" panose="00000600000000000000" pitchFamily="2" charset="-122"/>
                <a:ea typeface="HarmonyOS Sans SC Medium" panose="00000600000000000000" pitchFamily="2" charset="-122"/>
              </a:rPr>
              <a:t>，具有较深的东西方文化和文明造诣，具有家国情怀、国际视野、创新精神和实践能力，能够在与世界不同文明和不同学科的对话、交流与合作中发挥重要作用的</a:t>
            </a:r>
            <a:r>
              <a:rPr lang="zh-CN" altLang="en-US" sz="2400" dirty="0">
                <a:solidFill>
                  <a:srgbClr val="C00000"/>
                </a:solidFill>
                <a:latin typeface="HarmonyOS Sans SC Bold" panose="00000800000000000000" pitchFamily="2" charset="-122"/>
                <a:ea typeface="HarmonyOS Sans SC Bold" panose="00000800000000000000" pitchFamily="2" charset="-122"/>
              </a:rPr>
              <a:t>“一精多会，一专多能”</a:t>
            </a:r>
            <a:r>
              <a:rPr lang="zh-CN" altLang="en-US" sz="2400" dirty="0">
                <a:solidFill>
                  <a:schemeClr val="tx1">
                    <a:lumMod val="85000"/>
                    <a:lumOff val="15000"/>
                  </a:schemeClr>
                </a:solidFill>
                <a:latin typeface="HarmonyOS Sans SC Medium" panose="00000600000000000000" pitchFamily="2" charset="-122"/>
                <a:ea typeface="HarmonyOS Sans SC Medium" panose="00000600000000000000" pitchFamily="2" charset="-122"/>
              </a:rPr>
              <a:t>的高素质国际化融合型拔尖创新人才。注重学生知识、素质、能力的培养，打造由</a:t>
            </a:r>
            <a:r>
              <a:rPr lang="zh-CN" altLang="en-US" sz="2400" dirty="0">
                <a:solidFill>
                  <a:srgbClr val="C00000"/>
                </a:solidFill>
                <a:latin typeface="HarmonyOS Sans SC Bold" panose="00000800000000000000" pitchFamily="2" charset="-122"/>
                <a:ea typeface="HarmonyOS Sans SC Bold" panose="00000800000000000000" pitchFamily="2" charset="-122"/>
              </a:rPr>
              <a:t>一流人才培养模式、一流课程体系、一流教材体系、一流学术交流平台</a:t>
            </a:r>
            <a:r>
              <a:rPr lang="zh-CN" altLang="en-US" sz="2400" dirty="0">
                <a:solidFill>
                  <a:schemeClr val="tx1">
                    <a:lumMod val="85000"/>
                    <a:lumOff val="15000"/>
                  </a:schemeClr>
                </a:solidFill>
                <a:latin typeface="HarmonyOS Sans SC Medium" panose="00000600000000000000" pitchFamily="2" charset="-122"/>
                <a:ea typeface="HarmonyOS Sans SC Medium" panose="00000600000000000000" pitchFamily="2" charset="-122"/>
              </a:rPr>
              <a:t>共同支撑的高水平高质量人才培养体系</a:t>
            </a:r>
          </a:p>
        </p:txBody>
      </p:sp>
    </p:spTree>
    <p:extLst>
      <p:ext uri="{BB962C8B-B14F-4D97-AF65-F5344CB8AC3E}">
        <p14:creationId xmlns:p14="http://schemas.microsoft.com/office/powerpoint/2010/main" val="3391882629"/>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图片 38"/>
          <p:cNvPicPr>
            <a:picLocks noChangeAspect="1"/>
          </p:cNvPicPr>
          <p:nvPr/>
        </p:nvPicPr>
        <p:blipFill rotWithShape="1">
          <a:blip r:embed="rId3"/>
          <a:srcRect l="16084" r="10221"/>
          <a:stretch/>
        </p:blipFill>
        <p:spPr>
          <a:xfrm>
            <a:off x="1" y="-309563"/>
            <a:ext cx="13245736" cy="7477125"/>
          </a:xfrm>
          <a:prstGeom prst="rect">
            <a:avLst/>
          </a:prstGeom>
        </p:spPr>
      </p:pic>
      <p:sp>
        <p:nvSpPr>
          <p:cNvPr id="40" name="矩形 39"/>
          <p:cNvSpPr/>
          <p:nvPr/>
        </p:nvSpPr>
        <p:spPr>
          <a:xfrm>
            <a:off x="-966650" y="-309563"/>
            <a:ext cx="14277702" cy="7477125"/>
          </a:xfrm>
          <a:prstGeom prst="rect">
            <a:avLst/>
          </a:prstGeom>
          <a:solidFill>
            <a:schemeClr val="bg1">
              <a:alpha val="87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平行四边形 1">
            <a:extLst>
              <a:ext uri="{FF2B5EF4-FFF2-40B4-BE49-F238E27FC236}">
                <a16:creationId xmlns:a16="http://schemas.microsoft.com/office/drawing/2014/main" id="{FBDFEAB8-B434-466A-9DA3-35A810C7D46D}"/>
              </a:ext>
            </a:extLst>
          </p:cNvPr>
          <p:cNvSpPr/>
          <p:nvPr/>
        </p:nvSpPr>
        <p:spPr>
          <a:xfrm>
            <a:off x="-237604" y="1529588"/>
            <a:ext cx="6899880" cy="4242685"/>
          </a:xfrm>
          <a:prstGeom prst="parallelogram">
            <a:avLst>
              <a:gd name="adj" fmla="val 30367"/>
            </a:avLst>
          </a:prstGeom>
          <a:noFill/>
          <a:ln w="6350">
            <a:gradFill>
              <a:gsLst>
                <a:gs pos="21000">
                  <a:srgbClr val="C00000">
                    <a:alpha val="0"/>
                  </a:srgbClr>
                </a:gs>
                <a:gs pos="100000">
                  <a:srgbClr val="C00000">
                    <a:alpha val="39000"/>
                  </a:srgbClr>
                </a:gs>
              </a:gsLst>
              <a:lin ang="9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平行四边形 2">
            <a:extLst>
              <a:ext uri="{FF2B5EF4-FFF2-40B4-BE49-F238E27FC236}">
                <a16:creationId xmlns:a16="http://schemas.microsoft.com/office/drawing/2014/main" id="{A216190D-6786-412B-B3FD-6140029283AF}"/>
              </a:ext>
            </a:extLst>
          </p:cNvPr>
          <p:cNvSpPr/>
          <p:nvPr/>
        </p:nvSpPr>
        <p:spPr>
          <a:xfrm>
            <a:off x="5422142" y="2028632"/>
            <a:ext cx="7059491" cy="4242685"/>
          </a:xfrm>
          <a:prstGeom prst="parallelogram">
            <a:avLst>
              <a:gd name="adj" fmla="val 30089"/>
            </a:avLst>
          </a:prstGeom>
          <a:noFill/>
          <a:ln w="25400">
            <a:gradFill>
              <a:gsLst>
                <a:gs pos="25000">
                  <a:srgbClr val="C00000">
                    <a:alpha val="0"/>
                  </a:srgbClr>
                </a:gs>
                <a:gs pos="100000">
                  <a:srgbClr val="C00000">
                    <a:alpha val="25000"/>
                  </a:srgbClr>
                </a:gs>
              </a:gsLst>
              <a:lin ang="117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平行四边形 3">
            <a:extLst>
              <a:ext uri="{FF2B5EF4-FFF2-40B4-BE49-F238E27FC236}">
                <a16:creationId xmlns:a16="http://schemas.microsoft.com/office/drawing/2014/main" id="{C1107A17-CBA9-4E0A-8A27-F3E907F6C972}"/>
              </a:ext>
            </a:extLst>
          </p:cNvPr>
          <p:cNvSpPr/>
          <p:nvPr/>
        </p:nvSpPr>
        <p:spPr>
          <a:xfrm>
            <a:off x="5559924" y="1914456"/>
            <a:ext cx="7059491" cy="4242685"/>
          </a:xfrm>
          <a:prstGeom prst="parallelogram">
            <a:avLst>
              <a:gd name="adj" fmla="val 30089"/>
            </a:avLst>
          </a:prstGeom>
          <a:gradFill>
            <a:gsLst>
              <a:gs pos="20000">
                <a:srgbClr val="C00000">
                  <a:alpha val="0"/>
                </a:srgbClr>
              </a:gs>
              <a:gs pos="100000">
                <a:srgbClr val="C00000">
                  <a:alpha val="25000"/>
                </a:srgbClr>
              </a:gs>
            </a:gsLst>
            <a:lin ang="11700000" scaled="0"/>
          </a:gradFill>
          <a:ln w="25400">
            <a:gradFill>
              <a:gsLst>
                <a:gs pos="25000">
                  <a:srgbClr val="C00000">
                    <a:alpha val="0"/>
                  </a:srgbClr>
                </a:gs>
                <a:gs pos="100000">
                  <a:srgbClr val="C00000"/>
                </a:gs>
              </a:gsLst>
              <a:lin ang="117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平行四边形 4">
            <a:extLst>
              <a:ext uri="{FF2B5EF4-FFF2-40B4-BE49-F238E27FC236}">
                <a16:creationId xmlns:a16="http://schemas.microsoft.com/office/drawing/2014/main" id="{D6F9DF7D-BB7D-4313-B243-F3E6E24DED68}"/>
              </a:ext>
            </a:extLst>
          </p:cNvPr>
          <p:cNvSpPr/>
          <p:nvPr/>
        </p:nvSpPr>
        <p:spPr>
          <a:xfrm>
            <a:off x="-289597" y="1418452"/>
            <a:ext cx="6899880" cy="4242685"/>
          </a:xfrm>
          <a:prstGeom prst="parallelogram">
            <a:avLst>
              <a:gd name="adj" fmla="val 30367"/>
            </a:avLst>
          </a:prstGeom>
          <a:gradFill>
            <a:gsLst>
              <a:gs pos="17000">
                <a:srgbClr val="C00000">
                  <a:alpha val="0"/>
                </a:srgbClr>
              </a:gs>
              <a:gs pos="100000">
                <a:srgbClr val="C00000">
                  <a:alpha val="25000"/>
                </a:srgbClr>
              </a:gs>
            </a:gsLst>
            <a:lin ang="900000" scaled="0"/>
          </a:gradFill>
          <a:ln w="25400">
            <a:gradFill>
              <a:gsLst>
                <a:gs pos="21000">
                  <a:srgbClr val="C00000">
                    <a:alpha val="0"/>
                  </a:srgbClr>
                </a:gs>
                <a:gs pos="100000">
                  <a:srgbClr val="C00000">
                    <a:alpha val="82000"/>
                  </a:srgbClr>
                </a:gs>
              </a:gsLst>
              <a:lin ang="9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平行四边形 21">
            <a:extLst>
              <a:ext uri="{FF2B5EF4-FFF2-40B4-BE49-F238E27FC236}">
                <a16:creationId xmlns:a16="http://schemas.microsoft.com/office/drawing/2014/main" id="{107EA69C-526C-477F-A384-8C860F6E21B8}"/>
              </a:ext>
            </a:extLst>
          </p:cNvPr>
          <p:cNvSpPr/>
          <p:nvPr/>
        </p:nvSpPr>
        <p:spPr>
          <a:xfrm>
            <a:off x="2484543" y="5843852"/>
            <a:ext cx="880958" cy="74446"/>
          </a:xfrm>
          <a:prstGeom prst="parallelogram">
            <a:avLst>
              <a:gd name="adj" fmla="val 30367"/>
            </a:avLst>
          </a:prstGeom>
          <a:gradFill>
            <a:gsLst>
              <a:gs pos="17000">
                <a:schemeClr val="bg1"/>
              </a:gs>
              <a:gs pos="100000">
                <a:srgbClr val="C00000"/>
              </a:gs>
            </a:gsLst>
            <a:lin ang="900000" scaled="0"/>
          </a:gra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平行四边形 22">
            <a:extLst>
              <a:ext uri="{FF2B5EF4-FFF2-40B4-BE49-F238E27FC236}">
                <a16:creationId xmlns:a16="http://schemas.microsoft.com/office/drawing/2014/main" id="{B6C7E2D5-CA85-41CD-8353-EE6613EC62DD}"/>
              </a:ext>
            </a:extLst>
          </p:cNvPr>
          <p:cNvSpPr/>
          <p:nvPr/>
        </p:nvSpPr>
        <p:spPr>
          <a:xfrm>
            <a:off x="2470327" y="6086222"/>
            <a:ext cx="2101673" cy="217141"/>
          </a:xfrm>
          <a:prstGeom prst="parallelogram">
            <a:avLst>
              <a:gd name="adj" fmla="val 30367"/>
            </a:avLst>
          </a:prstGeom>
          <a:gradFill>
            <a:gsLst>
              <a:gs pos="17000">
                <a:schemeClr val="bg1"/>
              </a:gs>
              <a:gs pos="100000">
                <a:srgbClr val="C00000"/>
              </a:gs>
            </a:gsLst>
            <a:lin ang="900000" scaled="0"/>
          </a:gra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平行四边形 23">
            <a:extLst>
              <a:ext uri="{FF2B5EF4-FFF2-40B4-BE49-F238E27FC236}">
                <a16:creationId xmlns:a16="http://schemas.microsoft.com/office/drawing/2014/main" id="{61934CA1-B81D-461D-98CB-5E89F0641B2D}"/>
              </a:ext>
            </a:extLst>
          </p:cNvPr>
          <p:cNvSpPr/>
          <p:nvPr/>
        </p:nvSpPr>
        <p:spPr>
          <a:xfrm>
            <a:off x="1698022" y="6519736"/>
            <a:ext cx="1702932" cy="175944"/>
          </a:xfrm>
          <a:prstGeom prst="parallelogram">
            <a:avLst>
              <a:gd name="adj" fmla="val 30367"/>
            </a:avLst>
          </a:prstGeom>
          <a:gradFill>
            <a:gsLst>
              <a:gs pos="17000">
                <a:schemeClr val="bg1"/>
              </a:gs>
              <a:gs pos="100000">
                <a:srgbClr val="C00000"/>
              </a:gs>
            </a:gsLst>
            <a:lin ang="900000" scaled="0"/>
          </a:gra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平行四边形 24">
            <a:extLst>
              <a:ext uri="{FF2B5EF4-FFF2-40B4-BE49-F238E27FC236}">
                <a16:creationId xmlns:a16="http://schemas.microsoft.com/office/drawing/2014/main" id="{6AAE1A28-6B4B-4914-B44F-0B8B8269FA08}"/>
              </a:ext>
            </a:extLst>
          </p:cNvPr>
          <p:cNvSpPr/>
          <p:nvPr/>
        </p:nvSpPr>
        <p:spPr>
          <a:xfrm>
            <a:off x="7972917" y="1658133"/>
            <a:ext cx="954734" cy="106284"/>
          </a:xfrm>
          <a:prstGeom prst="parallelogram">
            <a:avLst>
              <a:gd name="adj" fmla="val 30089"/>
            </a:avLst>
          </a:prstGeom>
          <a:gradFill>
            <a:gsLst>
              <a:gs pos="20000">
                <a:schemeClr val="bg1"/>
              </a:gs>
              <a:gs pos="100000">
                <a:srgbClr val="C00000"/>
              </a:gs>
            </a:gsLst>
            <a:lin ang="11700000" scaled="0"/>
          </a:gra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平行四边形 25">
            <a:extLst>
              <a:ext uri="{FF2B5EF4-FFF2-40B4-BE49-F238E27FC236}">
                <a16:creationId xmlns:a16="http://schemas.microsoft.com/office/drawing/2014/main" id="{428CCD32-7E24-40E6-82DF-B0E86B36F4DB}"/>
              </a:ext>
            </a:extLst>
          </p:cNvPr>
          <p:cNvSpPr/>
          <p:nvPr/>
        </p:nvSpPr>
        <p:spPr>
          <a:xfrm>
            <a:off x="7506912" y="1235538"/>
            <a:ext cx="2139901" cy="238220"/>
          </a:xfrm>
          <a:prstGeom prst="parallelogram">
            <a:avLst>
              <a:gd name="adj" fmla="val 30089"/>
            </a:avLst>
          </a:prstGeom>
          <a:gradFill>
            <a:gsLst>
              <a:gs pos="20000">
                <a:schemeClr val="bg1"/>
              </a:gs>
              <a:gs pos="100000">
                <a:srgbClr val="C00000"/>
              </a:gs>
            </a:gsLst>
            <a:lin ang="11700000" scaled="0"/>
          </a:gra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平行四边形 26">
            <a:extLst>
              <a:ext uri="{FF2B5EF4-FFF2-40B4-BE49-F238E27FC236}">
                <a16:creationId xmlns:a16="http://schemas.microsoft.com/office/drawing/2014/main" id="{36405885-28B6-4806-9E27-59ACBD730AEB}"/>
              </a:ext>
            </a:extLst>
          </p:cNvPr>
          <p:cNvSpPr/>
          <p:nvPr/>
        </p:nvSpPr>
        <p:spPr>
          <a:xfrm>
            <a:off x="8177792" y="813030"/>
            <a:ext cx="1536962" cy="171099"/>
          </a:xfrm>
          <a:prstGeom prst="parallelogram">
            <a:avLst>
              <a:gd name="adj" fmla="val 30089"/>
            </a:avLst>
          </a:prstGeom>
          <a:gradFill>
            <a:gsLst>
              <a:gs pos="20000">
                <a:schemeClr val="bg1"/>
              </a:gs>
              <a:gs pos="100000">
                <a:srgbClr val="C00000"/>
              </a:gs>
            </a:gsLst>
            <a:lin ang="11700000" scaled="0"/>
          </a:gra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8" name="组合 27"/>
          <p:cNvGrpSpPr/>
          <p:nvPr/>
        </p:nvGrpSpPr>
        <p:grpSpPr>
          <a:xfrm>
            <a:off x="327331" y="104235"/>
            <a:ext cx="4339207" cy="852246"/>
            <a:chOff x="327331" y="104235"/>
            <a:chExt cx="4339207" cy="852246"/>
          </a:xfrm>
        </p:grpSpPr>
        <p:grpSp>
          <p:nvGrpSpPr>
            <p:cNvPr id="29" name="组合 28"/>
            <p:cNvGrpSpPr/>
            <p:nvPr/>
          </p:nvGrpSpPr>
          <p:grpSpPr>
            <a:xfrm>
              <a:off x="327331" y="104235"/>
              <a:ext cx="4339207" cy="822856"/>
              <a:chOff x="327331" y="104235"/>
              <a:chExt cx="4339207" cy="822856"/>
            </a:xfrm>
          </p:grpSpPr>
          <p:sp>
            <p:nvSpPr>
              <p:cNvPr id="31" name="椭圆 30"/>
              <p:cNvSpPr/>
              <p:nvPr/>
            </p:nvSpPr>
            <p:spPr>
              <a:xfrm>
                <a:off x="327331" y="104235"/>
                <a:ext cx="758814" cy="758814"/>
              </a:xfrm>
              <a:prstGeom prst="ellipse">
                <a:avLst/>
              </a:prstGeom>
              <a:solidFill>
                <a:schemeClr val="accent2"/>
              </a:solidFill>
              <a:ln>
                <a:noFill/>
              </a:ln>
              <a:effectLst>
                <a:outerShdw blurRad="101600" dist="38100" dir="10800000" algn="r" rotWithShape="0">
                  <a:srgbClr val="C00000">
                    <a:alpha val="40000"/>
                  </a:srgbClr>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2" name="矩形 31"/>
              <p:cNvSpPr/>
              <p:nvPr/>
            </p:nvSpPr>
            <p:spPr>
              <a:xfrm>
                <a:off x="818721" y="342316"/>
                <a:ext cx="3847817" cy="584775"/>
              </a:xfrm>
              <a:prstGeom prst="rect">
                <a:avLst/>
              </a:prstGeom>
              <a:solidFill>
                <a:schemeClr val="bg1"/>
              </a:solidFill>
              <a:ln>
                <a:noFill/>
              </a:ln>
              <a:effectLst>
                <a:outerShdw blurRad="88900" dir="21300000" sx="102000" sy="102000" algn="br" rotWithShape="0">
                  <a:schemeClr val="bg2">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30" name="文本框 29">
              <a:extLst>
                <a:ext uri="{FF2B5EF4-FFF2-40B4-BE49-F238E27FC236}">
                  <a16:creationId xmlns:a16="http://schemas.microsoft.com/office/drawing/2014/main" id="{8EBC60FC-7129-4B2D-862B-CD6322B4C33D}"/>
                </a:ext>
              </a:extLst>
            </p:cNvPr>
            <p:cNvSpPr txBox="1"/>
            <p:nvPr/>
          </p:nvSpPr>
          <p:spPr>
            <a:xfrm>
              <a:off x="692160" y="371706"/>
              <a:ext cx="3057247" cy="584775"/>
            </a:xfrm>
            <a:prstGeom prst="rect">
              <a:avLst/>
            </a:prstGeom>
            <a:noFill/>
          </p:spPr>
          <p:txBody>
            <a:bodyPr wrap="none" rtlCol="0">
              <a:spAutoFit/>
            </a:bodyPr>
            <a:lstStyle>
              <a:defPPr>
                <a:defRPr lang="zh-CN"/>
              </a:defPPr>
              <a:lvl1pPr>
                <a:defRPr sz="3200">
                  <a:gradFill flip="none" rotWithShape="1">
                    <a:gsLst>
                      <a:gs pos="0">
                        <a:srgbClr val="2E3FF7"/>
                      </a:gs>
                      <a:gs pos="100000">
                        <a:srgbClr val="00DC8E"/>
                      </a:gs>
                    </a:gsLst>
                    <a:lin ang="0" scaled="1"/>
                    <a:tileRect/>
                  </a:gradFill>
                  <a:latin typeface="+mj-ea"/>
                  <a:ea typeface="+mj-ea"/>
                </a:defRPr>
              </a:lvl1pPr>
            </a:lstStyle>
            <a:p>
              <a:pPr>
                <a:defRPr/>
              </a:pPr>
              <a:r>
                <a:rPr lang="zh-CN" altLang="en-US" dirty="0">
                  <a:solidFill>
                    <a:prstClr val="black"/>
                  </a:solidFill>
                  <a:latin typeface="HarmonyOS Sans SC Bold" panose="00000800000000000000" pitchFamily="2" charset="-122"/>
                  <a:ea typeface="HarmonyOS Sans SC Bold" panose="00000800000000000000" pitchFamily="2" charset="-122"/>
                </a:rPr>
                <a:t>（二）人才培养</a:t>
              </a:r>
            </a:p>
          </p:txBody>
        </p:sp>
      </p:grpSp>
      <p:sp>
        <p:nvSpPr>
          <p:cNvPr id="33" name="矩形 32"/>
          <p:cNvSpPr/>
          <p:nvPr/>
        </p:nvSpPr>
        <p:spPr>
          <a:xfrm>
            <a:off x="1476103" y="1648379"/>
            <a:ext cx="4767943" cy="923330"/>
          </a:xfrm>
          <a:prstGeom prst="rect">
            <a:avLst/>
          </a:prstGeom>
        </p:spPr>
        <p:txBody>
          <a:bodyPr wrap="square">
            <a:spAutoFit/>
          </a:bodyPr>
          <a:lstStyle/>
          <a:p>
            <a:r>
              <a:rPr lang="zh-CN" altLang="zh-CN" kern="100" dirty="0">
                <a:solidFill>
                  <a:srgbClr val="000000"/>
                </a:solidFill>
                <a:latin typeface="HarmonyOS Sans SC Medium" panose="00000600000000000000" pitchFamily="2" charset="-122"/>
                <a:ea typeface="HarmonyOS Sans SC Medium" panose="00000600000000000000" pitchFamily="2" charset="-122"/>
                <a:cs typeface="Times New Roman" panose="02020603050405020304" pitchFamily="18" charset="0"/>
              </a:rPr>
              <a:t>第一，夯实“五育并举”“三全育人”工作机制，进一步完善具有鲜明北大外语学科底色的</a:t>
            </a:r>
            <a:r>
              <a:rPr lang="zh-CN" altLang="zh-CN" kern="100" dirty="0">
                <a:solidFill>
                  <a:srgbClr val="C00000"/>
                </a:solidFill>
                <a:effectLst>
                  <a:outerShdw blurRad="38100" dist="38100" dir="2700000" algn="tl">
                    <a:srgbClr val="000000">
                      <a:alpha val="43137"/>
                    </a:srgbClr>
                  </a:outerShdw>
                </a:effectLst>
                <a:latin typeface="HarmonyOS Sans SC Bold" panose="00000800000000000000" pitchFamily="2" charset="-122"/>
                <a:ea typeface="HarmonyOS Sans SC Bold" panose="00000800000000000000" pitchFamily="2" charset="-122"/>
                <a:cs typeface="Times New Roman" panose="02020603050405020304" pitchFamily="18" charset="0"/>
              </a:rPr>
              <a:t>思政工作体系</a:t>
            </a:r>
            <a:endParaRPr lang="zh-CN" altLang="en-US" dirty="0">
              <a:solidFill>
                <a:srgbClr val="C00000"/>
              </a:solidFill>
              <a:effectLst>
                <a:outerShdw blurRad="38100" dist="38100" dir="2700000" algn="tl">
                  <a:srgbClr val="000000">
                    <a:alpha val="43137"/>
                  </a:srgbClr>
                </a:outerShdw>
              </a:effectLst>
              <a:latin typeface="HarmonyOS Sans SC Bold" panose="00000800000000000000" pitchFamily="2" charset="-122"/>
              <a:ea typeface="HarmonyOS Sans SC Bold" panose="00000800000000000000" pitchFamily="2" charset="-122"/>
            </a:endParaRPr>
          </a:p>
        </p:txBody>
      </p:sp>
      <p:sp>
        <p:nvSpPr>
          <p:cNvPr id="34" name="矩形 33"/>
          <p:cNvSpPr/>
          <p:nvPr/>
        </p:nvSpPr>
        <p:spPr>
          <a:xfrm>
            <a:off x="557213" y="2744255"/>
            <a:ext cx="5310245" cy="923330"/>
          </a:xfrm>
          <a:prstGeom prst="rect">
            <a:avLst/>
          </a:prstGeom>
        </p:spPr>
        <p:txBody>
          <a:bodyPr wrap="square">
            <a:spAutoFit/>
          </a:bodyPr>
          <a:lstStyle/>
          <a:p>
            <a:r>
              <a:rPr lang="zh-CN" altLang="en-US" kern="100" dirty="0">
                <a:solidFill>
                  <a:srgbClr val="000000"/>
                </a:solidFill>
                <a:latin typeface="HarmonyOS Sans SC Medium" panose="00000600000000000000" pitchFamily="2" charset="-122"/>
                <a:ea typeface="HarmonyOS Sans SC Medium" panose="00000600000000000000" pitchFamily="2" charset="-122"/>
                <a:cs typeface="Times New Roman" panose="02020603050405020304" pitchFamily="18" charset="0"/>
              </a:rPr>
              <a:t>第二，推动</a:t>
            </a:r>
            <a:r>
              <a:rPr lang="zh-CN" altLang="en-US" kern="100" dirty="0">
                <a:solidFill>
                  <a:srgbClr val="C00000"/>
                </a:solidFill>
                <a:effectLst>
                  <a:outerShdw blurRad="38100" dist="38100" dir="2700000" algn="tl">
                    <a:srgbClr val="000000">
                      <a:alpha val="43137"/>
                    </a:srgbClr>
                  </a:outerShdw>
                </a:effectLst>
                <a:latin typeface="HarmonyOS Sans SC Bold" panose="00000800000000000000" pitchFamily="2" charset="-122"/>
                <a:ea typeface="HarmonyOS Sans SC Bold" panose="00000800000000000000" pitchFamily="2" charset="-122"/>
                <a:cs typeface="Times New Roman" panose="02020603050405020304" pitchFamily="18" charset="0"/>
              </a:rPr>
              <a:t>学科交叉融合</a:t>
            </a:r>
            <a:r>
              <a:rPr lang="zh-CN" altLang="en-US" kern="100" dirty="0">
                <a:solidFill>
                  <a:srgbClr val="000000"/>
                </a:solidFill>
                <a:latin typeface="HarmonyOS Sans SC Medium" panose="00000600000000000000" pitchFamily="2" charset="-122"/>
                <a:ea typeface="HarmonyOS Sans SC Medium" panose="00000600000000000000" pitchFamily="2" charset="-122"/>
                <a:cs typeface="Times New Roman" panose="02020603050405020304" pitchFamily="18" charset="0"/>
              </a:rPr>
              <a:t>，不断完善协同育人和实践教学机制，探索构建具有中国特色、北大特色的卓越外语人才培养模式</a:t>
            </a:r>
            <a:endParaRPr lang="zh-CN" altLang="en-US" dirty="0">
              <a:latin typeface="HarmonyOS Sans SC Medium" panose="00000600000000000000" pitchFamily="2" charset="-122"/>
              <a:ea typeface="HarmonyOS Sans SC Medium" panose="00000600000000000000" pitchFamily="2" charset="-122"/>
            </a:endParaRPr>
          </a:p>
        </p:txBody>
      </p:sp>
      <p:sp>
        <p:nvSpPr>
          <p:cNvPr id="35" name="矩形 34"/>
          <p:cNvSpPr/>
          <p:nvPr/>
        </p:nvSpPr>
        <p:spPr>
          <a:xfrm>
            <a:off x="457471" y="4132748"/>
            <a:ext cx="4893709" cy="646331"/>
          </a:xfrm>
          <a:prstGeom prst="rect">
            <a:avLst/>
          </a:prstGeom>
        </p:spPr>
        <p:txBody>
          <a:bodyPr wrap="square">
            <a:spAutoFit/>
          </a:bodyPr>
          <a:lstStyle/>
          <a:p>
            <a:r>
              <a:rPr lang="zh-CN" altLang="zh-CN" kern="100" dirty="0">
                <a:solidFill>
                  <a:srgbClr val="000000"/>
                </a:solidFill>
                <a:latin typeface="HarmonyOS Sans SC Medium" panose="00000600000000000000" pitchFamily="2" charset="-122"/>
                <a:ea typeface="HarmonyOS Sans SC Medium" panose="00000600000000000000" pitchFamily="2" charset="-122"/>
                <a:cs typeface="Times New Roman" panose="02020603050405020304" pitchFamily="18" charset="0"/>
              </a:rPr>
              <a:t>第三，将加强研究生课程建设，</a:t>
            </a:r>
            <a:r>
              <a:rPr lang="zh-CN" altLang="zh-CN" kern="100" dirty="0">
                <a:solidFill>
                  <a:srgbClr val="C00000"/>
                </a:solidFill>
                <a:effectLst>
                  <a:outerShdw blurRad="38100" dist="38100" dir="2700000" algn="tl">
                    <a:srgbClr val="000000">
                      <a:alpha val="43137"/>
                    </a:srgbClr>
                  </a:outerShdw>
                </a:effectLst>
                <a:latin typeface="HarmonyOS Sans SC Bold" panose="00000800000000000000" pitchFamily="2" charset="-122"/>
                <a:ea typeface="HarmonyOS Sans SC Bold" panose="00000800000000000000" pitchFamily="2" charset="-122"/>
                <a:cs typeface="Times New Roman" panose="02020603050405020304" pitchFamily="18" charset="0"/>
              </a:rPr>
              <a:t>提高课程质量</a:t>
            </a:r>
            <a:r>
              <a:rPr lang="zh-CN" altLang="zh-CN" kern="100" dirty="0">
                <a:solidFill>
                  <a:srgbClr val="000000"/>
                </a:solidFill>
                <a:latin typeface="HarmonyOS Sans SC Medium" panose="00000600000000000000" pitchFamily="2" charset="-122"/>
                <a:ea typeface="HarmonyOS Sans SC Medium" panose="00000600000000000000" pitchFamily="2" charset="-122"/>
                <a:cs typeface="Times New Roman" panose="02020603050405020304" pitchFamily="18" charset="0"/>
              </a:rPr>
              <a:t>作为深化教育改革的重要任务</a:t>
            </a:r>
            <a:endParaRPr lang="zh-CN" altLang="en-US" dirty="0">
              <a:latin typeface="HarmonyOS Sans SC Medium" panose="00000600000000000000" pitchFamily="2" charset="-122"/>
              <a:ea typeface="HarmonyOS Sans SC Medium" panose="00000600000000000000" pitchFamily="2" charset="-122"/>
            </a:endParaRPr>
          </a:p>
        </p:txBody>
      </p:sp>
      <p:sp>
        <p:nvSpPr>
          <p:cNvPr id="36" name="矩形 35"/>
          <p:cNvSpPr/>
          <p:nvPr/>
        </p:nvSpPr>
        <p:spPr>
          <a:xfrm>
            <a:off x="6956912" y="2481476"/>
            <a:ext cx="4767943" cy="646331"/>
          </a:xfrm>
          <a:prstGeom prst="rect">
            <a:avLst/>
          </a:prstGeom>
        </p:spPr>
        <p:txBody>
          <a:bodyPr wrap="square">
            <a:spAutoFit/>
          </a:bodyPr>
          <a:lstStyle/>
          <a:p>
            <a:r>
              <a:rPr lang="zh-CN" altLang="en-US" kern="100" dirty="0">
                <a:solidFill>
                  <a:srgbClr val="000000"/>
                </a:solidFill>
                <a:latin typeface="HarmonyOS Sans SC Medium" panose="00000600000000000000" pitchFamily="2" charset="-122"/>
                <a:ea typeface="HarmonyOS Sans SC Medium" panose="00000600000000000000" pitchFamily="2" charset="-122"/>
                <a:cs typeface="Times New Roman" panose="02020603050405020304" pitchFamily="18" charset="0"/>
              </a:rPr>
              <a:t>第四，坚持</a:t>
            </a:r>
            <a:r>
              <a:rPr lang="zh-CN" altLang="en-US" kern="100" dirty="0">
                <a:solidFill>
                  <a:srgbClr val="C00000"/>
                </a:solidFill>
                <a:effectLst>
                  <a:outerShdw blurRad="38100" dist="38100" dir="2700000" algn="tl">
                    <a:srgbClr val="000000">
                      <a:alpha val="43137"/>
                    </a:srgbClr>
                  </a:outerShdw>
                </a:effectLst>
                <a:latin typeface="HarmonyOS Sans SC Bold" panose="00000800000000000000" pitchFamily="2" charset="-122"/>
                <a:ea typeface="HarmonyOS Sans SC Bold" panose="00000800000000000000" pitchFamily="2" charset="-122"/>
                <a:cs typeface="Times New Roman" panose="02020603050405020304" pitchFamily="18" charset="0"/>
              </a:rPr>
              <a:t>“以本为本”“四个回归” </a:t>
            </a:r>
            <a:r>
              <a:rPr lang="zh-CN" altLang="en-US" kern="100" dirty="0">
                <a:solidFill>
                  <a:srgbClr val="000000"/>
                </a:solidFill>
                <a:latin typeface="HarmonyOS Sans SC Medium" panose="00000600000000000000" pitchFamily="2" charset="-122"/>
                <a:ea typeface="HarmonyOS Sans SC Medium" panose="00000600000000000000" pitchFamily="2" charset="-122"/>
                <a:cs typeface="Times New Roman" panose="02020603050405020304" pitchFamily="18" charset="0"/>
              </a:rPr>
              <a:t>，提升一流外语专业建设水准</a:t>
            </a:r>
            <a:endParaRPr lang="zh-CN" altLang="en-US" dirty="0">
              <a:solidFill>
                <a:srgbClr val="C00000"/>
              </a:solidFill>
              <a:effectLst>
                <a:outerShdw blurRad="38100" dist="38100" dir="2700000" algn="tl">
                  <a:srgbClr val="000000">
                    <a:alpha val="43137"/>
                  </a:srgbClr>
                </a:outerShdw>
              </a:effectLst>
              <a:latin typeface="HarmonyOS Sans SC Bold" panose="00000800000000000000" pitchFamily="2" charset="-122"/>
              <a:ea typeface="HarmonyOS Sans SC Bold" panose="00000800000000000000" pitchFamily="2" charset="-122"/>
            </a:endParaRPr>
          </a:p>
        </p:txBody>
      </p:sp>
      <p:sp>
        <p:nvSpPr>
          <p:cNvPr id="37" name="矩形 36"/>
          <p:cNvSpPr/>
          <p:nvPr/>
        </p:nvSpPr>
        <p:spPr>
          <a:xfrm>
            <a:off x="6414610" y="3509908"/>
            <a:ext cx="5310245" cy="923330"/>
          </a:xfrm>
          <a:prstGeom prst="rect">
            <a:avLst/>
          </a:prstGeom>
        </p:spPr>
        <p:txBody>
          <a:bodyPr wrap="square">
            <a:spAutoFit/>
          </a:bodyPr>
          <a:lstStyle/>
          <a:p>
            <a:r>
              <a:rPr lang="zh-CN" altLang="en-US" kern="100" dirty="0">
                <a:solidFill>
                  <a:srgbClr val="000000"/>
                </a:solidFill>
                <a:latin typeface="HarmonyOS Sans SC Medium" panose="00000600000000000000" pitchFamily="2" charset="-122"/>
                <a:ea typeface="HarmonyOS Sans SC Medium" panose="00000600000000000000" pitchFamily="2" charset="-122"/>
                <a:cs typeface="Times New Roman" panose="02020603050405020304" pitchFamily="18" charset="0"/>
              </a:rPr>
              <a:t>第五，坚持正确政治方向，用心打造一批充分反映立德树人根本要求、体现新时代外语教育理念、具有北大特色的</a:t>
            </a:r>
            <a:r>
              <a:rPr lang="zh-CN" altLang="en-US" kern="100" dirty="0">
                <a:solidFill>
                  <a:srgbClr val="C00000"/>
                </a:solidFill>
                <a:effectLst>
                  <a:outerShdw blurRad="38100" dist="38100" dir="2700000" algn="tl">
                    <a:srgbClr val="000000">
                      <a:alpha val="43137"/>
                    </a:srgbClr>
                  </a:outerShdw>
                </a:effectLst>
                <a:latin typeface="HarmonyOS Sans SC Bold" panose="00000800000000000000" pitchFamily="2" charset="-122"/>
                <a:ea typeface="HarmonyOS Sans SC Bold" panose="00000800000000000000" pitchFamily="2" charset="-122"/>
                <a:cs typeface="Times New Roman" panose="02020603050405020304" pitchFamily="18" charset="0"/>
              </a:rPr>
              <a:t>一流教材</a:t>
            </a:r>
          </a:p>
        </p:txBody>
      </p:sp>
      <p:sp>
        <p:nvSpPr>
          <p:cNvPr id="38" name="矩形 37"/>
          <p:cNvSpPr/>
          <p:nvPr/>
        </p:nvSpPr>
        <p:spPr>
          <a:xfrm>
            <a:off x="5938420" y="4898401"/>
            <a:ext cx="5270157" cy="646331"/>
          </a:xfrm>
          <a:prstGeom prst="rect">
            <a:avLst/>
          </a:prstGeom>
        </p:spPr>
        <p:txBody>
          <a:bodyPr wrap="square">
            <a:spAutoFit/>
          </a:bodyPr>
          <a:lstStyle/>
          <a:p>
            <a:r>
              <a:rPr lang="zh-CN" altLang="en-US" kern="100" dirty="0">
                <a:solidFill>
                  <a:srgbClr val="000000"/>
                </a:solidFill>
                <a:latin typeface="HarmonyOS Sans SC Medium" panose="00000600000000000000" pitchFamily="2" charset="-122"/>
                <a:ea typeface="HarmonyOS Sans SC Medium" panose="00000600000000000000" pitchFamily="2" charset="-122"/>
                <a:cs typeface="Times New Roman" panose="02020603050405020304" pitchFamily="18" charset="0"/>
              </a:rPr>
              <a:t>第六，继续推进</a:t>
            </a:r>
            <a:r>
              <a:rPr lang="zh-CN" altLang="en-US" kern="100" dirty="0">
                <a:solidFill>
                  <a:srgbClr val="C00000"/>
                </a:solidFill>
                <a:effectLst>
                  <a:outerShdw blurRad="38100" dist="38100" dir="2700000" algn="tl">
                    <a:srgbClr val="000000">
                      <a:alpha val="43137"/>
                    </a:srgbClr>
                  </a:outerShdw>
                </a:effectLst>
                <a:latin typeface="HarmonyOS Sans SC Bold" panose="00000800000000000000" pitchFamily="2" charset="-122"/>
                <a:ea typeface="HarmonyOS Sans SC Bold" panose="00000800000000000000" pitchFamily="2" charset="-122"/>
                <a:cs typeface="Times New Roman" panose="02020603050405020304" pitchFamily="18" charset="0"/>
              </a:rPr>
              <a:t>学科国际化建设</a:t>
            </a:r>
            <a:r>
              <a:rPr lang="zh-CN" altLang="en-US" kern="100" dirty="0">
                <a:solidFill>
                  <a:srgbClr val="000000"/>
                </a:solidFill>
                <a:latin typeface="HarmonyOS Sans SC Medium" panose="00000600000000000000" pitchFamily="2" charset="-122"/>
                <a:ea typeface="HarmonyOS Sans SC Medium" panose="00000600000000000000" pitchFamily="2" charset="-122"/>
                <a:cs typeface="Times New Roman" panose="02020603050405020304" pitchFamily="18" charset="0"/>
              </a:rPr>
              <a:t>，搭建学术平台，推动学术交流，培养创新型国际化人才</a:t>
            </a:r>
            <a:endParaRPr lang="zh-CN" altLang="en-US" dirty="0">
              <a:latin typeface="HarmonyOS Sans SC Medium" panose="00000600000000000000" pitchFamily="2" charset="-122"/>
              <a:ea typeface="HarmonyOS Sans SC Medium" panose="00000600000000000000" pitchFamily="2" charset="-122"/>
            </a:endParaRPr>
          </a:p>
        </p:txBody>
      </p:sp>
    </p:spTree>
    <p:extLst>
      <p:ext uri="{BB962C8B-B14F-4D97-AF65-F5344CB8AC3E}">
        <p14:creationId xmlns:p14="http://schemas.microsoft.com/office/powerpoint/2010/main" val="1066419423"/>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 name="图片 109">
            <a:extLst>
              <a:ext uri="{FF2B5EF4-FFF2-40B4-BE49-F238E27FC236}">
                <a16:creationId xmlns:a16="http://schemas.microsoft.com/office/drawing/2014/main" id="{FED36A67-50DE-4B5E-9CEE-0726AE5E3C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049"/>
            <a:ext cx="12219647" cy="6873551"/>
          </a:xfrm>
          <a:custGeom>
            <a:avLst/>
            <a:gdLst>
              <a:gd name="connsiteX0" fmla="*/ 0 w 12191999"/>
              <a:gd name="connsiteY0" fmla="*/ 0 h 6858000"/>
              <a:gd name="connsiteX1" fmla="*/ 12191999 w 12191999"/>
              <a:gd name="connsiteY1" fmla="*/ 0 h 6858000"/>
              <a:gd name="connsiteX2" fmla="*/ 12191999 w 12191999"/>
              <a:gd name="connsiteY2" fmla="*/ 6858000 h 6858000"/>
              <a:gd name="connsiteX3" fmla="*/ 0 w 1219199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1999" h="6858000">
                <a:moveTo>
                  <a:pt x="0" y="0"/>
                </a:moveTo>
                <a:lnTo>
                  <a:pt x="12191999" y="0"/>
                </a:lnTo>
                <a:lnTo>
                  <a:pt x="12191999" y="6858000"/>
                </a:lnTo>
                <a:lnTo>
                  <a:pt x="0" y="6858000"/>
                </a:lnTo>
                <a:close/>
              </a:path>
            </a:pathLst>
          </a:custGeom>
        </p:spPr>
      </p:pic>
      <p:sp>
        <p:nvSpPr>
          <p:cNvPr id="111" name="矩形 110">
            <a:extLst>
              <a:ext uri="{FF2B5EF4-FFF2-40B4-BE49-F238E27FC236}">
                <a16:creationId xmlns:a16="http://schemas.microsoft.com/office/drawing/2014/main" id="{5FF306F6-56F1-431E-A3D6-9F0E86E3BC77}"/>
              </a:ext>
            </a:extLst>
          </p:cNvPr>
          <p:cNvSpPr/>
          <p:nvPr/>
        </p:nvSpPr>
        <p:spPr>
          <a:xfrm>
            <a:off x="0" y="-41516"/>
            <a:ext cx="12219647" cy="6897018"/>
          </a:xfrm>
          <a:prstGeom prst="rect">
            <a:avLst/>
          </a:prstGeom>
          <a:gradFill flip="none" rotWithShape="1">
            <a:gsLst>
              <a:gs pos="0">
                <a:schemeClr val="bg1">
                  <a:alpha val="30000"/>
                </a:schemeClr>
              </a:gs>
              <a:gs pos="100000">
                <a:schemeClr val="bg1">
                  <a:alpha val="97000"/>
                </a:schemeClr>
              </a:gs>
            </a:gsLst>
            <a:lin ang="5400000" scaled="1"/>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HarmonyOS Sans SC"/>
              <a:ea typeface="HarmonyOS Sans SC"/>
              <a:cs typeface="+mn-cs"/>
            </a:endParaRPr>
          </a:p>
        </p:txBody>
      </p:sp>
      <p:sp>
        <p:nvSpPr>
          <p:cNvPr id="57" name="图形 42">
            <a:extLst>
              <a:ext uri="{FF2B5EF4-FFF2-40B4-BE49-F238E27FC236}">
                <a16:creationId xmlns:a16="http://schemas.microsoft.com/office/drawing/2014/main" id="{75BAB1D1-6811-4172-9018-47AA93AE2D2B}"/>
              </a:ext>
            </a:extLst>
          </p:cNvPr>
          <p:cNvSpPr/>
          <p:nvPr/>
        </p:nvSpPr>
        <p:spPr>
          <a:xfrm>
            <a:off x="8556506" y="3363809"/>
            <a:ext cx="1772306" cy="1578357"/>
          </a:xfrm>
          <a:custGeom>
            <a:avLst/>
            <a:gdLst>
              <a:gd name="connsiteX0" fmla="*/ 2021014 w 2869692"/>
              <a:gd name="connsiteY0" fmla="*/ 0 h 2555652"/>
              <a:gd name="connsiteX1" fmla="*/ 848678 w 2869692"/>
              <a:gd name="connsiteY1" fmla="*/ 0 h 2555652"/>
              <a:gd name="connsiteX2" fmla="*/ 621316 w 2869692"/>
              <a:gd name="connsiteY2" fmla="*/ 131255 h 2555652"/>
              <a:gd name="connsiteX3" fmla="*/ 35147 w 2869692"/>
              <a:gd name="connsiteY3" fmla="*/ 1146524 h 2555652"/>
              <a:gd name="connsiteX4" fmla="*/ 35147 w 2869692"/>
              <a:gd name="connsiteY4" fmla="*/ 1409129 h 2555652"/>
              <a:gd name="connsiteX5" fmla="*/ 621316 w 2869692"/>
              <a:gd name="connsiteY5" fmla="*/ 2424398 h 2555652"/>
              <a:gd name="connsiteX6" fmla="*/ 848678 w 2869692"/>
              <a:gd name="connsiteY6" fmla="*/ 2555653 h 2555652"/>
              <a:gd name="connsiteX7" fmla="*/ 2021014 w 2869692"/>
              <a:gd name="connsiteY7" fmla="*/ 2555653 h 2555652"/>
              <a:gd name="connsiteX8" fmla="*/ 2248376 w 2869692"/>
              <a:gd name="connsiteY8" fmla="*/ 2424398 h 2555652"/>
              <a:gd name="connsiteX9" fmla="*/ 2834545 w 2869692"/>
              <a:gd name="connsiteY9" fmla="*/ 1409129 h 2555652"/>
              <a:gd name="connsiteX10" fmla="*/ 2834545 w 2869692"/>
              <a:gd name="connsiteY10" fmla="*/ 1146524 h 2555652"/>
              <a:gd name="connsiteX11" fmla="*/ 2248376 w 2869692"/>
              <a:gd name="connsiteY11" fmla="*/ 131255 h 2555652"/>
              <a:gd name="connsiteX12" fmla="*/ 2021014 w 2869692"/>
              <a:gd name="connsiteY12" fmla="*/ 0 h 2555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69692" h="2555652">
                <a:moveTo>
                  <a:pt x="2021014" y="0"/>
                </a:moveTo>
                <a:lnTo>
                  <a:pt x="848678" y="0"/>
                </a:lnTo>
                <a:cubicBezTo>
                  <a:pt x="754856" y="0"/>
                  <a:pt x="668179" y="50006"/>
                  <a:pt x="621316" y="131255"/>
                </a:cubicBezTo>
                <a:lnTo>
                  <a:pt x="35147" y="1146524"/>
                </a:lnTo>
                <a:cubicBezTo>
                  <a:pt x="-11716" y="1227773"/>
                  <a:pt x="-11716" y="1327880"/>
                  <a:pt x="35147" y="1409129"/>
                </a:cubicBezTo>
                <a:lnTo>
                  <a:pt x="621316" y="2424398"/>
                </a:lnTo>
                <a:cubicBezTo>
                  <a:pt x="668179" y="2505647"/>
                  <a:pt x="754856" y="2555653"/>
                  <a:pt x="848678" y="2555653"/>
                </a:cubicBezTo>
                <a:lnTo>
                  <a:pt x="2021014" y="2555653"/>
                </a:lnTo>
                <a:cubicBezTo>
                  <a:pt x="2114836" y="2555653"/>
                  <a:pt x="2201513" y="2505647"/>
                  <a:pt x="2248376" y="2424398"/>
                </a:cubicBezTo>
                <a:lnTo>
                  <a:pt x="2834545" y="1409129"/>
                </a:lnTo>
                <a:cubicBezTo>
                  <a:pt x="2881408" y="1327880"/>
                  <a:pt x="2881408" y="1227773"/>
                  <a:pt x="2834545" y="1146524"/>
                </a:cubicBezTo>
                <a:lnTo>
                  <a:pt x="2248376" y="131255"/>
                </a:lnTo>
                <a:cubicBezTo>
                  <a:pt x="2201513" y="50006"/>
                  <a:pt x="2114836" y="0"/>
                  <a:pt x="2021014" y="0"/>
                </a:cubicBez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HarmonyOS Sans SC"/>
              <a:ea typeface="HarmonyOS Sans SC"/>
              <a:cs typeface="+mn-cs"/>
            </a:endParaRPr>
          </a:p>
        </p:txBody>
      </p:sp>
      <p:sp>
        <p:nvSpPr>
          <p:cNvPr id="61" name="图形 42">
            <a:extLst>
              <a:ext uri="{FF2B5EF4-FFF2-40B4-BE49-F238E27FC236}">
                <a16:creationId xmlns:a16="http://schemas.microsoft.com/office/drawing/2014/main" id="{5EBC0AF8-DABD-4A1F-BB41-E3EFF903E63B}"/>
              </a:ext>
            </a:extLst>
          </p:cNvPr>
          <p:cNvSpPr/>
          <p:nvPr/>
        </p:nvSpPr>
        <p:spPr>
          <a:xfrm>
            <a:off x="8872765" y="2152689"/>
            <a:ext cx="3159394" cy="2856460"/>
          </a:xfrm>
          <a:custGeom>
            <a:avLst/>
            <a:gdLst>
              <a:gd name="connsiteX0" fmla="*/ 2021014 w 2869692"/>
              <a:gd name="connsiteY0" fmla="*/ 0 h 2555652"/>
              <a:gd name="connsiteX1" fmla="*/ 848678 w 2869692"/>
              <a:gd name="connsiteY1" fmla="*/ 0 h 2555652"/>
              <a:gd name="connsiteX2" fmla="*/ 621316 w 2869692"/>
              <a:gd name="connsiteY2" fmla="*/ 131255 h 2555652"/>
              <a:gd name="connsiteX3" fmla="*/ 35147 w 2869692"/>
              <a:gd name="connsiteY3" fmla="*/ 1146524 h 2555652"/>
              <a:gd name="connsiteX4" fmla="*/ 35147 w 2869692"/>
              <a:gd name="connsiteY4" fmla="*/ 1409129 h 2555652"/>
              <a:gd name="connsiteX5" fmla="*/ 621316 w 2869692"/>
              <a:gd name="connsiteY5" fmla="*/ 2424398 h 2555652"/>
              <a:gd name="connsiteX6" fmla="*/ 848678 w 2869692"/>
              <a:gd name="connsiteY6" fmla="*/ 2555653 h 2555652"/>
              <a:gd name="connsiteX7" fmla="*/ 2021014 w 2869692"/>
              <a:gd name="connsiteY7" fmla="*/ 2555653 h 2555652"/>
              <a:gd name="connsiteX8" fmla="*/ 2248376 w 2869692"/>
              <a:gd name="connsiteY8" fmla="*/ 2424398 h 2555652"/>
              <a:gd name="connsiteX9" fmla="*/ 2834545 w 2869692"/>
              <a:gd name="connsiteY9" fmla="*/ 1409129 h 2555652"/>
              <a:gd name="connsiteX10" fmla="*/ 2834545 w 2869692"/>
              <a:gd name="connsiteY10" fmla="*/ 1146524 h 2555652"/>
              <a:gd name="connsiteX11" fmla="*/ 2248376 w 2869692"/>
              <a:gd name="connsiteY11" fmla="*/ 131255 h 2555652"/>
              <a:gd name="connsiteX12" fmla="*/ 2021014 w 2869692"/>
              <a:gd name="connsiteY12" fmla="*/ 0 h 2555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69692" h="2555652">
                <a:moveTo>
                  <a:pt x="2021014" y="0"/>
                </a:moveTo>
                <a:lnTo>
                  <a:pt x="848678" y="0"/>
                </a:lnTo>
                <a:cubicBezTo>
                  <a:pt x="754856" y="0"/>
                  <a:pt x="668179" y="50006"/>
                  <a:pt x="621316" y="131255"/>
                </a:cubicBezTo>
                <a:lnTo>
                  <a:pt x="35147" y="1146524"/>
                </a:lnTo>
                <a:cubicBezTo>
                  <a:pt x="-11716" y="1227773"/>
                  <a:pt x="-11716" y="1327880"/>
                  <a:pt x="35147" y="1409129"/>
                </a:cubicBezTo>
                <a:lnTo>
                  <a:pt x="621316" y="2424398"/>
                </a:lnTo>
                <a:cubicBezTo>
                  <a:pt x="668179" y="2505647"/>
                  <a:pt x="754856" y="2555653"/>
                  <a:pt x="848678" y="2555653"/>
                </a:cubicBezTo>
                <a:lnTo>
                  <a:pt x="2021014" y="2555653"/>
                </a:lnTo>
                <a:cubicBezTo>
                  <a:pt x="2114836" y="2555653"/>
                  <a:pt x="2201513" y="2505647"/>
                  <a:pt x="2248376" y="2424398"/>
                </a:cubicBezTo>
                <a:lnTo>
                  <a:pt x="2834545" y="1409129"/>
                </a:lnTo>
                <a:cubicBezTo>
                  <a:pt x="2881408" y="1327880"/>
                  <a:pt x="2881408" y="1227773"/>
                  <a:pt x="2834545" y="1146524"/>
                </a:cubicBezTo>
                <a:lnTo>
                  <a:pt x="2248376" y="131255"/>
                </a:lnTo>
                <a:cubicBezTo>
                  <a:pt x="2201513" y="50006"/>
                  <a:pt x="2114836" y="0"/>
                  <a:pt x="2021014" y="0"/>
                </a:cubicBezTo>
                <a:close/>
              </a:path>
            </a:pathLst>
          </a:custGeom>
          <a:solidFill>
            <a:srgbClr val="C00000"/>
          </a:solidFill>
          <a:ln w="9525" cap="flat">
            <a:solidFill>
              <a:srgbClr val="C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HarmonyOS Sans SC"/>
              <a:ea typeface="HarmonyOS Sans SC"/>
              <a:cs typeface="+mn-cs"/>
            </a:endParaRPr>
          </a:p>
        </p:txBody>
      </p:sp>
      <p:sp>
        <p:nvSpPr>
          <p:cNvPr id="96" name="文本框 95">
            <a:extLst>
              <a:ext uri="{FF2B5EF4-FFF2-40B4-BE49-F238E27FC236}">
                <a16:creationId xmlns:a16="http://schemas.microsoft.com/office/drawing/2014/main" id="{2BE1AEC6-D447-49E4-A3E6-FF00B7A04F9A}"/>
              </a:ext>
            </a:extLst>
          </p:cNvPr>
          <p:cNvSpPr txBox="1"/>
          <p:nvPr/>
        </p:nvSpPr>
        <p:spPr>
          <a:xfrm>
            <a:off x="7394228" y="3096686"/>
            <a:ext cx="55406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400" b="0" i="0" u="none" strike="noStrike" kern="1200" cap="none" spc="0" normalizeH="0" baseline="0" noProof="0" dirty="0">
                <a:ln>
                  <a:noFill/>
                </a:ln>
                <a:solidFill>
                  <a:prstClr val="white"/>
                </a:solidFill>
                <a:effectLst/>
                <a:uLnTx/>
                <a:uFillTx/>
                <a:latin typeface="HarmonyOS Sans SC Bold"/>
                <a:ea typeface="HarmonyOS Sans SC Bold"/>
                <a:cs typeface="+mn-cs"/>
              </a:rPr>
              <a:t>深冷</a:t>
            </a:r>
          </a:p>
        </p:txBody>
      </p:sp>
      <p:sp>
        <p:nvSpPr>
          <p:cNvPr id="99" name="文本框 98">
            <a:extLst>
              <a:ext uri="{FF2B5EF4-FFF2-40B4-BE49-F238E27FC236}">
                <a16:creationId xmlns:a16="http://schemas.microsoft.com/office/drawing/2014/main" id="{36021DC1-71A5-4B60-905B-1F7C6A980046}"/>
              </a:ext>
            </a:extLst>
          </p:cNvPr>
          <p:cNvSpPr txBox="1"/>
          <p:nvPr/>
        </p:nvSpPr>
        <p:spPr>
          <a:xfrm>
            <a:off x="5352216" y="1892203"/>
            <a:ext cx="55406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400" b="0" i="0" u="none" strike="noStrike" kern="1200" cap="none" spc="0" normalizeH="0" baseline="0" noProof="0" dirty="0">
                <a:ln>
                  <a:noFill/>
                </a:ln>
                <a:solidFill>
                  <a:prstClr val="white"/>
                </a:solidFill>
                <a:effectLst/>
                <a:uLnTx/>
                <a:uFillTx/>
                <a:latin typeface="HarmonyOS Sans SC Bold"/>
                <a:ea typeface="HarmonyOS Sans SC Bold"/>
                <a:cs typeface="+mn-cs"/>
              </a:rPr>
              <a:t>有毒</a:t>
            </a:r>
          </a:p>
        </p:txBody>
      </p:sp>
      <p:grpSp>
        <p:nvGrpSpPr>
          <p:cNvPr id="22" name="组合 21"/>
          <p:cNvGrpSpPr/>
          <p:nvPr/>
        </p:nvGrpSpPr>
        <p:grpSpPr>
          <a:xfrm>
            <a:off x="327331" y="104235"/>
            <a:ext cx="4339207" cy="822856"/>
            <a:chOff x="327331" y="104235"/>
            <a:chExt cx="4339207" cy="822856"/>
          </a:xfrm>
        </p:grpSpPr>
        <p:sp>
          <p:nvSpPr>
            <p:cNvPr id="2" name="椭圆 1"/>
            <p:cNvSpPr/>
            <p:nvPr/>
          </p:nvSpPr>
          <p:spPr>
            <a:xfrm>
              <a:off x="327331" y="104235"/>
              <a:ext cx="758814" cy="758814"/>
            </a:xfrm>
            <a:prstGeom prst="ellipse">
              <a:avLst/>
            </a:prstGeom>
            <a:solidFill>
              <a:schemeClr val="accent2"/>
            </a:solidFill>
            <a:ln>
              <a:noFill/>
            </a:ln>
            <a:effectLst>
              <a:outerShdw blurRad="101600" dist="38100" dir="10800000" algn="r" rotWithShape="0">
                <a:srgbClr val="C00000">
                  <a:alpha val="40000"/>
                </a:srgbClr>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20"/>
            <p:cNvSpPr/>
            <p:nvPr/>
          </p:nvSpPr>
          <p:spPr>
            <a:xfrm>
              <a:off x="818721" y="342316"/>
              <a:ext cx="3847817" cy="584775"/>
            </a:xfrm>
            <a:prstGeom prst="rect">
              <a:avLst/>
            </a:prstGeom>
            <a:solidFill>
              <a:schemeClr val="bg1"/>
            </a:solidFill>
            <a:ln>
              <a:noFill/>
            </a:ln>
            <a:effectLst>
              <a:outerShdw blurRad="88900" dir="21300000" sx="102000" sy="102000" algn="br" rotWithShape="0">
                <a:schemeClr val="bg2">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2" name="文本框 111">
            <a:extLst>
              <a:ext uri="{FF2B5EF4-FFF2-40B4-BE49-F238E27FC236}">
                <a16:creationId xmlns:a16="http://schemas.microsoft.com/office/drawing/2014/main" id="{8EBC60FC-7129-4B2D-862B-CD6322B4C33D}"/>
              </a:ext>
            </a:extLst>
          </p:cNvPr>
          <p:cNvSpPr txBox="1"/>
          <p:nvPr/>
        </p:nvSpPr>
        <p:spPr>
          <a:xfrm>
            <a:off x="692160" y="371706"/>
            <a:ext cx="3877985" cy="584775"/>
          </a:xfrm>
          <a:prstGeom prst="rect">
            <a:avLst/>
          </a:prstGeom>
          <a:noFill/>
        </p:spPr>
        <p:txBody>
          <a:bodyPr wrap="none" rtlCol="0">
            <a:spAutoFit/>
          </a:bodyPr>
          <a:lstStyle>
            <a:defPPr>
              <a:defRPr lang="zh-CN"/>
            </a:defPPr>
            <a:lvl1pPr>
              <a:defRPr sz="3200">
                <a:gradFill flip="none" rotWithShape="1">
                  <a:gsLst>
                    <a:gs pos="0">
                      <a:srgbClr val="2E3FF7"/>
                    </a:gs>
                    <a:gs pos="100000">
                      <a:srgbClr val="00DC8E"/>
                    </a:gs>
                  </a:gsLst>
                  <a:lin ang="0" scaled="1"/>
                  <a:tileRect/>
                </a:gradFill>
                <a:latin typeface="+mj-ea"/>
                <a:ea typeface="+mj-ea"/>
              </a:defRPr>
            </a:lvl1pPr>
          </a:lstStyle>
          <a:p>
            <a:pPr lvl="0">
              <a:defRPr/>
            </a:pPr>
            <a:r>
              <a:rPr lang="zh-CN" altLang="en-US" dirty="0">
                <a:solidFill>
                  <a:schemeClr val="tx1"/>
                </a:solidFill>
              </a:rPr>
              <a:t>（一）首轮建设目标</a:t>
            </a:r>
            <a:endParaRPr kumimoji="0" lang="zh-CN" altLang="en-US" sz="3200" b="0" i="0" u="none" strike="noStrike" kern="1200" cap="none" spc="0" normalizeH="0" baseline="0" noProof="0" dirty="0">
              <a:ln>
                <a:noFill/>
              </a:ln>
              <a:solidFill>
                <a:schemeClr val="tx1"/>
              </a:solidFill>
              <a:effectLst/>
              <a:uLnTx/>
              <a:uFillTx/>
              <a:latin typeface="HarmonyOS Sans SC Bold"/>
              <a:ea typeface="HarmonyOS Sans SC Bold"/>
              <a:cs typeface="+mn-cs"/>
            </a:endParaRPr>
          </a:p>
        </p:txBody>
      </p:sp>
      <p:sp>
        <p:nvSpPr>
          <p:cNvPr id="74" name="图形 42">
            <a:extLst>
              <a:ext uri="{FF2B5EF4-FFF2-40B4-BE49-F238E27FC236}">
                <a16:creationId xmlns:a16="http://schemas.microsoft.com/office/drawing/2014/main" id="{CF3FB801-EA70-409A-8491-843D3B3B6438}"/>
              </a:ext>
            </a:extLst>
          </p:cNvPr>
          <p:cNvSpPr/>
          <p:nvPr/>
        </p:nvSpPr>
        <p:spPr>
          <a:xfrm>
            <a:off x="269142" y="1923590"/>
            <a:ext cx="2790323" cy="2484969"/>
          </a:xfrm>
          <a:custGeom>
            <a:avLst/>
            <a:gdLst>
              <a:gd name="connsiteX0" fmla="*/ 2021014 w 2869692"/>
              <a:gd name="connsiteY0" fmla="*/ 0 h 2555652"/>
              <a:gd name="connsiteX1" fmla="*/ 848678 w 2869692"/>
              <a:gd name="connsiteY1" fmla="*/ 0 h 2555652"/>
              <a:gd name="connsiteX2" fmla="*/ 621316 w 2869692"/>
              <a:gd name="connsiteY2" fmla="*/ 131255 h 2555652"/>
              <a:gd name="connsiteX3" fmla="*/ 35147 w 2869692"/>
              <a:gd name="connsiteY3" fmla="*/ 1146524 h 2555652"/>
              <a:gd name="connsiteX4" fmla="*/ 35147 w 2869692"/>
              <a:gd name="connsiteY4" fmla="*/ 1409129 h 2555652"/>
              <a:gd name="connsiteX5" fmla="*/ 621316 w 2869692"/>
              <a:gd name="connsiteY5" fmla="*/ 2424398 h 2555652"/>
              <a:gd name="connsiteX6" fmla="*/ 848678 w 2869692"/>
              <a:gd name="connsiteY6" fmla="*/ 2555653 h 2555652"/>
              <a:gd name="connsiteX7" fmla="*/ 2021014 w 2869692"/>
              <a:gd name="connsiteY7" fmla="*/ 2555653 h 2555652"/>
              <a:gd name="connsiteX8" fmla="*/ 2248376 w 2869692"/>
              <a:gd name="connsiteY8" fmla="*/ 2424398 h 2555652"/>
              <a:gd name="connsiteX9" fmla="*/ 2834545 w 2869692"/>
              <a:gd name="connsiteY9" fmla="*/ 1409129 h 2555652"/>
              <a:gd name="connsiteX10" fmla="*/ 2834545 w 2869692"/>
              <a:gd name="connsiteY10" fmla="*/ 1146524 h 2555652"/>
              <a:gd name="connsiteX11" fmla="*/ 2248376 w 2869692"/>
              <a:gd name="connsiteY11" fmla="*/ 131255 h 2555652"/>
              <a:gd name="connsiteX12" fmla="*/ 2021014 w 2869692"/>
              <a:gd name="connsiteY12" fmla="*/ 0 h 2555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69692" h="2555652">
                <a:moveTo>
                  <a:pt x="2021014" y="0"/>
                </a:moveTo>
                <a:lnTo>
                  <a:pt x="848678" y="0"/>
                </a:lnTo>
                <a:cubicBezTo>
                  <a:pt x="754856" y="0"/>
                  <a:pt x="668179" y="50006"/>
                  <a:pt x="621316" y="131255"/>
                </a:cubicBezTo>
                <a:lnTo>
                  <a:pt x="35147" y="1146524"/>
                </a:lnTo>
                <a:cubicBezTo>
                  <a:pt x="-11716" y="1227773"/>
                  <a:pt x="-11716" y="1327880"/>
                  <a:pt x="35147" y="1409129"/>
                </a:cubicBezTo>
                <a:lnTo>
                  <a:pt x="621316" y="2424398"/>
                </a:lnTo>
                <a:cubicBezTo>
                  <a:pt x="668179" y="2505647"/>
                  <a:pt x="754856" y="2555653"/>
                  <a:pt x="848678" y="2555653"/>
                </a:cubicBezTo>
                <a:lnTo>
                  <a:pt x="2021014" y="2555653"/>
                </a:lnTo>
                <a:cubicBezTo>
                  <a:pt x="2114836" y="2555653"/>
                  <a:pt x="2201513" y="2505647"/>
                  <a:pt x="2248376" y="2424398"/>
                </a:cubicBezTo>
                <a:lnTo>
                  <a:pt x="2834545" y="1409129"/>
                </a:lnTo>
                <a:cubicBezTo>
                  <a:pt x="2881408" y="1327880"/>
                  <a:pt x="2881408" y="1227773"/>
                  <a:pt x="2834545" y="1146524"/>
                </a:cubicBezTo>
                <a:lnTo>
                  <a:pt x="2248376" y="131255"/>
                </a:lnTo>
                <a:cubicBezTo>
                  <a:pt x="2201513" y="50006"/>
                  <a:pt x="2114836" y="0"/>
                  <a:pt x="2021014" y="0"/>
                </a:cubicBezTo>
                <a:close/>
              </a:path>
            </a:pathLst>
          </a:custGeom>
          <a:solidFill>
            <a:srgbClr val="C00000"/>
          </a:solidFill>
          <a:ln w="9525" cap="flat">
            <a:solidFill>
              <a:srgbClr val="C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HarmonyOS Sans SC"/>
              <a:ea typeface="HarmonyOS Sans SC"/>
              <a:cs typeface="+mn-cs"/>
            </a:endParaRPr>
          </a:p>
        </p:txBody>
      </p:sp>
      <p:grpSp>
        <p:nvGrpSpPr>
          <p:cNvPr id="6" name="组合 5"/>
          <p:cNvGrpSpPr/>
          <p:nvPr/>
        </p:nvGrpSpPr>
        <p:grpSpPr>
          <a:xfrm>
            <a:off x="2804291" y="1473849"/>
            <a:ext cx="1772306" cy="1578357"/>
            <a:chOff x="127189" y="3074781"/>
            <a:chExt cx="1882398" cy="1676401"/>
          </a:xfrm>
        </p:grpSpPr>
        <p:sp>
          <p:nvSpPr>
            <p:cNvPr id="45" name="图形 42">
              <a:extLst>
                <a:ext uri="{FF2B5EF4-FFF2-40B4-BE49-F238E27FC236}">
                  <a16:creationId xmlns:a16="http://schemas.microsoft.com/office/drawing/2014/main" id="{91D5FD7B-A37C-4BC2-98AD-22C6F8A9EF91}"/>
                </a:ext>
              </a:extLst>
            </p:cNvPr>
            <p:cNvSpPr/>
            <p:nvPr/>
          </p:nvSpPr>
          <p:spPr>
            <a:xfrm>
              <a:off x="127189" y="3074781"/>
              <a:ext cx="1882398" cy="1676401"/>
            </a:xfrm>
            <a:custGeom>
              <a:avLst/>
              <a:gdLst>
                <a:gd name="connsiteX0" fmla="*/ 2021014 w 2869692"/>
                <a:gd name="connsiteY0" fmla="*/ 0 h 2555652"/>
                <a:gd name="connsiteX1" fmla="*/ 848678 w 2869692"/>
                <a:gd name="connsiteY1" fmla="*/ 0 h 2555652"/>
                <a:gd name="connsiteX2" fmla="*/ 621316 w 2869692"/>
                <a:gd name="connsiteY2" fmla="*/ 131255 h 2555652"/>
                <a:gd name="connsiteX3" fmla="*/ 35147 w 2869692"/>
                <a:gd name="connsiteY3" fmla="*/ 1146524 h 2555652"/>
                <a:gd name="connsiteX4" fmla="*/ 35147 w 2869692"/>
                <a:gd name="connsiteY4" fmla="*/ 1409129 h 2555652"/>
                <a:gd name="connsiteX5" fmla="*/ 621316 w 2869692"/>
                <a:gd name="connsiteY5" fmla="*/ 2424398 h 2555652"/>
                <a:gd name="connsiteX6" fmla="*/ 848678 w 2869692"/>
                <a:gd name="connsiteY6" fmla="*/ 2555653 h 2555652"/>
                <a:gd name="connsiteX7" fmla="*/ 2021014 w 2869692"/>
                <a:gd name="connsiteY7" fmla="*/ 2555653 h 2555652"/>
                <a:gd name="connsiteX8" fmla="*/ 2248376 w 2869692"/>
                <a:gd name="connsiteY8" fmla="*/ 2424398 h 2555652"/>
                <a:gd name="connsiteX9" fmla="*/ 2834545 w 2869692"/>
                <a:gd name="connsiteY9" fmla="*/ 1409129 h 2555652"/>
                <a:gd name="connsiteX10" fmla="*/ 2834545 w 2869692"/>
                <a:gd name="connsiteY10" fmla="*/ 1146524 h 2555652"/>
                <a:gd name="connsiteX11" fmla="*/ 2248376 w 2869692"/>
                <a:gd name="connsiteY11" fmla="*/ 131255 h 2555652"/>
                <a:gd name="connsiteX12" fmla="*/ 2021014 w 2869692"/>
                <a:gd name="connsiteY12" fmla="*/ 0 h 2555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69692" h="2555652">
                  <a:moveTo>
                    <a:pt x="2021014" y="0"/>
                  </a:moveTo>
                  <a:lnTo>
                    <a:pt x="848678" y="0"/>
                  </a:lnTo>
                  <a:cubicBezTo>
                    <a:pt x="754856" y="0"/>
                    <a:pt x="668179" y="50006"/>
                    <a:pt x="621316" y="131255"/>
                  </a:cubicBezTo>
                  <a:lnTo>
                    <a:pt x="35147" y="1146524"/>
                  </a:lnTo>
                  <a:cubicBezTo>
                    <a:pt x="-11716" y="1227773"/>
                    <a:pt x="-11716" y="1327880"/>
                    <a:pt x="35147" y="1409129"/>
                  </a:cubicBezTo>
                  <a:lnTo>
                    <a:pt x="621316" y="2424398"/>
                  </a:lnTo>
                  <a:cubicBezTo>
                    <a:pt x="668179" y="2505647"/>
                    <a:pt x="754856" y="2555653"/>
                    <a:pt x="848678" y="2555653"/>
                  </a:cubicBezTo>
                  <a:lnTo>
                    <a:pt x="2021014" y="2555653"/>
                  </a:lnTo>
                  <a:cubicBezTo>
                    <a:pt x="2114836" y="2555653"/>
                    <a:pt x="2201513" y="2505647"/>
                    <a:pt x="2248376" y="2424398"/>
                  </a:cubicBezTo>
                  <a:lnTo>
                    <a:pt x="2834545" y="1409129"/>
                  </a:lnTo>
                  <a:cubicBezTo>
                    <a:pt x="2881408" y="1327880"/>
                    <a:pt x="2881408" y="1227773"/>
                    <a:pt x="2834545" y="1146524"/>
                  </a:cubicBezTo>
                  <a:lnTo>
                    <a:pt x="2248376" y="131255"/>
                  </a:lnTo>
                  <a:cubicBezTo>
                    <a:pt x="2201513" y="50006"/>
                    <a:pt x="2114836" y="0"/>
                    <a:pt x="2021014" y="0"/>
                  </a:cubicBezTo>
                  <a:close/>
                </a:path>
              </a:pathLst>
            </a:custGeom>
            <a:solidFill>
              <a:schemeClr val="bg1"/>
            </a:solidFill>
            <a:ln w="9525" cap="flat">
              <a:solidFill>
                <a:srgbClr val="C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HarmonyOS Sans SC"/>
                <a:ea typeface="HarmonyOS Sans SC"/>
                <a:cs typeface="+mn-cs"/>
              </a:endParaRPr>
            </a:p>
          </p:txBody>
        </p:sp>
        <p:sp>
          <p:nvSpPr>
            <p:cNvPr id="4" name="文本框 3"/>
            <p:cNvSpPr txBox="1"/>
            <p:nvPr/>
          </p:nvSpPr>
          <p:spPr>
            <a:xfrm>
              <a:off x="203363" y="3435927"/>
              <a:ext cx="1745869" cy="882617"/>
            </a:xfrm>
            <a:prstGeom prst="rect">
              <a:avLst/>
            </a:prstGeom>
            <a:noFill/>
          </p:spPr>
          <p:txBody>
            <a:bodyPr wrap="square" rtlCol="0">
              <a:spAutoFit/>
            </a:bodyPr>
            <a:lstStyle/>
            <a:p>
              <a:pPr algn="ctr"/>
              <a:r>
                <a:rPr lang="zh-CN" altLang="en-US" sz="2400" dirty="0">
                  <a:solidFill>
                    <a:schemeClr val="bg2">
                      <a:lumMod val="25000"/>
                    </a:schemeClr>
                  </a:solidFill>
                  <a:latin typeface="HarmonyOS Sans SC Medium" panose="00000600000000000000" pitchFamily="2" charset="-122"/>
                  <a:ea typeface="HarmonyOS Sans SC Medium" panose="00000600000000000000" pitchFamily="2" charset="-122"/>
                </a:rPr>
                <a:t>英语</a:t>
              </a:r>
              <a:endParaRPr lang="en-US" altLang="zh-CN" sz="2400" dirty="0">
                <a:solidFill>
                  <a:schemeClr val="bg2">
                    <a:lumMod val="25000"/>
                  </a:schemeClr>
                </a:solidFill>
                <a:latin typeface="HarmonyOS Sans SC Medium" panose="00000600000000000000" pitchFamily="2" charset="-122"/>
                <a:ea typeface="HarmonyOS Sans SC Medium" panose="00000600000000000000" pitchFamily="2" charset="-122"/>
              </a:endParaRPr>
            </a:p>
            <a:p>
              <a:pPr algn="ctr"/>
              <a:r>
                <a:rPr lang="zh-CN" altLang="en-US" sz="2400" dirty="0">
                  <a:solidFill>
                    <a:schemeClr val="bg2">
                      <a:lumMod val="25000"/>
                    </a:schemeClr>
                  </a:solidFill>
                  <a:latin typeface="HarmonyOS Sans SC Medium" panose="00000600000000000000" pitchFamily="2" charset="-122"/>
                  <a:ea typeface="HarmonyOS Sans SC Medium" panose="00000600000000000000" pitchFamily="2" charset="-122"/>
                </a:rPr>
                <a:t>语言文学</a:t>
              </a:r>
            </a:p>
          </p:txBody>
        </p:sp>
      </p:grpSp>
      <p:grpSp>
        <p:nvGrpSpPr>
          <p:cNvPr id="16" name="组合 15"/>
          <p:cNvGrpSpPr/>
          <p:nvPr/>
        </p:nvGrpSpPr>
        <p:grpSpPr>
          <a:xfrm>
            <a:off x="2916436" y="3154041"/>
            <a:ext cx="1772306" cy="1578357"/>
            <a:chOff x="2184220" y="4238821"/>
            <a:chExt cx="1882398" cy="1676401"/>
          </a:xfrm>
        </p:grpSpPr>
        <p:sp>
          <p:nvSpPr>
            <p:cNvPr id="50" name="图形 42">
              <a:extLst>
                <a:ext uri="{FF2B5EF4-FFF2-40B4-BE49-F238E27FC236}">
                  <a16:creationId xmlns:a16="http://schemas.microsoft.com/office/drawing/2014/main" id="{755A75B3-5032-48F1-AA58-4C04C0EA5314}"/>
                </a:ext>
              </a:extLst>
            </p:cNvPr>
            <p:cNvSpPr/>
            <p:nvPr/>
          </p:nvSpPr>
          <p:spPr>
            <a:xfrm>
              <a:off x="2184220" y="4238821"/>
              <a:ext cx="1882398" cy="1676401"/>
            </a:xfrm>
            <a:custGeom>
              <a:avLst/>
              <a:gdLst>
                <a:gd name="connsiteX0" fmla="*/ 2021014 w 2869692"/>
                <a:gd name="connsiteY0" fmla="*/ 0 h 2555652"/>
                <a:gd name="connsiteX1" fmla="*/ 848678 w 2869692"/>
                <a:gd name="connsiteY1" fmla="*/ 0 h 2555652"/>
                <a:gd name="connsiteX2" fmla="*/ 621316 w 2869692"/>
                <a:gd name="connsiteY2" fmla="*/ 131255 h 2555652"/>
                <a:gd name="connsiteX3" fmla="*/ 35147 w 2869692"/>
                <a:gd name="connsiteY3" fmla="*/ 1146524 h 2555652"/>
                <a:gd name="connsiteX4" fmla="*/ 35147 w 2869692"/>
                <a:gd name="connsiteY4" fmla="*/ 1409129 h 2555652"/>
                <a:gd name="connsiteX5" fmla="*/ 621316 w 2869692"/>
                <a:gd name="connsiteY5" fmla="*/ 2424398 h 2555652"/>
                <a:gd name="connsiteX6" fmla="*/ 848678 w 2869692"/>
                <a:gd name="connsiteY6" fmla="*/ 2555653 h 2555652"/>
                <a:gd name="connsiteX7" fmla="*/ 2021014 w 2869692"/>
                <a:gd name="connsiteY7" fmla="*/ 2555653 h 2555652"/>
                <a:gd name="connsiteX8" fmla="*/ 2248376 w 2869692"/>
                <a:gd name="connsiteY8" fmla="*/ 2424398 h 2555652"/>
                <a:gd name="connsiteX9" fmla="*/ 2834545 w 2869692"/>
                <a:gd name="connsiteY9" fmla="*/ 1409129 h 2555652"/>
                <a:gd name="connsiteX10" fmla="*/ 2834545 w 2869692"/>
                <a:gd name="connsiteY10" fmla="*/ 1146524 h 2555652"/>
                <a:gd name="connsiteX11" fmla="*/ 2248376 w 2869692"/>
                <a:gd name="connsiteY11" fmla="*/ 131255 h 2555652"/>
                <a:gd name="connsiteX12" fmla="*/ 2021014 w 2869692"/>
                <a:gd name="connsiteY12" fmla="*/ 0 h 2555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69692" h="2555652">
                  <a:moveTo>
                    <a:pt x="2021014" y="0"/>
                  </a:moveTo>
                  <a:lnTo>
                    <a:pt x="848678" y="0"/>
                  </a:lnTo>
                  <a:cubicBezTo>
                    <a:pt x="754856" y="0"/>
                    <a:pt x="668179" y="50006"/>
                    <a:pt x="621316" y="131255"/>
                  </a:cubicBezTo>
                  <a:lnTo>
                    <a:pt x="35147" y="1146524"/>
                  </a:lnTo>
                  <a:cubicBezTo>
                    <a:pt x="-11716" y="1227773"/>
                    <a:pt x="-11716" y="1327880"/>
                    <a:pt x="35147" y="1409129"/>
                  </a:cubicBezTo>
                  <a:lnTo>
                    <a:pt x="621316" y="2424398"/>
                  </a:lnTo>
                  <a:cubicBezTo>
                    <a:pt x="668179" y="2505647"/>
                    <a:pt x="754856" y="2555653"/>
                    <a:pt x="848678" y="2555653"/>
                  </a:cubicBezTo>
                  <a:lnTo>
                    <a:pt x="2021014" y="2555653"/>
                  </a:lnTo>
                  <a:cubicBezTo>
                    <a:pt x="2114836" y="2555653"/>
                    <a:pt x="2201513" y="2505647"/>
                    <a:pt x="2248376" y="2424398"/>
                  </a:cubicBezTo>
                  <a:lnTo>
                    <a:pt x="2834545" y="1409129"/>
                  </a:lnTo>
                  <a:cubicBezTo>
                    <a:pt x="2881408" y="1327880"/>
                    <a:pt x="2881408" y="1227773"/>
                    <a:pt x="2834545" y="1146524"/>
                  </a:cubicBezTo>
                  <a:lnTo>
                    <a:pt x="2248376" y="131255"/>
                  </a:lnTo>
                  <a:cubicBezTo>
                    <a:pt x="2201513" y="50006"/>
                    <a:pt x="2114836" y="0"/>
                    <a:pt x="2021014" y="0"/>
                  </a:cubicBezTo>
                  <a:close/>
                </a:path>
              </a:pathLst>
            </a:custGeom>
            <a:solidFill>
              <a:schemeClr val="bg1"/>
            </a:solidFill>
            <a:ln w="9525" cap="flat">
              <a:solidFill>
                <a:srgbClr val="C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HarmonyOS Sans SC"/>
                <a:ea typeface="HarmonyOS Sans SC"/>
                <a:cs typeface="+mn-cs"/>
              </a:endParaRPr>
            </a:p>
          </p:txBody>
        </p:sp>
        <p:sp>
          <p:nvSpPr>
            <p:cNvPr id="75" name="文本框 74"/>
            <p:cNvSpPr txBox="1"/>
            <p:nvPr/>
          </p:nvSpPr>
          <p:spPr>
            <a:xfrm>
              <a:off x="2264448" y="4610415"/>
              <a:ext cx="1745869" cy="882617"/>
            </a:xfrm>
            <a:prstGeom prst="rect">
              <a:avLst/>
            </a:prstGeom>
            <a:noFill/>
          </p:spPr>
          <p:txBody>
            <a:bodyPr wrap="square" rtlCol="0">
              <a:spAutoFit/>
            </a:bodyPr>
            <a:lstStyle/>
            <a:p>
              <a:pPr algn="ctr"/>
              <a:r>
                <a:rPr lang="zh-CN" altLang="en-US" sz="2400" dirty="0">
                  <a:solidFill>
                    <a:schemeClr val="bg2">
                      <a:lumMod val="25000"/>
                    </a:schemeClr>
                  </a:solidFill>
                  <a:latin typeface="HarmonyOS Sans SC Medium" panose="00000600000000000000" pitchFamily="2" charset="-122"/>
                  <a:ea typeface="HarmonyOS Sans SC Medium" panose="00000600000000000000" pitchFamily="2" charset="-122"/>
                </a:rPr>
                <a:t>亚非</a:t>
              </a:r>
              <a:endParaRPr lang="en-US" altLang="zh-CN" sz="2400" dirty="0">
                <a:solidFill>
                  <a:schemeClr val="bg2">
                    <a:lumMod val="25000"/>
                  </a:schemeClr>
                </a:solidFill>
                <a:latin typeface="HarmonyOS Sans SC Medium" panose="00000600000000000000" pitchFamily="2" charset="-122"/>
                <a:ea typeface="HarmonyOS Sans SC Medium" panose="00000600000000000000" pitchFamily="2" charset="-122"/>
              </a:endParaRPr>
            </a:p>
            <a:p>
              <a:pPr algn="ctr"/>
              <a:r>
                <a:rPr lang="zh-CN" altLang="en-US" sz="2400" dirty="0">
                  <a:solidFill>
                    <a:schemeClr val="bg2">
                      <a:lumMod val="25000"/>
                    </a:schemeClr>
                  </a:solidFill>
                  <a:latin typeface="HarmonyOS Sans SC Medium" panose="00000600000000000000" pitchFamily="2" charset="-122"/>
                  <a:ea typeface="HarmonyOS Sans SC Medium" panose="00000600000000000000" pitchFamily="2" charset="-122"/>
                </a:rPr>
                <a:t>语言文学</a:t>
              </a:r>
            </a:p>
          </p:txBody>
        </p:sp>
      </p:grpSp>
      <p:grpSp>
        <p:nvGrpSpPr>
          <p:cNvPr id="7" name="组合 6"/>
          <p:cNvGrpSpPr/>
          <p:nvPr/>
        </p:nvGrpSpPr>
        <p:grpSpPr>
          <a:xfrm>
            <a:off x="1529877" y="4165704"/>
            <a:ext cx="1772306" cy="1578357"/>
            <a:chOff x="2169201" y="1886361"/>
            <a:chExt cx="1882398" cy="1676401"/>
          </a:xfrm>
        </p:grpSpPr>
        <p:sp>
          <p:nvSpPr>
            <p:cNvPr id="47" name="图形 42">
              <a:extLst>
                <a:ext uri="{FF2B5EF4-FFF2-40B4-BE49-F238E27FC236}">
                  <a16:creationId xmlns:a16="http://schemas.microsoft.com/office/drawing/2014/main" id="{2CBA7F96-4CA7-48C7-9BBD-1F5381E432D6}"/>
                </a:ext>
              </a:extLst>
            </p:cNvPr>
            <p:cNvSpPr/>
            <p:nvPr/>
          </p:nvSpPr>
          <p:spPr>
            <a:xfrm>
              <a:off x="2169201" y="1886361"/>
              <a:ext cx="1882398" cy="1676401"/>
            </a:xfrm>
            <a:custGeom>
              <a:avLst/>
              <a:gdLst>
                <a:gd name="connsiteX0" fmla="*/ 2021014 w 2869692"/>
                <a:gd name="connsiteY0" fmla="*/ 0 h 2555652"/>
                <a:gd name="connsiteX1" fmla="*/ 848678 w 2869692"/>
                <a:gd name="connsiteY1" fmla="*/ 0 h 2555652"/>
                <a:gd name="connsiteX2" fmla="*/ 621316 w 2869692"/>
                <a:gd name="connsiteY2" fmla="*/ 131255 h 2555652"/>
                <a:gd name="connsiteX3" fmla="*/ 35147 w 2869692"/>
                <a:gd name="connsiteY3" fmla="*/ 1146524 h 2555652"/>
                <a:gd name="connsiteX4" fmla="*/ 35147 w 2869692"/>
                <a:gd name="connsiteY4" fmla="*/ 1409129 h 2555652"/>
                <a:gd name="connsiteX5" fmla="*/ 621316 w 2869692"/>
                <a:gd name="connsiteY5" fmla="*/ 2424398 h 2555652"/>
                <a:gd name="connsiteX6" fmla="*/ 848678 w 2869692"/>
                <a:gd name="connsiteY6" fmla="*/ 2555653 h 2555652"/>
                <a:gd name="connsiteX7" fmla="*/ 2021014 w 2869692"/>
                <a:gd name="connsiteY7" fmla="*/ 2555653 h 2555652"/>
                <a:gd name="connsiteX8" fmla="*/ 2248376 w 2869692"/>
                <a:gd name="connsiteY8" fmla="*/ 2424398 h 2555652"/>
                <a:gd name="connsiteX9" fmla="*/ 2834545 w 2869692"/>
                <a:gd name="connsiteY9" fmla="*/ 1409129 h 2555652"/>
                <a:gd name="connsiteX10" fmla="*/ 2834545 w 2869692"/>
                <a:gd name="connsiteY10" fmla="*/ 1146524 h 2555652"/>
                <a:gd name="connsiteX11" fmla="*/ 2248376 w 2869692"/>
                <a:gd name="connsiteY11" fmla="*/ 131255 h 2555652"/>
                <a:gd name="connsiteX12" fmla="*/ 2021014 w 2869692"/>
                <a:gd name="connsiteY12" fmla="*/ 0 h 2555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69692" h="2555652">
                  <a:moveTo>
                    <a:pt x="2021014" y="0"/>
                  </a:moveTo>
                  <a:lnTo>
                    <a:pt x="848678" y="0"/>
                  </a:lnTo>
                  <a:cubicBezTo>
                    <a:pt x="754856" y="0"/>
                    <a:pt x="668179" y="50006"/>
                    <a:pt x="621316" y="131255"/>
                  </a:cubicBezTo>
                  <a:lnTo>
                    <a:pt x="35147" y="1146524"/>
                  </a:lnTo>
                  <a:cubicBezTo>
                    <a:pt x="-11716" y="1227773"/>
                    <a:pt x="-11716" y="1327880"/>
                    <a:pt x="35147" y="1409129"/>
                  </a:cubicBezTo>
                  <a:lnTo>
                    <a:pt x="621316" y="2424398"/>
                  </a:lnTo>
                  <a:cubicBezTo>
                    <a:pt x="668179" y="2505647"/>
                    <a:pt x="754856" y="2555653"/>
                    <a:pt x="848678" y="2555653"/>
                  </a:cubicBezTo>
                  <a:lnTo>
                    <a:pt x="2021014" y="2555653"/>
                  </a:lnTo>
                  <a:cubicBezTo>
                    <a:pt x="2114836" y="2555653"/>
                    <a:pt x="2201513" y="2505647"/>
                    <a:pt x="2248376" y="2424398"/>
                  </a:cubicBezTo>
                  <a:lnTo>
                    <a:pt x="2834545" y="1409129"/>
                  </a:lnTo>
                  <a:cubicBezTo>
                    <a:pt x="2881408" y="1327880"/>
                    <a:pt x="2881408" y="1227773"/>
                    <a:pt x="2834545" y="1146524"/>
                  </a:cubicBezTo>
                  <a:lnTo>
                    <a:pt x="2248376" y="131255"/>
                  </a:lnTo>
                  <a:cubicBezTo>
                    <a:pt x="2201513" y="50006"/>
                    <a:pt x="2114836" y="0"/>
                    <a:pt x="2021014" y="0"/>
                  </a:cubicBezTo>
                  <a:close/>
                </a:path>
              </a:pathLst>
            </a:custGeom>
            <a:solidFill>
              <a:schemeClr val="bg1"/>
            </a:solidFill>
            <a:ln w="9525" cap="flat">
              <a:solidFill>
                <a:srgbClr val="C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HarmonyOS Sans SC"/>
                <a:ea typeface="HarmonyOS Sans SC"/>
                <a:cs typeface="+mn-cs"/>
              </a:endParaRPr>
            </a:p>
          </p:txBody>
        </p:sp>
        <p:sp>
          <p:nvSpPr>
            <p:cNvPr id="76" name="文本框 75"/>
            <p:cNvSpPr txBox="1"/>
            <p:nvPr/>
          </p:nvSpPr>
          <p:spPr>
            <a:xfrm>
              <a:off x="2234035" y="2247507"/>
              <a:ext cx="1745869" cy="882617"/>
            </a:xfrm>
            <a:prstGeom prst="rect">
              <a:avLst/>
            </a:prstGeom>
            <a:noFill/>
          </p:spPr>
          <p:txBody>
            <a:bodyPr wrap="square" rtlCol="0">
              <a:spAutoFit/>
            </a:bodyPr>
            <a:lstStyle/>
            <a:p>
              <a:pPr algn="ctr"/>
              <a:r>
                <a:rPr lang="zh-CN" altLang="en-US" sz="2400" dirty="0">
                  <a:solidFill>
                    <a:schemeClr val="bg2">
                      <a:lumMod val="25000"/>
                    </a:schemeClr>
                  </a:solidFill>
                  <a:latin typeface="HarmonyOS Sans SC Medium" panose="00000600000000000000" pitchFamily="2" charset="-122"/>
                  <a:ea typeface="HarmonyOS Sans SC Medium" panose="00000600000000000000" pitchFamily="2" charset="-122"/>
                </a:rPr>
                <a:t>印度</a:t>
              </a:r>
              <a:endParaRPr lang="en-US" altLang="zh-CN" sz="2400" dirty="0">
                <a:solidFill>
                  <a:schemeClr val="bg2">
                    <a:lumMod val="25000"/>
                  </a:schemeClr>
                </a:solidFill>
                <a:latin typeface="HarmonyOS Sans SC Medium" panose="00000600000000000000" pitchFamily="2" charset="-122"/>
                <a:ea typeface="HarmonyOS Sans SC Medium" panose="00000600000000000000" pitchFamily="2" charset="-122"/>
              </a:endParaRPr>
            </a:p>
            <a:p>
              <a:pPr algn="ctr"/>
              <a:r>
                <a:rPr lang="zh-CN" altLang="en-US" sz="2400" dirty="0">
                  <a:solidFill>
                    <a:schemeClr val="bg2">
                      <a:lumMod val="25000"/>
                    </a:schemeClr>
                  </a:solidFill>
                  <a:latin typeface="HarmonyOS Sans SC Medium" panose="00000600000000000000" pitchFamily="2" charset="-122"/>
                  <a:ea typeface="HarmonyOS Sans SC Medium" panose="00000600000000000000" pitchFamily="2" charset="-122"/>
                </a:rPr>
                <a:t>语言文学</a:t>
              </a:r>
            </a:p>
          </p:txBody>
        </p:sp>
      </p:grpSp>
      <p:grpSp>
        <p:nvGrpSpPr>
          <p:cNvPr id="8" name="组合 7"/>
          <p:cNvGrpSpPr/>
          <p:nvPr/>
        </p:nvGrpSpPr>
        <p:grpSpPr>
          <a:xfrm>
            <a:off x="4361187" y="2233855"/>
            <a:ext cx="1772306" cy="1578357"/>
            <a:chOff x="4232894" y="707405"/>
            <a:chExt cx="1882398" cy="1676401"/>
          </a:xfrm>
        </p:grpSpPr>
        <p:sp>
          <p:nvSpPr>
            <p:cNvPr id="52" name="图形 42">
              <a:extLst>
                <a:ext uri="{FF2B5EF4-FFF2-40B4-BE49-F238E27FC236}">
                  <a16:creationId xmlns:a16="http://schemas.microsoft.com/office/drawing/2014/main" id="{19DE27FC-5AEF-4DD6-8E2A-C47BAD4CB569}"/>
                </a:ext>
              </a:extLst>
            </p:cNvPr>
            <p:cNvSpPr/>
            <p:nvPr/>
          </p:nvSpPr>
          <p:spPr>
            <a:xfrm>
              <a:off x="4232894" y="707405"/>
              <a:ext cx="1882398" cy="1676401"/>
            </a:xfrm>
            <a:custGeom>
              <a:avLst/>
              <a:gdLst>
                <a:gd name="connsiteX0" fmla="*/ 2021014 w 2869692"/>
                <a:gd name="connsiteY0" fmla="*/ 0 h 2555652"/>
                <a:gd name="connsiteX1" fmla="*/ 848678 w 2869692"/>
                <a:gd name="connsiteY1" fmla="*/ 0 h 2555652"/>
                <a:gd name="connsiteX2" fmla="*/ 621316 w 2869692"/>
                <a:gd name="connsiteY2" fmla="*/ 131255 h 2555652"/>
                <a:gd name="connsiteX3" fmla="*/ 35147 w 2869692"/>
                <a:gd name="connsiteY3" fmla="*/ 1146524 h 2555652"/>
                <a:gd name="connsiteX4" fmla="*/ 35147 w 2869692"/>
                <a:gd name="connsiteY4" fmla="*/ 1409129 h 2555652"/>
                <a:gd name="connsiteX5" fmla="*/ 621316 w 2869692"/>
                <a:gd name="connsiteY5" fmla="*/ 2424398 h 2555652"/>
                <a:gd name="connsiteX6" fmla="*/ 848678 w 2869692"/>
                <a:gd name="connsiteY6" fmla="*/ 2555653 h 2555652"/>
                <a:gd name="connsiteX7" fmla="*/ 2021014 w 2869692"/>
                <a:gd name="connsiteY7" fmla="*/ 2555653 h 2555652"/>
                <a:gd name="connsiteX8" fmla="*/ 2248376 w 2869692"/>
                <a:gd name="connsiteY8" fmla="*/ 2424398 h 2555652"/>
                <a:gd name="connsiteX9" fmla="*/ 2834545 w 2869692"/>
                <a:gd name="connsiteY9" fmla="*/ 1409129 h 2555652"/>
                <a:gd name="connsiteX10" fmla="*/ 2834545 w 2869692"/>
                <a:gd name="connsiteY10" fmla="*/ 1146524 h 2555652"/>
                <a:gd name="connsiteX11" fmla="*/ 2248376 w 2869692"/>
                <a:gd name="connsiteY11" fmla="*/ 131255 h 2555652"/>
                <a:gd name="connsiteX12" fmla="*/ 2021014 w 2869692"/>
                <a:gd name="connsiteY12" fmla="*/ 0 h 2555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69692" h="2555652">
                  <a:moveTo>
                    <a:pt x="2021014" y="0"/>
                  </a:moveTo>
                  <a:lnTo>
                    <a:pt x="848678" y="0"/>
                  </a:lnTo>
                  <a:cubicBezTo>
                    <a:pt x="754856" y="0"/>
                    <a:pt x="668179" y="50006"/>
                    <a:pt x="621316" y="131255"/>
                  </a:cubicBezTo>
                  <a:lnTo>
                    <a:pt x="35147" y="1146524"/>
                  </a:lnTo>
                  <a:cubicBezTo>
                    <a:pt x="-11716" y="1227773"/>
                    <a:pt x="-11716" y="1327880"/>
                    <a:pt x="35147" y="1409129"/>
                  </a:cubicBezTo>
                  <a:lnTo>
                    <a:pt x="621316" y="2424398"/>
                  </a:lnTo>
                  <a:cubicBezTo>
                    <a:pt x="668179" y="2505647"/>
                    <a:pt x="754856" y="2555653"/>
                    <a:pt x="848678" y="2555653"/>
                  </a:cubicBezTo>
                  <a:lnTo>
                    <a:pt x="2021014" y="2555653"/>
                  </a:lnTo>
                  <a:cubicBezTo>
                    <a:pt x="2114836" y="2555653"/>
                    <a:pt x="2201513" y="2505647"/>
                    <a:pt x="2248376" y="2424398"/>
                  </a:cubicBezTo>
                  <a:lnTo>
                    <a:pt x="2834545" y="1409129"/>
                  </a:lnTo>
                  <a:cubicBezTo>
                    <a:pt x="2881408" y="1327880"/>
                    <a:pt x="2881408" y="1227773"/>
                    <a:pt x="2834545" y="1146524"/>
                  </a:cubicBezTo>
                  <a:lnTo>
                    <a:pt x="2248376" y="131255"/>
                  </a:lnTo>
                  <a:cubicBezTo>
                    <a:pt x="2201513" y="50006"/>
                    <a:pt x="2114836" y="0"/>
                    <a:pt x="2021014" y="0"/>
                  </a:cubicBezTo>
                  <a:close/>
                </a:path>
              </a:pathLst>
            </a:custGeom>
            <a:solidFill>
              <a:schemeClr val="bg1"/>
            </a:solidFill>
            <a:ln w="9525" cap="flat">
              <a:solidFill>
                <a:srgbClr val="C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HarmonyOS Sans SC"/>
                <a:ea typeface="HarmonyOS Sans SC"/>
                <a:cs typeface="+mn-cs"/>
              </a:endParaRPr>
            </a:p>
          </p:txBody>
        </p:sp>
        <p:sp>
          <p:nvSpPr>
            <p:cNvPr id="78" name="文本框 77"/>
            <p:cNvSpPr txBox="1"/>
            <p:nvPr/>
          </p:nvSpPr>
          <p:spPr>
            <a:xfrm>
              <a:off x="4301158" y="1001128"/>
              <a:ext cx="1745869" cy="882617"/>
            </a:xfrm>
            <a:prstGeom prst="rect">
              <a:avLst/>
            </a:prstGeom>
            <a:noFill/>
          </p:spPr>
          <p:txBody>
            <a:bodyPr wrap="square" rtlCol="0">
              <a:spAutoFit/>
            </a:bodyPr>
            <a:lstStyle/>
            <a:p>
              <a:pPr algn="ctr"/>
              <a:r>
                <a:rPr lang="zh-CN" altLang="en-US" sz="2400" dirty="0">
                  <a:solidFill>
                    <a:schemeClr val="bg2">
                      <a:lumMod val="25000"/>
                    </a:schemeClr>
                  </a:solidFill>
                  <a:latin typeface="HarmonyOS Sans SC Medium" panose="00000600000000000000" pitchFamily="2" charset="-122"/>
                  <a:ea typeface="HarmonyOS Sans SC Medium" panose="00000600000000000000" pitchFamily="2" charset="-122"/>
                </a:rPr>
                <a:t>法语</a:t>
              </a:r>
              <a:endParaRPr lang="en-US" altLang="zh-CN" sz="2400" dirty="0">
                <a:solidFill>
                  <a:schemeClr val="bg2">
                    <a:lumMod val="25000"/>
                  </a:schemeClr>
                </a:solidFill>
                <a:latin typeface="HarmonyOS Sans SC Medium" panose="00000600000000000000" pitchFamily="2" charset="-122"/>
                <a:ea typeface="HarmonyOS Sans SC Medium" panose="00000600000000000000" pitchFamily="2" charset="-122"/>
              </a:endParaRPr>
            </a:p>
            <a:p>
              <a:pPr algn="ctr"/>
              <a:r>
                <a:rPr lang="zh-CN" altLang="en-US" sz="2400" dirty="0">
                  <a:solidFill>
                    <a:schemeClr val="bg2">
                      <a:lumMod val="25000"/>
                    </a:schemeClr>
                  </a:solidFill>
                  <a:latin typeface="HarmonyOS Sans SC Medium" panose="00000600000000000000" pitchFamily="2" charset="-122"/>
                  <a:ea typeface="HarmonyOS Sans SC Medium" panose="00000600000000000000" pitchFamily="2" charset="-122"/>
                </a:rPr>
                <a:t>语言文学</a:t>
              </a:r>
            </a:p>
          </p:txBody>
        </p:sp>
      </p:grpSp>
      <p:grpSp>
        <p:nvGrpSpPr>
          <p:cNvPr id="14" name="组合 13"/>
          <p:cNvGrpSpPr/>
          <p:nvPr/>
        </p:nvGrpSpPr>
        <p:grpSpPr>
          <a:xfrm>
            <a:off x="8779468" y="4710280"/>
            <a:ext cx="1940405" cy="1578357"/>
            <a:chOff x="8213849" y="5509719"/>
            <a:chExt cx="2060939" cy="1676401"/>
          </a:xfrm>
        </p:grpSpPr>
        <p:sp>
          <p:nvSpPr>
            <p:cNvPr id="73" name="图形 42">
              <a:extLst>
                <a:ext uri="{FF2B5EF4-FFF2-40B4-BE49-F238E27FC236}">
                  <a16:creationId xmlns:a16="http://schemas.microsoft.com/office/drawing/2014/main" id="{5B35AD9C-7876-4A44-962D-A29AB5015C75}"/>
                </a:ext>
              </a:extLst>
            </p:cNvPr>
            <p:cNvSpPr/>
            <p:nvPr/>
          </p:nvSpPr>
          <p:spPr>
            <a:xfrm>
              <a:off x="8295236" y="5509719"/>
              <a:ext cx="1882398" cy="1676401"/>
            </a:xfrm>
            <a:custGeom>
              <a:avLst/>
              <a:gdLst>
                <a:gd name="connsiteX0" fmla="*/ 2021014 w 2869692"/>
                <a:gd name="connsiteY0" fmla="*/ 0 h 2555652"/>
                <a:gd name="connsiteX1" fmla="*/ 848678 w 2869692"/>
                <a:gd name="connsiteY1" fmla="*/ 0 h 2555652"/>
                <a:gd name="connsiteX2" fmla="*/ 621316 w 2869692"/>
                <a:gd name="connsiteY2" fmla="*/ 131255 h 2555652"/>
                <a:gd name="connsiteX3" fmla="*/ 35147 w 2869692"/>
                <a:gd name="connsiteY3" fmla="*/ 1146524 h 2555652"/>
                <a:gd name="connsiteX4" fmla="*/ 35147 w 2869692"/>
                <a:gd name="connsiteY4" fmla="*/ 1409129 h 2555652"/>
                <a:gd name="connsiteX5" fmla="*/ 621316 w 2869692"/>
                <a:gd name="connsiteY5" fmla="*/ 2424398 h 2555652"/>
                <a:gd name="connsiteX6" fmla="*/ 848678 w 2869692"/>
                <a:gd name="connsiteY6" fmla="*/ 2555653 h 2555652"/>
                <a:gd name="connsiteX7" fmla="*/ 2021014 w 2869692"/>
                <a:gd name="connsiteY7" fmla="*/ 2555653 h 2555652"/>
                <a:gd name="connsiteX8" fmla="*/ 2248376 w 2869692"/>
                <a:gd name="connsiteY8" fmla="*/ 2424398 h 2555652"/>
                <a:gd name="connsiteX9" fmla="*/ 2834545 w 2869692"/>
                <a:gd name="connsiteY9" fmla="*/ 1409129 h 2555652"/>
                <a:gd name="connsiteX10" fmla="*/ 2834545 w 2869692"/>
                <a:gd name="connsiteY10" fmla="*/ 1146524 h 2555652"/>
                <a:gd name="connsiteX11" fmla="*/ 2248376 w 2869692"/>
                <a:gd name="connsiteY11" fmla="*/ 131255 h 2555652"/>
                <a:gd name="connsiteX12" fmla="*/ 2021014 w 2869692"/>
                <a:gd name="connsiteY12" fmla="*/ 0 h 2555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69692" h="2555652">
                  <a:moveTo>
                    <a:pt x="2021014" y="0"/>
                  </a:moveTo>
                  <a:lnTo>
                    <a:pt x="848678" y="0"/>
                  </a:lnTo>
                  <a:cubicBezTo>
                    <a:pt x="754856" y="0"/>
                    <a:pt x="668179" y="50006"/>
                    <a:pt x="621316" y="131255"/>
                  </a:cubicBezTo>
                  <a:lnTo>
                    <a:pt x="35147" y="1146524"/>
                  </a:lnTo>
                  <a:cubicBezTo>
                    <a:pt x="-11716" y="1227773"/>
                    <a:pt x="-11716" y="1327880"/>
                    <a:pt x="35147" y="1409129"/>
                  </a:cubicBezTo>
                  <a:lnTo>
                    <a:pt x="621316" y="2424398"/>
                  </a:lnTo>
                  <a:cubicBezTo>
                    <a:pt x="668179" y="2505647"/>
                    <a:pt x="754856" y="2555653"/>
                    <a:pt x="848678" y="2555653"/>
                  </a:cubicBezTo>
                  <a:lnTo>
                    <a:pt x="2021014" y="2555653"/>
                  </a:lnTo>
                  <a:cubicBezTo>
                    <a:pt x="2114836" y="2555653"/>
                    <a:pt x="2201513" y="2505647"/>
                    <a:pt x="2248376" y="2424398"/>
                  </a:cubicBezTo>
                  <a:lnTo>
                    <a:pt x="2834545" y="1409129"/>
                  </a:lnTo>
                  <a:cubicBezTo>
                    <a:pt x="2881408" y="1327880"/>
                    <a:pt x="2881408" y="1227773"/>
                    <a:pt x="2834545" y="1146524"/>
                  </a:cubicBezTo>
                  <a:lnTo>
                    <a:pt x="2248376" y="131255"/>
                  </a:lnTo>
                  <a:cubicBezTo>
                    <a:pt x="2201513" y="50006"/>
                    <a:pt x="2114836" y="0"/>
                    <a:pt x="2021014" y="0"/>
                  </a:cubicBezTo>
                  <a:close/>
                </a:path>
              </a:pathLst>
            </a:custGeom>
            <a:solidFill>
              <a:schemeClr val="bg1"/>
            </a:solidFill>
            <a:ln w="9525" cap="flat">
              <a:solidFill>
                <a:srgbClr val="C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HarmonyOS Sans SC"/>
                <a:ea typeface="HarmonyOS Sans SC"/>
                <a:cs typeface="+mn-cs"/>
              </a:endParaRPr>
            </a:p>
          </p:txBody>
        </p:sp>
        <p:sp>
          <p:nvSpPr>
            <p:cNvPr id="79" name="文本框 78"/>
            <p:cNvSpPr txBox="1"/>
            <p:nvPr/>
          </p:nvSpPr>
          <p:spPr>
            <a:xfrm>
              <a:off x="8213849" y="5854602"/>
              <a:ext cx="2060939" cy="882617"/>
            </a:xfrm>
            <a:prstGeom prst="rect">
              <a:avLst/>
            </a:prstGeom>
            <a:noFill/>
          </p:spPr>
          <p:txBody>
            <a:bodyPr wrap="square" rtlCol="0">
              <a:spAutoFit/>
            </a:bodyPr>
            <a:lstStyle/>
            <a:p>
              <a:pPr algn="ctr"/>
              <a:r>
                <a:rPr lang="zh-CN" altLang="en-US" sz="2400" dirty="0">
                  <a:solidFill>
                    <a:schemeClr val="bg2">
                      <a:lumMod val="25000"/>
                    </a:schemeClr>
                  </a:solidFill>
                  <a:latin typeface="HarmonyOS Sans SC Medium" panose="00000600000000000000" pitchFamily="2" charset="-122"/>
                  <a:ea typeface="HarmonyOS Sans SC Medium" panose="00000600000000000000" pitchFamily="2" charset="-122"/>
                </a:rPr>
                <a:t>国别和</a:t>
              </a:r>
              <a:endParaRPr lang="en-US" altLang="zh-CN" sz="2400" dirty="0">
                <a:solidFill>
                  <a:schemeClr val="bg2">
                    <a:lumMod val="25000"/>
                  </a:schemeClr>
                </a:solidFill>
                <a:latin typeface="HarmonyOS Sans SC Medium" panose="00000600000000000000" pitchFamily="2" charset="-122"/>
                <a:ea typeface="HarmonyOS Sans SC Medium" panose="00000600000000000000" pitchFamily="2" charset="-122"/>
              </a:endParaRPr>
            </a:p>
            <a:p>
              <a:pPr algn="ctr"/>
              <a:r>
                <a:rPr lang="zh-CN" altLang="en-US" sz="2400" dirty="0">
                  <a:solidFill>
                    <a:schemeClr val="bg2">
                      <a:lumMod val="25000"/>
                    </a:schemeClr>
                  </a:solidFill>
                  <a:latin typeface="HarmonyOS Sans SC Medium" panose="00000600000000000000" pitchFamily="2" charset="-122"/>
                  <a:ea typeface="HarmonyOS Sans SC Medium" panose="00000600000000000000" pitchFamily="2" charset="-122"/>
                </a:rPr>
                <a:t>区域研究</a:t>
              </a:r>
            </a:p>
          </p:txBody>
        </p:sp>
      </p:grpSp>
      <p:grpSp>
        <p:nvGrpSpPr>
          <p:cNvPr id="17" name="组合 16"/>
          <p:cNvGrpSpPr/>
          <p:nvPr/>
        </p:nvGrpSpPr>
        <p:grpSpPr>
          <a:xfrm>
            <a:off x="5822344" y="1266763"/>
            <a:ext cx="1772306" cy="1578357"/>
            <a:chOff x="4208926" y="3074781"/>
            <a:chExt cx="1882398" cy="1676401"/>
          </a:xfrm>
        </p:grpSpPr>
        <p:sp>
          <p:nvSpPr>
            <p:cNvPr id="46" name="图形 42">
              <a:extLst>
                <a:ext uri="{FF2B5EF4-FFF2-40B4-BE49-F238E27FC236}">
                  <a16:creationId xmlns:a16="http://schemas.microsoft.com/office/drawing/2014/main" id="{1D797C54-09B2-4901-AA6C-8DABA917FD50}"/>
                </a:ext>
              </a:extLst>
            </p:cNvPr>
            <p:cNvSpPr/>
            <p:nvPr/>
          </p:nvSpPr>
          <p:spPr>
            <a:xfrm>
              <a:off x="4208926" y="3074781"/>
              <a:ext cx="1882398" cy="1676401"/>
            </a:xfrm>
            <a:custGeom>
              <a:avLst/>
              <a:gdLst>
                <a:gd name="connsiteX0" fmla="*/ 2021014 w 2869692"/>
                <a:gd name="connsiteY0" fmla="*/ 0 h 2555652"/>
                <a:gd name="connsiteX1" fmla="*/ 848678 w 2869692"/>
                <a:gd name="connsiteY1" fmla="*/ 0 h 2555652"/>
                <a:gd name="connsiteX2" fmla="*/ 621316 w 2869692"/>
                <a:gd name="connsiteY2" fmla="*/ 131255 h 2555652"/>
                <a:gd name="connsiteX3" fmla="*/ 35147 w 2869692"/>
                <a:gd name="connsiteY3" fmla="*/ 1146524 h 2555652"/>
                <a:gd name="connsiteX4" fmla="*/ 35147 w 2869692"/>
                <a:gd name="connsiteY4" fmla="*/ 1409129 h 2555652"/>
                <a:gd name="connsiteX5" fmla="*/ 621316 w 2869692"/>
                <a:gd name="connsiteY5" fmla="*/ 2424398 h 2555652"/>
                <a:gd name="connsiteX6" fmla="*/ 848678 w 2869692"/>
                <a:gd name="connsiteY6" fmla="*/ 2555653 h 2555652"/>
                <a:gd name="connsiteX7" fmla="*/ 2021014 w 2869692"/>
                <a:gd name="connsiteY7" fmla="*/ 2555653 h 2555652"/>
                <a:gd name="connsiteX8" fmla="*/ 2248376 w 2869692"/>
                <a:gd name="connsiteY8" fmla="*/ 2424398 h 2555652"/>
                <a:gd name="connsiteX9" fmla="*/ 2834545 w 2869692"/>
                <a:gd name="connsiteY9" fmla="*/ 1409129 h 2555652"/>
                <a:gd name="connsiteX10" fmla="*/ 2834545 w 2869692"/>
                <a:gd name="connsiteY10" fmla="*/ 1146524 h 2555652"/>
                <a:gd name="connsiteX11" fmla="*/ 2248376 w 2869692"/>
                <a:gd name="connsiteY11" fmla="*/ 131255 h 2555652"/>
                <a:gd name="connsiteX12" fmla="*/ 2021014 w 2869692"/>
                <a:gd name="connsiteY12" fmla="*/ 0 h 2555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69692" h="2555652">
                  <a:moveTo>
                    <a:pt x="2021014" y="0"/>
                  </a:moveTo>
                  <a:lnTo>
                    <a:pt x="848678" y="0"/>
                  </a:lnTo>
                  <a:cubicBezTo>
                    <a:pt x="754856" y="0"/>
                    <a:pt x="668179" y="50006"/>
                    <a:pt x="621316" y="131255"/>
                  </a:cubicBezTo>
                  <a:lnTo>
                    <a:pt x="35147" y="1146524"/>
                  </a:lnTo>
                  <a:cubicBezTo>
                    <a:pt x="-11716" y="1227773"/>
                    <a:pt x="-11716" y="1327880"/>
                    <a:pt x="35147" y="1409129"/>
                  </a:cubicBezTo>
                  <a:lnTo>
                    <a:pt x="621316" y="2424398"/>
                  </a:lnTo>
                  <a:cubicBezTo>
                    <a:pt x="668179" y="2505647"/>
                    <a:pt x="754856" y="2555653"/>
                    <a:pt x="848678" y="2555653"/>
                  </a:cubicBezTo>
                  <a:lnTo>
                    <a:pt x="2021014" y="2555653"/>
                  </a:lnTo>
                  <a:cubicBezTo>
                    <a:pt x="2114836" y="2555653"/>
                    <a:pt x="2201513" y="2505647"/>
                    <a:pt x="2248376" y="2424398"/>
                  </a:cubicBezTo>
                  <a:lnTo>
                    <a:pt x="2834545" y="1409129"/>
                  </a:lnTo>
                  <a:cubicBezTo>
                    <a:pt x="2881408" y="1327880"/>
                    <a:pt x="2881408" y="1227773"/>
                    <a:pt x="2834545" y="1146524"/>
                  </a:cubicBezTo>
                  <a:lnTo>
                    <a:pt x="2248376" y="131255"/>
                  </a:lnTo>
                  <a:cubicBezTo>
                    <a:pt x="2201513" y="50006"/>
                    <a:pt x="2114836" y="0"/>
                    <a:pt x="2021014" y="0"/>
                  </a:cubicBezTo>
                  <a:close/>
                </a:path>
              </a:pathLst>
            </a:custGeom>
            <a:solidFill>
              <a:schemeClr val="bg1"/>
            </a:solidFill>
            <a:ln w="9525" cap="flat">
              <a:solidFill>
                <a:srgbClr val="C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HarmonyOS Sans SC"/>
                <a:ea typeface="HarmonyOS Sans SC"/>
                <a:cs typeface="+mn-cs"/>
              </a:endParaRPr>
            </a:p>
          </p:txBody>
        </p:sp>
        <p:sp>
          <p:nvSpPr>
            <p:cNvPr id="80" name="文本框 79"/>
            <p:cNvSpPr txBox="1"/>
            <p:nvPr/>
          </p:nvSpPr>
          <p:spPr>
            <a:xfrm>
              <a:off x="4301831" y="3507290"/>
              <a:ext cx="1745869" cy="882617"/>
            </a:xfrm>
            <a:prstGeom prst="rect">
              <a:avLst/>
            </a:prstGeom>
            <a:noFill/>
          </p:spPr>
          <p:txBody>
            <a:bodyPr wrap="square" rtlCol="0">
              <a:spAutoFit/>
            </a:bodyPr>
            <a:lstStyle/>
            <a:p>
              <a:pPr algn="ctr"/>
              <a:r>
                <a:rPr lang="zh-CN" altLang="en-US" sz="2400" dirty="0">
                  <a:solidFill>
                    <a:schemeClr val="bg2">
                      <a:lumMod val="25000"/>
                    </a:schemeClr>
                  </a:solidFill>
                  <a:latin typeface="HarmonyOS Sans SC Medium" panose="00000600000000000000" pitchFamily="2" charset="-122"/>
                  <a:ea typeface="HarmonyOS Sans SC Medium" panose="00000600000000000000" pitchFamily="2" charset="-122"/>
                </a:rPr>
                <a:t>德语语言文学</a:t>
              </a:r>
            </a:p>
          </p:txBody>
        </p:sp>
      </p:grpSp>
      <p:grpSp>
        <p:nvGrpSpPr>
          <p:cNvPr id="12" name="组合 11"/>
          <p:cNvGrpSpPr/>
          <p:nvPr/>
        </p:nvGrpSpPr>
        <p:grpSpPr>
          <a:xfrm>
            <a:off x="5955998" y="4758758"/>
            <a:ext cx="1772306" cy="1578357"/>
            <a:chOff x="6223188" y="4272665"/>
            <a:chExt cx="1882398" cy="1676401"/>
          </a:xfrm>
        </p:grpSpPr>
        <p:sp>
          <p:nvSpPr>
            <p:cNvPr id="69" name="图形 42">
              <a:extLst>
                <a:ext uri="{FF2B5EF4-FFF2-40B4-BE49-F238E27FC236}">
                  <a16:creationId xmlns:a16="http://schemas.microsoft.com/office/drawing/2014/main" id="{75BAB1D1-6811-4172-9018-47AA93AE2D2B}"/>
                </a:ext>
              </a:extLst>
            </p:cNvPr>
            <p:cNvSpPr/>
            <p:nvPr/>
          </p:nvSpPr>
          <p:spPr>
            <a:xfrm>
              <a:off x="6223188" y="4272665"/>
              <a:ext cx="1882398" cy="1676401"/>
            </a:xfrm>
            <a:custGeom>
              <a:avLst/>
              <a:gdLst>
                <a:gd name="connsiteX0" fmla="*/ 2021014 w 2869692"/>
                <a:gd name="connsiteY0" fmla="*/ 0 h 2555652"/>
                <a:gd name="connsiteX1" fmla="*/ 848678 w 2869692"/>
                <a:gd name="connsiteY1" fmla="*/ 0 h 2555652"/>
                <a:gd name="connsiteX2" fmla="*/ 621316 w 2869692"/>
                <a:gd name="connsiteY2" fmla="*/ 131255 h 2555652"/>
                <a:gd name="connsiteX3" fmla="*/ 35147 w 2869692"/>
                <a:gd name="connsiteY3" fmla="*/ 1146524 h 2555652"/>
                <a:gd name="connsiteX4" fmla="*/ 35147 w 2869692"/>
                <a:gd name="connsiteY4" fmla="*/ 1409129 h 2555652"/>
                <a:gd name="connsiteX5" fmla="*/ 621316 w 2869692"/>
                <a:gd name="connsiteY5" fmla="*/ 2424398 h 2555652"/>
                <a:gd name="connsiteX6" fmla="*/ 848678 w 2869692"/>
                <a:gd name="connsiteY6" fmla="*/ 2555653 h 2555652"/>
                <a:gd name="connsiteX7" fmla="*/ 2021014 w 2869692"/>
                <a:gd name="connsiteY7" fmla="*/ 2555653 h 2555652"/>
                <a:gd name="connsiteX8" fmla="*/ 2248376 w 2869692"/>
                <a:gd name="connsiteY8" fmla="*/ 2424398 h 2555652"/>
                <a:gd name="connsiteX9" fmla="*/ 2834545 w 2869692"/>
                <a:gd name="connsiteY9" fmla="*/ 1409129 h 2555652"/>
                <a:gd name="connsiteX10" fmla="*/ 2834545 w 2869692"/>
                <a:gd name="connsiteY10" fmla="*/ 1146524 h 2555652"/>
                <a:gd name="connsiteX11" fmla="*/ 2248376 w 2869692"/>
                <a:gd name="connsiteY11" fmla="*/ 131255 h 2555652"/>
                <a:gd name="connsiteX12" fmla="*/ 2021014 w 2869692"/>
                <a:gd name="connsiteY12" fmla="*/ 0 h 2555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69692" h="2555652">
                  <a:moveTo>
                    <a:pt x="2021014" y="0"/>
                  </a:moveTo>
                  <a:lnTo>
                    <a:pt x="848678" y="0"/>
                  </a:lnTo>
                  <a:cubicBezTo>
                    <a:pt x="754856" y="0"/>
                    <a:pt x="668179" y="50006"/>
                    <a:pt x="621316" y="131255"/>
                  </a:cubicBezTo>
                  <a:lnTo>
                    <a:pt x="35147" y="1146524"/>
                  </a:lnTo>
                  <a:cubicBezTo>
                    <a:pt x="-11716" y="1227773"/>
                    <a:pt x="-11716" y="1327880"/>
                    <a:pt x="35147" y="1409129"/>
                  </a:cubicBezTo>
                  <a:lnTo>
                    <a:pt x="621316" y="2424398"/>
                  </a:lnTo>
                  <a:cubicBezTo>
                    <a:pt x="668179" y="2505647"/>
                    <a:pt x="754856" y="2555653"/>
                    <a:pt x="848678" y="2555653"/>
                  </a:cubicBezTo>
                  <a:lnTo>
                    <a:pt x="2021014" y="2555653"/>
                  </a:lnTo>
                  <a:cubicBezTo>
                    <a:pt x="2114836" y="2555653"/>
                    <a:pt x="2201513" y="2505647"/>
                    <a:pt x="2248376" y="2424398"/>
                  </a:cubicBezTo>
                  <a:lnTo>
                    <a:pt x="2834545" y="1409129"/>
                  </a:lnTo>
                  <a:cubicBezTo>
                    <a:pt x="2881408" y="1327880"/>
                    <a:pt x="2881408" y="1227773"/>
                    <a:pt x="2834545" y="1146524"/>
                  </a:cubicBezTo>
                  <a:lnTo>
                    <a:pt x="2248376" y="131255"/>
                  </a:lnTo>
                  <a:cubicBezTo>
                    <a:pt x="2201513" y="50006"/>
                    <a:pt x="2114836" y="0"/>
                    <a:pt x="2021014" y="0"/>
                  </a:cubicBezTo>
                  <a:close/>
                </a:path>
              </a:pathLst>
            </a:custGeom>
            <a:solidFill>
              <a:schemeClr val="bg1"/>
            </a:solidFill>
            <a:ln w="9525" cap="flat">
              <a:solidFill>
                <a:srgbClr val="C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HarmonyOS Sans SC"/>
                <a:ea typeface="HarmonyOS Sans SC"/>
                <a:cs typeface="+mn-cs"/>
              </a:endParaRPr>
            </a:p>
          </p:txBody>
        </p:sp>
        <p:sp>
          <p:nvSpPr>
            <p:cNvPr id="81" name="文本框 80"/>
            <p:cNvSpPr txBox="1"/>
            <p:nvPr/>
          </p:nvSpPr>
          <p:spPr>
            <a:xfrm>
              <a:off x="6313713" y="4598235"/>
              <a:ext cx="1745869" cy="882617"/>
            </a:xfrm>
            <a:prstGeom prst="rect">
              <a:avLst/>
            </a:prstGeom>
            <a:noFill/>
          </p:spPr>
          <p:txBody>
            <a:bodyPr wrap="square" rtlCol="0">
              <a:spAutoFit/>
            </a:bodyPr>
            <a:lstStyle/>
            <a:p>
              <a:pPr algn="ctr"/>
              <a:r>
                <a:rPr lang="zh-CN" altLang="en-US" sz="2400" dirty="0">
                  <a:solidFill>
                    <a:schemeClr val="bg2">
                      <a:lumMod val="25000"/>
                    </a:schemeClr>
                  </a:solidFill>
                  <a:latin typeface="HarmonyOS Sans SC Medium" panose="00000600000000000000" pitchFamily="2" charset="-122"/>
                  <a:ea typeface="HarmonyOS Sans SC Medium" panose="00000600000000000000" pitchFamily="2" charset="-122"/>
                </a:rPr>
                <a:t>日本</a:t>
              </a:r>
              <a:endParaRPr lang="en-US" altLang="zh-CN" sz="2400" dirty="0">
                <a:solidFill>
                  <a:schemeClr val="bg2">
                    <a:lumMod val="25000"/>
                  </a:schemeClr>
                </a:solidFill>
                <a:latin typeface="HarmonyOS Sans SC Medium" panose="00000600000000000000" pitchFamily="2" charset="-122"/>
                <a:ea typeface="HarmonyOS Sans SC Medium" panose="00000600000000000000" pitchFamily="2" charset="-122"/>
              </a:endParaRPr>
            </a:p>
            <a:p>
              <a:pPr algn="ctr"/>
              <a:r>
                <a:rPr lang="zh-CN" altLang="en-US" sz="2400" dirty="0">
                  <a:solidFill>
                    <a:schemeClr val="bg2">
                      <a:lumMod val="25000"/>
                    </a:schemeClr>
                  </a:solidFill>
                  <a:latin typeface="HarmonyOS Sans SC Medium" panose="00000600000000000000" pitchFamily="2" charset="-122"/>
                  <a:ea typeface="HarmonyOS Sans SC Medium" panose="00000600000000000000" pitchFamily="2" charset="-122"/>
                </a:rPr>
                <a:t>语言文学</a:t>
              </a:r>
            </a:p>
          </p:txBody>
        </p:sp>
      </p:grpSp>
      <p:grpSp>
        <p:nvGrpSpPr>
          <p:cNvPr id="9" name="组合 8"/>
          <p:cNvGrpSpPr/>
          <p:nvPr/>
        </p:nvGrpSpPr>
        <p:grpSpPr>
          <a:xfrm>
            <a:off x="4426694" y="3951198"/>
            <a:ext cx="1860006" cy="1578357"/>
            <a:chOff x="6231207" y="1886361"/>
            <a:chExt cx="1975545" cy="1676401"/>
          </a:xfrm>
        </p:grpSpPr>
        <p:sp>
          <p:nvSpPr>
            <p:cNvPr id="56" name="图形 42">
              <a:extLst>
                <a:ext uri="{FF2B5EF4-FFF2-40B4-BE49-F238E27FC236}">
                  <a16:creationId xmlns:a16="http://schemas.microsoft.com/office/drawing/2014/main" id="{94AAFD1A-6117-4290-B43F-373C1453105B}"/>
                </a:ext>
              </a:extLst>
            </p:cNvPr>
            <p:cNvSpPr/>
            <p:nvPr/>
          </p:nvSpPr>
          <p:spPr>
            <a:xfrm>
              <a:off x="6253225" y="1886361"/>
              <a:ext cx="1882398" cy="1676401"/>
            </a:xfrm>
            <a:custGeom>
              <a:avLst/>
              <a:gdLst>
                <a:gd name="connsiteX0" fmla="*/ 2021014 w 2869692"/>
                <a:gd name="connsiteY0" fmla="*/ 0 h 2555652"/>
                <a:gd name="connsiteX1" fmla="*/ 848678 w 2869692"/>
                <a:gd name="connsiteY1" fmla="*/ 0 h 2555652"/>
                <a:gd name="connsiteX2" fmla="*/ 621316 w 2869692"/>
                <a:gd name="connsiteY2" fmla="*/ 131255 h 2555652"/>
                <a:gd name="connsiteX3" fmla="*/ 35147 w 2869692"/>
                <a:gd name="connsiteY3" fmla="*/ 1146524 h 2555652"/>
                <a:gd name="connsiteX4" fmla="*/ 35147 w 2869692"/>
                <a:gd name="connsiteY4" fmla="*/ 1409129 h 2555652"/>
                <a:gd name="connsiteX5" fmla="*/ 621316 w 2869692"/>
                <a:gd name="connsiteY5" fmla="*/ 2424398 h 2555652"/>
                <a:gd name="connsiteX6" fmla="*/ 848678 w 2869692"/>
                <a:gd name="connsiteY6" fmla="*/ 2555653 h 2555652"/>
                <a:gd name="connsiteX7" fmla="*/ 2021014 w 2869692"/>
                <a:gd name="connsiteY7" fmla="*/ 2555653 h 2555652"/>
                <a:gd name="connsiteX8" fmla="*/ 2248376 w 2869692"/>
                <a:gd name="connsiteY8" fmla="*/ 2424398 h 2555652"/>
                <a:gd name="connsiteX9" fmla="*/ 2834545 w 2869692"/>
                <a:gd name="connsiteY9" fmla="*/ 1409129 h 2555652"/>
                <a:gd name="connsiteX10" fmla="*/ 2834545 w 2869692"/>
                <a:gd name="connsiteY10" fmla="*/ 1146524 h 2555652"/>
                <a:gd name="connsiteX11" fmla="*/ 2248376 w 2869692"/>
                <a:gd name="connsiteY11" fmla="*/ 131255 h 2555652"/>
                <a:gd name="connsiteX12" fmla="*/ 2021014 w 2869692"/>
                <a:gd name="connsiteY12" fmla="*/ 0 h 2555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69692" h="2555652">
                  <a:moveTo>
                    <a:pt x="2021014" y="0"/>
                  </a:moveTo>
                  <a:lnTo>
                    <a:pt x="848678" y="0"/>
                  </a:lnTo>
                  <a:cubicBezTo>
                    <a:pt x="754856" y="0"/>
                    <a:pt x="668179" y="50006"/>
                    <a:pt x="621316" y="131255"/>
                  </a:cubicBezTo>
                  <a:lnTo>
                    <a:pt x="35147" y="1146524"/>
                  </a:lnTo>
                  <a:cubicBezTo>
                    <a:pt x="-11716" y="1227773"/>
                    <a:pt x="-11716" y="1327880"/>
                    <a:pt x="35147" y="1409129"/>
                  </a:cubicBezTo>
                  <a:lnTo>
                    <a:pt x="621316" y="2424398"/>
                  </a:lnTo>
                  <a:cubicBezTo>
                    <a:pt x="668179" y="2505647"/>
                    <a:pt x="754856" y="2555653"/>
                    <a:pt x="848678" y="2555653"/>
                  </a:cubicBezTo>
                  <a:lnTo>
                    <a:pt x="2021014" y="2555653"/>
                  </a:lnTo>
                  <a:cubicBezTo>
                    <a:pt x="2114836" y="2555653"/>
                    <a:pt x="2201513" y="2505647"/>
                    <a:pt x="2248376" y="2424398"/>
                  </a:cubicBezTo>
                  <a:lnTo>
                    <a:pt x="2834545" y="1409129"/>
                  </a:lnTo>
                  <a:cubicBezTo>
                    <a:pt x="2881408" y="1327880"/>
                    <a:pt x="2881408" y="1227773"/>
                    <a:pt x="2834545" y="1146524"/>
                  </a:cubicBezTo>
                  <a:lnTo>
                    <a:pt x="2248376" y="131255"/>
                  </a:lnTo>
                  <a:cubicBezTo>
                    <a:pt x="2201513" y="50006"/>
                    <a:pt x="2114836" y="0"/>
                    <a:pt x="2021014" y="0"/>
                  </a:cubicBezTo>
                  <a:close/>
                </a:path>
              </a:pathLst>
            </a:custGeom>
            <a:solidFill>
              <a:schemeClr val="bg1"/>
            </a:solidFill>
            <a:ln w="9525" cap="flat">
              <a:solidFill>
                <a:srgbClr val="C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HarmonyOS Sans SC"/>
                <a:ea typeface="HarmonyOS Sans SC"/>
                <a:cs typeface="+mn-cs"/>
              </a:endParaRPr>
            </a:p>
          </p:txBody>
        </p:sp>
        <p:sp>
          <p:nvSpPr>
            <p:cNvPr id="82" name="文本框 81"/>
            <p:cNvSpPr txBox="1"/>
            <p:nvPr/>
          </p:nvSpPr>
          <p:spPr>
            <a:xfrm>
              <a:off x="6231207" y="2264291"/>
              <a:ext cx="1975545" cy="882617"/>
            </a:xfrm>
            <a:prstGeom prst="rect">
              <a:avLst/>
            </a:prstGeom>
            <a:noFill/>
          </p:spPr>
          <p:txBody>
            <a:bodyPr wrap="square" rtlCol="0">
              <a:spAutoFit/>
            </a:bodyPr>
            <a:lstStyle/>
            <a:p>
              <a:pPr algn="ctr"/>
              <a:r>
                <a:rPr lang="zh-CN" altLang="en-US" sz="2400" dirty="0">
                  <a:solidFill>
                    <a:schemeClr val="bg2">
                      <a:lumMod val="25000"/>
                    </a:schemeClr>
                  </a:solidFill>
                  <a:latin typeface="HarmonyOS Sans SC Medium" panose="00000600000000000000" pitchFamily="2" charset="-122"/>
                  <a:ea typeface="HarmonyOS Sans SC Medium" panose="00000600000000000000" pitchFamily="2" charset="-122"/>
                </a:rPr>
                <a:t>西班牙</a:t>
              </a:r>
              <a:endParaRPr lang="en-US" altLang="zh-CN" sz="2400" dirty="0">
                <a:solidFill>
                  <a:schemeClr val="bg2">
                    <a:lumMod val="25000"/>
                  </a:schemeClr>
                </a:solidFill>
                <a:latin typeface="HarmonyOS Sans SC Medium" panose="00000600000000000000" pitchFamily="2" charset="-122"/>
                <a:ea typeface="HarmonyOS Sans SC Medium" panose="00000600000000000000" pitchFamily="2" charset="-122"/>
              </a:endParaRPr>
            </a:p>
            <a:p>
              <a:pPr algn="ctr"/>
              <a:r>
                <a:rPr lang="zh-CN" altLang="en-US" sz="2400" dirty="0">
                  <a:solidFill>
                    <a:schemeClr val="bg2">
                      <a:lumMod val="25000"/>
                    </a:schemeClr>
                  </a:solidFill>
                  <a:latin typeface="HarmonyOS Sans SC Medium" panose="00000600000000000000" pitchFamily="2" charset="-122"/>
                  <a:ea typeface="HarmonyOS Sans SC Medium" panose="00000600000000000000" pitchFamily="2" charset="-122"/>
                </a:rPr>
                <a:t>语言文学</a:t>
              </a:r>
            </a:p>
          </p:txBody>
        </p:sp>
      </p:grpSp>
      <p:grpSp>
        <p:nvGrpSpPr>
          <p:cNvPr id="11" name="组合 10"/>
          <p:cNvGrpSpPr/>
          <p:nvPr/>
        </p:nvGrpSpPr>
        <p:grpSpPr>
          <a:xfrm>
            <a:off x="7420333" y="3798029"/>
            <a:ext cx="1772306" cy="1578357"/>
            <a:chOff x="8295237" y="3074781"/>
            <a:chExt cx="1882398" cy="1676401"/>
          </a:xfrm>
        </p:grpSpPr>
        <p:sp>
          <p:nvSpPr>
            <p:cNvPr id="58" name="图形 42">
              <a:extLst>
                <a:ext uri="{FF2B5EF4-FFF2-40B4-BE49-F238E27FC236}">
                  <a16:creationId xmlns:a16="http://schemas.microsoft.com/office/drawing/2014/main" id="{E1CCA6CF-2E4A-443C-A96E-84AD5A611F65}"/>
                </a:ext>
              </a:extLst>
            </p:cNvPr>
            <p:cNvSpPr/>
            <p:nvPr/>
          </p:nvSpPr>
          <p:spPr>
            <a:xfrm>
              <a:off x="8295237" y="3074781"/>
              <a:ext cx="1882398" cy="1676401"/>
            </a:xfrm>
            <a:custGeom>
              <a:avLst/>
              <a:gdLst>
                <a:gd name="connsiteX0" fmla="*/ 2021014 w 2869692"/>
                <a:gd name="connsiteY0" fmla="*/ 0 h 2555652"/>
                <a:gd name="connsiteX1" fmla="*/ 848678 w 2869692"/>
                <a:gd name="connsiteY1" fmla="*/ 0 h 2555652"/>
                <a:gd name="connsiteX2" fmla="*/ 621316 w 2869692"/>
                <a:gd name="connsiteY2" fmla="*/ 131255 h 2555652"/>
                <a:gd name="connsiteX3" fmla="*/ 35147 w 2869692"/>
                <a:gd name="connsiteY3" fmla="*/ 1146524 h 2555652"/>
                <a:gd name="connsiteX4" fmla="*/ 35147 w 2869692"/>
                <a:gd name="connsiteY4" fmla="*/ 1409129 h 2555652"/>
                <a:gd name="connsiteX5" fmla="*/ 621316 w 2869692"/>
                <a:gd name="connsiteY5" fmla="*/ 2424398 h 2555652"/>
                <a:gd name="connsiteX6" fmla="*/ 848678 w 2869692"/>
                <a:gd name="connsiteY6" fmla="*/ 2555653 h 2555652"/>
                <a:gd name="connsiteX7" fmla="*/ 2021014 w 2869692"/>
                <a:gd name="connsiteY7" fmla="*/ 2555653 h 2555652"/>
                <a:gd name="connsiteX8" fmla="*/ 2248376 w 2869692"/>
                <a:gd name="connsiteY8" fmla="*/ 2424398 h 2555652"/>
                <a:gd name="connsiteX9" fmla="*/ 2834545 w 2869692"/>
                <a:gd name="connsiteY9" fmla="*/ 1409129 h 2555652"/>
                <a:gd name="connsiteX10" fmla="*/ 2834545 w 2869692"/>
                <a:gd name="connsiteY10" fmla="*/ 1146524 h 2555652"/>
                <a:gd name="connsiteX11" fmla="*/ 2248376 w 2869692"/>
                <a:gd name="connsiteY11" fmla="*/ 131255 h 2555652"/>
                <a:gd name="connsiteX12" fmla="*/ 2021014 w 2869692"/>
                <a:gd name="connsiteY12" fmla="*/ 0 h 2555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69692" h="2555652">
                  <a:moveTo>
                    <a:pt x="2021014" y="0"/>
                  </a:moveTo>
                  <a:lnTo>
                    <a:pt x="848678" y="0"/>
                  </a:lnTo>
                  <a:cubicBezTo>
                    <a:pt x="754856" y="0"/>
                    <a:pt x="668179" y="50006"/>
                    <a:pt x="621316" y="131255"/>
                  </a:cubicBezTo>
                  <a:lnTo>
                    <a:pt x="35147" y="1146524"/>
                  </a:lnTo>
                  <a:cubicBezTo>
                    <a:pt x="-11716" y="1227773"/>
                    <a:pt x="-11716" y="1327880"/>
                    <a:pt x="35147" y="1409129"/>
                  </a:cubicBezTo>
                  <a:lnTo>
                    <a:pt x="621316" y="2424398"/>
                  </a:lnTo>
                  <a:cubicBezTo>
                    <a:pt x="668179" y="2505647"/>
                    <a:pt x="754856" y="2555653"/>
                    <a:pt x="848678" y="2555653"/>
                  </a:cubicBezTo>
                  <a:lnTo>
                    <a:pt x="2021014" y="2555653"/>
                  </a:lnTo>
                  <a:cubicBezTo>
                    <a:pt x="2114836" y="2555653"/>
                    <a:pt x="2201513" y="2505647"/>
                    <a:pt x="2248376" y="2424398"/>
                  </a:cubicBezTo>
                  <a:lnTo>
                    <a:pt x="2834545" y="1409129"/>
                  </a:lnTo>
                  <a:cubicBezTo>
                    <a:pt x="2881408" y="1327880"/>
                    <a:pt x="2881408" y="1227773"/>
                    <a:pt x="2834545" y="1146524"/>
                  </a:cubicBezTo>
                  <a:lnTo>
                    <a:pt x="2248376" y="131255"/>
                  </a:lnTo>
                  <a:cubicBezTo>
                    <a:pt x="2201513" y="50006"/>
                    <a:pt x="2114836" y="0"/>
                    <a:pt x="2021014" y="0"/>
                  </a:cubicBezTo>
                  <a:close/>
                </a:path>
              </a:pathLst>
            </a:custGeom>
            <a:solidFill>
              <a:schemeClr val="bg1"/>
            </a:solidFill>
            <a:ln w="9525" cap="flat">
              <a:solidFill>
                <a:srgbClr val="C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HarmonyOS Sans SC"/>
                <a:ea typeface="HarmonyOS Sans SC"/>
                <a:cs typeface="+mn-cs"/>
              </a:endParaRPr>
            </a:p>
          </p:txBody>
        </p:sp>
        <p:sp>
          <p:nvSpPr>
            <p:cNvPr id="88" name="文本框 87"/>
            <p:cNvSpPr txBox="1"/>
            <p:nvPr/>
          </p:nvSpPr>
          <p:spPr>
            <a:xfrm>
              <a:off x="8332308" y="3309277"/>
              <a:ext cx="1808413" cy="1274891"/>
            </a:xfrm>
            <a:prstGeom prst="rect">
              <a:avLst/>
            </a:prstGeom>
            <a:noFill/>
          </p:spPr>
          <p:txBody>
            <a:bodyPr wrap="square" rtlCol="0">
              <a:spAutoFit/>
            </a:bodyPr>
            <a:lstStyle/>
            <a:p>
              <a:pPr algn="ctr"/>
              <a:r>
                <a:rPr lang="zh-CN" altLang="en-US" sz="2400" dirty="0">
                  <a:solidFill>
                    <a:schemeClr val="bg2">
                      <a:lumMod val="25000"/>
                    </a:schemeClr>
                  </a:solidFill>
                  <a:latin typeface="HarmonyOS Sans SC Medium" panose="00000600000000000000" pitchFamily="2" charset="-122"/>
                  <a:ea typeface="HarmonyOS Sans SC Medium" panose="00000600000000000000" pitchFamily="2" charset="-122"/>
                </a:rPr>
                <a:t>外国语言学及应用语言学</a:t>
              </a:r>
            </a:p>
          </p:txBody>
        </p:sp>
      </p:grpSp>
      <p:grpSp>
        <p:nvGrpSpPr>
          <p:cNvPr id="10" name="组合 9"/>
          <p:cNvGrpSpPr/>
          <p:nvPr/>
        </p:nvGrpSpPr>
        <p:grpSpPr>
          <a:xfrm>
            <a:off x="5838383" y="2999364"/>
            <a:ext cx="1877127" cy="1578357"/>
            <a:chOff x="8233247" y="763348"/>
            <a:chExt cx="1993730" cy="1676401"/>
          </a:xfrm>
        </p:grpSpPr>
        <p:sp>
          <p:nvSpPr>
            <p:cNvPr id="70" name="图形 42">
              <a:extLst>
                <a:ext uri="{FF2B5EF4-FFF2-40B4-BE49-F238E27FC236}">
                  <a16:creationId xmlns:a16="http://schemas.microsoft.com/office/drawing/2014/main" id="{F3B8F434-E491-4BE5-82C9-F838936EFF64}"/>
                </a:ext>
              </a:extLst>
            </p:cNvPr>
            <p:cNvSpPr/>
            <p:nvPr/>
          </p:nvSpPr>
          <p:spPr>
            <a:xfrm>
              <a:off x="8290494" y="763348"/>
              <a:ext cx="1882397" cy="1676401"/>
            </a:xfrm>
            <a:custGeom>
              <a:avLst/>
              <a:gdLst>
                <a:gd name="connsiteX0" fmla="*/ 2021014 w 2869692"/>
                <a:gd name="connsiteY0" fmla="*/ 0 h 2555652"/>
                <a:gd name="connsiteX1" fmla="*/ 848678 w 2869692"/>
                <a:gd name="connsiteY1" fmla="*/ 0 h 2555652"/>
                <a:gd name="connsiteX2" fmla="*/ 621316 w 2869692"/>
                <a:gd name="connsiteY2" fmla="*/ 131255 h 2555652"/>
                <a:gd name="connsiteX3" fmla="*/ 35147 w 2869692"/>
                <a:gd name="connsiteY3" fmla="*/ 1146524 h 2555652"/>
                <a:gd name="connsiteX4" fmla="*/ 35147 w 2869692"/>
                <a:gd name="connsiteY4" fmla="*/ 1409129 h 2555652"/>
                <a:gd name="connsiteX5" fmla="*/ 621316 w 2869692"/>
                <a:gd name="connsiteY5" fmla="*/ 2424398 h 2555652"/>
                <a:gd name="connsiteX6" fmla="*/ 848678 w 2869692"/>
                <a:gd name="connsiteY6" fmla="*/ 2555653 h 2555652"/>
                <a:gd name="connsiteX7" fmla="*/ 2021014 w 2869692"/>
                <a:gd name="connsiteY7" fmla="*/ 2555653 h 2555652"/>
                <a:gd name="connsiteX8" fmla="*/ 2248376 w 2869692"/>
                <a:gd name="connsiteY8" fmla="*/ 2424398 h 2555652"/>
                <a:gd name="connsiteX9" fmla="*/ 2834545 w 2869692"/>
                <a:gd name="connsiteY9" fmla="*/ 1409129 h 2555652"/>
                <a:gd name="connsiteX10" fmla="*/ 2834545 w 2869692"/>
                <a:gd name="connsiteY10" fmla="*/ 1146524 h 2555652"/>
                <a:gd name="connsiteX11" fmla="*/ 2248376 w 2869692"/>
                <a:gd name="connsiteY11" fmla="*/ 131255 h 2555652"/>
                <a:gd name="connsiteX12" fmla="*/ 2021014 w 2869692"/>
                <a:gd name="connsiteY12" fmla="*/ 0 h 2555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69692" h="2555652">
                  <a:moveTo>
                    <a:pt x="2021014" y="0"/>
                  </a:moveTo>
                  <a:lnTo>
                    <a:pt x="848678" y="0"/>
                  </a:lnTo>
                  <a:cubicBezTo>
                    <a:pt x="754856" y="0"/>
                    <a:pt x="668179" y="50006"/>
                    <a:pt x="621316" y="131255"/>
                  </a:cubicBezTo>
                  <a:lnTo>
                    <a:pt x="35147" y="1146524"/>
                  </a:lnTo>
                  <a:cubicBezTo>
                    <a:pt x="-11716" y="1227773"/>
                    <a:pt x="-11716" y="1327880"/>
                    <a:pt x="35147" y="1409129"/>
                  </a:cubicBezTo>
                  <a:lnTo>
                    <a:pt x="621316" y="2424398"/>
                  </a:lnTo>
                  <a:cubicBezTo>
                    <a:pt x="668179" y="2505647"/>
                    <a:pt x="754856" y="2555653"/>
                    <a:pt x="848678" y="2555653"/>
                  </a:cubicBezTo>
                  <a:lnTo>
                    <a:pt x="2021014" y="2555653"/>
                  </a:lnTo>
                  <a:cubicBezTo>
                    <a:pt x="2114836" y="2555653"/>
                    <a:pt x="2201513" y="2505647"/>
                    <a:pt x="2248376" y="2424398"/>
                  </a:cubicBezTo>
                  <a:lnTo>
                    <a:pt x="2834545" y="1409129"/>
                  </a:lnTo>
                  <a:cubicBezTo>
                    <a:pt x="2881408" y="1327880"/>
                    <a:pt x="2881408" y="1227773"/>
                    <a:pt x="2834545" y="1146524"/>
                  </a:cubicBezTo>
                  <a:lnTo>
                    <a:pt x="2248376" y="131255"/>
                  </a:lnTo>
                  <a:cubicBezTo>
                    <a:pt x="2201513" y="50006"/>
                    <a:pt x="2114836" y="0"/>
                    <a:pt x="2021014" y="0"/>
                  </a:cubicBezTo>
                  <a:close/>
                </a:path>
              </a:pathLst>
            </a:custGeom>
            <a:solidFill>
              <a:schemeClr val="bg1"/>
            </a:solidFill>
            <a:ln w="9525" cap="flat">
              <a:solidFill>
                <a:srgbClr val="C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HarmonyOS Sans SC"/>
                <a:ea typeface="HarmonyOS Sans SC"/>
                <a:cs typeface="+mn-cs"/>
              </a:endParaRPr>
            </a:p>
          </p:txBody>
        </p:sp>
        <p:sp>
          <p:nvSpPr>
            <p:cNvPr id="89" name="文本框 88"/>
            <p:cNvSpPr txBox="1"/>
            <p:nvPr/>
          </p:nvSpPr>
          <p:spPr>
            <a:xfrm>
              <a:off x="8233247" y="1089807"/>
              <a:ext cx="1993730" cy="882617"/>
            </a:xfrm>
            <a:prstGeom prst="rect">
              <a:avLst/>
            </a:prstGeom>
            <a:noFill/>
          </p:spPr>
          <p:txBody>
            <a:bodyPr wrap="square" rtlCol="0">
              <a:spAutoFit/>
            </a:bodyPr>
            <a:lstStyle/>
            <a:p>
              <a:pPr algn="ctr"/>
              <a:r>
                <a:rPr lang="zh-CN" altLang="en-US" sz="2400" dirty="0">
                  <a:solidFill>
                    <a:schemeClr val="bg2">
                      <a:lumMod val="25000"/>
                    </a:schemeClr>
                  </a:solidFill>
                  <a:latin typeface="HarmonyOS Sans SC Medium" panose="00000600000000000000" pitchFamily="2" charset="-122"/>
                  <a:ea typeface="HarmonyOS Sans SC Medium" panose="00000600000000000000" pitchFamily="2" charset="-122"/>
                </a:rPr>
                <a:t>阿拉伯</a:t>
              </a:r>
              <a:endParaRPr lang="en-US" altLang="zh-CN" sz="2400" dirty="0">
                <a:solidFill>
                  <a:schemeClr val="bg2">
                    <a:lumMod val="25000"/>
                  </a:schemeClr>
                </a:solidFill>
                <a:latin typeface="HarmonyOS Sans SC Medium" panose="00000600000000000000" pitchFamily="2" charset="-122"/>
                <a:ea typeface="HarmonyOS Sans SC Medium" panose="00000600000000000000" pitchFamily="2" charset="-122"/>
              </a:endParaRPr>
            </a:p>
            <a:p>
              <a:pPr algn="ctr"/>
              <a:r>
                <a:rPr lang="zh-CN" altLang="en-US" sz="2400" dirty="0">
                  <a:solidFill>
                    <a:schemeClr val="bg2">
                      <a:lumMod val="25000"/>
                    </a:schemeClr>
                  </a:solidFill>
                  <a:latin typeface="HarmonyOS Sans SC Medium" panose="00000600000000000000" pitchFamily="2" charset="-122"/>
                  <a:ea typeface="HarmonyOS Sans SC Medium" panose="00000600000000000000" pitchFamily="2" charset="-122"/>
                </a:rPr>
                <a:t>语言文学</a:t>
              </a:r>
            </a:p>
          </p:txBody>
        </p:sp>
      </p:grpSp>
      <p:grpSp>
        <p:nvGrpSpPr>
          <p:cNvPr id="15" name="组合 14"/>
          <p:cNvGrpSpPr/>
          <p:nvPr/>
        </p:nvGrpSpPr>
        <p:grpSpPr>
          <a:xfrm>
            <a:off x="3043029" y="4873430"/>
            <a:ext cx="1772306" cy="1578357"/>
            <a:chOff x="4178889" y="5461085"/>
            <a:chExt cx="1882398" cy="1676401"/>
          </a:xfrm>
        </p:grpSpPr>
        <p:sp>
          <p:nvSpPr>
            <p:cNvPr id="67" name="图形 42">
              <a:extLst>
                <a:ext uri="{FF2B5EF4-FFF2-40B4-BE49-F238E27FC236}">
                  <a16:creationId xmlns:a16="http://schemas.microsoft.com/office/drawing/2014/main" id="{75A07108-AA90-4BA7-B053-5CC9FD44C776}"/>
                </a:ext>
              </a:extLst>
            </p:cNvPr>
            <p:cNvSpPr/>
            <p:nvPr/>
          </p:nvSpPr>
          <p:spPr>
            <a:xfrm>
              <a:off x="4178889" y="5461085"/>
              <a:ext cx="1882398" cy="1676401"/>
            </a:xfrm>
            <a:custGeom>
              <a:avLst/>
              <a:gdLst>
                <a:gd name="connsiteX0" fmla="*/ 2021014 w 2869692"/>
                <a:gd name="connsiteY0" fmla="*/ 0 h 2555652"/>
                <a:gd name="connsiteX1" fmla="*/ 848678 w 2869692"/>
                <a:gd name="connsiteY1" fmla="*/ 0 h 2555652"/>
                <a:gd name="connsiteX2" fmla="*/ 621316 w 2869692"/>
                <a:gd name="connsiteY2" fmla="*/ 131255 h 2555652"/>
                <a:gd name="connsiteX3" fmla="*/ 35147 w 2869692"/>
                <a:gd name="connsiteY3" fmla="*/ 1146524 h 2555652"/>
                <a:gd name="connsiteX4" fmla="*/ 35147 w 2869692"/>
                <a:gd name="connsiteY4" fmla="*/ 1409129 h 2555652"/>
                <a:gd name="connsiteX5" fmla="*/ 621316 w 2869692"/>
                <a:gd name="connsiteY5" fmla="*/ 2424398 h 2555652"/>
                <a:gd name="connsiteX6" fmla="*/ 848678 w 2869692"/>
                <a:gd name="connsiteY6" fmla="*/ 2555653 h 2555652"/>
                <a:gd name="connsiteX7" fmla="*/ 2021014 w 2869692"/>
                <a:gd name="connsiteY7" fmla="*/ 2555653 h 2555652"/>
                <a:gd name="connsiteX8" fmla="*/ 2248376 w 2869692"/>
                <a:gd name="connsiteY8" fmla="*/ 2424398 h 2555652"/>
                <a:gd name="connsiteX9" fmla="*/ 2834545 w 2869692"/>
                <a:gd name="connsiteY9" fmla="*/ 1409129 h 2555652"/>
                <a:gd name="connsiteX10" fmla="*/ 2834545 w 2869692"/>
                <a:gd name="connsiteY10" fmla="*/ 1146524 h 2555652"/>
                <a:gd name="connsiteX11" fmla="*/ 2248376 w 2869692"/>
                <a:gd name="connsiteY11" fmla="*/ 131255 h 2555652"/>
                <a:gd name="connsiteX12" fmla="*/ 2021014 w 2869692"/>
                <a:gd name="connsiteY12" fmla="*/ 0 h 2555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69692" h="2555652">
                  <a:moveTo>
                    <a:pt x="2021014" y="0"/>
                  </a:moveTo>
                  <a:lnTo>
                    <a:pt x="848678" y="0"/>
                  </a:lnTo>
                  <a:cubicBezTo>
                    <a:pt x="754856" y="0"/>
                    <a:pt x="668179" y="50006"/>
                    <a:pt x="621316" y="131255"/>
                  </a:cubicBezTo>
                  <a:lnTo>
                    <a:pt x="35147" y="1146524"/>
                  </a:lnTo>
                  <a:cubicBezTo>
                    <a:pt x="-11716" y="1227773"/>
                    <a:pt x="-11716" y="1327880"/>
                    <a:pt x="35147" y="1409129"/>
                  </a:cubicBezTo>
                  <a:lnTo>
                    <a:pt x="621316" y="2424398"/>
                  </a:lnTo>
                  <a:cubicBezTo>
                    <a:pt x="668179" y="2505647"/>
                    <a:pt x="754856" y="2555653"/>
                    <a:pt x="848678" y="2555653"/>
                  </a:cubicBezTo>
                  <a:lnTo>
                    <a:pt x="2021014" y="2555653"/>
                  </a:lnTo>
                  <a:cubicBezTo>
                    <a:pt x="2114836" y="2555653"/>
                    <a:pt x="2201513" y="2505647"/>
                    <a:pt x="2248376" y="2424398"/>
                  </a:cubicBezTo>
                  <a:lnTo>
                    <a:pt x="2834545" y="1409129"/>
                  </a:lnTo>
                  <a:cubicBezTo>
                    <a:pt x="2881408" y="1327880"/>
                    <a:pt x="2881408" y="1227773"/>
                    <a:pt x="2834545" y="1146524"/>
                  </a:cubicBezTo>
                  <a:lnTo>
                    <a:pt x="2248376" y="131255"/>
                  </a:lnTo>
                  <a:cubicBezTo>
                    <a:pt x="2201513" y="50006"/>
                    <a:pt x="2114836" y="0"/>
                    <a:pt x="2021014" y="0"/>
                  </a:cubicBezTo>
                  <a:close/>
                </a:path>
              </a:pathLst>
            </a:custGeom>
            <a:solidFill>
              <a:schemeClr val="bg1"/>
            </a:solidFill>
            <a:ln w="9525" cap="flat">
              <a:solidFill>
                <a:srgbClr val="C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HarmonyOS Sans SC"/>
                <a:ea typeface="HarmonyOS Sans SC"/>
                <a:cs typeface="+mn-cs"/>
              </a:endParaRPr>
            </a:p>
          </p:txBody>
        </p:sp>
        <p:sp>
          <p:nvSpPr>
            <p:cNvPr id="91" name="文本框 90"/>
            <p:cNvSpPr txBox="1"/>
            <p:nvPr/>
          </p:nvSpPr>
          <p:spPr>
            <a:xfrm>
              <a:off x="4248927" y="5829968"/>
              <a:ext cx="1745869" cy="882617"/>
            </a:xfrm>
            <a:prstGeom prst="rect">
              <a:avLst/>
            </a:prstGeom>
            <a:noFill/>
          </p:spPr>
          <p:txBody>
            <a:bodyPr wrap="square" rtlCol="0">
              <a:spAutoFit/>
            </a:bodyPr>
            <a:lstStyle/>
            <a:p>
              <a:pPr algn="ctr"/>
              <a:r>
                <a:rPr lang="zh-CN" altLang="en-US" sz="2400" dirty="0">
                  <a:solidFill>
                    <a:schemeClr val="bg2">
                      <a:lumMod val="25000"/>
                    </a:schemeClr>
                  </a:solidFill>
                  <a:latin typeface="HarmonyOS Sans SC Medium" panose="00000600000000000000" pitchFamily="2" charset="-122"/>
                  <a:ea typeface="HarmonyOS Sans SC Medium" panose="00000600000000000000" pitchFamily="2" charset="-122"/>
                </a:rPr>
                <a:t>俄语</a:t>
              </a:r>
              <a:endParaRPr lang="en-US" altLang="zh-CN" sz="2400" dirty="0">
                <a:solidFill>
                  <a:schemeClr val="bg2">
                    <a:lumMod val="25000"/>
                  </a:schemeClr>
                </a:solidFill>
                <a:latin typeface="HarmonyOS Sans SC Medium" panose="00000600000000000000" pitchFamily="2" charset="-122"/>
                <a:ea typeface="HarmonyOS Sans SC Medium" panose="00000600000000000000" pitchFamily="2" charset="-122"/>
              </a:endParaRPr>
            </a:p>
            <a:p>
              <a:pPr algn="ctr"/>
              <a:r>
                <a:rPr lang="zh-CN" altLang="en-US" sz="2400" dirty="0">
                  <a:solidFill>
                    <a:schemeClr val="bg2">
                      <a:lumMod val="25000"/>
                    </a:schemeClr>
                  </a:solidFill>
                  <a:latin typeface="HarmonyOS Sans SC Medium" panose="00000600000000000000" pitchFamily="2" charset="-122"/>
                  <a:ea typeface="HarmonyOS Sans SC Medium" panose="00000600000000000000" pitchFamily="2" charset="-122"/>
                </a:rPr>
                <a:t>语言文学</a:t>
              </a:r>
            </a:p>
          </p:txBody>
        </p:sp>
      </p:grpSp>
      <p:grpSp>
        <p:nvGrpSpPr>
          <p:cNvPr id="13" name="组合 12"/>
          <p:cNvGrpSpPr/>
          <p:nvPr/>
        </p:nvGrpSpPr>
        <p:grpSpPr>
          <a:xfrm>
            <a:off x="7268929" y="2056385"/>
            <a:ext cx="1858777" cy="1578357"/>
            <a:chOff x="10297626" y="4272665"/>
            <a:chExt cx="1974240" cy="1676401"/>
          </a:xfrm>
        </p:grpSpPr>
        <p:sp>
          <p:nvSpPr>
            <p:cNvPr id="71" name="图形 42">
              <a:extLst>
                <a:ext uri="{FF2B5EF4-FFF2-40B4-BE49-F238E27FC236}">
                  <a16:creationId xmlns:a16="http://schemas.microsoft.com/office/drawing/2014/main" id="{02E362A9-3ED3-470D-A26F-2E0C10F1590E}"/>
                </a:ext>
              </a:extLst>
            </p:cNvPr>
            <p:cNvSpPr/>
            <p:nvPr/>
          </p:nvSpPr>
          <p:spPr>
            <a:xfrm>
              <a:off x="10307212" y="4272665"/>
              <a:ext cx="1882398" cy="1676401"/>
            </a:xfrm>
            <a:custGeom>
              <a:avLst/>
              <a:gdLst>
                <a:gd name="connsiteX0" fmla="*/ 2021014 w 2869692"/>
                <a:gd name="connsiteY0" fmla="*/ 0 h 2555652"/>
                <a:gd name="connsiteX1" fmla="*/ 848678 w 2869692"/>
                <a:gd name="connsiteY1" fmla="*/ 0 h 2555652"/>
                <a:gd name="connsiteX2" fmla="*/ 621316 w 2869692"/>
                <a:gd name="connsiteY2" fmla="*/ 131255 h 2555652"/>
                <a:gd name="connsiteX3" fmla="*/ 35147 w 2869692"/>
                <a:gd name="connsiteY3" fmla="*/ 1146524 h 2555652"/>
                <a:gd name="connsiteX4" fmla="*/ 35147 w 2869692"/>
                <a:gd name="connsiteY4" fmla="*/ 1409129 h 2555652"/>
                <a:gd name="connsiteX5" fmla="*/ 621316 w 2869692"/>
                <a:gd name="connsiteY5" fmla="*/ 2424398 h 2555652"/>
                <a:gd name="connsiteX6" fmla="*/ 848678 w 2869692"/>
                <a:gd name="connsiteY6" fmla="*/ 2555653 h 2555652"/>
                <a:gd name="connsiteX7" fmla="*/ 2021014 w 2869692"/>
                <a:gd name="connsiteY7" fmla="*/ 2555653 h 2555652"/>
                <a:gd name="connsiteX8" fmla="*/ 2248376 w 2869692"/>
                <a:gd name="connsiteY8" fmla="*/ 2424398 h 2555652"/>
                <a:gd name="connsiteX9" fmla="*/ 2834545 w 2869692"/>
                <a:gd name="connsiteY9" fmla="*/ 1409129 h 2555652"/>
                <a:gd name="connsiteX10" fmla="*/ 2834545 w 2869692"/>
                <a:gd name="connsiteY10" fmla="*/ 1146524 h 2555652"/>
                <a:gd name="connsiteX11" fmla="*/ 2248376 w 2869692"/>
                <a:gd name="connsiteY11" fmla="*/ 131255 h 2555652"/>
                <a:gd name="connsiteX12" fmla="*/ 2021014 w 2869692"/>
                <a:gd name="connsiteY12" fmla="*/ 0 h 2555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69692" h="2555652">
                  <a:moveTo>
                    <a:pt x="2021014" y="0"/>
                  </a:moveTo>
                  <a:lnTo>
                    <a:pt x="848678" y="0"/>
                  </a:lnTo>
                  <a:cubicBezTo>
                    <a:pt x="754856" y="0"/>
                    <a:pt x="668179" y="50006"/>
                    <a:pt x="621316" y="131255"/>
                  </a:cubicBezTo>
                  <a:lnTo>
                    <a:pt x="35147" y="1146524"/>
                  </a:lnTo>
                  <a:cubicBezTo>
                    <a:pt x="-11716" y="1227773"/>
                    <a:pt x="-11716" y="1327880"/>
                    <a:pt x="35147" y="1409129"/>
                  </a:cubicBezTo>
                  <a:lnTo>
                    <a:pt x="621316" y="2424398"/>
                  </a:lnTo>
                  <a:cubicBezTo>
                    <a:pt x="668179" y="2505647"/>
                    <a:pt x="754856" y="2555653"/>
                    <a:pt x="848678" y="2555653"/>
                  </a:cubicBezTo>
                  <a:lnTo>
                    <a:pt x="2021014" y="2555653"/>
                  </a:lnTo>
                  <a:cubicBezTo>
                    <a:pt x="2114836" y="2555653"/>
                    <a:pt x="2201513" y="2505647"/>
                    <a:pt x="2248376" y="2424398"/>
                  </a:cubicBezTo>
                  <a:lnTo>
                    <a:pt x="2834545" y="1409129"/>
                  </a:lnTo>
                  <a:cubicBezTo>
                    <a:pt x="2881408" y="1327880"/>
                    <a:pt x="2881408" y="1227773"/>
                    <a:pt x="2834545" y="1146524"/>
                  </a:cubicBezTo>
                  <a:lnTo>
                    <a:pt x="2248376" y="131255"/>
                  </a:lnTo>
                  <a:cubicBezTo>
                    <a:pt x="2201513" y="50006"/>
                    <a:pt x="2114836" y="0"/>
                    <a:pt x="2021014" y="0"/>
                  </a:cubicBezTo>
                  <a:close/>
                </a:path>
              </a:pathLst>
            </a:custGeom>
            <a:solidFill>
              <a:schemeClr val="bg1"/>
            </a:solidFill>
            <a:ln w="9525" cap="flat">
              <a:solidFill>
                <a:srgbClr val="C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HarmonyOS Sans SC"/>
                <a:ea typeface="HarmonyOS Sans SC"/>
                <a:cs typeface="+mn-cs"/>
              </a:endParaRPr>
            </a:p>
          </p:txBody>
        </p:sp>
        <p:sp>
          <p:nvSpPr>
            <p:cNvPr id="5" name="矩形 4"/>
            <p:cNvSpPr/>
            <p:nvPr/>
          </p:nvSpPr>
          <p:spPr>
            <a:xfrm>
              <a:off x="10297626" y="4722875"/>
              <a:ext cx="1974240" cy="882617"/>
            </a:xfrm>
            <a:prstGeom prst="rect">
              <a:avLst/>
            </a:prstGeom>
            <a:noFill/>
          </p:spPr>
          <p:txBody>
            <a:bodyPr wrap="square" rtlCol="0">
              <a:spAutoFit/>
            </a:bodyPr>
            <a:lstStyle/>
            <a:p>
              <a:pPr algn="ctr"/>
              <a:r>
                <a:rPr lang="zh-CN" altLang="zh-CN" sz="2400" dirty="0">
                  <a:solidFill>
                    <a:schemeClr val="bg2">
                      <a:lumMod val="25000"/>
                    </a:schemeClr>
                  </a:solidFill>
                  <a:latin typeface="HarmonyOS Sans SC Medium" panose="00000600000000000000" pitchFamily="2" charset="-122"/>
                  <a:ea typeface="HarmonyOS Sans SC Medium" panose="00000600000000000000" pitchFamily="2" charset="-122"/>
                </a:rPr>
                <a:t>比较文学与</a:t>
              </a:r>
              <a:endParaRPr lang="en-US" altLang="zh-CN" sz="2400" dirty="0">
                <a:solidFill>
                  <a:schemeClr val="bg2">
                    <a:lumMod val="25000"/>
                  </a:schemeClr>
                </a:solidFill>
                <a:latin typeface="HarmonyOS Sans SC Medium" panose="00000600000000000000" pitchFamily="2" charset="-122"/>
                <a:ea typeface="HarmonyOS Sans SC Medium" panose="00000600000000000000" pitchFamily="2" charset="-122"/>
              </a:endParaRPr>
            </a:p>
            <a:p>
              <a:pPr algn="ctr"/>
              <a:r>
                <a:rPr lang="zh-CN" altLang="zh-CN" sz="2400" dirty="0">
                  <a:solidFill>
                    <a:schemeClr val="bg2">
                      <a:lumMod val="25000"/>
                    </a:schemeClr>
                  </a:solidFill>
                  <a:latin typeface="HarmonyOS Sans SC Medium" panose="00000600000000000000" pitchFamily="2" charset="-122"/>
                  <a:ea typeface="HarmonyOS Sans SC Medium" panose="00000600000000000000" pitchFamily="2" charset="-122"/>
                </a:rPr>
                <a:t>跨文化研究</a:t>
              </a:r>
              <a:endParaRPr lang="zh-CN" altLang="en-US" sz="2400" dirty="0">
                <a:solidFill>
                  <a:schemeClr val="bg2">
                    <a:lumMod val="25000"/>
                  </a:schemeClr>
                </a:solidFill>
                <a:latin typeface="HarmonyOS Sans SC Medium" panose="00000600000000000000" pitchFamily="2" charset="-122"/>
                <a:ea typeface="HarmonyOS Sans SC Medium" panose="00000600000000000000" pitchFamily="2" charset="-122"/>
              </a:endParaRPr>
            </a:p>
          </p:txBody>
        </p:sp>
      </p:grpSp>
      <p:sp>
        <p:nvSpPr>
          <p:cNvPr id="18" name="矩形 17"/>
          <p:cNvSpPr/>
          <p:nvPr/>
        </p:nvSpPr>
        <p:spPr>
          <a:xfrm>
            <a:off x="369058" y="2555838"/>
            <a:ext cx="2637513" cy="1384995"/>
          </a:xfrm>
          <a:prstGeom prst="rect">
            <a:avLst/>
          </a:prstGeom>
        </p:spPr>
        <p:txBody>
          <a:bodyPr wrap="square">
            <a:spAutoFit/>
          </a:bodyPr>
          <a:lstStyle/>
          <a:p>
            <a:pPr algn="ctr"/>
            <a:r>
              <a:rPr lang="zh-CN" altLang="zh-CN" sz="2800" dirty="0">
                <a:solidFill>
                  <a:schemeClr val="bg1"/>
                </a:solidFill>
                <a:latin typeface="HarmonyOS Sans SC Bold" panose="00000800000000000000" pitchFamily="2" charset="-122"/>
                <a:ea typeface="HarmonyOS Sans SC Bold" panose="00000800000000000000" pitchFamily="2" charset="-122"/>
              </a:rPr>
              <a:t>北京大学</a:t>
            </a:r>
            <a:endParaRPr lang="en-US" altLang="zh-CN" sz="2800" dirty="0">
              <a:solidFill>
                <a:schemeClr val="bg1"/>
              </a:solidFill>
              <a:latin typeface="HarmonyOS Sans SC Bold" panose="00000800000000000000" pitchFamily="2" charset="-122"/>
              <a:ea typeface="HarmonyOS Sans SC Bold" panose="00000800000000000000" pitchFamily="2" charset="-122"/>
            </a:endParaRPr>
          </a:p>
          <a:p>
            <a:pPr algn="ctr"/>
            <a:r>
              <a:rPr lang="zh-CN" altLang="zh-CN" sz="2800" dirty="0">
                <a:solidFill>
                  <a:schemeClr val="bg1"/>
                </a:solidFill>
                <a:latin typeface="HarmonyOS Sans SC Bold" panose="00000800000000000000" pitchFamily="2" charset="-122"/>
                <a:ea typeface="HarmonyOS Sans SC Bold" panose="00000800000000000000" pitchFamily="2" charset="-122"/>
              </a:rPr>
              <a:t>外国语言文学学科</a:t>
            </a:r>
            <a:endParaRPr lang="zh-CN" altLang="en-US" sz="2800" dirty="0">
              <a:solidFill>
                <a:schemeClr val="bg1"/>
              </a:solidFill>
              <a:latin typeface="HarmonyOS Sans SC Bold" panose="00000800000000000000" pitchFamily="2" charset="-122"/>
              <a:ea typeface="HarmonyOS Sans SC Bold" panose="00000800000000000000" pitchFamily="2" charset="-122"/>
            </a:endParaRPr>
          </a:p>
        </p:txBody>
      </p:sp>
      <p:sp>
        <p:nvSpPr>
          <p:cNvPr id="19" name="矩形 18"/>
          <p:cNvSpPr/>
          <p:nvPr/>
        </p:nvSpPr>
        <p:spPr>
          <a:xfrm>
            <a:off x="8743800" y="3166075"/>
            <a:ext cx="3387443" cy="954107"/>
          </a:xfrm>
          <a:prstGeom prst="rect">
            <a:avLst/>
          </a:prstGeom>
        </p:spPr>
        <p:txBody>
          <a:bodyPr wrap="square">
            <a:spAutoFit/>
          </a:bodyPr>
          <a:lstStyle/>
          <a:p>
            <a:pPr algn="ctr"/>
            <a:r>
              <a:rPr lang="zh-CN" altLang="zh-CN" sz="2400" dirty="0">
                <a:solidFill>
                  <a:schemeClr val="bg1"/>
                </a:solidFill>
                <a:latin typeface="HarmonyOS Sans SC Bold" panose="00000800000000000000" pitchFamily="2" charset="-122"/>
                <a:ea typeface="HarmonyOS Sans SC Bold" panose="00000800000000000000" pitchFamily="2" charset="-122"/>
              </a:rPr>
              <a:t>悠久深厚的</a:t>
            </a:r>
            <a:r>
              <a:rPr lang="zh-CN" altLang="zh-CN" sz="2800" dirty="0">
                <a:solidFill>
                  <a:schemeClr val="bg1"/>
                </a:solidFill>
                <a:latin typeface="HarmonyOS Sans SC Bold" panose="00000800000000000000" pitchFamily="2" charset="-122"/>
                <a:ea typeface="HarmonyOS Sans SC Bold" panose="00000800000000000000" pitchFamily="2" charset="-122"/>
              </a:rPr>
              <a:t>学术传统</a:t>
            </a:r>
            <a:endParaRPr lang="en-US" altLang="zh-CN" sz="2800" dirty="0">
              <a:solidFill>
                <a:schemeClr val="bg1"/>
              </a:solidFill>
              <a:latin typeface="HarmonyOS Sans SC Bold" panose="00000800000000000000" pitchFamily="2" charset="-122"/>
              <a:ea typeface="HarmonyOS Sans SC Bold" panose="00000800000000000000" pitchFamily="2" charset="-122"/>
            </a:endParaRPr>
          </a:p>
          <a:p>
            <a:pPr algn="ctr"/>
            <a:r>
              <a:rPr lang="en-US" altLang="zh-CN" sz="2400" dirty="0">
                <a:solidFill>
                  <a:schemeClr val="bg1"/>
                </a:solidFill>
                <a:latin typeface="HarmonyOS Sans SC Bold" panose="00000800000000000000" pitchFamily="2" charset="-122"/>
                <a:ea typeface="HarmonyOS Sans SC Bold" panose="00000800000000000000" pitchFamily="2" charset="-122"/>
              </a:rPr>
              <a:t>        </a:t>
            </a:r>
            <a:r>
              <a:rPr lang="zh-CN" altLang="zh-CN" sz="2400" dirty="0">
                <a:solidFill>
                  <a:schemeClr val="bg1"/>
                </a:solidFill>
                <a:latin typeface="HarmonyOS Sans SC Bold" panose="00000800000000000000" pitchFamily="2" charset="-122"/>
                <a:ea typeface="HarmonyOS Sans SC Bold" panose="00000800000000000000" pitchFamily="2" charset="-122"/>
              </a:rPr>
              <a:t>鲜明的</a:t>
            </a:r>
            <a:r>
              <a:rPr lang="zh-CN" altLang="zh-CN" sz="2800" dirty="0">
                <a:solidFill>
                  <a:schemeClr val="bg1"/>
                </a:solidFill>
                <a:latin typeface="HarmonyOS Sans SC Bold" panose="00000800000000000000" pitchFamily="2" charset="-122"/>
                <a:ea typeface="HarmonyOS Sans SC Bold" panose="00000800000000000000" pitchFamily="2" charset="-122"/>
              </a:rPr>
              <a:t>中国特色</a:t>
            </a:r>
            <a:endParaRPr lang="zh-CN" altLang="en-US" sz="2800" dirty="0">
              <a:solidFill>
                <a:schemeClr val="bg1"/>
              </a:solidFill>
              <a:latin typeface="HarmonyOS Sans SC Bold" panose="00000800000000000000" pitchFamily="2" charset="-122"/>
              <a:ea typeface="HarmonyOS Sans SC Bold" panose="00000800000000000000" pitchFamily="2" charset="-122"/>
            </a:endParaRPr>
          </a:p>
        </p:txBody>
      </p:sp>
      <p:sp>
        <p:nvSpPr>
          <p:cNvPr id="20" name="矩形 19"/>
          <p:cNvSpPr/>
          <p:nvPr/>
        </p:nvSpPr>
        <p:spPr>
          <a:xfrm>
            <a:off x="599607" y="491431"/>
            <a:ext cx="4616970" cy="584775"/>
          </a:xfrm>
          <a:prstGeom prst="rect">
            <a:avLst/>
          </a:prstGeom>
          <a:no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38020015"/>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2"/>
          <a:srcRect l="16137" r="16068"/>
          <a:stretch/>
        </p:blipFill>
        <p:spPr>
          <a:xfrm>
            <a:off x="-1" y="-419100"/>
            <a:ext cx="12204441" cy="7696200"/>
          </a:xfrm>
          <a:prstGeom prst="rect">
            <a:avLst/>
          </a:prstGeom>
        </p:spPr>
      </p:pic>
      <p:sp>
        <p:nvSpPr>
          <p:cNvPr id="3" name="矩形 2"/>
          <p:cNvSpPr/>
          <p:nvPr/>
        </p:nvSpPr>
        <p:spPr>
          <a:xfrm>
            <a:off x="-1" y="-419100"/>
            <a:ext cx="12192001" cy="7696200"/>
          </a:xfrm>
          <a:prstGeom prst="rect">
            <a:avLst/>
          </a:prstGeom>
          <a:gradFill>
            <a:gsLst>
              <a:gs pos="36000">
                <a:srgbClr val="CC3131"/>
              </a:gs>
              <a:gs pos="67000">
                <a:schemeClr val="bg1">
                  <a:alpha val="0"/>
                </a:schemeClr>
              </a:gs>
              <a:gs pos="0">
                <a:srgbClr val="C0000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804795" y="1611271"/>
            <a:ext cx="3919331" cy="4247317"/>
          </a:xfrm>
          <a:prstGeom prst="rect">
            <a:avLst/>
          </a:prstGeom>
        </p:spPr>
        <p:txBody>
          <a:bodyPr wrap="square">
            <a:spAutoFit/>
          </a:bodyPr>
          <a:lstStyle/>
          <a:p>
            <a:pPr>
              <a:lnSpc>
                <a:spcPct val="150000"/>
              </a:lnSpc>
            </a:pPr>
            <a:r>
              <a:rPr lang="zh-CN" altLang="en-US" kern="100" dirty="0">
                <a:solidFill>
                  <a:schemeClr val="bg1"/>
                </a:solidFill>
                <a:latin typeface="HarmonyOS Sans SC Medium" panose="00000600000000000000" pitchFamily="2" charset="-122"/>
                <a:ea typeface="HarmonyOS Sans SC Medium" panose="00000600000000000000" pitchFamily="2" charset="-122"/>
                <a:cs typeface="Times New Roman" panose="02020603050405020304" pitchFamily="18" charset="0"/>
              </a:rPr>
              <a:t>继承和发扬北京大学外国语言文学学科研究的积淀与传统，强化基础学科在知识积累和思想创新方面的关键作用，推动基础研究与应用研究的协同发展，</a:t>
            </a:r>
            <a:r>
              <a:rPr lang="zh-CN" altLang="en-US" kern="100" dirty="0">
                <a:solidFill>
                  <a:schemeClr val="accent4">
                    <a:lumMod val="20000"/>
                    <a:lumOff val="80000"/>
                  </a:schemeClr>
                </a:solidFill>
                <a:effectLst>
                  <a:outerShdw blurRad="38100" dist="38100" dir="2700000" algn="tl">
                    <a:srgbClr val="000000">
                      <a:alpha val="43137"/>
                    </a:srgbClr>
                  </a:outerShdw>
                </a:effectLst>
                <a:latin typeface="HarmonyOS Sans SC Bold" panose="00000800000000000000" pitchFamily="2" charset="-122"/>
                <a:ea typeface="HarmonyOS Sans SC Bold" panose="00000800000000000000" pitchFamily="2" charset="-122"/>
                <a:cs typeface="Times New Roman" panose="02020603050405020304" pitchFamily="18" charset="0"/>
              </a:rPr>
              <a:t>以世界相关学科的研究前沿为参照</a:t>
            </a:r>
            <a:r>
              <a:rPr lang="zh-CN" altLang="en-US" kern="100" dirty="0">
                <a:solidFill>
                  <a:schemeClr val="bg1"/>
                </a:solidFill>
                <a:latin typeface="HarmonyOS Sans SC Medium" panose="00000600000000000000" pitchFamily="2" charset="-122"/>
                <a:ea typeface="HarmonyOS Sans SC Medium" panose="00000600000000000000" pitchFamily="2" charset="-122"/>
                <a:cs typeface="Times New Roman" panose="02020603050405020304" pitchFamily="18" charset="0"/>
              </a:rPr>
              <a:t>，</a:t>
            </a:r>
            <a:r>
              <a:rPr lang="zh-CN" altLang="en-US" kern="100" dirty="0">
                <a:solidFill>
                  <a:schemeClr val="accent4">
                    <a:lumMod val="20000"/>
                    <a:lumOff val="80000"/>
                  </a:schemeClr>
                </a:solidFill>
                <a:effectLst>
                  <a:outerShdw blurRad="38100" dist="38100" dir="2700000" algn="tl">
                    <a:srgbClr val="000000">
                      <a:alpha val="43137"/>
                    </a:srgbClr>
                  </a:outerShdw>
                </a:effectLst>
                <a:latin typeface="HarmonyOS Sans SC Bold" panose="00000800000000000000" pitchFamily="2" charset="-122"/>
                <a:ea typeface="HarmonyOS Sans SC Bold" panose="00000800000000000000" pitchFamily="2" charset="-122"/>
                <a:cs typeface="Times New Roman" panose="02020603050405020304" pitchFamily="18" charset="0"/>
              </a:rPr>
              <a:t>在外国语言研究、外国文学研究、翻译研究、国别和区域研究、比较文学与跨文化研究</a:t>
            </a:r>
            <a:r>
              <a:rPr lang="zh-CN" altLang="en-US" kern="100" dirty="0">
                <a:solidFill>
                  <a:schemeClr val="bg1"/>
                </a:solidFill>
                <a:latin typeface="HarmonyOS Sans SC Medium" panose="00000600000000000000" pitchFamily="2" charset="-122"/>
                <a:ea typeface="HarmonyOS Sans SC Medium" panose="00000600000000000000" pitchFamily="2" charset="-122"/>
                <a:cs typeface="Times New Roman" panose="02020603050405020304" pitchFamily="18" charset="0"/>
              </a:rPr>
              <a:t>五个学科方向发挥更大的作用，深入建设国别和区域研究各个领域</a:t>
            </a:r>
            <a:endParaRPr lang="zh-CN" altLang="en-US" dirty="0">
              <a:solidFill>
                <a:schemeClr val="bg1"/>
              </a:solidFill>
              <a:latin typeface="HarmonyOS Sans SC Medium" panose="00000600000000000000" pitchFamily="2" charset="-122"/>
              <a:ea typeface="HarmonyOS Sans SC Medium" panose="00000600000000000000" pitchFamily="2" charset="-122"/>
            </a:endParaRPr>
          </a:p>
        </p:txBody>
      </p:sp>
      <p:grpSp>
        <p:nvGrpSpPr>
          <p:cNvPr id="7" name="组合 6"/>
          <p:cNvGrpSpPr/>
          <p:nvPr/>
        </p:nvGrpSpPr>
        <p:grpSpPr>
          <a:xfrm>
            <a:off x="327331" y="104235"/>
            <a:ext cx="4339207" cy="852246"/>
            <a:chOff x="327331" y="104235"/>
            <a:chExt cx="4339207" cy="852246"/>
          </a:xfrm>
        </p:grpSpPr>
        <p:grpSp>
          <p:nvGrpSpPr>
            <p:cNvPr id="8" name="组合 7"/>
            <p:cNvGrpSpPr/>
            <p:nvPr/>
          </p:nvGrpSpPr>
          <p:grpSpPr>
            <a:xfrm>
              <a:off x="327331" y="104235"/>
              <a:ext cx="4339207" cy="822856"/>
              <a:chOff x="327331" y="104235"/>
              <a:chExt cx="4339207" cy="822856"/>
            </a:xfrm>
          </p:grpSpPr>
          <p:sp>
            <p:nvSpPr>
              <p:cNvPr id="10" name="椭圆 9"/>
              <p:cNvSpPr/>
              <p:nvPr/>
            </p:nvSpPr>
            <p:spPr>
              <a:xfrm>
                <a:off x="327331" y="104235"/>
                <a:ext cx="758814" cy="758814"/>
              </a:xfrm>
              <a:prstGeom prst="ellipse">
                <a:avLst/>
              </a:prstGeom>
              <a:solidFill>
                <a:schemeClr val="accent2"/>
              </a:solidFill>
              <a:ln>
                <a:noFill/>
              </a:ln>
              <a:effectLst>
                <a:outerShdw blurRad="101600" dist="38100" dir="10800000" algn="r" rotWithShape="0">
                  <a:srgbClr val="C00000">
                    <a:alpha val="40000"/>
                  </a:srgbClr>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4" name="矩形 13"/>
              <p:cNvSpPr/>
              <p:nvPr/>
            </p:nvSpPr>
            <p:spPr>
              <a:xfrm>
                <a:off x="818721" y="342316"/>
                <a:ext cx="3847817" cy="584775"/>
              </a:xfrm>
              <a:prstGeom prst="rect">
                <a:avLst/>
              </a:prstGeom>
              <a:solidFill>
                <a:schemeClr val="bg1"/>
              </a:solidFill>
              <a:ln>
                <a:noFill/>
              </a:ln>
              <a:effectLst>
                <a:outerShdw blurRad="88900" dir="21300000" sx="102000" sy="102000" algn="br" rotWithShape="0">
                  <a:schemeClr val="bg2">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 name="文本框 8">
              <a:extLst>
                <a:ext uri="{FF2B5EF4-FFF2-40B4-BE49-F238E27FC236}">
                  <a16:creationId xmlns:a16="http://schemas.microsoft.com/office/drawing/2014/main" id="{8EBC60FC-7129-4B2D-862B-CD6322B4C33D}"/>
                </a:ext>
              </a:extLst>
            </p:cNvPr>
            <p:cNvSpPr txBox="1"/>
            <p:nvPr/>
          </p:nvSpPr>
          <p:spPr>
            <a:xfrm>
              <a:off x="692160" y="371706"/>
              <a:ext cx="3057247" cy="584775"/>
            </a:xfrm>
            <a:prstGeom prst="rect">
              <a:avLst/>
            </a:prstGeom>
            <a:noFill/>
          </p:spPr>
          <p:txBody>
            <a:bodyPr wrap="none" rtlCol="0">
              <a:spAutoFit/>
            </a:bodyPr>
            <a:lstStyle>
              <a:defPPr>
                <a:defRPr lang="zh-CN"/>
              </a:defPPr>
              <a:lvl1pPr>
                <a:defRPr sz="3200">
                  <a:gradFill flip="none" rotWithShape="1">
                    <a:gsLst>
                      <a:gs pos="0">
                        <a:srgbClr val="2E3FF7"/>
                      </a:gs>
                      <a:gs pos="100000">
                        <a:srgbClr val="00DC8E"/>
                      </a:gs>
                    </a:gsLst>
                    <a:lin ang="0" scaled="1"/>
                    <a:tileRect/>
                  </a:gradFill>
                  <a:latin typeface="+mj-ea"/>
                  <a:ea typeface="+mj-ea"/>
                </a:defRPr>
              </a:lvl1pPr>
            </a:lstStyle>
            <a:p>
              <a:pPr>
                <a:defRPr/>
              </a:pPr>
              <a:r>
                <a:rPr lang="zh-CN" altLang="en-US" dirty="0">
                  <a:solidFill>
                    <a:prstClr val="black"/>
                  </a:solidFill>
                  <a:latin typeface="HarmonyOS Sans SC Bold" panose="00000800000000000000" pitchFamily="2" charset="-122"/>
                  <a:ea typeface="HarmonyOS Sans SC Bold" panose="00000800000000000000" pitchFamily="2" charset="-122"/>
                </a:rPr>
                <a:t>（三）科学研究</a:t>
              </a:r>
            </a:p>
          </p:txBody>
        </p:sp>
      </p:grpSp>
    </p:spTree>
    <p:extLst>
      <p:ext uri="{BB962C8B-B14F-4D97-AF65-F5344CB8AC3E}">
        <p14:creationId xmlns:p14="http://schemas.microsoft.com/office/powerpoint/2010/main" val="15911136"/>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2"/>
          <a:srcRect l="16137" r="16068"/>
          <a:stretch/>
        </p:blipFill>
        <p:spPr>
          <a:xfrm>
            <a:off x="-1" y="-419100"/>
            <a:ext cx="12204441" cy="7696200"/>
          </a:xfrm>
          <a:prstGeom prst="rect">
            <a:avLst/>
          </a:prstGeom>
        </p:spPr>
      </p:pic>
      <p:sp>
        <p:nvSpPr>
          <p:cNvPr id="3" name="矩形 2"/>
          <p:cNvSpPr/>
          <p:nvPr/>
        </p:nvSpPr>
        <p:spPr>
          <a:xfrm rot="10800000">
            <a:off x="-1" y="-419100"/>
            <a:ext cx="12192001" cy="7696200"/>
          </a:xfrm>
          <a:prstGeom prst="rect">
            <a:avLst/>
          </a:prstGeom>
          <a:gradFill>
            <a:gsLst>
              <a:gs pos="36000">
                <a:srgbClr val="CC3131"/>
              </a:gs>
              <a:gs pos="67000">
                <a:schemeClr val="bg1">
                  <a:alpha val="0"/>
                </a:schemeClr>
              </a:gs>
              <a:gs pos="0">
                <a:srgbClr val="C0000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7662795" y="1503695"/>
            <a:ext cx="3919331" cy="4247317"/>
          </a:xfrm>
          <a:prstGeom prst="rect">
            <a:avLst/>
          </a:prstGeom>
        </p:spPr>
        <p:txBody>
          <a:bodyPr wrap="square">
            <a:spAutoFit/>
          </a:bodyPr>
          <a:lstStyle/>
          <a:p>
            <a:pPr>
              <a:lnSpc>
                <a:spcPct val="150000"/>
              </a:lnSpc>
            </a:pPr>
            <a:r>
              <a:rPr lang="zh-CN" altLang="en-US" kern="100" dirty="0">
                <a:solidFill>
                  <a:schemeClr val="bg1"/>
                </a:solidFill>
                <a:latin typeface="HarmonyOS Sans SC Medium" panose="00000600000000000000" pitchFamily="2" charset="-122"/>
                <a:ea typeface="HarmonyOS Sans SC Medium" panose="00000600000000000000" pitchFamily="2" charset="-122"/>
                <a:cs typeface="Times New Roman" panose="02020603050405020304" pitchFamily="18" charset="0"/>
              </a:rPr>
              <a:t>强化科研生产力、科研创新力和科研影响力，对接当下迫切的</a:t>
            </a:r>
            <a:r>
              <a:rPr lang="zh-CN" altLang="en-US" kern="100" dirty="0">
                <a:solidFill>
                  <a:schemeClr val="accent4">
                    <a:lumMod val="20000"/>
                    <a:lumOff val="80000"/>
                  </a:schemeClr>
                </a:solidFill>
                <a:effectLst>
                  <a:outerShdw blurRad="38100" dist="38100" dir="2700000" algn="tl">
                    <a:srgbClr val="000000">
                      <a:alpha val="43137"/>
                    </a:srgbClr>
                  </a:outerShdw>
                </a:effectLst>
                <a:latin typeface="HarmonyOS Sans SC Bold" panose="00000800000000000000" pitchFamily="2" charset="-122"/>
                <a:ea typeface="HarmonyOS Sans SC Bold" panose="00000800000000000000" pitchFamily="2" charset="-122"/>
                <a:cs typeface="Times New Roman" panose="02020603050405020304" pitchFamily="18" charset="0"/>
              </a:rPr>
              <a:t>社会需求</a:t>
            </a:r>
            <a:r>
              <a:rPr lang="zh-CN" altLang="en-US" kern="100" dirty="0">
                <a:solidFill>
                  <a:schemeClr val="bg1"/>
                </a:solidFill>
                <a:latin typeface="HarmonyOS Sans SC Medium" panose="00000600000000000000" pitchFamily="2" charset="-122"/>
                <a:ea typeface="HarmonyOS Sans SC Medium" panose="00000600000000000000" pitchFamily="2" charset="-122"/>
                <a:cs typeface="Times New Roman" panose="02020603050405020304" pitchFamily="18" charset="0"/>
              </a:rPr>
              <a:t>，进一步凝练学术研究方向，持续推动专题性和综合性的</a:t>
            </a:r>
            <a:r>
              <a:rPr lang="zh-CN" altLang="en-US" kern="100" dirty="0">
                <a:solidFill>
                  <a:schemeClr val="accent4">
                    <a:lumMod val="20000"/>
                    <a:lumOff val="80000"/>
                  </a:schemeClr>
                </a:solidFill>
                <a:effectLst>
                  <a:outerShdw blurRad="38100" dist="38100" dir="2700000" algn="tl">
                    <a:srgbClr val="000000">
                      <a:alpha val="43137"/>
                    </a:srgbClr>
                  </a:outerShdw>
                </a:effectLst>
                <a:latin typeface="HarmonyOS Sans SC Bold" panose="00000800000000000000" pitchFamily="2" charset="-122"/>
                <a:ea typeface="HarmonyOS Sans SC Bold" panose="00000800000000000000" pitchFamily="2" charset="-122"/>
                <a:cs typeface="Times New Roman" panose="02020603050405020304" pitchFamily="18" charset="0"/>
              </a:rPr>
              <a:t>跨专业跨学科跨领域学术平台</a:t>
            </a:r>
            <a:r>
              <a:rPr lang="zh-CN" altLang="en-US" kern="100" dirty="0">
                <a:solidFill>
                  <a:schemeClr val="bg1"/>
                </a:solidFill>
                <a:latin typeface="HarmonyOS Sans SC Medium" panose="00000600000000000000" pitchFamily="2" charset="-122"/>
                <a:ea typeface="HarmonyOS Sans SC Medium" panose="00000600000000000000" pitchFamily="2" charset="-122"/>
                <a:cs typeface="Times New Roman" panose="02020603050405020304" pitchFamily="18" charset="0"/>
              </a:rPr>
              <a:t>建设，打造国际一流外国语言文学研究制高点，促进中国与</a:t>
            </a:r>
            <a:r>
              <a:rPr lang="zh-CN" altLang="en-US" kern="100" dirty="0">
                <a:solidFill>
                  <a:schemeClr val="accent4">
                    <a:lumMod val="20000"/>
                    <a:lumOff val="80000"/>
                  </a:schemeClr>
                </a:solidFill>
                <a:effectLst>
                  <a:outerShdw blurRad="38100" dist="38100" dir="2700000" algn="tl">
                    <a:srgbClr val="000000">
                      <a:alpha val="43137"/>
                    </a:srgbClr>
                  </a:outerShdw>
                </a:effectLst>
                <a:latin typeface="HarmonyOS Sans SC Bold" panose="00000800000000000000" pitchFamily="2" charset="-122"/>
                <a:ea typeface="HarmonyOS Sans SC Bold" panose="00000800000000000000" pitchFamily="2" charset="-122"/>
                <a:cs typeface="Times New Roman" panose="02020603050405020304" pitchFamily="18" charset="0"/>
              </a:rPr>
              <a:t>“一带一路”</a:t>
            </a:r>
            <a:r>
              <a:rPr lang="zh-CN" altLang="en-US" kern="100" dirty="0">
                <a:solidFill>
                  <a:schemeClr val="bg1"/>
                </a:solidFill>
                <a:latin typeface="HarmonyOS Sans SC Medium" panose="00000600000000000000" pitchFamily="2" charset="-122"/>
                <a:ea typeface="HarmonyOS Sans SC Medium" panose="00000600000000000000" pitchFamily="2" charset="-122"/>
                <a:cs typeface="Times New Roman" panose="02020603050405020304" pitchFamily="18" charset="0"/>
              </a:rPr>
              <a:t>沿线国家之间文学、文化、文明的理解、交流和互动，为外国语言文学研究的繁荣、中国的崛起和建设文化强国作出积极贡献</a:t>
            </a:r>
            <a:endParaRPr lang="zh-CN" altLang="en-US" dirty="0">
              <a:solidFill>
                <a:schemeClr val="bg1"/>
              </a:solidFill>
              <a:latin typeface="HarmonyOS Sans SC Medium" panose="00000600000000000000" pitchFamily="2" charset="-122"/>
              <a:ea typeface="HarmonyOS Sans SC Medium" panose="00000600000000000000" pitchFamily="2" charset="-122"/>
            </a:endParaRPr>
          </a:p>
        </p:txBody>
      </p:sp>
      <p:grpSp>
        <p:nvGrpSpPr>
          <p:cNvPr id="7" name="组合 6"/>
          <p:cNvGrpSpPr/>
          <p:nvPr/>
        </p:nvGrpSpPr>
        <p:grpSpPr>
          <a:xfrm>
            <a:off x="327331" y="104235"/>
            <a:ext cx="4339207" cy="852246"/>
            <a:chOff x="327331" y="104235"/>
            <a:chExt cx="4339207" cy="852246"/>
          </a:xfrm>
        </p:grpSpPr>
        <p:grpSp>
          <p:nvGrpSpPr>
            <p:cNvPr id="8" name="组合 7"/>
            <p:cNvGrpSpPr/>
            <p:nvPr/>
          </p:nvGrpSpPr>
          <p:grpSpPr>
            <a:xfrm>
              <a:off x="327331" y="104235"/>
              <a:ext cx="4339207" cy="822856"/>
              <a:chOff x="327331" y="104235"/>
              <a:chExt cx="4339207" cy="822856"/>
            </a:xfrm>
          </p:grpSpPr>
          <p:sp>
            <p:nvSpPr>
              <p:cNvPr id="10" name="椭圆 9"/>
              <p:cNvSpPr/>
              <p:nvPr/>
            </p:nvSpPr>
            <p:spPr>
              <a:xfrm>
                <a:off x="327331" y="104235"/>
                <a:ext cx="758814" cy="758814"/>
              </a:xfrm>
              <a:prstGeom prst="ellipse">
                <a:avLst/>
              </a:prstGeom>
              <a:solidFill>
                <a:schemeClr val="accent2"/>
              </a:solidFill>
              <a:ln>
                <a:noFill/>
              </a:ln>
              <a:effectLst>
                <a:outerShdw blurRad="101600" dist="38100" dir="10800000" algn="r" rotWithShape="0">
                  <a:srgbClr val="C00000">
                    <a:alpha val="40000"/>
                  </a:srgbClr>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4" name="矩形 13"/>
              <p:cNvSpPr/>
              <p:nvPr/>
            </p:nvSpPr>
            <p:spPr>
              <a:xfrm>
                <a:off x="818721" y="342316"/>
                <a:ext cx="3847817" cy="584775"/>
              </a:xfrm>
              <a:prstGeom prst="rect">
                <a:avLst/>
              </a:prstGeom>
              <a:solidFill>
                <a:schemeClr val="bg1"/>
              </a:solidFill>
              <a:ln>
                <a:noFill/>
              </a:ln>
              <a:effectLst>
                <a:outerShdw blurRad="88900" dir="21300000" sx="102000" sy="102000" algn="br" rotWithShape="0">
                  <a:schemeClr val="bg2">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 name="文本框 8">
              <a:extLst>
                <a:ext uri="{FF2B5EF4-FFF2-40B4-BE49-F238E27FC236}">
                  <a16:creationId xmlns:a16="http://schemas.microsoft.com/office/drawing/2014/main" id="{8EBC60FC-7129-4B2D-862B-CD6322B4C33D}"/>
                </a:ext>
              </a:extLst>
            </p:cNvPr>
            <p:cNvSpPr txBox="1"/>
            <p:nvPr/>
          </p:nvSpPr>
          <p:spPr>
            <a:xfrm>
              <a:off x="692160" y="371706"/>
              <a:ext cx="3057247" cy="584775"/>
            </a:xfrm>
            <a:prstGeom prst="rect">
              <a:avLst/>
            </a:prstGeom>
            <a:noFill/>
          </p:spPr>
          <p:txBody>
            <a:bodyPr wrap="none" rtlCol="0">
              <a:spAutoFit/>
            </a:bodyPr>
            <a:lstStyle>
              <a:defPPr>
                <a:defRPr lang="zh-CN"/>
              </a:defPPr>
              <a:lvl1pPr>
                <a:defRPr sz="3200">
                  <a:gradFill flip="none" rotWithShape="1">
                    <a:gsLst>
                      <a:gs pos="0">
                        <a:srgbClr val="2E3FF7"/>
                      </a:gs>
                      <a:gs pos="100000">
                        <a:srgbClr val="00DC8E"/>
                      </a:gs>
                    </a:gsLst>
                    <a:lin ang="0" scaled="1"/>
                    <a:tileRect/>
                  </a:gradFill>
                  <a:latin typeface="+mj-ea"/>
                  <a:ea typeface="+mj-ea"/>
                </a:defRPr>
              </a:lvl1pPr>
            </a:lstStyle>
            <a:p>
              <a:pPr>
                <a:defRPr/>
              </a:pPr>
              <a:r>
                <a:rPr lang="zh-CN" altLang="en-US" dirty="0">
                  <a:solidFill>
                    <a:prstClr val="black"/>
                  </a:solidFill>
                  <a:latin typeface="HarmonyOS Sans SC Bold" panose="00000800000000000000" pitchFamily="2" charset="-122"/>
                  <a:ea typeface="HarmonyOS Sans SC Bold" panose="00000800000000000000" pitchFamily="2" charset="-122"/>
                </a:rPr>
                <a:t>（三）科学研究</a:t>
              </a:r>
            </a:p>
          </p:txBody>
        </p:sp>
      </p:grpSp>
    </p:spTree>
    <p:extLst>
      <p:ext uri="{BB962C8B-B14F-4D97-AF65-F5344CB8AC3E}">
        <p14:creationId xmlns:p14="http://schemas.microsoft.com/office/powerpoint/2010/main" val="3414924548"/>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5" name="图片 384"/>
          <p:cNvPicPr>
            <a:picLocks noChangeAspect="1"/>
          </p:cNvPicPr>
          <p:nvPr/>
        </p:nvPicPr>
        <p:blipFill>
          <a:blip r:embed="rId3"/>
          <a:stretch>
            <a:fillRect/>
          </a:stretch>
        </p:blipFill>
        <p:spPr>
          <a:xfrm>
            <a:off x="-3019425" y="-414338"/>
            <a:ext cx="18230850" cy="7686675"/>
          </a:xfrm>
          <a:prstGeom prst="rect">
            <a:avLst/>
          </a:prstGeom>
        </p:spPr>
      </p:pic>
      <p:sp>
        <p:nvSpPr>
          <p:cNvPr id="386" name="矩形 385"/>
          <p:cNvSpPr/>
          <p:nvPr/>
        </p:nvSpPr>
        <p:spPr>
          <a:xfrm>
            <a:off x="-318499" y="-619958"/>
            <a:ext cx="12883793" cy="7892295"/>
          </a:xfrm>
          <a:prstGeom prst="rect">
            <a:avLst/>
          </a:prstGeom>
          <a:solidFill>
            <a:schemeClr val="bg1">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74" name="组合 373"/>
          <p:cNvGrpSpPr/>
          <p:nvPr/>
        </p:nvGrpSpPr>
        <p:grpSpPr>
          <a:xfrm>
            <a:off x="5784924" y="589479"/>
            <a:ext cx="1914411" cy="4111996"/>
            <a:chOff x="5624233" y="2285332"/>
            <a:chExt cx="1914411" cy="4111996"/>
          </a:xfrm>
        </p:grpSpPr>
        <p:grpSp>
          <p:nvGrpSpPr>
            <p:cNvPr id="23" name="组合 22">
              <a:extLst>
                <a:ext uri="{FF2B5EF4-FFF2-40B4-BE49-F238E27FC236}">
                  <a16:creationId xmlns:a16="http://schemas.microsoft.com/office/drawing/2014/main" id="{B6FC2FBD-FF80-420C-A6E0-32E127FFC8BC}"/>
                </a:ext>
              </a:extLst>
            </p:cNvPr>
            <p:cNvGrpSpPr/>
            <p:nvPr/>
          </p:nvGrpSpPr>
          <p:grpSpPr>
            <a:xfrm>
              <a:off x="5624233" y="2285332"/>
              <a:ext cx="1910131" cy="4111996"/>
              <a:chOff x="1782106" y="3542090"/>
              <a:chExt cx="787493" cy="1695262"/>
            </a:xfrm>
          </p:grpSpPr>
          <p:sp>
            <p:nvSpPr>
              <p:cNvPr id="110" name="任意多边形: 形状 266">
                <a:extLst>
                  <a:ext uri="{FF2B5EF4-FFF2-40B4-BE49-F238E27FC236}">
                    <a16:creationId xmlns:a16="http://schemas.microsoft.com/office/drawing/2014/main" id="{F011243A-AEFE-4A5D-959F-761C9EA923CC}"/>
                  </a:ext>
                </a:extLst>
              </p:cNvPr>
              <p:cNvSpPr/>
              <p:nvPr/>
            </p:nvSpPr>
            <p:spPr>
              <a:xfrm>
                <a:off x="1782106" y="4782023"/>
                <a:ext cx="787493" cy="455329"/>
              </a:xfrm>
              <a:custGeom>
                <a:avLst/>
                <a:gdLst>
                  <a:gd name="connsiteX0" fmla="*/ 787494 w 787493"/>
                  <a:gd name="connsiteY0" fmla="*/ 229782 h 455329"/>
                  <a:gd name="connsiteX1" fmla="*/ 763502 w 787493"/>
                  <a:gd name="connsiteY1" fmla="*/ 259419 h 455329"/>
                  <a:gd name="connsiteX2" fmla="*/ 447375 w 787493"/>
                  <a:gd name="connsiteY2" fmla="*/ 441474 h 455329"/>
                  <a:gd name="connsiteX3" fmla="*/ 349997 w 787493"/>
                  <a:gd name="connsiteY3" fmla="*/ 445708 h 455329"/>
                  <a:gd name="connsiteX4" fmla="*/ 16935 w 787493"/>
                  <a:gd name="connsiteY4" fmla="*/ 253773 h 455329"/>
                  <a:gd name="connsiteX5" fmla="*/ 0 w 787493"/>
                  <a:gd name="connsiteY5" fmla="*/ 231193 h 455329"/>
                  <a:gd name="connsiteX6" fmla="*/ 0 w 787493"/>
                  <a:gd name="connsiteY6" fmla="*/ 228371 h 455329"/>
                  <a:gd name="connsiteX7" fmla="*/ 0 w 787493"/>
                  <a:gd name="connsiteY7" fmla="*/ 226959 h 455329"/>
                  <a:gd name="connsiteX8" fmla="*/ 23992 w 787493"/>
                  <a:gd name="connsiteY8" fmla="*/ 197322 h 455329"/>
                  <a:gd name="connsiteX9" fmla="*/ 117136 w 787493"/>
                  <a:gd name="connsiteY9" fmla="*/ 143694 h 455329"/>
                  <a:gd name="connsiteX10" fmla="*/ 138305 w 787493"/>
                  <a:gd name="connsiteY10" fmla="*/ 130992 h 455329"/>
                  <a:gd name="connsiteX11" fmla="*/ 340118 w 787493"/>
                  <a:gd name="connsiteY11" fmla="*/ 13856 h 455329"/>
                  <a:gd name="connsiteX12" fmla="*/ 437497 w 787493"/>
                  <a:gd name="connsiteY12" fmla="*/ 9622 h 455329"/>
                  <a:gd name="connsiteX13" fmla="*/ 649188 w 787493"/>
                  <a:gd name="connsiteY13" fmla="*/ 132404 h 455329"/>
                  <a:gd name="connsiteX14" fmla="*/ 671769 w 787493"/>
                  <a:gd name="connsiteY14" fmla="*/ 145105 h 455329"/>
                  <a:gd name="connsiteX15" fmla="*/ 770558 w 787493"/>
                  <a:gd name="connsiteY15" fmla="*/ 201556 h 455329"/>
                  <a:gd name="connsiteX16" fmla="*/ 787494 w 787493"/>
                  <a:gd name="connsiteY16" fmla="*/ 229782 h 455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93" h="455329">
                    <a:moveTo>
                      <a:pt x="787494" y="229782"/>
                    </a:moveTo>
                    <a:cubicBezTo>
                      <a:pt x="786082" y="239661"/>
                      <a:pt x="779026" y="250951"/>
                      <a:pt x="763502" y="259419"/>
                    </a:cubicBezTo>
                    <a:lnTo>
                      <a:pt x="447375" y="441474"/>
                    </a:lnTo>
                    <a:cubicBezTo>
                      <a:pt x="417739" y="458409"/>
                      <a:pt x="373989" y="459820"/>
                      <a:pt x="349997" y="445708"/>
                    </a:cubicBezTo>
                    <a:lnTo>
                      <a:pt x="16935" y="253773"/>
                    </a:lnTo>
                    <a:cubicBezTo>
                      <a:pt x="5645" y="248128"/>
                      <a:pt x="1411" y="239661"/>
                      <a:pt x="0" y="231193"/>
                    </a:cubicBezTo>
                    <a:lnTo>
                      <a:pt x="0" y="228371"/>
                    </a:lnTo>
                    <a:cubicBezTo>
                      <a:pt x="0" y="228371"/>
                      <a:pt x="0" y="228371"/>
                      <a:pt x="0" y="226959"/>
                    </a:cubicBezTo>
                    <a:cubicBezTo>
                      <a:pt x="1411" y="217081"/>
                      <a:pt x="8468" y="205790"/>
                      <a:pt x="23992" y="197322"/>
                    </a:cubicBezTo>
                    <a:lnTo>
                      <a:pt x="117136" y="143694"/>
                    </a:lnTo>
                    <a:lnTo>
                      <a:pt x="138305" y="130992"/>
                    </a:lnTo>
                    <a:lnTo>
                      <a:pt x="340118" y="13856"/>
                    </a:lnTo>
                    <a:cubicBezTo>
                      <a:pt x="369755" y="-3079"/>
                      <a:pt x="413505" y="-4490"/>
                      <a:pt x="437497" y="9622"/>
                    </a:cubicBezTo>
                    <a:lnTo>
                      <a:pt x="649188" y="132404"/>
                    </a:lnTo>
                    <a:lnTo>
                      <a:pt x="671769" y="145105"/>
                    </a:lnTo>
                    <a:lnTo>
                      <a:pt x="770558" y="201556"/>
                    </a:lnTo>
                    <a:cubicBezTo>
                      <a:pt x="781849" y="210024"/>
                      <a:pt x="787494" y="219903"/>
                      <a:pt x="787494" y="229782"/>
                    </a:cubicBezTo>
                    <a:close/>
                  </a:path>
                </a:pathLst>
              </a:custGeom>
              <a:solidFill>
                <a:srgbClr val="111440">
                  <a:alpha val="30000"/>
                </a:srgbClr>
              </a:solidFill>
              <a:ln w="14106" cap="flat">
                <a:noFill/>
                <a:prstDash val="solid"/>
                <a:miter/>
              </a:ln>
            </p:spPr>
            <p:txBody>
              <a:bodyPr rtlCol="0" anchor="ctr"/>
              <a:lstStyle/>
              <a:p>
                <a:endParaRPr lang="zh-CN" altLang="en-US"/>
              </a:p>
            </p:txBody>
          </p:sp>
          <p:grpSp>
            <p:nvGrpSpPr>
              <p:cNvPr id="111" name="组合 110">
                <a:extLst>
                  <a:ext uri="{FF2B5EF4-FFF2-40B4-BE49-F238E27FC236}">
                    <a16:creationId xmlns:a16="http://schemas.microsoft.com/office/drawing/2014/main" id="{6D379EDC-6F87-48A0-A2CC-0E45BB3571BB}"/>
                  </a:ext>
                </a:extLst>
              </p:cNvPr>
              <p:cNvGrpSpPr/>
              <p:nvPr/>
            </p:nvGrpSpPr>
            <p:grpSpPr>
              <a:xfrm>
                <a:off x="1782106" y="3542090"/>
                <a:ext cx="787493" cy="1456757"/>
                <a:chOff x="1782106" y="3542090"/>
                <a:chExt cx="787493" cy="1456757"/>
              </a:xfrm>
            </p:grpSpPr>
            <p:sp>
              <p:nvSpPr>
                <p:cNvPr id="112" name="任意多边形: 形状 268">
                  <a:extLst>
                    <a:ext uri="{FF2B5EF4-FFF2-40B4-BE49-F238E27FC236}">
                      <a16:creationId xmlns:a16="http://schemas.microsoft.com/office/drawing/2014/main" id="{BBCBD313-2679-4B6A-AFF9-CA1A61B0D984}"/>
                    </a:ext>
                  </a:extLst>
                </p:cNvPr>
                <p:cNvSpPr/>
                <p:nvPr/>
              </p:nvSpPr>
              <p:spPr>
                <a:xfrm>
                  <a:off x="1782106" y="4364028"/>
                  <a:ext cx="787493" cy="634819"/>
                </a:xfrm>
                <a:custGeom>
                  <a:avLst/>
                  <a:gdLst>
                    <a:gd name="connsiteX0" fmla="*/ 787494 w 787493"/>
                    <a:gd name="connsiteY0" fmla="*/ 407860 h 634819"/>
                    <a:gd name="connsiteX1" fmla="*/ 787494 w 787493"/>
                    <a:gd name="connsiteY1" fmla="*/ 405037 h 634819"/>
                    <a:gd name="connsiteX2" fmla="*/ 787494 w 787493"/>
                    <a:gd name="connsiteY2" fmla="*/ 0 h 634819"/>
                    <a:gd name="connsiteX3" fmla="*/ 0 w 787493"/>
                    <a:gd name="connsiteY3" fmla="*/ 0 h 634819"/>
                    <a:gd name="connsiteX4" fmla="*/ 0 w 787493"/>
                    <a:gd name="connsiteY4" fmla="*/ 409271 h 634819"/>
                    <a:gd name="connsiteX5" fmla="*/ 16935 w 787493"/>
                    <a:gd name="connsiteY5" fmla="*/ 433263 h 634819"/>
                    <a:gd name="connsiteX6" fmla="*/ 349997 w 787493"/>
                    <a:gd name="connsiteY6" fmla="*/ 625197 h 634819"/>
                    <a:gd name="connsiteX7" fmla="*/ 447375 w 787493"/>
                    <a:gd name="connsiteY7" fmla="*/ 620963 h 634819"/>
                    <a:gd name="connsiteX8" fmla="*/ 763502 w 787493"/>
                    <a:gd name="connsiteY8" fmla="*/ 438908 h 634819"/>
                    <a:gd name="connsiteX9" fmla="*/ 787494 w 787493"/>
                    <a:gd name="connsiteY9" fmla="*/ 407860 h 634819"/>
                    <a:gd name="connsiteX10" fmla="*/ 787494 w 787493"/>
                    <a:gd name="connsiteY10" fmla="*/ 407860 h 634819"/>
                    <a:gd name="connsiteX11" fmla="*/ 787494 w 787493"/>
                    <a:gd name="connsiteY11" fmla="*/ 407860 h 634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87493" h="634819">
                      <a:moveTo>
                        <a:pt x="787494" y="407860"/>
                      </a:moveTo>
                      <a:cubicBezTo>
                        <a:pt x="787494" y="406448"/>
                        <a:pt x="787494" y="406448"/>
                        <a:pt x="787494" y="405037"/>
                      </a:cubicBezTo>
                      <a:lnTo>
                        <a:pt x="787494" y="0"/>
                      </a:lnTo>
                      <a:lnTo>
                        <a:pt x="0" y="0"/>
                      </a:lnTo>
                      <a:lnTo>
                        <a:pt x="0" y="409271"/>
                      </a:lnTo>
                      <a:cubicBezTo>
                        <a:pt x="0" y="417739"/>
                        <a:pt x="5645" y="427618"/>
                        <a:pt x="16935" y="433263"/>
                      </a:cubicBezTo>
                      <a:lnTo>
                        <a:pt x="349997" y="625197"/>
                      </a:lnTo>
                      <a:cubicBezTo>
                        <a:pt x="375400" y="639310"/>
                        <a:pt x="419150" y="637898"/>
                        <a:pt x="447375" y="620963"/>
                      </a:cubicBezTo>
                      <a:lnTo>
                        <a:pt x="763502" y="438908"/>
                      </a:lnTo>
                      <a:cubicBezTo>
                        <a:pt x="777615" y="430440"/>
                        <a:pt x="786082" y="419150"/>
                        <a:pt x="787494" y="407860"/>
                      </a:cubicBezTo>
                      <a:lnTo>
                        <a:pt x="787494" y="407860"/>
                      </a:lnTo>
                      <a:lnTo>
                        <a:pt x="787494" y="407860"/>
                      </a:lnTo>
                      <a:close/>
                    </a:path>
                  </a:pathLst>
                </a:custGeom>
                <a:solidFill>
                  <a:srgbClr val="C00000"/>
                </a:solidFill>
                <a:ln w="14106" cap="flat">
                  <a:noFill/>
                  <a:prstDash val="solid"/>
                  <a:miter/>
                </a:ln>
              </p:spPr>
              <p:txBody>
                <a:bodyPr rtlCol="0" anchor="ctr"/>
                <a:lstStyle/>
                <a:p>
                  <a:endParaRPr lang="zh-CN" altLang="en-US"/>
                </a:p>
              </p:txBody>
            </p:sp>
            <p:sp>
              <p:nvSpPr>
                <p:cNvPr id="113" name="任意多边形: 形状 269">
                  <a:extLst>
                    <a:ext uri="{FF2B5EF4-FFF2-40B4-BE49-F238E27FC236}">
                      <a16:creationId xmlns:a16="http://schemas.microsoft.com/office/drawing/2014/main" id="{BA97CF83-F73E-4830-A06F-E00B39875BA4}"/>
                    </a:ext>
                  </a:extLst>
                </p:cNvPr>
                <p:cNvSpPr/>
                <p:nvPr/>
              </p:nvSpPr>
              <p:spPr>
                <a:xfrm>
                  <a:off x="1782106" y="4137068"/>
                  <a:ext cx="787493" cy="455329"/>
                </a:xfrm>
                <a:custGeom>
                  <a:avLst/>
                  <a:gdLst>
                    <a:gd name="connsiteX0" fmla="*/ 787494 w 787493"/>
                    <a:gd name="connsiteY0" fmla="*/ 228371 h 455329"/>
                    <a:gd name="connsiteX1" fmla="*/ 763502 w 787493"/>
                    <a:gd name="connsiteY1" fmla="*/ 258007 h 455329"/>
                    <a:gd name="connsiteX2" fmla="*/ 447375 w 787493"/>
                    <a:gd name="connsiteY2" fmla="*/ 441474 h 455329"/>
                    <a:gd name="connsiteX3" fmla="*/ 349997 w 787493"/>
                    <a:gd name="connsiteY3" fmla="*/ 445708 h 455329"/>
                    <a:gd name="connsiteX4" fmla="*/ 16935 w 787493"/>
                    <a:gd name="connsiteY4" fmla="*/ 253774 h 455329"/>
                    <a:gd name="connsiteX5" fmla="*/ 0 w 787493"/>
                    <a:gd name="connsiteY5" fmla="*/ 231193 h 455329"/>
                    <a:gd name="connsiteX6" fmla="*/ 0 w 787493"/>
                    <a:gd name="connsiteY6" fmla="*/ 228371 h 455329"/>
                    <a:gd name="connsiteX7" fmla="*/ 0 w 787493"/>
                    <a:gd name="connsiteY7" fmla="*/ 226959 h 455329"/>
                    <a:gd name="connsiteX8" fmla="*/ 23992 w 787493"/>
                    <a:gd name="connsiteY8" fmla="*/ 197323 h 455329"/>
                    <a:gd name="connsiteX9" fmla="*/ 117136 w 787493"/>
                    <a:gd name="connsiteY9" fmla="*/ 143694 h 455329"/>
                    <a:gd name="connsiteX10" fmla="*/ 138305 w 787493"/>
                    <a:gd name="connsiteY10" fmla="*/ 130992 h 455329"/>
                    <a:gd name="connsiteX11" fmla="*/ 340118 w 787493"/>
                    <a:gd name="connsiteY11" fmla="*/ 13856 h 455329"/>
                    <a:gd name="connsiteX12" fmla="*/ 437497 w 787493"/>
                    <a:gd name="connsiteY12" fmla="*/ 9622 h 455329"/>
                    <a:gd name="connsiteX13" fmla="*/ 649188 w 787493"/>
                    <a:gd name="connsiteY13" fmla="*/ 132404 h 455329"/>
                    <a:gd name="connsiteX14" fmla="*/ 671769 w 787493"/>
                    <a:gd name="connsiteY14" fmla="*/ 145105 h 455329"/>
                    <a:gd name="connsiteX15" fmla="*/ 770558 w 787493"/>
                    <a:gd name="connsiteY15" fmla="*/ 201556 h 455329"/>
                    <a:gd name="connsiteX16" fmla="*/ 787494 w 787493"/>
                    <a:gd name="connsiteY16" fmla="*/ 228371 h 455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93" h="455329">
                      <a:moveTo>
                        <a:pt x="787494" y="228371"/>
                      </a:moveTo>
                      <a:cubicBezTo>
                        <a:pt x="786082" y="238250"/>
                        <a:pt x="779026" y="249540"/>
                        <a:pt x="763502" y="258007"/>
                      </a:cubicBezTo>
                      <a:lnTo>
                        <a:pt x="447375" y="441474"/>
                      </a:lnTo>
                      <a:cubicBezTo>
                        <a:pt x="417739" y="458409"/>
                        <a:pt x="373989" y="459820"/>
                        <a:pt x="349997" y="445708"/>
                      </a:cubicBezTo>
                      <a:lnTo>
                        <a:pt x="16935" y="253774"/>
                      </a:lnTo>
                      <a:cubicBezTo>
                        <a:pt x="5645" y="248128"/>
                        <a:pt x="1411" y="239661"/>
                        <a:pt x="0" y="231193"/>
                      </a:cubicBezTo>
                      <a:lnTo>
                        <a:pt x="0" y="228371"/>
                      </a:lnTo>
                      <a:cubicBezTo>
                        <a:pt x="0" y="228371"/>
                        <a:pt x="0" y="228371"/>
                        <a:pt x="0" y="226959"/>
                      </a:cubicBezTo>
                      <a:cubicBezTo>
                        <a:pt x="1411" y="217080"/>
                        <a:pt x="8468" y="205790"/>
                        <a:pt x="23992" y="197323"/>
                      </a:cubicBezTo>
                      <a:lnTo>
                        <a:pt x="117136" y="143694"/>
                      </a:lnTo>
                      <a:lnTo>
                        <a:pt x="138305" y="130992"/>
                      </a:lnTo>
                      <a:lnTo>
                        <a:pt x="340118" y="13856"/>
                      </a:lnTo>
                      <a:cubicBezTo>
                        <a:pt x="369755" y="-3079"/>
                        <a:pt x="413505" y="-4490"/>
                        <a:pt x="437497" y="9622"/>
                      </a:cubicBezTo>
                      <a:lnTo>
                        <a:pt x="649188" y="132404"/>
                      </a:lnTo>
                      <a:lnTo>
                        <a:pt x="671769" y="145105"/>
                      </a:lnTo>
                      <a:lnTo>
                        <a:pt x="770558" y="201556"/>
                      </a:lnTo>
                      <a:cubicBezTo>
                        <a:pt x="781849" y="210024"/>
                        <a:pt x="787494" y="218492"/>
                        <a:pt x="787494" y="228371"/>
                      </a:cubicBezTo>
                      <a:close/>
                    </a:path>
                  </a:pathLst>
                </a:custGeom>
                <a:solidFill>
                  <a:schemeClr val="accent2">
                    <a:lumMod val="60000"/>
                    <a:lumOff val="40000"/>
                  </a:schemeClr>
                </a:solidFill>
                <a:ln w="14106" cap="flat">
                  <a:noFill/>
                  <a:prstDash val="solid"/>
                  <a:miter/>
                </a:ln>
              </p:spPr>
              <p:txBody>
                <a:bodyPr rtlCol="0" anchor="ctr"/>
                <a:lstStyle/>
                <a:p>
                  <a:endParaRPr lang="zh-CN" altLang="en-US"/>
                </a:p>
              </p:txBody>
            </p:sp>
            <p:sp>
              <p:nvSpPr>
                <p:cNvPr id="114" name="任意多边形: 形状 270">
                  <a:extLst>
                    <a:ext uri="{FF2B5EF4-FFF2-40B4-BE49-F238E27FC236}">
                      <a16:creationId xmlns:a16="http://schemas.microsoft.com/office/drawing/2014/main" id="{3EDAAA45-05E2-4AED-BFFF-6FBEE98969AC}"/>
                    </a:ext>
                  </a:extLst>
                </p:cNvPr>
                <p:cNvSpPr/>
                <p:nvPr/>
              </p:nvSpPr>
              <p:spPr>
                <a:xfrm>
                  <a:off x="1932319" y="4222985"/>
                  <a:ext cx="486593" cy="280674"/>
                </a:xfrm>
                <a:custGeom>
                  <a:avLst/>
                  <a:gdLst>
                    <a:gd name="connsiteX0" fmla="*/ 472161 w 486593"/>
                    <a:gd name="connsiteY0" fmla="*/ 160801 h 280674"/>
                    <a:gd name="connsiteX1" fmla="*/ 463693 w 486593"/>
                    <a:gd name="connsiteY1" fmla="*/ 165034 h 280674"/>
                    <a:gd name="connsiteX2" fmla="*/ 277405 w 486593"/>
                    <a:gd name="connsiteY2" fmla="*/ 272292 h 280674"/>
                    <a:gd name="connsiteX3" fmla="*/ 216720 w 486593"/>
                    <a:gd name="connsiteY3" fmla="*/ 275114 h 280674"/>
                    <a:gd name="connsiteX4" fmla="*/ 23374 w 486593"/>
                    <a:gd name="connsiteY4" fmla="*/ 163623 h 280674"/>
                    <a:gd name="connsiteX5" fmla="*/ 10673 w 486593"/>
                    <a:gd name="connsiteY5" fmla="*/ 156567 h 280674"/>
                    <a:gd name="connsiteX6" fmla="*/ 14907 w 486593"/>
                    <a:gd name="connsiteY6" fmla="*/ 121285 h 280674"/>
                    <a:gd name="connsiteX7" fmla="*/ 209663 w 486593"/>
                    <a:gd name="connsiteY7" fmla="*/ 8383 h 280674"/>
                    <a:gd name="connsiteX8" fmla="*/ 270348 w 486593"/>
                    <a:gd name="connsiteY8" fmla="*/ 5560 h 280674"/>
                    <a:gd name="connsiteX9" fmla="*/ 476395 w 486593"/>
                    <a:gd name="connsiteY9" fmla="*/ 124107 h 280674"/>
                    <a:gd name="connsiteX10" fmla="*/ 472161 w 486593"/>
                    <a:gd name="connsiteY10" fmla="*/ 160801 h 280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6593" h="280674">
                      <a:moveTo>
                        <a:pt x="472161" y="160801"/>
                      </a:moveTo>
                      <a:lnTo>
                        <a:pt x="463693" y="165034"/>
                      </a:lnTo>
                      <a:lnTo>
                        <a:pt x="277405" y="272292"/>
                      </a:lnTo>
                      <a:cubicBezTo>
                        <a:pt x="259058" y="282171"/>
                        <a:pt x="232244" y="283582"/>
                        <a:pt x="216720" y="275114"/>
                      </a:cubicBezTo>
                      <a:lnTo>
                        <a:pt x="23374" y="163623"/>
                      </a:lnTo>
                      <a:lnTo>
                        <a:pt x="10673" y="156567"/>
                      </a:lnTo>
                      <a:cubicBezTo>
                        <a:pt x="-4851" y="148099"/>
                        <a:pt x="-3440" y="132575"/>
                        <a:pt x="14907" y="121285"/>
                      </a:cubicBezTo>
                      <a:lnTo>
                        <a:pt x="209663" y="8383"/>
                      </a:lnTo>
                      <a:cubicBezTo>
                        <a:pt x="228010" y="-1496"/>
                        <a:pt x="254824" y="-2908"/>
                        <a:pt x="270348" y="5560"/>
                      </a:cubicBezTo>
                      <a:lnTo>
                        <a:pt x="476395" y="124107"/>
                      </a:lnTo>
                      <a:cubicBezTo>
                        <a:pt x="491919" y="135398"/>
                        <a:pt x="489096" y="150922"/>
                        <a:pt x="472161" y="160801"/>
                      </a:cubicBezTo>
                      <a:close/>
                    </a:path>
                  </a:pathLst>
                </a:custGeom>
                <a:solidFill>
                  <a:srgbClr val="31CDF3"/>
                </a:solidFill>
                <a:ln w="14106" cap="flat">
                  <a:noFill/>
                  <a:prstDash val="solid"/>
                  <a:miter/>
                </a:ln>
              </p:spPr>
              <p:txBody>
                <a:bodyPr rtlCol="0" anchor="ctr"/>
                <a:lstStyle/>
                <a:p>
                  <a:endParaRPr lang="zh-CN" altLang="en-US"/>
                </a:p>
              </p:txBody>
            </p:sp>
            <p:sp>
              <p:nvSpPr>
                <p:cNvPr id="115" name="任意多边形: 形状 271">
                  <a:extLst>
                    <a:ext uri="{FF2B5EF4-FFF2-40B4-BE49-F238E27FC236}">
                      <a16:creationId xmlns:a16="http://schemas.microsoft.com/office/drawing/2014/main" id="{F09208E5-5EFF-429F-A358-D432A3389AD0}"/>
                    </a:ext>
                  </a:extLst>
                </p:cNvPr>
                <p:cNvSpPr/>
                <p:nvPr/>
              </p:nvSpPr>
              <p:spPr>
                <a:xfrm>
                  <a:off x="1955693" y="4272380"/>
                  <a:ext cx="440319" cy="232690"/>
                </a:xfrm>
                <a:custGeom>
                  <a:avLst/>
                  <a:gdLst>
                    <a:gd name="connsiteX0" fmla="*/ 440319 w 440319"/>
                    <a:gd name="connsiteY0" fmla="*/ 117051 h 232690"/>
                    <a:gd name="connsiteX1" fmla="*/ 254030 w 440319"/>
                    <a:gd name="connsiteY1" fmla="*/ 224308 h 232690"/>
                    <a:gd name="connsiteX2" fmla="*/ 193345 w 440319"/>
                    <a:gd name="connsiteY2" fmla="*/ 227131 h 232690"/>
                    <a:gd name="connsiteX3" fmla="*/ 0 w 440319"/>
                    <a:gd name="connsiteY3" fmla="*/ 115640 h 232690"/>
                    <a:gd name="connsiteX4" fmla="*/ 186289 w 440319"/>
                    <a:gd name="connsiteY4" fmla="*/ 8383 h 232690"/>
                    <a:gd name="connsiteX5" fmla="*/ 246974 w 440319"/>
                    <a:gd name="connsiteY5" fmla="*/ 5560 h 232690"/>
                    <a:gd name="connsiteX6" fmla="*/ 440319 w 440319"/>
                    <a:gd name="connsiteY6" fmla="*/ 117051 h 232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0319" h="232690">
                      <a:moveTo>
                        <a:pt x="440319" y="117051"/>
                      </a:moveTo>
                      <a:lnTo>
                        <a:pt x="254030" y="224308"/>
                      </a:lnTo>
                      <a:cubicBezTo>
                        <a:pt x="235684" y="234187"/>
                        <a:pt x="208869" y="235598"/>
                        <a:pt x="193345" y="227131"/>
                      </a:cubicBezTo>
                      <a:lnTo>
                        <a:pt x="0" y="115640"/>
                      </a:lnTo>
                      <a:lnTo>
                        <a:pt x="186289" y="8383"/>
                      </a:lnTo>
                      <a:cubicBezTo>
                        <a:pt x="204635" y="-1496"/>
                        <a:pt x="231450" y="-2908"/>
                        <a:pt x="246974" y="5560"/>
                      </a:cubicBezTo>
                      <a:lnTo>
                        <a:pt x="440319" y="117051"/>
                      </a:lnTo>
                      <a:close/>
                    </a:path>
                  </a:pathLst>
                </a:custGeom>
                <a:solidFill>
                  <a:srgbClr val="6CE1F5"/>
                </a:solidFill>
                <a:ln w="14106" cap="flat">
                  <a:noFill/>
                  <a:prstDash val="solid"/>
                  <a:miter/>
                </a:ln>
              </p:spPr>
              <p:txBody>
                <a:bodyPr rtlCol="0" anchor="ctr"/>
                <a:lstStyle/>
                <a:p>
                  <a:endParaRPr lang="zh-CN" altLang="en-US"/>
                </a:p>
              </p:txBody>
            </p:sp>
            <p:sp>
              <p:nvSpPr>
                <p:cNvPr id="116" name="任意多边形: 形状 272">
                  <a:extLst>
                    <a:ext uri="{FF2B5EF4-FFF2-40B4-BE49-F238E27FC236}">
                      <a16:creationId xmlns:a16="http://schemas.microsoft.com/office/drawing/2014/main" id="{A110573D-85D8-48F8-930D-B97F09C8BECB}"/>
                    </a:ext>
                  </a:extLst>
                </p:cNvPr>
                <p:cNvSpPr/>
                <p:nvPr/>
              </p:nvSpPr>
              <p:spPr>
                <a:xfrm>
                  <a:off x="1825149" y="3542090"/>
                  <a:ext cx="702816" cy="968137"/>
                </a:xfrm>
                <a:custGeom>
                  <a:avLst/>
                  <a:gdLst>
                    <a:gd name="connsiteX0" fmla="*/ 702817 w 702816"/>
                    <a:gd name="connsiteY0" fmla="*/ 0 h 968137"/>
                    <a:gd name="connsiteX1" fmla="*/ 643543 w 702816"/>
                    <a:gd name="connsiteY1" fmla="*/ 426206 h 968137"/>
                    <a:gd name="connsiteX2" fmla="*/ 601205 w 702816"/>
                    <a:gd name="connsiteY2" fmla="*/ 735277 h 968137"/>
                    <a:gd name="connsiteX3" fmla="*/ 588503 w 702816"/>
                    <a:gd name="connsiteY3" fmla="*/ 828421 h 968137"/>
                    <a:gd name="connsiteX4" fmla="*/ 588503 w 702816"/>
                    <a:gd name="connsiteY4" fmla="*/ 828421 h 968137"/>
                    <a:gd name="connsiteX5" fmla="*/ 582858 w 702816"/>
                    <a:gd name="connsiteY5" fmla="*/ 841122 h 968137"/>
                    <a:gd name="connsiteX6" fmla="*/ 574391 w 702816"/>
                    <a:gd name="connsiteY6" fmla="*/ 848179 h 968137"/>
                    <a:gd name="connsiteX7" fmla="*/ 565923 w 702816"/>
                    <a:gd name="connsiteY7" fmla="*/ 852413 h 968137"/>
                    <a:gd name="connsiteX8" fmla="*/ 565923 w 702816"/>
                    <a:gd name="connsiteY8" fmla="*/ 852413 h 968137"/>
                    <a:gd name="connsiteX9" fmla="*/ 379634 w 702816"/>
                    <a:gd name="connsiteY9" fmla="*/ 959670 h 968137"/>
                    <a:gd name="connsiteX10" fmla="*/ 347175 w 702816"/>
                    <a:gd name="connsiteY10" fmla="*/ 968138 h 968137"/>
                    <a:gd name="connsiteX11" fmla="*/ 342941 w 702816"/>
                    <a:gd name="connsiteY11" fmla="*/ 968138 h 968137"/>
                    <a:gd name="connsiteX12" fmla="*/ 318949 w 702816"/>
                    <a:gd name="connsiteY12" fmla="*/ 962492 h 968137"/>
                    <a:gd name="connsiteX13" fmla="*/ 127015 w 702816"/>
                    <a:gd name="connsiteY13" fmla="*/ 851001 h 968137"/>
                    <a:gd name="connsiteX14" fmla="*/ 127015 w 702816"/>
                    <a:gd name="connsiteY14" fmla="*/ 851001 h 968137"/>
                    <a:gd name="connsiteX15" fmla="*/ 114314 w 702816"/>
                    <a:gd name="connsiteY15" fmla="*/ 843945 h 968137"/>
                    <a:gd name="connsiteX16" fmla="*/ 110080 w 702816"/>
                    <a:gd name="connsiteY16" fmla="*/ 841122 h 968137"/>
                    <a:gd name="connsiteX17" fmla="*/ 108668 w 702816"/>
                    <a:gd name="connsiteY17" fmla="*/ 839711 h 968137"/>
                    <a:gd name="connsiteX18" fmla="*/ 107257 w 702816"/>
                    <a:gd name="connsiteY18" fmla="*/ 838300 h 968137"/>
                    <a:gd name="connsiteX19" fmla="*/ 105846 w 702816"/>
                    <a:gd name="connsiteY19" fmla="*/ 836889 h 968137"/>
                    <a:gd name="connsiteX20" fmla="*/ 105846 w 702816"/>
                    <a:gd name="connsiteY20" fmla="*/ 835477 h 968137"/>
                    <a:gd name="connsiteX21" fmla="*/ 104435 w 702816"/>
                    <a:gd name="connsiteY21" fmla="*/ 832655 h 968137"/>
                    <a:gd name="connsiteX22" fmla="*/ 104435 w 702816"/>
                    <a:gd name="connsiteY22" fmla="*/ 831243 h 968137"/>
                    <a:gd name="connsiteX23" fmla="*/ 104435 w 702816"/>
                    <a:gd name="connsiteY23" fmla="*/ 831243 h 968137"/>
                    <a:gd name="connsiteX24" fmla="*/ 104435 w 702816"/>
                    <a:gd name="connsiteY24" fmla="*/ 831243 h 968137"/>
                    <a:gd name="connsiteX25" fmla="*/ 104435 w 702816"/>
                    <a:gd name="connsiteY25" fmla="*/ 831243 h 968137"/>
                    <a:gd name="connsiteX26" fmla="*/ 104435 w 702816"/>
                    <a:gd name="connsiteY26" fmla="*/ 828421 h 968137"/>
                    <a:gd name="connsiteX27" fmla="*/ 91733 w 702816"/>
                    <a:gd name="connsiteY27" fmla="*/ 732454 h 968137"/>
                    <a:gd name="connsiteX28" fmla="*/ 53629 w 702816"/>
                    <a:gd name="connsiteY28" fmla="*/ 427618 h 968137"/>
                    <a:gd name="connsiteX29" fmla="*/ 0 w 702816"/>
                    <a:gd name="connsiteY29" fmla="*/ 4234 h 968137"/>
                    <a:gd name="connsiteX30" fmla="*/ 702817 w 702816"/>
                    <a:gd name="connsiteY30" fmla="*/ 0 h 968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02816" h="968137">
                      <a:moveTo>
                        <a:pt x="702817" y="0"/>
                      </a:moveTo>
                      <a:lnTo>
                        <a:pt x="643543" y="426206"/>
                      </a:lnTo>
                      <a:lnTo>
                        <a:pt x="601205" y="735277"/>
                      </a:lnTo>
                      <a:lnTo>
                        <a:pt x="588503" y="828421"/>
                      </a:lnTo>
                      <a:lnTo>
                        <a:pt x="588503" y="828421"/>
                      </a:lnTo>
                      <a:cubicBezTo>
                        <a:pt x="588503" y="832655"/>
                        <a:pt x="587092" y="836889"/>
                        <a:pt x="582858" y="841122"/>
                      </a:cubicBezTo>
                      <a:cubicBezTo>
                        <a:pt x="580036" y="843945"/>
                        <a:pt x="577213" y="845356"/>
                        <a:pt x="574391" y="848179"/>
                      </a:cubicBezTo>
                      <a:lnTo>
                        <a:pt x="565923" y="852413"/>
                      </a:lnTo>
                      <a:lnTo>
                        <a:pt x="565923" y="852413"/>
                      </a:lnTo>
                      <a:lnTo>
                        <a:pt x="379634" y="959670"/>
                      </a:lnTo>
                      <a:cubicBezTo>
                        <a:pt x="371166" y="965315"/>
                        <a:pt x="358465" y="968138"/>
                        <a:pt x="347175" y="968138"/>
                      </a:cubicBezTo>
                      <a:cubicBezTo>
                        <a:pt x="345763" y="968138"/>
                        <a:pt x="344352" y="968138"/>
                        <a:pt x="342941" y="968138"/>
                      </a:cubicBezTo>
                      <a:cubicBezTo>
                        <a:pt x="333062" y="968138"/>
                        <a:pt x="324594" y="965315"/>
                        <a:pt x="318949" y="962492"/>
                      </a:cubicBezTo>
                      <a:lnTo>
                        <a:pt x="127015" y="851001"/>
                      </a:lnTo>
                      <a:lnTo>
                        <a:pt x="127015" y="851001"/>
                      </a:lnTo>
                      <a:lnTo>
                        <a:pt x="114314" y="843945"/>
                      </a:lnTo>
                      <a:cubicBezTo>
                        <a:pt x="112902" y="842534"/>
                        <a:pt x="111491" y="842534"/>
                        <a:pt x="110080" y="841122"/>
                      </a:cubicBezTo>
                      <a:cubicBezTo>
                        <a:pt x="110080" y="841122"/>
                        <a:pt x="108668" y="839711"/>
                        <a:pt x="108668" y="839711"/>
                      </a:cubicBezTo>
                      <a:cubicBezTo>
                        <a:pt x="108668" y="839711"/>
                        <a:pt x="107257" y="838300"/>
                        <a:pt x="107257" y="838300"/>
                      </a:cubicBezTo>
                      <a:cubicBezTo>
                        <a:pt x="107257" y="838300"/>
                        <a:pt x="105846" y="836889"/>
                        <a:pt x="105846" y="836889"/>
                      </a:cubicBezTo>
                      <a:cubicBezTo>
                        <a:pt x="105846" y="836889"/>
                        <a:pt x="105846" y="836889"/>
                        <a:pt x="105846" y="835477"/>
                      </a:cubicBezTo>
                      <a:cubicBezTo>
                        <a:pt x="105846" y="834066"/>
                        <a:pt x="104435" y="834066"/>
                        <a:pt x="104435" y="832655"/>
                      </a:cubicBezTo>
                      <a:cubicBezTo>
                        <a:pt x="104435" y="832655"/>
                        <a:pt x="104435" y="831243"/>
                        <a:pt x="104435" y="831243"/>
                      </a:cubicBezTo>
                      <a:cubicBezTo>
                        <a:pt x="104435" y="831243"/>
                        <a:pt x="104435" y="831243"/>
                        <a:pt x="104435" y="831243"/>
                      </a:cubicBezTo>
                      <a:lnTo>
                        <a:pt x="104435" y="831243"/>
                      </a:lnTo>
                      <a:lnTo>
                        <a:pt x="104435" y="831243"/>
                      </a:lnTo>
                      <a:lnTo>
                        <a:pt x="104435" y="828421"/>
                      </a:lnTo>
                      <a:lnTo>
                        <a:pt x="91733" y="732454"/>
                      </a:lnTo>
                      <a:lnTo>
                        <a:pt x="53629" y="427618"/>
                      </a:lnTo>
                      <a:lnTo>
                        <a:pt x="0" y="4234"/>
                      </a:lnTo>
                      <a:lnTo>
                        <a:pt x="702817" y="0"/>
                      </a:lnTo>
                      <a:close/>
                    </a:path>
                  </a:pathLst>
                </a:custGeom>
                <a:gradFill>
                  <a:gsLst>
                    <a:gs pos="0">
                      <a:schemeClr val="bg1">
                        <a:alpha val="0"/>
                      </a:schemeClr>
                    </a:gs>
                    <a:gs pos="51000">
                      <a:schemeClr val="accent2">
                        <a:lumMod val="20000"/>
                        <a:lumOff val="80000"/>
                      </a:schemeClr>
                    </a:gs>
                  </a:gsLst>
                  <a:lin ang="5400000" scaled="1"/>
                </a:gradFill>
                <a:ln w="14106" cap="flat">
                  <a:noFill/>
                  <a:prstDash val="solid"/>
                  <a:miter/>
                </a:ln>
              </p:spPr>
              <p:txBody>
                <a:bodyPr rtlCol="0" anchor="ctr"/>
                <a:lstStyle/>
                <a:p>
                  <a:endParaRPr lang="zh-CN" altLang="en-US"/>
                </a:p>
              </p:txBody>
            </p:sp>
            <p:grpSp>
              <p:nvGrpSpPr>
                <p:cNvPr id="117" name="图形 1" hidden="1">
                  <a:extLst>
                    <a:ext uri="{FF2B5EF4-FFF2-40B4-BE49-F238E27FC236}">
                      <a16:creationId xmlns:a16="http://schemas.microsoft.com/office/drawing/2014/main" id="{4470AE38-80C0-461B-9777-AFEC587763BF}"/>
                    </a:ext>
                  </a:extLst>
                </p:cNvPr>
                <p:cNvGrpSpPr/>
                <p:nvPr/>
              </p:nvGrpSpPr>
              <p:grpSpPr>
                <a:xfrm>
                  <a:off x="1937347" y="3826330"/>
                  <a:ext cx="454431" cy="481246"/>
                  <a:chOff x="2603240" y="3541930"/>
                  <a:chExt cx="454431" cy="481246"/>
                </a:xfrm>
              </p:grpSpPr>
              <p:sp>
                <p:nvSpPr>
                  <p:cNvPr id="118" name="任意多边形: 形状 274">
                    <a:extLst>
                      <a:ext uri="{FF2B5EF4-FFF2-40B4-BE49-F238E27FC236}">
                        <a16:creationId xmlns:a16="http://schemas.microsoft.com/office/drawing/2014/main" id="{B7575DC9-70F2-43D1-8A11-103B67A3F59C}"/>
                      </a:ext>
                    </a:extLst>
                  </p:cNvPr>
                  <p:cNvSpPr/>
                  <p:nvPr/>
                </p:nvSpPr>
                <p:spPr>
                  <a:xfrm>
                    <a:off x="2765537" y="3783259"/>
                    <a:ext cx="28225" cy="28225"/>
                  </a:xfrm>
                  <a:custGeom>
                    <a:avLst/>
                    <a:gdLst>
                      <a:gd name="connsiteX0" fmla="*/ 28226 w 28225"/>
                      <a:gd name="connsiteY0" fmla="*/ 14113 h 28225"/>
                      <a:gd name="connsiteX1" fmla="*/ 14113 w 28225"/>
                      <a:gd name="connsiteY1" fmla="*/ 28226 h 28225"/>
                      <a:gd name="connsiteX2" fmla="*/ 0 w 28225"/>
                      <a:gd name="connsiteY2" fmla="*/ 14113 h 28225"/>
                      <a:gd name="connsiteX3" fmla="*/ 14113 w 28225"/>
                      <a:gd name="connsiteY3" fmla="*/ 0 h 28225"/>
                      <a:gd name="connsiteX4" fmla="*/ 28226 w 28225"/>
                      <a:gd name="connsiteY4" fmla="*/ 14113 h 28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25" h="28225">
                        <a:moveTo>
                          <a:pt x="28226" y="14113"/>
                        </a:moveTo>
                        <a:cubicBezTo>
                          <a:pt x="28226" y="21907"/>
                          <a:pt x="21907" y="28226"/>
                          <a:pt x="14113" y="28226"/>
                        </a:cubicBezTo>
                        <a:cubicBezTo>
                          <a:pt x="6319" y="28226"/>
                          <a:pt x="0" y="21907"/>
                          <a:pt x="0" y="14113"/>
                        </a:cubicBezTo>
                        <a:cubicBezTo>
                          <a:pt x="0" y="6318"/>
                          <a:pt x="6319" y="0"/>
                          <a:pt x="14113" y="0"/>
                        </a:cubicBezTo>
                        <a:cubicBezTo>
                          <a:pt x="21907" y="0"/>
                          <a:pt x="28226" y="6318"/>
                          <a:pt x="28226" y="14113"/>
                        </a:cubicBezTo>
                        <a:close/>
                      </a:path>
                    </a:pathLst>
                  </a:custGeom>
                  <a:solidFill>
                    <a:srgbClr val="00FFFF"/>
                  </a:solidFill>
                  <a:ln w="14106" cap="flat">
                    <a:noFill/>
                    <a:prstDash val="solid"/>
                    <a:miter/>
                  </a:ln>
                </p:spPr>
                <p:txBody>
                  <a:bodyPr rtlCol="0" anchor="ctr"/>
                  <a:lstStyle/>
                  <a:p>
                    <a:endParaRPr lang="zh-CN" altLang="en-US"/>
                  </a:p>
                </p:txBody>
              </p:sp>
              <p:sp>
                <p:nvSpPr>
                  <p:cNvPr id="119" name="任意多边形: 形状 275">
                    <a:extLst>
                      <a:ext uri="{FF2B5EF4-FFF2-40B4-BE49-F238E27FC236}">
                        <a16:creationId xmlns:a16="http://schemas.microsoft.com/office/drawing/2014/main" id="{B7ABF077-22C3-48C5-BC85-82DF833C058F}"/>
                      </a:ext>
                    </a:extLst>
                  </p:cNvPr>
                  <p:cNvSpPr/>
                  <p:nvPr/>
                </p:nvSpPr>
                <p:spPr>
                  <a:xfrm>
                    <a:off x="2819165" y="3752211"/>
                    <a:ext cx="28225" cy="28225"/>
                  </a:xfrm>
                  <a:custGeom>
                    <a:avLst/>
                    <a:gdLst>
                      <a:gd name="connsiteX0" fmla="*/ 28226 w 28225"/>
                      <a:gd name="connsiteY0" fmla="*/ 14113 h 28225"/>
                      <a:gd name="connsiteX1" fmla="*/ 14113 w 28225"/>
                      <a:gd name="connsiteY1" fmla="*/ 28226 h 28225"/>
                      <a:gd name="connsiteX2" fmla="*/ 0 w 28225"/>
                      <a:gd name="connsiteY2" fmla="*/ 14113 h 28225"/>
                      <a:gd name="connsiteX3" fmla="*/ 14113 w 28225"/>
                      <a:gd name="connsiteY3" fmla="*/ 0 h 28225"/>
                      <a:gd name="connsiteX4" fmla="*/ 28226 w 28225"/>
                      <a:gd name="connsiteY4" fmla="*/ 14113 h 28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25" h="28225">
                        <a:moveTo>
                          <a:pt x="28226" y="14113"/>
                        </a:moveTo>
                        <a:cubicBezTo>
                          <a:pt x="28226" y="21907"/>
                          <a:pt x="21907" y="28226"/>
                          <a:pt x="14113" y="28226"/>
                        </a:cubicBezTo>
                        <a:cubicBezTo>
                          <a:pt x="6318" y="28226"/>
                          <a:pt x="0" y="21907"/>
                          <a:pt x="0" y="14113"/>
                        </a:cubicBezTo>
                        <a:cubicBezTo>
                          <a:pt x="0" y="6318"/>
                          <a:pt x="6318" y="0"/>
                          <a:pt x="14113" y="0"/>
                        </a:cubicBezTo>
                        <a:cubicBezTo>
                          <a:pt x="21907" y="0"/>
                          <a:pt x="28226" y="6318"/>
                          <a:pt x="28226" y="14113"/>
                        </a:cubicBezTo>
                        <a:close/>
                      </a:path>
                    </a:pathLst>
                  </a:custGeom>
                  <a:solidFill>
                    <a:srgbClr val="00FFFF"/>
                  </a:solidFill>
                  <a:ln w="14106" cap="flat">
                    <a:noFill/>
                    <a:prstDash val="solid"/>
                    <a:miter/>
                  </a:ln>
                </p:spPr>
                <p:txBody>
                  <a:bodyPr rtlCol="0" anchor="ctr"/>
                  <a:lstStyle/>
                  <a:p>
                    <a:endParaRPr lang="zh-CN" altLang="en-US"/>
                  </a:p>
                </p:txBody>
              </p:sp>
              <p:sp>
                <p:nvSpPr>
                  <p:cNvPr id="120" name="任意多边形: 形状 276">
                    <a:extLst>
                      <a:ext uri="{FF2B5EF4-FFF2-40B4-BE49-F238E27FC236}">
                        <a16:creationId xmlns:a16="http://schemas.microsoft.com/office/drawing/2014/main" id="{15004458-1BF7-4F32-8538-58E5D38948A9}"/>
                      </a:ext>
                    </a:extLst>
                  </p:cNvPr>
                  <p:cNvSpPr/>
                  <p:nvPr/>
                </p:nvSpPr>
                <p:spPr>
                  <a:xfrm>
                    <a:off x="2789528" y="3677413"/>
                    <a:ext cx="28225" cy="28225"/>
                  </a:xfrm>
                  <a:custGeom>
                    <a:avLst/>
                    <a:gdLst>
                      <a:gd name="connsiteX0" fmla="*/ 28226 w 28225"/>
                      <a:gd name="connsiteY0" fmla="*/ 14113 h 28225"/>
                      <a:gd name="connsiteX1" fmla="*/ 14113 w 28225"/>
                      <a:gd name="connsiteY1" fmla="*/ 28226 h 28225"/>
                      <a:gd name="connsiteX2" fmla="*/ 0 w 28225"/>
                      <a:gd name="connsiteY2" fmla="*/ 14113 h 28225"/>
                      <a:gd name="connsiteX3" fmla="*/ 14113 w 28225"/>
                      <a:gd name="connsiteY3" fmla="*/ 0 h 28225"/>
                      <a:gd name="connsiteX4" fmla="*/ 28226 w 28225"/>
                      <a:gd name="connsiteY4" fmla="*/ 14113 h 28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25" h="28225">
                        <a:moveTo>
                          <a:pt x="28226" y="14113"/>
                        </a:moveTo>
                        <a:cubicBezTo>
                          <a:pt x="28226" y="21907"/>
                          <a:pt x="21907" y="28226"/>
                          <a:pt x="14113" y="28226"/>
                        </a:cubicBezTo>
                        <a:cubicBezTo>
                          <a:pt x="6319" y="28226"/>
                          <a:pt x="0" y="21907"/>
                          <a:pt x="0" y="14113"/>
                        </a:cubicBezTo>
                        <a:cubicBezTo>
                          <a:pt x="0" y="6318"/>
                          <a:pt x="6319" y="0"/>
                          <a:pt x="14113" y="0"/>
                        </a:cubicBezTo>
                        <a:cubicBezTo>
                          <a:pt x="21907" y="0"/>
                          <a:pt x="28226" y="6318"/>
                          <a:pt x="28226" y="14113"/>
                        </a:cubicBezTo>
                        <a:close/>
                      </a:path>
                    </a:pathLst>
                  </a:custGeom>
                  <a:solidFill>
                    <a:srgbClr val="00FFFF"/>
                  </a:solidFill>
                  <a:ln w="14106" cap="flat">
                    <a:noFill/>
                    <a:prstDash val="solid"/>
                    <a:miter/>
                  </a:ln>
                </p:spPr>
                <p:txBody>
                  <a:bodyPr rtlCol="0" anchor="ctr"/>
                  <a:lstStyle/>
                  <a:p>
                    <a:endParaRPr lang="zh-CN" altLang="en-US"/>
                  </a:p>
                </p:txBody>
              </p:sp>
              <p:sp>
                <p:nvSpPr>
                  <p:cNvPr id="121" name="任意多边形: 形状 277">
                    <a:extLst>
                      <a:ext uri="{FF2B5EF4-FFF2-40B4-BE49-F238E27FC236}">
                        <a16:creationId xmlns:a16="http://schemas.microsoft.com/office/drawing/2014/main" id="{324F8D5C-CCC8-4E4E-80EA-2358D851AB84}"/>
                      </a:ext>
                    </a:extLst>
                  </p:cNvPr>
                  <p:cNvSpPr/>
                  <p:nvPr/>
                </p:nvSpPr>
                <p:spPr>
                  <a:xfrm>
                    <a:off x="2754246" y="3609672"/>
                    <a:ext cx="28225" cy="28225"/>
                  </a:xfrm>
                  <a:custGeom>
                    <a:avLst/>
                    <a:gdLst>
                      <a:gd name="connsiteX0" fmla="*/ 28226 w 28225"/>
                      <a:gd name="connsiteY0" fmla="*/ 14113 h 28225"/>
                      <a:gd name="connsiteX1" fmla="*/ 14113 w 28225"/>
                      <a:gd name="connsiteY1" fmla="*/ 28225 h 28225"/>
                      <a:gd name="connsiteX2" fmla="*/ 0 w 28225"/>
                      <a:gd name="connsiteY2" fmla="*/ 14113 h 28225"/>
                      <a:gd name="connsiteX3" fmla="*/ 14113 w 28225"/>
                      <a:gd name="connsiteY3" fmla="*/ 0 h 28225"/>
                      <a:gd name="connsiteX4" fmla="*/ 28226 w 28225"/>
                      <a:gd name="connsiteY4" fmla="*/ 14113 h 28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25" h="28225">
                        <a:moveTo>
                          <a:pt x="28226" y="14113"/>
                        </a:moveTo>
                        <a:cubicBezTo>
                          <a:pt x="28226" y="21907"/>
                          <a:pt x="21907" y="28225"/>
                          <a:pt x="14113" y="28225"/>
                        </a:cubicBezTo>
                        <a:cubicBezTo>
                          <a:pt x="6319" y="28225"/>
                          <a:pt x="0" y="21907"/>
                          <a:pt x="0" y="14113"/>
                        </a:cubicBezTo>
                        <a:cubicBezTo>
                          <a:pt x="0" y="6318"/>
                          <a:pt x="6319" y="0"/>
                          <a:pt x="14113" y="0"/>
                        </a:cubicBezTo>
                        <a:cubicBezTo>
                          <a:pt x="21907" y="0"/>
                          <a:pt x="28226" y="6318"/>
                          <a:pt x="28226" y="14113"/>
                        </a:cubicBezTo>
                        <a:close/>
                      </a:path>
                    </a:pathLst>
                  </a:custGeom>
                  <a:solidFill>
                    <a:srgbClr val="00FFFF"/>
                  </a:solidFill>
                  <a:ln w="14106" cap="flat">
                    <a:noFill/>
                    <a:prstDash val="solid"/>
                    <a:miter/>
                  </a:ln>
                </p:spPr>
                <p:txBody>
                  <a:bodyPr rtlCol="0" anchor="ctr"/>
                  <a:lstStyle/>
                  <a:p>
                    <a:endParaRPr lang="zh-CN" altLang="en-US"/>
                  </a:p>
                </p:txBody>
              </p:sp>
              <p:sp>
                <p:nvSpPr>
                  <p:cNvPr id="122" name="任意多边形: 形状 278">
                    <a:extLst>
                      <a:ext uri="{FF2B5EF4-FFF2-40B4-BE49-F238E27FC236}">
                        <a16:creationId xmlns:a16="http://schemas.microsoft.com/office/drawing/2014/main" id="{5FEE0762-B421-4057-819E-27376FBBBFD4}"/>
                      </a:ext>
                    </a:extLst>
                  </p:cNvPr>
                  <p:cNvSpPr/>
                  <p:nvPr/>
                </p:nvSpPr>
                <p:spPr>
                  <a:xfrm>
                    <a:off x="2806464" y="3601204"/>
                    <a:ext cx="28225" cy="28225"/>
                  </a:xfrm>
                  <a:custGeom>
                    <a:avLst/>
                    <a:gdLst>
                      <a:gd name="connsiteX0" fmla="*/ 28226 w 28225"/>
                      <a:gd name="connsiteY0" fmla="*/ 14113 h 28225"/>
                      <a:gd name="connsiteX1" fmla="*/ 14113 w 28225"/>
                      <a:gd name="connsiteY1" fmla="*/ 28226 h 28225"/>
                      <a:gd name="connsiteX2" fmla="*/ 0 w 28225"/>
                      <a:gd name="connsiteY2" fmla="*/ 14113 h 28225"/>
                      <a:gd name="connsiteX3" fmla="*/ 14113 w 28225"/>
                      <a:gd name="connsiteY3" fmla="*/ 0 h 28225"/>
                      <a:gd name="connsiteX4" fmla="*/ 28226 w 28225"/>
                      <a:gd name="connsiteY4" fmla="*/ 14113 h 28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25" h="28225">
                        <a:moveTo>
                          <a:pt x="28226" y="14113"/>
                        </a:moveTo>
                        <a:cubicBezTo>
                          <a:pt x="28226" y="21907"/>
                          <a:pt x="21907" y="28226"/>
                          <a:pt x="14113" y="28226"/>
                        </a:cubicBezTo>
                        <a:cubicBezTo>
                          <a:pt x="6319" y="28226"/>
                          <a:pt x="0" y="21907"/>
                          <a:pt x="0" y="14113"/>
                        </a:cubicBezTo>
                        <a:cubicBezTo>
                          <a:pt x="0" y="6318"/>
                          <a:pt x="6319" y="0"/>
                          <a:pt x="14113" y="0"/>
                        </a:cubicBezTo>
                        <a:cubicBezTo>
                          <a:pt x="21907" y="0"/>
                          <a:pt x="28226" y="6318"/>
                          <a:pt x="28226" y="14113"/>
                        </a:cubicBezTo>
                        <a:close/>
                      </a:path>
                    </a:pathLst>
                  </a:custGeom>
                  <a:solidFill>
                    <a:srgbClr val="00FFFF"/>
                  </a:solidFill>
                  <a:ln w="14106" cap="flat">
                    <a:noFill/>
                    <a:prstDash val="solid"/>
                    <a:miter/>
                  </a:ln>
                </p:spPr>
                <p:txBody>
                  <a:bodyPr rtlCol="0" anchor="ctr"/>
                  <a:lstStyle/>
                  <a:p>
                    <a:endParaRPr lang="zh-CN" altLang="en-US"/>
                  </a:p>
                </p:txBody>
              </p:sp>
              <p:sp>
                <p:nvSpPr>
                  <p:cNvPr id="123" name="任意多边形: 形状 279">
                    <a:extLst>
                      <a:ext uri="{FF2B5EF4-FFF2-40B4-BE49-F238E27FC236}">
                        <a16:creationId xmlns:a16="http://schemas.microsoft.com/office/drawing/2014/main" id="{17799A55-8093-496E-A06A-4CEE3EA80C35}"/>
                      </a:ext>
                    </a:extLst>
                  </p:cNvPr>
                  <p:cNvSpPr/>
                  <p:nvPr/>
                </p:nvSpPr>
                <p:spPr>
                  <a:xfrm>
                    <a:off x="2603240" y="3773380"/>
                    <a:ext cx="16935" cy="16935"/>
                  </a:xfrm>
                  <a:custGeom>
                    <a:avLst/>
                    <a:gdLst>
                      <a:gd name="connsiteX0" fmla="*/ 16935 w 16935"/>
                      <a:gd name="connsiteY0" fmla="*/ 8468 h 16935"/>
                      <a:gd name="connsiteX1" fmla="*/ 8468 w 16935"/>
                      <a:gd name="connsiteY1" fmla="*/ 16936 h 16935"/>
                      <a:gd name="connsiteX2" fmla="*/ 0 w 16935"/>
                      <a:gd name="connsiteY2" fmla="*/ 8468 h 16935"/>
                      <a:gd name="connsiteX3" fmla="*/ 8468 w 16935"/>
                      <a:gd name="connsiteY3" fmla="*/ 0 h 16935"/>
                      <a:gd name="connsiteX4" fmla="*/ 16935 w 16935"/>
                      <a:gd name="connsiteY4" fmla="*/ 8468 h 169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35" h="16935">
                        <a:moveTo>
                          <a:pt x="16935" y="8468"/>
                        </a:moveTo>
                        <a:cubicBezTo>
                          <a:pt x="16935" y="13144"/>
                          <a:pt x="13144" y="16936"/>
                          <a:pt x="8468" y="16936"/>
                        </a:cubicBezTo>
                        <a:cubicBezTo>
                          <a:pt x="3791" y="16936"/>
                          <a:pt x="0" y="13144"/>
                          <a:pt x="0" y="8468"/>
                        </a:cubicBezTo>
                        <a:cubicBezTo>
                          <a:pt x="0" y="3791"/>
                          <a:pt x="3791" y="0"/>
                          <a:pt x="8468" y="0"/>
                        </a:cubicBezTo>
                        <a:cubicBezTo>
                          <a:pt x="13144" y="0"/>
                          <a:pt x="16935" y="3791"/>
                          <a:pt x="16935" y="8468"/>
                        </a:cubicBezTo>
                        <a:close/>
                      </a:path>
                    </a:pathLst>
                  </a:custGeom>
                  <a:solidFill>
                    <a:srgbClr val="00FFFF">
                      <a:alpha val="30000"/>
                    </a:srgbClr>
                  </a:solidFill>
                  <a:ln w="14106" cap="flat">
                    <a:noFill/>
                    <a:prstDash val="solid"/>
                    <a:miter/>
                  </a:ln>
                </p:spPr>
                <p:txBody>
                  <a:bodyPr rtlCol="0" anchor="ctr"/>
                  <a:lstStyle/>
                  <a:p>
                    <a:endParaRPr lang="zh-CN" altLang="en-US"/>
                  </a:p>
                </p:txBody>
              </p:sp>
              <p:sp>
                <p:nvSpPr>
                  <p:cNvPr id="124" name="任意多边形: 形状 280">
                    <a:extLst>
                      <a:ext uri="{FF2B5EF4-FFF2-40B4-BE49-F238E27FC236}">
                        <a16:creationId xmlns:a16="http://schemas.microsoft.com/office/drawing/2014/main" id="{90495B1E-62E8-417C-9F3B-A95D84E70D36}"/>
                      </a:ext>
                    </a:extLst>
                  </p:cNvPr>
                  <p:cNvSpPr/>
                  <p:nvPr/>
                </p:nvSpPr>
                <p:spPr>
                  <a:xfrm>
                    <a:off x="2687916" y="3801606"/>
                    <a:ext cx="16935" cy="16935"/>
                  </a:xfrm>
                  <a:custGeom>
                    <a:avLst/>
                    <a:gdLst>
                      <a:gd name="connsiteX0" fmla="*/ 16935 w 16935"/>
                      <a:gd name="connsiteY0" fmla="*/ 8468 h 16935"/>
                      <a:gd name="connsiteX1" fmla="*/ 8468 w 16935"/>
                      <a:gd name="connsiteY1" fmla="*/ 16936 h 16935"/>
                      <a:gd name="connsiteX2" fmla="*/ 0 w 16935"/>
                      <a:gd name="connsiteY2" fmla="*/ 8468 h 16935"/>
                      <a:gd name="connsiteX3" fmla="*/ 8468 w 16935"/>
                      <a:gd name="connsiteY3" fmla="*/ 0 h 16935"/>
                      <a:gd name="connsiteX4" fmla="*/ 16935 w 16935"/>
                      <a:gd name="connsiteY4" fmla="*/ 8468 h 169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35" h="16935">
                        <a:moveTo>
                          <a:pt x="16935" y="8468"/>
                        </a:moveTo>
                        <a:cubicBezTo>
                          <a:pt x="16935" y="13144"/>
                          <a:pt x="13144" y="16936"/>
                          <a:pt x="8468" y="16936"/>
                        </a:cubicBezTo>
                        <a:cubicBezTo>
                          <a:pt x="3791" y="16936"/>
                          <a:pt x="0" y="13144"/>
                          <a:pt x="0" y="8468"/>
                        </a:cubicBezTo>
                        <a:cubicBezTo>
                          <a:pt x="0" y="3791"/>
                          <a:pt x="3791" y="0"/>
                          <a:pt x="8468" y="0"/>
                        </a:cubicBezTo>
                        <a:cubicBezTo>
                          <a:pt x="13144" y="0"/>
                          <a:pt x="16935" y="3791"/>
                          <a:pt x="16935" y="8468"/>
                        </a:cubicBezTo>
                        <a:close/>
                      </a:path>
                    </a:pathLst>
                  </a:custGeom>
                  <a:solidFill>
                    <a:srgbClr val="00FFFF">
                      <a:alpha val="30000"/>
                    </a:srgbClr>
                  </a:solidFill>
                  <a:ln w="14106" cap="flat">
                    <a:noFill/>
                    <a:prstDash val="solid"/>
                    <a:miter/>
                  </a:ln>
                </p:spPr>
                <p:txBody>
                  <a:bodyPr rtlCol="0" anchor="ctr"/>
                  <a:lstStyle/>
                  <a:p>
                    <a:endParaRPr lang="zh-CN" altLang="en-US"/>
                  </a:p>
                </p:txBody>
              </p:sp>
              <p:sp>
                <p:nvSpPr>
                  <p:cNvPr id="125" name="任意多边形: 形状 281">
                    <a:extLst>
                      <a:ext uri="{FF2B5EF4-FFF2-40B4-BE49-F238E27FC236}">
                        <a16:creationId xmlns:a16="http://schemas.microsoft.com/office/drawing/2014/main" id="{F7303C3C-A189-4415-B61E-722B2B8CA24D}"/>
                      </a:ext>
                    </a:extLst>
                  </p:cNvPr>
                  <p:cNvSpPr/>
                  <p:nvPr/>
                </p:nvSpPr>
                <p:spPr>
                  <a:xfrm>
                    <a:off x="2620175" y="3874992"/>
                    <a:ext cx="16935" cy="16935"/>
                  </a:xfrm>
                  <a:custGeom>
                    <a:avLst/>
                    <a:gdLst>
                      <a:gd name="connsiteX0" fmla="*/ 16935 w 16935"/>
                      <a:gd name="connsiteY0" fmla="*/ 8468 h 16935"/>
                      <a:gd name="connsiteX1" fmla="*/ 8468 w 16935"/>
                      <a:gd name="connsiteY1" fmla="*/ 16935 h 16935"/>
                      <a:gd name="connsiteX2" fmla="*/ 0 w 16935"/>
                      <a:gd name="connsiteY2" fmla="*/ 8468 h 16935"/>
                      <a:gd name="connsiteX3" fmla="*/ 8468 w 16935"/>
                      <a:gd name="connsiteY3" fmla="*/ 0 h 16935"/>
                      <a:gd name="connsiteX4" fmla="*/ 16935 w 16935"/>
                      <a:gd name="connsiteY4" fmla="*/ 8468 h 169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35" h="16935">
                        <a:moveTo>
                          <a:pt x="16935" y="8468"/>
                        </a:moveTo>
                        <a:cubicBezTo>
                          <a:pt x="16935" y="13144"/>
                          <a:pt x="13144" y="16935"/>
                          <a:pt x="8468" y="16935"/>
                        </a:cubicBezTo>
                        <a:cubicBezTo>
                          <a:pt x="3791" y="16935"/>
                          <a:pt x="0" y="13144"/>
                          <a:pt x="0" y="8468"/>
                        </a:cubicBezTo>
                        <a:cubicBezTo>
                          <a:pt x="0" y="3791"/>
                          <a:pt x="3791" y="0"/>
                          <a:pt x="8468" y="0"/>
                        </a:cubicBezTo>
                        <a:cubicBezTo>
                          <a:pt x="13144" y="0"/>
                          <a:pt x="16935" y="3791"/>
                          <a:pt x="16935" y="8468"/>
                        </a:cubicBezTo>
                        <a:close/>
                      </a:path>
                    </a:pathLst>
                  </a:custGeom>
                  <a:solidFill>
                    <a:srgbClr val="00FFFF">
                      <a:alpha val="30000"/>
                    </a:srgbClr>
                  </a:solidFill>
                  <a:ln w="14106" cap="flat">
                    <a:noFill/>
                    <a:prstDash val="solid"/>
                    <a:miter/>
                  </a:ln>
                </p:spPr>
                <p:txBody>
                  <a:bodyPr rtlCol="0" anchor="ctr"/>
                  <a:lstStyle/>
                  <a:p>
                    <a:endParaRPr lang="zh-CN" altLang="en-US"/>
                  </a:p>
                </p:txBody>
              </p:sp>
              <p:sp>
                <p:nvSpPr>
                  <p:cNvPr id="126" name="任意多边形: 形状 282">
                    <a:extLst>
                      <a:ext uri="{FF2B5EF4-FFF2-40B4-BE49-F238E27FC236}">
                        <a16:creationId xmlns:a16="http://schemas.microsoft.com/office/drawing/2014/main" id="{D3E51EB0-B1F4-47E1-B6E8-1953C1D04FC8}"/>
                      </a:ext>
                    </a:extLst>
                  </p:cNvPr>
                  <p:cNvSpPr/>
                  <p:nvPr/>
                </p:nvSpPr>
                <p:spPr>
                  <a:xfrm>
                    <a:off x="2656868" y="4006241"/>
                    <a:ext cx="16935" cy="16935"/>
                  </a:xfrm>
                  <a:custGeom>
                    <a:avLst/>
                    <a:gdLst>
                      <a:gd name="connsiteX0" fmla="*/ 16935 w 16935"/>
                      <a:gd name="connsiteY0" fmla="*/ 8468 h 16935"/>
                      <a:gd name="connsiteX1" fmla="*/ 8468 w 16935"/>
                      <a:gd name="connsiteY1" fmla="*/ 16936 h 16935"/>
                      <a:gd name="connsiteX2" fmla="*/ 0 w 16935"/>
                      <a:gd name="connsiteY2" fmla="*/ 8468 h 16935"/>
                      <a:gd name="connsiteX3" fmla="*/ 8468 w 16935"/>
                      <a:gd name="connsiteY3" fmla="*/ 0 h 16935"/>
                      <a:gd name="connsiteX4" fmla="*/ 16935 w 16935"/>
                      <a:gd name="connsiteY4" fmla="*/ 8468 h 169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35" h="16935">
                        <a:moveTo>
                          <a:pt x="16935" y="8468"/>
                        </a:moveTo>
                        <a:cubicBezTo>
                          <a:pt x="16935" y="13144"/>
                          <a:pt x="13144" y="16936"/>
                          <a:pt x="8468" y="16936"/>
                        </a:cubicBezTo>
                        <a:cubicBezTo>
                          <a:pt x="3791" y="16936"/>
                          <a:pt x="0" y="13144"/>
                          <a:pt x="0" y="8468"/>
                        </a:cubicBezTo>
                        <a:cubicBezTo>
                          <a:pt x="0" y="3791"/>
                          <a:pt x="3791" y="0"/>
                          <a:pt x="8468" y="0"/>
                        </a:cubicBezTo>
                        <a:cubicBezTo>
                          <a:pt x="13144" y="0"/>
                          <a:pt x="16935" y="3791"/>
                          <a:pt x="16935" y="8468"/>
                        </a:cubicBezTo>
                        <a:close/>
                      </a:path>
                    </a:pathLst>
                  </a:custGeom>
                  <a:solidFill>
                    <a:srgbClr val="00FFFF">
                      <a:alpha val="30000"/>
                    </a:srgbClr>
                  </a:solidFill>
                  <a:ln w="14106" cap="flat">
                    <a:noFill/>
                    <a:prstDash val="solid"/>
                    <a:miter/>
                  </a:ln>
                </p:spPr>
                <p:txBody>
                  <a:bodyPr rtlCol="0" anchor="ctr"/>
                  <a:lstStyle/>
                  <a:p>
                    <a:endParaRPr lang="zh-CN" altLang="en-US"/>
                  </a:p>
                </p:txBody>
              </p:sp>
              <p:sp>
                <p:nvSpPr>
                  <p:cNvPr id="127" name="任意多边形: 形状 283">
                    <a:extLst>
                      <a:ext uri="{FF2B5EF4-FFF2-40B4-BE49-F238E27FC236}">
                        <a16:creationId xmlns:a16="http://schemas.microsoft.com/office/drawing/2014/main" id="{DE2101EC-7ED3-4D84-8865-A57E5D9501A4}"/>
                      </a:ext>
                    </a:extLst>
                  </p:cNvPr>
                  <p:cNvSpPr/>
                  <p:nvPr/>
                </p:nvSpPr>
                <p:spPr>
                  <a:xfrm>
                    <a:off x="2689328" y="3928621"/>
                    <a:ext cx="16935" cy="16935"/>
                  </a:xfrm>
                  <a:custGeom>
                    <a:avLst/>
                    <a:gdLst>
                      <a:gd name="connsiteX0" fmla="*/ 16935 w 16935"/>
                      <a:gd name="connsiteY0" fmla="*/ 8468 h 16935"/>
                      <a:gd name="connsiteX1" fmla="*/ 8468 w 16935"/>
                      <a:gd name="connsiteY1" fmla="*/ 16936 h 16935"/>
                      <a:gd name="connsiteX2" fmla="*/ 0 w 16935"/>
                      <a:gd name="connsiteY2" fmla="*/ 8468 h 16935"/>
                      <a:gd name="connsiteX3" fmla="*/ 8468 w 16935"/>
                      <a:gd name="connsiteY3" fmla="*/ 0 h 16935"/>
                      <a:gd name="connsiteX4" fmla="*/ 16935 w 16935"/>
                      <a:gd name="connsiteY4" fmla="*/ 8468 h 169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35" h="16935">
                        <a:moveTo>
                          <a:pt x="16935" y="8468"/>
                        </a:moveTo>
                        <a:cubicBezTo>
                          <a:pt x="16935" y="13144"/>
                          <a:pt x="13144" y="16936"/>
                          <a:pt x="8468" y="16936"/>
                        </a:cubicBezTo>
                        <a:cubicBezTo>
                          <a:pt x="3791" y="16936"/>
                          <a:pt x="0" y="13144"/>
                          <a:pt x="0" y="8468"/>
                        </a:cubicBezTo>
                        <a:cubicBezTo>
                          <a:pt x="0" y="3791"/>
                          <a:pt x="3791" y="0"/>
                          <a:pt x="8468" y="0"/>
                        </a:cubicBezTo>
                        <a:cubicBezTo>
                          <a:pt x="13144" y="0"/>
                          <a:pt x="16935" y="3791"/>
                          <a:pt x="16935" y="8468"/>
                        </a:cubicBezTo>
                        <a:close/>
                      </a:path>
                    </a:pathLst>
                  </a:custGeom>
                  <a:solidFill>
                    <a:srgbClr val="00FFFF">
                      <a:alpha val="30000"/>
                    </a:srgbClr>
                  </a:solidFill>
                  <a:ln w="14106" cap="flat">
                    <a:noFill/>
                    <a:prstDash val="solid"/>
                    <a:miter/>
                  </a:ln>
                </p:spPr>
                <p:txBody>
                  <a:bodyPr rtlCol="0" anchor="ctr"/>
                  <a:lstStyle/>
                  <a:p>
                    <a:endParaRPr lang="zh-CN" altLang="en-US"/>
                  </a:p>
                </p:txBody>
              </p:sp>
              <p:sp>
                <p:nvSpPr>
                  <p:cNvPr id="128" name="任意多边形: 形状 284">
                    <a:extLst>
                      <a:ext uri="{FF2B5EF4-FFF2-40B4-BE49-F238E27FC236}">
                        <a16:creationId xmlns:a16="http://schemas.microsoft.com/office/drawing/2014/main" id="{AF638908-AD6E-4E0B-9C4D-A31FC29A09FF}"/>
                      </a:ext>
                    </a:extLst>
                  </p:cNvPr>
                  <p:cNvSpPr/>
                  <p:nvPr/>
                </p:nvSpPr>
                <p:spPr>
                  <a:xfrm>
                    <a:off x="2641344" y="3702816"/>
                    <a:ext cx="16935" cy="16935"/>
                  </a:xfrm>
                  <a:custGeom>
                    <a:avLst/>
                    <a:gdLst>
                      <a:gd name="connsiteX0" fmla="*/ 16935 w 16935"/>
                      <a:gd name="connsiteY0" fmla="*/ 8468 h 16935"/>
                      <a:gd name="connsiteX1" fmla="*/ 8468 w 16935"/>
                      <a:gd name="connsiteY1" fmla="*/ 16936 h 16935"/>
                      <a:gd name="connsiteX2" fmla="*/ 0 w 16935"/>
                      <a:gd name="connsiteY2" fmla="*/ 8468 h 16935"/>
                      <a:gd name="connsiteX3" fmla="*/ 8468 w 16935"/>
                      <a:gd name="connsiteY3" fmla="*/ 0 h 16935"/>
                      <a:gd name="connsiteX4" fmla="*/ 16935 w 16935"/>
                      <a:gd name="connsiteY4" fmla="*/ 8468 h 169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35" h="16935">
                        <a:moveTo>
                          <a:pt x="16935" y="8468"/>
                        </a:moveTo>
                        <a:cubicBezTo>
                          <a:pt x="16935" y="13144"/>
                          <a:pt x="13144" y="16936"/>
                          <a:pt x="8468" y="16936"/>
                        </a:cubicBezTo>
                        <a:cubicBezTo>
                          <a:pt x="3791" y="16936"/>
                          <a:pt x="0" y="13144"/>
                          <a:pt x="0" y="8468"/>
                        </a:cubicBezTo>
                        <a:cubicBezTo>
                          <a:pt x="0" y="3791"/>
                          <a:pt x="3791" y="0"/>
                          <a:pt x="8468" y="0"/>
                        </a:cubicBezTo>
                        <a:cubicBezTo>
                          <a:pt x="13144" y="0"/>
                          <a:pt x="16935" y="3791"/>
                          <a:pt x="16935" y="8468"/>
                        </a:cubicBezTo>
                        <a:close/>
                      </a:path>
                    </a:pathLst>
                  </a:custGeom>
                  <a:solidFill>
                    <a:srgbClr val="00FFFF">
                      <a:alpha val="30000"/>
                    </a:srgbClr>
                  </a:solidFill>
                  <a:ln w="14106" cap="flat">
                    <a:noFill/>
                    <a:prstDash val="solid"/>
                    <a:miter/>
                  </a:ln>
                </p:spPr>
                <p:txBody>
                  <a:bodyPr rtlCol="0" anchor="ctr"/>
                  <a:lstStyle/>
                  <a:p>
                    <a:endParaRPr lang="zh-CN" altLang="en-US"/>
                  </a:p>
                </p:txBody>
              </p:sp>
              <p:sp>
                <p:nvSpPr>
                  <p:cNvPr id="129" name="任意多边形: 形状 285">
                    <a:extLst>
                      <a:ext uri="{FF2B5EF4-FFF2-40B4-BE49-F238E27FC236}">
                        <a16:creationId xmlns:a16="http://schemas.microsoft.com/office/drawing/2014/main" id="{2311ADD0-91B3-4D3E-B0F5-0A4335FC2783}"/>
                      </a:ext>
                    </a:extLst>
                  </p:cNvPr>
                  <p:cNvSpPr/>
                  <p:nvPr/>
                </p:nvSpPr>
                <p:spPr>
                  <a:xfrm>
                    <a:off x="2645578" y="3541930"/>
                    <a:ext cx="16935" cy="16935"/>
                  </a:xfrm>
                  <a:custGeom>
                    <a:avLst/>
                    <a:gdLst>
                      <a:gd name="connsiteX0" fmla="*/ 16935 w 16935"/>
                      <a:gd name="connsiteY0" fmla="*/ 8468 h 16935"/>
                      <a:gd name="connsiteX1" fmla="*/ 8468 w 16935"/>
                      <a:gd name="connsiteY1" fmla="*/ 16935 h 16935"/>
                      <a:gd name="connsiteX2" fmla="*/ 0 w 16935"/>
                      <a:gd name="connsiteY2" fmla="*/ 8468 h 16935"/>
                      <a:gd name="connsiteX3" fmla="*/ 8468 w 16935"/>
                      <a:gd name="connsiteY3" fmla="*/ 0 h 16935"/>
                      <a:gd name="connsiteX4" fmla="*/ 16935 w 16935"/>
                      <a:gd name="connsiteY4" fmla="*/ 8468 h 169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35" h="16935">
                        <a:moveTo>
                          <a:pt x="16935" y="8468"/>
                        </a:moveTo>
                        <a:cubicBezTo>
                          <a:pt x="16935" y="13144"/>
                          <a:pt x="13144" y="16935"/>
                          <a:pt x="8468" y="16935"/>
                        </a:cubicBezTo>
                        <a:cubicBezTo>
                          <a:pt x="3791" y="16935"/>
                          <a:pt x="0" y="13144"/>
                          <a:pt x="0" y="8468"/>
                        </a:cubicBezTo>
                        <a:cubicBezTo>
                          <a:pt x="0" y="3791"/>
                          <a:pt x="3791" y="0"/>
                          <a:pt x="8468" y="0"/>
                        </a:cubicBezTo>
                        <a:cubicBezTo>
                          <a:pt x="13144" y="0"/>
                          <a:pt x="16935" y="3791"/>
                          <a:pt x="16935" y="8468"/>
                        </a:cubicBezTo>
                        <a:close/>
                      </a:path>
                    </a:pathLst>
                  </a:custGeom>
                  <a:solidFill>
                    <a:srgbClr val="00FFFF">
                      <a:alpha val="30000"/>
                    </a:srgbClr>
                  </a:solidFill>
                  <a:ln w="14106" cap="flat">
                    <a:noFill/>
                    <a:prstDash val="solid"/>
                    <a:miter/>
                  </a:ln>
                </p:spPr>
                <p:txBody>
                  <a:bodyPr rtlCol="0" anchor="ctr"/>
                  <a:lstStyle/>
                  <a:p>
                    <a:endParaRPr lang="zh-CN" altLang="en-US"/>
                  </a:p>
                </p:txBody>
              </p:sp>
              <p:sp>
                <p:nvSpPr>
                  <p:cNvPr id="130" name="任意多边形: 形状 286">
                    <a:extLst>
                      <a:ext uri="{FF2B5EF4-FFF2-40B4-BE49-F238E27FC236}">
                        <a16:creationId xmlns:a16="http://schemas.microsoft.com/office/drawing/2014/main" id="{8838F738-8E67-496D-9551-DA74691DEE7F}"/>
                      </a:ext>
                    </a:extLst>
                  </p:cNvPr>
                  <p:cNvSpPr/>
                  <p:nvPr/>
                </p:nvSpPr>
                <p:spPr>
                  <a:xfrm>
                    <a:off x="2868560" y="3681647"/>
                    <a:ext cx="16935" cy="16935"/>
                  </a:xfrm>
                  <a:custGeom>
                    <a:avLst/>
                    <a:gdLst>
                      <a:gd name="connsiteX0" fmla="*/ 16935 w 16935"/>
                      <a:gd name="connsiteY0" fmla="*/ 8468 h 16935"/>
                      <a:gd name="connsiteX1" fmla="*/ 8468 w 16935"/>
                      <a:gd name="connsiteY1" fmla="*/ 16936 h 16935"/>
                      <a:gd name="connsiteX2" fmla="*/ 0 w 16935"/>
                      <a:gd name="connsiteY2" fmla="*/ 8468 h 16935"/>
                      <a:gd name="connsiteX3" fmla="*/ 8468 w 16935"/>
                      <a:gd name="connsiteY3" fmla="*/ 0 h 16935"/>
                      <a:gd name="connsiteX4" fmla="*/ 16935 w 16935"/>
                      <a:gd name="connsiteY4" fmla="*/ 8468 h 169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35" h="16935">
                        <a:moveTo>
                          <a:pt x="16935" y="8468"/>
                        </a:moveTo>
                        <a:cubicBezTo>
                          <a:pt x="16935" y="13144"/>
                          <a:pt x="13144" y="16936"/>
                          <a:pt x="8468" y="16936"/>
                        </a:cubicBezTo>
                        <a:cubicBezTo>
                          <a:pt x="3791" y="16936"/>
                          <a:pt x="0" y="13144"/>
                          <a:pt x="0" y="8468"/>
                        </a:cubicBezTo>
                        <a:cubicBezTo>
                          <a:pt x="0" y="3791"/>
                          <a:pt x="3791" y="0"/>
                          <a:pt x="8468" y="0"/>
                        </a:cubicBezTo>
                        <a:cubicBezTo>
                          <a:pt x="13144" y="0"/>
                          <a:pt x="16935" y="3791"/>
                          <a:pt x="16935" y="8468"/>
                        </a:cubicBezTo>
                        <a:close/>
                      </a:path>
                    </a:pathLst>
                  </a:custGeom>
                  <a:solidFill>
                    <a:srgbClr val="00FFFF">
                      <a:alpha val="30000"/>
                    </a:srgbClr>
                  </a:solidFill>
                  <a:ln w="14106" cap="flat">
                    <a:noFill/>
                    <a:prstDash val="solid"/>
                    <a:miter/>
                  </a:ln>
                </p:spPr>
                <p:txBody>
                  <a:bodyPr rtlCol="0" anchor="ctr"/>
                  <a:lstStyle/>
                  <a:p>
                    <a:endParaRPr lang="zh-CN" altLang="en-US"/>
                  </a:p>
                </p:txBody>
              </p:sp>
              <p:sp>
                <p:nvSpPr>
                  <p:cNvPr id="131" name="任意多边形: 形状 287">
                    <a:extLst>
                      <a:ext uri="{FF2B5EF4-FFF2-40B4-BE49-F238E27FC236}">
                        <a16:creationId xmlns:a16="http://schemas.microsoft.com/office/drawing/2014/main" id="{B76AA5B1-4ACA-4462-82B2-FCE563F5EC49}"/>
                      </a:ext>
                    </a:extLst>
                  </p:cNvPr>
                  <p:cNvSpPr/>
                  <p:nvPr/>
                </p:nvSpPr>
                <p:spPr>
                  <a:xfrm>
                    <a:off x="2960293" y="3697171"/>
                    <a:ext cx="16935" cy="16935"/>
                  </a:xfrm>
                  <a:custGeom>
                    <a:avLst/>
                    <a:gdLst>
                      <a:gd name="connsiteX0" fmla="*/ 16935 w 16935"/>
                      <a:gd name="connsiteY0" fmla="*/ 8468 h 16935"/>
                      <a:gd name="connsiteX1" fmla="*/ 8468 w 16935"/>
                      <a:gd name="connsiteY1" fmla="*/ 16935 h 16935"/>
                      <a:gd name="connsiteX2" fmla="*/ 0 w 16935"/>
                      <a:gd name="connsiteY2" fmla="*/ 8468 h 16935"/>
                      <a:gd name="connsiteX3" fmla="*/ 8468 w 16935"/>
                      <a:gd name="connsiteY3" fmla="*/ 0 h 16935"/>
                      <a:gd name="connsiteX4" fmla="*/ 16935 w 16935"/>
                      <a:gd name="connsiteY4" fmla="*/ 8468 h 169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35" h="16935">
                        <a:moveTo>
                          <a:pt x="16935" y="8468"/>
                        </a:moveTo>
                        <a:cubicBezTo>
                          <a:pt x="16935" y="13144"/>
                          <a:pt x="13144" y="16935"/>
                          <a:pt x="8468" y="16935"/>
                        </a:cubicBezTo>
                        <a:cubicBezTo>
                          <a:pt x="3791" y="16935"/>
                          <a:pt x="0" y="13144"/>
                          <a:pt x="0" y="8468"/>
                        </a:cubicBezTo>
                        <a:cubicBezTo>
                          <a:pt x="0" y="3791"/>
                          <a:pt x="3791" y="0"/>
                          <a:pt x="8468" y="0"/>
                        </a:cubicBezTo>
                        <a:cubicBezTo>
                          <a:pt x="13144" y="0"/>
                          <a:pt x="16935" y="3791"/>
                          <a:pt x="16935" y="8468"/>
                        </a:cubicBezTo>
                        <a:close/>
                      </a:path>
                    </a:pathLst>
                  </a:custGeom>
                  <a:solidFill>
                    <a:srgbClr val="00FFFF">
                      <a:alpha val="30000"/>
                    </a:srgbClr>
                  </a:solidFill>
                  <a:ln w="14106" cap="flat">
                    <a:noFill/>
                    <a:prstDash val="solid"/>
                    <a:miter/>
                  </a:ln>
                </p:spPr>
                <p:txBody>
                  <a:bodyPr rtlCol="0" anchor="ctr"/>
                  <a:lstStyle/>
                  <a:p>
                    <a:endParaRPr lang="zh-CN" altLang="en-US"/>
                  </a:p>
                </p:txBody>
              </p:sp>
              <p:sp>
                <p:nvSpPr>
                  <p:cNvPr id="132" name="任意多边形: 形状 288">
                    <a:extLst>
                      <a:ext uri="{FF2B5EF4-FFF2-40B4-BE49-F238E27FC236}">
                        <a16:creationId xmlns:a16="http://schemas.microsoft.com/office/drawing/2014/main" id="{A97410D5-4D3F-4AC1-8BC4-9DEE737F067E}"/>
                      </a:ext>
                    </a:extLst>
                  </p:cNvPr>
                  <p:cNvSpPr/>
                  <p:nvPr/>
                </p:nvSpPr>
                <p:spPr>
                  <a:xfrm>
                    <a:off x="2891140" y="3821364"/>
                    <a:ext cx="16935" cy="16935"/>
                  </a:xfrm>
                  <a:custGeom>
                    <a:avLst/>
                    <a:gdLst>
                      <a:gd name="connsiteX0" fmla="*/ 16935 w 16935"/>
                      <a:gd name="connsiteY0" fmla="*/ 8468 h 16935"/>
                      <a:gd name="connsiteX1" fmla="*/ 8468 w 16935"/>
                      <a:gd name="connsiteY1" fmla="*/ 16935 h 16935"/>
                      <a:gd name="connsiteX2" fmla="*/ 0 w 16935"/>
                      <a:gd name="connsiteY2" fmla="*/ 8468 h 16935"/>
                      <a:gd name="connsiteX3" fmla="*/ 8468 w 16935"/>
                      <a:gd name="connsiteY3" fmla="*/ 0 h 16935"/>
                      <a:gd name="connsiteX4" fmla="*/ 16935 w 16935"/>
                      <a:gd name="connsiteY4" fmla="*/ 8468 h 169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35" h="16935">
                        <a:moveTo>
                          <a:pt x="16935" y="8468"/>
                        </a:moveTo>
                        <a:cubicBezTo>
                          <a:pt x="16935" y="13144"/>
                          <a:pt x="13144" y="16935"/>
                          <a:pt x="8468" y="16935"/>
                        </a:cubicBezTo>
                        <a:cubicBezTo>
                          <a:pt x="3791" y="16935"/>
                          <a:pt x="0" y="13144"/>
                          <a:pt x="0" y="8468"/>
                        </a:cubicBezTo>
                        <a:cubicBezTo>
                          <a:pt x="0" y="3791"/>
                          <a:pt x="3791" y="0"/>
                          <a:pt x="8468" y="0"/>
                        </a:cubicBezTo>
                        <a:cubicBezTo>
                          <a:pt x="13144" y="0"/>
                          <a:pt x="16935" y="3791"/>
                          <a:pt x="16935" y="8468"/>
                        </a:cubicBezTo>
                        <a:close/>
                      </a:path>
                    </a:pathLst>
                  </a:custGeom>
                  <a:solidFill>
                    <a:srgbClr val="00FFFF">
                      <a:alpha val="30000"/>
                    </a:srgbClr>
                  </a:solidFill>
                  <a:ln w="14106" cap="flat">
                    <a:noFill/>
                    <a:prstDash val="solid"/>
                    <a:miter/>
                  </a:ln>
                </p:spPr>
                <p:txBody>
                  <a:bodyPr rtlCol="0" anchor="ctr"/>
                  <a:lstStyle/>
                  <a:p>
                    <a:endParaRPr lang="zh-CN" altLang="en-US"/>
                  </a:p>
                </p:txBody>
              </p:sp>
              <p:sp>
                <p:nvSpPr>
                  <p:cNvPr id="133" name="任意多边形: 形状 289">
                    <a:extLst>
                      <a:ext uri="{FF2B5EF4-FFF2-40B4-BE49-F238E27FC236}">
                        <a16:creationId xmlns:a16="http://schemas.microsoft.com/office/drawing/2014/main" id="{B9BEF8E8-2E4F-4BAA-ACF5-35B5C36F4956}"/>
                      </a:ext>
                    </a:extLst>
                  </p:cNvPr>
                  <p:cNvSpPr/>
                  <p:nvPr/>
                </p:nvSpPr>
                <p:spPr>
                  <a:xfrm>
                    <a:off x="3005454" y="3762090"/>
                    <a:ext cx="16935" cy="16935"/>
                  </a:xfrm>
                  <a:custGeom>
                    <a:avLst/>
                    <a:gdLst>
                      <a:gd name="connsiteX0" fmla="*/ 16935 w 16935"/>
                      <a:gd name="connsiteY0" fmla="*/ 8468 h 16935"/>
                      <a:gd name="connsiteX1" fmla="*/ 8468 w 16935"/>
                      <a:gd name="connsiteY1" fmla="*/ 16935 h 16935"/>
                      <a:gd name="connsiteX2" fmla="*/ 0 w 16935"/>
                      <a:gd name="connsiteY2" fmla="*/ 8468 h 16935"/>
                      <a:gd name="connsiteX3" fmla="*/ 8468 w 16935"/>
                      <a:gd name="connsiteY3" fmla="*/ 0 h 16935"/>
                      <a:gd name="connsiteX4" fmla="*/ 16935 w 16935"/>
                      <a:gd name="connsiteY4" fmla="*/ 8468 h 169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35" h="16935">
                        <a:moveTo>
                          <a:pt x="16935" y="8468"/>
                        </a:moveTo>
                        <a:cubicBezTo>
                          <a:pt x="16935" y="13144"/>
                          <a:pt x="13144" y="16935"/>
                          <a:pt x="8468" y="16935"/>
                        </a:cubicBezTo>
                        <a:cubicBezTo>
                          <a:pt x="3791" y="16935"/>
                          <a:pt x="0" y="13144"/>
                          <a:pt x="0" y="8468"/>
                        </a:cubicBezTo>
                        <a:cubicBezTo>
                          <a:pt x="0" y="3791"/>
                          <a:pt x="3791" y="0"/>
                          <a:pt x="8468" y="0"/>
                        </a:cubicBezTo>
                        <a:cubicBezTo>
                          <a:pt x="13144" y="0"/>
                          <a:pt x="16935" y="3791"/>
                          <a:pt x="16935" y="8468"/>
                        </a:cubicBezTo>
                        <a:close/>
                      </a:path>
                    </a:pathLst>
                  </a:custGeom>
                  <a:solidFill>
                    <a:srgbClr val="00FFFF">
                      <a:alpha val="30000"/>
                    </a:srgbClr>
                  </a:solidFill>
                  <a:ln w="14106" cap="flat">
                    <a:noFill/>
                    <a:prstDash val="solid"/>
                    <a:miter/>
                  </a:ln>
                </p:spPr>
                <p:txBody>
                  <a:bodyPr rtlCol="0" anchor="ctr"/>
                  <a:lstStyle/>
                  <a:p>
                    <a:endParaRPr lang="zh-CN" altLang="en-US"/>
                  </a:p>
                </p:txBody>
              </p:sp>
              <p:sp>
                <p:nvSpPr>
                  <p:cNvPr id="134" name="任意多边形: 形状 290">
                    <a:extLst>
                      <a:ext uri="{FF2B5EF4-FFF2-40B4-BE49-F238E27FC236}">
                        <a16:creationId xmlns:a16="http://schemas.microsoft.com/office/drawing/2014/main" id="{690A80A9-39F6-40D5-8831-3FA35BB56CC8}"/>
                      </a:ext>
                    </a:extLst>
                  </p:cNvPr>
                  <p:cNvSpPr/>
                  <p:nvPr/>
                </p:nvSpPr>
                <p:spPr>
                  <a:xfrm>
                    <a:off x="2971583" y="3810074"/>
                    <a:ext cx="16935" cy="16935"/>
                  </a:xfrm>
                  <a:custGeom>
                    <a:avLst/>
                    <a:gdLst>
                      <a:gd name="connsiteX0" fmla="*/ 16935 w 16935"/>
                      <a:gd name="connsiteY0" fmla="*/ 8468 h 16935"/>
                      <a:gd name="connsiteX1" fmla="*/ 8468 w 16935"/>
                      <a:gd name="connsiteY1" fmla="*/ 16935 h 16935"/>
                      <a:gd name="connsiteX2" fmla="*/ 0 w 16935"/>
                      <a:gd name="connsiteY2" fmla="*/ 8468 h 16935"/>
                      <a:gd name="connsiteX3" fmla="*/ 8468 w 16935"/>
                      <a:gd name="connsiteY3" fmla="*/ 0 h 16935"/>
                      <a:gd name="connsiteX4" fmla="*/ 16935 w 16935"/>
                      <a:gd name="connsiteY4" fmla="*/ 8468 h 169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35" h="16935">
                        <a:moveTo>
                          <a:pt x="16935" y="8468"/>
                        </a:moveTo>
                        <a:cubicBezTo>
                          <a:pt x="16935" y="13144"/>
                          <a:pt x="13144" y="16935"/>
                          <a:pt x="8468" y="16935"/>
                        </a:cubicBezTo>
                        <a:cubicBezTo>
                          <a:pt x="3791" y="16935"/>
                          <a:pt x="0" y="13144"/>
                          <a:pt x="0" y="8468"/>
                        </a:cubicBezTo>
                        <a:cubicBezTo>
                          <a:pt x="0" y="3791"/>
                          <a:pt x="3791" y="0"/>
                          <a:pt x="8468" y="0"/>
                        </a:cubicBezTo>
                        <a:cubicBezTo>
                          <a:pt x="13144" y="0"/>
                          <a:pt x="16935" y="3791"/>
                          <a:pt x="16935" y="8468"/>
                        </a:cubicBezTo>
                        <a:close/>
                      </a:path>
                    </a:pathLst>
                  </a:custGeom>
                  <a:solidFill>
                    <a:srgbClr val="00FFFF">
                      <a:alpha val="30000"/>
                    </a:srgbClr>
                  </a:solidFill>
                  <a:ln w="14106" cap="flat">
                    <a:noFill/>
                    <a:prstDash val="solid"/>
                    <a:miter/>
                  </a:ln>
                </p:spPr>
                <p:txBody>
                  <a:bodyPr rtlCol="0" anchor="ctr"/>
                  <a:lstStyle/>
                  <a:p>
                    <a:endParaRPr lang="zh-CN" altLang="en-US"/>
                  </a:p>
                </p:txBody>
              </p:sp>
              <p:sp>
                <p:nvSpPr>
                  <p:cNvPr id="135" name="任意多边形: 形状 291">
                    <a:extLst>
                      <a:ext uri="{FF2B5EF4-FFF2-40B4-BE49-F238E27FC236}">
                        <a16:creationId xmlns:a16="http://schemas.microsoft.com/office/drawing/2014/main" id="{61EA8C9D-3001-4C5E-A3A0-5C90F1398DDA}"/>
                      </a:ext>
                    </a:extLst>
                  </p:cNvPr>
                  <p:cNvSpPr/>
                  <p:nvPr/>
                </p:nvSpPr>
                <p:spPr>
                  <a:xfrm>
                    <a:off x="3019567" y="3845356"/>
                    <a:ext cx="16935" cy="16935"/>
                  </a:xfrm>
                  <a:custGeom>
                    <a:avLst/>
                    <a:gdLst>
                      <a:gd name="connsiteX0" fmla="*/ 16935 w 16935"/>
                      <a:gd name="connsiteY0" fmla="*/ 8468 h 16935"/>
                      <a:gd name="connsiteX1" fmla="*/ 8468 w 16935"/>
                      <a:gd name="connsiteY1" fmla="*/ 16935 h 16935"/>
                      <a:gd name="connsiteX2" fmla="*/ 0 w 16935"/>
                      <a:gd name="connsiteY2" fmla="*/ 8468 h 16935"/>
                      <a:gd name="connsiteX3" fmla="*/ 8468 w 16935"/>
                      <a:gd name="connsiteY3" fmla="*/ 0 h 16935"/>
                      <a:gd name="connsiteX4" fmla="*/ 16935 w 16935"/>
                      <a:gd name="connsiteY4" fmla="*/ 8468 h 169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35" h="16935">
                        <a:moveTo>
                          <a:pt x="16935" y="8468"/>
                        </a:moveTo>
                        <a:cubicBezTo>
                          <a:pt x="16935" y="13144"/>
                          <a:pt x="13144" y="16935"/>
                          <a:pt x="8468" y="16935"/>
                        </a:cubicBezTo>
                        <a:cubicBezTo>
                          <a:pt x="3791" y="16935"/>
                          <a:pt x="0" y="13144"/>
                          <a:pt x="0" y="8468"/>
                        </a:cubicBezTo>
                        <a:cubicBezTo>
                          <a:pt x="0" y="3791"/>
                          <a:pt x="3791" y="0"/>
                          <a:pt x="8468" y="0"/>
                        </a:cubicBezTo>
                        <a:cubicBezTo>
                          <a:pt x="13144" y="0"/>
                          <a:pt x="16935" y="3791"/>
                          <a:pt x="16935" y="8468"/>
                        </a:cubicBezTo>
                        <a:close/>
                      </a:path>
                    </a:pathLst>
                  </a:custGeom>
                  <a:solidFill>
                    <a:srgbClr val="00FFFF">
                      <a:alpha val="30000"/>
                    </a:srgbClr>
                  </a:solidFill>
                  <a:ln w="14106" cap="flat">
                    <a:noFill/>
                    <a:prstDash val="solid"/>
                    <a:miter/>
                  </a:ln>
                </p:spPr>
                <p:txBody>
                  <a:bodyPr rtlCol="0" anchor="ctr"/>
                  <a:lstStyle/>
                  <a:p>
                    <a:endParaRPr lang="zh-CN" altLang="en-US"/>
                  </a:p>
                </p:txBody>
              </p:sp>
              <p:sp>
                <p:nvSpPr>
                  <p:cNvPr id="136" name="任意多边形: 形状 292">
                    <a:extLst>
                      <a:ext uri="{FF2B5EF4-FFF2-40B4-BE49-F238E27FC236}">
                        <a16:creationId xmlns:a16="http://schemas.microsoft.com/office/drawing/2014/main" id="{D5210C50-4B7C-4C14-B2A5-67AB5B0162C9}"/>
                      </a:ext>
                    </a:extLst>
                  </p:cNvPr>
                  <p:cNvSpPr/>
                  <p:nvPr/>
                </p:nvSpPr>
                <p:spPr>
                  <a:xfrm>
                    <a:off x="2992753" y="3946968"/>
                    <a:ext cx="16935" cy="16935"/>
                  </a:xfrm>
                  <a:custGeom>
                    <a:avLst/>
                    <a:gdLst>
                      <a:gd name="connsiteX0" fmla="*/ 16935 w 16935"/>
                      <a:gd name="connsiteY0" fmla="*/ 8468 h 16935"/>
                      <a:gd name="connsiteX1" fmla="*/ 8468 w 16935"/>
                      <a:gd name="connsiteY1" fmla="*/ 16935 h 16935"/>
                      <a:gd name="connsiteX2" fmla="*/ 0 w 16935"/>
                      <a:gd name="connsiteY2" fmla="*/ 8468 h 16935"/>
                      <a:gd name="connsiteX3" fmla="*/ 8468 w 16935"/>
                      <a:gd name="connsiteY3" fmla="*/ 0 h 16935"/>
                      <a:gd name="connsiteX4" fmla="*/ 16935 w 16935"/>
                      <a:gd name="connsiteY4" fmla="*/ 8468 h 169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35" h="16935">
                        <a:moveTo>
                          <a:pt x="16935" y="8468"/>
                        </a:moveTo>
                        <a:cubicBezTo>
                          <a:pt x="16935" y="13144"/>
                          <a:pt x="13144" y="16935"/>
                          <a:pt x="8468" y="16935"/>
                        </a:cubicBezTo>
                        <a:cubicBezTo>
                          <a:pt x="3791" y="16935"/>
                          <a:pt x="0" y="13144"/>
                          <a:pt x="0" y="8468"/>
                        </a:cubicBezTo>
                        <a:cubicBezTo>
                          <a:pt x="0" y="3791"/>
                          <a:pt x="3791" y="0"/>
                          <a:pt x="8468" y="0"/>
                        </a:cubicBezTo>
                        <a:cubicBezTo>
                          <a:pt x="13144" y="0"/>
                          <a:pt x="16935" y="3791"/>
                          <a:pt x="16935" y="8468"/>
                        </a:cubicBezTo>
                        <a:close/>
                      </a:path>
                    </a:pathLst>
                  </a:custGeom>
                  <a:solidFill>
                    <a:srgbClr val="00FFFF">
                      <a:alpha val="30000"/>
                    </a:srgbClr>
                  </a:solidFill>
                  <a:ln w="14106" cap="flat">
                    <a:noFill/>
                    <a:prstDash val="solid"/>
                    <a:miter/>
                  </a:ln>
                </p:spPr>
                <p:txBody>
                  <a:bodyPr rtlCol="0" anchor="ctr"/>
                  <a:lstStyle/>
                  <a:p>
                    <a:endParaRPr lang="zh-CN" altLang="en-US"/>
                  </a:p>
                </p:txBody>
              </p:sp>
              <p:sp>
                <p:nvSpPr>
                  <p:cNvPr id="137" name="任意多边形: 形状 293">
                    <a:extLst>
                      <a:ext uri="{FF2B5EF4-FFF2-40B4-BE49-F238E27FC236}">
                        <a16:creationId xmlns:a16="http://schemas.microsoft.com/office/drawing/2014/main" id="{46582861-37C4-4752-8331-FE1E2DEDB89B}"/>
                      </a:ext>
                    </a:extLst>
                  </p:cNvPr>
                  <p:cNvSpPr/>
                  <p:nvPr/>
                </p:nvSpPr>
                <p:spPr>
                  <a:xfrm>
                    <a:off x="3040736" y="3756445"/>
                    <a:ext cx="16935" cy="16935"/>
                  </a:xfrm>
                  <a:custGeom>
                    <a:avLst/>
                    <a:gdLst>
                      <a:gd name="connsiteX0" fmla="*/ 16935 w 16935"/>
                      <a:gd name="connsiteY0" fmla="*/ 8468 h 16935"/>
                      <a:gd name="connsiteX1" fmla="*/ 8468 w 16935"/>
                      <a:gd name="connsiteY1" fmla="*/ 16935 h 16935"/>
                      <a:gd name="connsiteX2" fmla="*/ 0 w 16935"/>
                      <a:gd name="connsiteY2" fmla="*/ 8468 h 16935"/>
                      <a:gd name="connsiteX3" fmla="*/ 8468 w 16935"/>
                      <a:gd name="connsiteY3" fmla="*/ 0 h 16935"/>
                      <a:gd name="connsiteX4" fmla="*/ 16935 w 16935"/>
                      <a:gd name="connsiteY4" fmla="*/ 8468 h 169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35" h="16935">
                        <a:moveTo>
                          <a:pt x="16935" y="8468"/>
                        </a:moveTo>
                        <a:cubicBezTo>
                          <a:pt x="16935" y="13144"/>
                          <a:pt x="13144" y="16935"/>
                          <a:pt x="8468" y="16935"/>
                        </a:cubicBezTo>
                        <a:cubicBezTo>
                          <a:pt x="3791" y="16935"/>
                          <a:pt x="0" y="13144"/>
                          <a:pt x="0" y="8468"/>
                        </a:cubicBezTo>
                        <a:cubicBezTo>
                          <a:pt x="0" y="3791"/>
                          <a:pt x="3791" y="0"/>
                          <a:pt x="8468" y="0"/>
                        </a:cubicBezTo>
                        <a:cubicBezTo>
                          <a:pt x="13144" y="0"/>
                          <a:pt x="16935" y="3791"/>
                          <a:pt x="16935" y="8468"/>
                        </a:cubicBezTo>
                        <a:close/>
                      </a:path>
                    </a:pathLst>
                  </a:custGeom>
                  <a:solidFill>
                    <a:srgbClr val="00FFFF">
                      <a:alpha val="30000"/>
                    </a:srgbClr>
                  </a:solidFill>
                  <a:ln w="14106" cap="flat">
                    <a:noFill/>
                    <a:prstDash val="solid"/>
                    <a:miter/>
                  </a:ln>
                </p:spPr>
                <p:txBody>
                  <a:bodyPr rtlCol="0" anchor="ctr"/>
                  <a:lstStyle/>
                  <a:p>
                    <a:endParaRPr lang="zh-CN" altLang="en-US"/>
                  </a:p>
                </p:txBody>
              </p:sp>
              <p:sp>
                <p:nvSpPr>
                  <p:cNvPr id="138" name="任意多边形: 形状 294">
                    <a:extLst>
                      <a:ext uri="{FF2B5EF4-FFF2-40B4-BE49-F238E27FC236}">
                        <a16:creationId xmlns:a16="http://schemas.microsoft.com/office/drawing/2014/main" id="{60C44EC6-6AF5-472E-9512-1AA8D6A19741}"/>
                      </a:ext>
                    </a:extLst>
                  </p:cNvPr>
                  <p:cNvSpPr/>
                  <p:nvPr/>
                </p:nvSpPr>
                <p:spPr>
                  <a:xfrm>
                    <a:off x="2792351" y="3819952"/>
                    <a:ext cx="28225" cy="28225"/>
                  </a:xfrm>
                  <a:custGeom>
                    <a:avLst/>
                    <a:gdLst>
                      <a:gd name="connsiteX0" fmla="*/ 28226 w 28225"/>
                      <a:gd name="connsiteY0" fmla="*/ 14113 h 28225"/>
                      <a:gd name="connsiteX1" fmla="*/ 14113 w 28225"/>
                      <a:gd name="connsiteY1" fmla="*/ 28226 h 28225"/>
                      <a:gd name="connsiteX2" fmla="*/ 0 w 28225"/>
                      <a:gd name="connsiteY2" fmla="*/ 14113 h 28225"/>
                      <a:gd name="connsiteX3" fmla="*/ 14113 w 28225"/>
                      <a:gd name="connsiteY3" fmla="*/ 0 h 28225"/>
                      <a:gd name="connsiteX4" fmla="*/ 28226 w 28225"/>
                      <a:gd name="connsiteY4" fmla="*/ 14113 h 28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25" h="28225">
                        <a:moveTo>
                          <a:pt x="28226" y="14113"/>
                        </a:moveTo>
                        <a:cubicBezTo>
                          <a:pt x="28226" y="21907"/>
                          <a:pt x="21907" y="28226"/>
                          <a:pt x="14113" y="28226"/>
                        </a:cubicBezTo>
                        <a:cubicBezTo>
                          <a:pt x="6319" y="28226"/>
                          <a:pt x="0" y="21907"/>
                          <a:pt x="0" y="14113"/>
                        </a:cubicBezTo>
                        <a:cubicBezTo>
                          <a:pt x="0" y="6318"/>
                          <a:pt x="6319" y="0"/>
                          <a:pt x="14113" y="0"/>
                        </a:cubicBezTo>
                        <a:cubicBezTo>
                          <a:pt x="21907" y="0"/>
                          <a:pt x="28226" y="6318"/>
                          <a:pt x="28226" y="14113"/>
                        </a:cubicBezTo>
                        <a:close/>
                      </a:path>
                    </a:pathLst>
                  </a:custGeom>
                  <a:solidFill>
                    <a:srgbClr val="00FFFF"/>
                  </a:solidFill>
                  <a:ln w="14106" cap="flat">
                    <a:noFill/>
                    <a:prstDash val="solid"/>
                    <a:miter/>
                  </a:ln>
                </p:spPr>
                <p:txBody>
                  <a:bodyPr rtlCol="0" anchor="ctr"/>
                  <a:lstStyle/>
                  <a:p>
                    <a:endParaRPr lang="zh-CN" altLang="en-US"/>
                  </a:p>
                </p:txBody>
              </p:sp>
              <p:sp>
                <p:nvSpPr>
                  <p:cNvPr id="139" name="任意多边形: 形状 295">
                    <a:extLst>
                      <a:ext uri="{FF2B5EF4-FFF2-40B4-BE49-F238E27FC236}">
                        <a16:creationId xmlns:a16="http://schemas.microsoft.com/office/drawing/2014/main" id="{B569B706-3BCF-4412-BC90-D825CA579DDD}"/>
                      </a:ext>
                    </a:extLst>
                  </p:cNvPr>
                  <p:cNvSpPr/>
                  <p:nvPr/>
                </p:nvSpPr>
                <p:spPr>
                  <a:xfrm>
                    <a:off x="2765537" y="3890516"/>
                    <a:ext cx="28225" cy="28225"/>
                  </a:xfrm>
                  <a:custGeom>
                    <a:avLst/>
                    <a:gdLst>
                      <a:gd name="connsiteX0" fmla="*/ 28226 w 28225"/>
                      <a:gd name="connsiteY0" fmla="*/ 14113 h 28225"/>
                      <a:gd name="connsiteX1" fmla="*/ 14113 w 28225"/>
                      <a:gd name="connsiteY1" fmla="*/ 28226 h 28225"/>
                      <a:gd name="connsiteX2" fmla="*/ 0 w 28225"/>
                      <a:gd name="connsiteY2" fmla="*/ 14113 h 28225"/>
                      <a:gd name="connsiteX3" fmla="*/ 14113 w 28225"/>
                      <a:gd name="connsiteY3" fmla="*/ 0 h 28225"/>
                      <a:gd name="connsiteX4" fmla="*/ 28226 w 28225"/>
                      <a:gd name="connsiteY4" fmla="*/ 14113 h 28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25" h="28225">
                        <a:moveTo>
                          <a:pt x="28226" y="14113"/>
                        </a:moveTo>
                        <a:cubicBezTo>
                          <a:pt x="28226" y="21907"/>
                          <a:pt x="21907" y="28226"/>
                          <a:pt x="14113" y="28226"/>
                        </a:cubicBezTo>
                        <a:cubicBezTo>
                          <a:pt x="6319" y="28226"/>
                          <a:pt x="0" y="21907"/>
                          <a:pt x="0" y="14113"/>
                        </a:cubicBezTo>
                        <a:cubicBezTo>
                          <a:pt x="0" y="6318"/>
                          <a:pt x="6319" y="0"/>
                          <a:pt x="14113" y="0"/>
                        </a:cubicBezTo>
                        <a:cubicBezTo>
                          <a:pt x="21907" y="0"/>
                          <a:pt x="28226" y="6318"/>
                          <a:pt x="28226" y="14113"/>
                        </a:cubicBezTo>
                        <a:close/>
                      </a:path>
                    </a:pathLst>
                  </a:custGeom>
                  <a:solidFill>
                    <a:srgbClr val="00FFFF"/>
                  </a:solidFill>
                  <a:ln w="14106" cap="flat">
                    <a:noFill/>
                    <a:prstDash val="solid"/>
                    <a:miter/>
                  </a:ln>
                </p:spPr>
                <p:txBody>
                  <a:bodyPr rtlCol="0" anchor="ctr"/>
                  <a:lstStyle/>
                  <a:p>
                    <a:endParaRPr lang="zh-CN" altLang="en-US"/>
                  </a:p>
                </p:txBody>
              </p:sp>
              <p:sp>
                <p:nvSpPr>
                  <p:cNvPr id="140" name="任意多边形: 形状 296">
                    <a:extLst>
                      <a:ext uri="{FF2B5EF4-FFF2-40B4-BE49-F238E27FC236}">
                        <a16:creationId xmlns:a16="http://schemas.microsoft.com/office/drawing/2014/main" id="{B37C1C8E-7686-41DE-AF9B-589D8CB7BB8B}"/>
                      </a:ext>
                    </a:extLst>
                  </p:cNvPr>
                  <p:cNvSpPr/>
                  <p:nvPr/>
                </p:nvSpPr>
                <p:spPr>
                  <a:xfrm>
                    <a:off x="2810698" y="3890516"/>
                    <a:ext cx="19757" cy="19757"/>
                  </a:xfrm>
                  <a:custGeom>
                    <a:avLst/>
                    <a:gdLst>
                      <a:gd name="connsiteX0" fmla="*/ 19758 w 19757"/>
                      <a:gd name="connsiteY0" fmla="*/ 9879 h 19757"/>
                      <a:gd name="connsiteX1" fmla="*/ 9879 w 19757"/>
                      <a:gd name="connsiteY1" fmla="*/ 19758 h 19757"/>
                      <a:gd name="connsiteX2" fmla="*/ 0 w 19757"/>
                      <a:gd name="connsiteY2" fmla="*/ 9879 h 19757"/>
                      <a:gd name="connsiteX3" fmla="*/ 9879 w 19757"/>
                      <a:gd name="connsiteY3" fmla="*/ 0 h 19757"/>
                      <a:gd name="connsiteX4" fmla="*/ 19758 w 19757"/>
                      <a:gd name="connsiteY4" fmla="*/ 9879 h 19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57" h="19757">
                        <a:moveTo>
                          <a:pt x="19758" y="9879"/>
                        </a:moveTo>
                        <a:cubicBezTo>
                          <a:pt x="19758" y="15335"/>
                          <a:pt x="15335" y="19758"/>
                          <a:pt x="9879" y="19758"/>
                        </a:cubicBezTo>
                        <a:cubicBezTo>
                          <a:pt x="4423" y="19758"/>
                          <a:pt x="0" y="15335"/>
                          <a:pt x="0" y="9879"/>
                        </a:cubicBezTo>
                        <a:cubicBezTo>
                          <a:pt x="0" y="4423"/>
                          <a:pt x="4423" y="0"/>
                          <a:pt x="9879" y="0"/>
                        </a:cubicBezTo>
                        <a:cubicBezTo>
                          <a:pt x="15335" y="0"/>
                          <a:pt x="19758" y="4423"/>
                          <a:pt x="19758" y="9879"/>
                        </a:cubicBezTo>
                        <a:close/>
                      </a:path>
                    </a:pathLst>
                  </a:custGeom>
                  <a:solidFill>
                    <a:srgbClr val="00FFFF"/>
                  </a:solidFill>
                  <a:ln w="14106" cap="flat">
                    <a:noFill/>
                    <a:prstDash val="solid"/>
                    <a:miter/>
                  </a:ln>
                </p:spPr>
                <p:txBody>
                  <a:bodyPr rtlCol="0" anchor="ctr"/>
                  <a:lstStyle/>
                  <a:p>
                    <a:endParaRPr lang="zh-CN" altLang="en-US"/>
                  </a:p>
                </p:txBody>
              </p:sp>
              <p:sp>
                <p:nvSpPr>
                  <p:cNvPr id="141" name="任意多边形: 形状 297">
                    <a:extLst>
                      <a:ext uri="{FF2B5EF4-FFF2-40B4-BE49-F238E27FC236}">
                        <a16:creationId xmlns:a16="http://schemas.microsoft.com/office/drawing/2014/main" id="{41BFBBC6-6775-48D7-A92B-D7735CED0676}"/>
                      </a:ext>
                    </a:extLst>
                  </p:cNvPr>
                  <p:cNvSpPr/>
                  <p:nvPr/>
                </p:nvSpPr>
                <p:spPr>
                  <a:xfrm>
                    <a:off x="2786706" y="3975193"/>
                    <a:ext cx="19757" cy="19757"/>
                  </a:xfrm>
                  <a:custGeom>
                    <a:avLst/>
                    <a:gdLst>
                      <a:gd name="connsiteX0" fmla="*/ 19758 w 19757"/>
                      <a:gd name="connsiteY0" fmla="*/ 9879 h 19757"/>
                      <a:gd name="connsiteX1" fmla="*/ 9879 w 19757"/>
                      <a:gd name="connsiteY1" fmla="*/ 19758 h 19757"/>
                      <a:gd name="connsiteX2" fmla="*/ 0 w 19757"/>
                      <a:gd name="connsiteY2" fmla="*/ 9879 h 19757"/>
                      <a:gd name="connsiteX3" fmla="*/ 9879 w 19757"/>
                      <a:gd name="connsiteY3" fmla="*/ 0 h 19757"/>
                      <a:gd name="connsiteX4" fmla="*/ 19758 w 19757"/>
                      <a:gd name="connsiteY4" fmla="*/ 9879 h 19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57" h="19757">
                        <a:moveTo>
                          <a:pt x="19758" y="9879"/>
                        </a:moveTo>
                        <a:cubicBezTo>
                          <a:pt x="19758" y="15335"/>
                          <a:pt x="15335" y="19758"/>
                          <a:pt x="9879" y="19758"/>
                        </a:cubicBezTo>
                        <a:cubicBezTo>
                          <a:pt x="4423" y="19758"/>
                          <a:pt x="0" y="15335"/>
                          <a:pt x="0" y="9879"/>
                        </a:cubicBezTo>
                        <a:cubicBezTo>
                          <a:pt x="0" y="4423"/>
                          <a:pt x="4423" y="0"/>
                          <a:pt x="9879" y="0"/>
                        </a:cubicBezTo>
                        <a:cubicBezTo>
                          <a:pt x="15335" y="0"/>
                          <a:pt x="19758" y="4423"/>
                          <a:pt x="19758" y="9879"/>
                        </a:cubicBezTo>
                        <a:close/>
                      </a:path>
                    </a:pathLst>
                  </a:custGeom>
                  <a:solidFill>
                    <a:srgbClr val="00FFFF"/>
                  </a:solidFill>
                  <a:ln w="14106" cap="flat">
                    <a:noFill/>
                    <a:prstDash val="solid"/>
                    <a:miter/>
                  </a:ln>
                </p:spPr>
                <p:txBody>
                  <a:bodyPr rtlCol="0" anchor="ctr"/>
                  <a:lstStyle/>
                  <a:p>
                    <a:endParaRPr lang="zh-CN" altLang="en-US"/>
                  </a:p>
                </p:txBody>
              </p:sp>
              <p:sp>
                <p:nvSpPr>
                  <p:cNvPr id="142" name="任意多边形: 形状 298">
                    <a:extLst>
                      <a:ext uri="{FF2B5EF4-FFF2-40B4-BE49-F238E27FC236}">
                        <a16:creationId xmlns:a16="http://schemas.microsoft.com/office/drawing/2014/main" id="{1FCAD863-24A6-4325-BACF-5A15C05EB295}"/>
                      </a:ext>
                    </a:extLst>
                  </p:cNvPr>
                  <p:cNvSpPr/>
                  <p:nvPr/>
                </p:nvSpPr>
                <p:spPr>
                  <a:xfrm>
                    <a:off x="2790940" y="3725397"/>
                    <a:ext cx="19757" cy="19757"/>
                  </a:xfrm>
                  <a:custGeom>
                    <a:avLst/>
                    <a:gdLst>
                      <a:gd name="connsiteX0" fmla="*/ 19758 w 19757"/>
                      <a:gd name="connsiteY0" fmla="*/ 9879 h 19757"/>
                      <a:gd name="connsiteX1" fmla="*/ 9879 w 19757"/>
                      <a:gd name="connsiteY1" fmla="*/ 19758 h 19757"/>
                      <a:gd name="connsiteX2" fmla="*/ 0 w 19757"/>
                      <a:gd name="connsiteY2" fmla="*/ 9879 h 19757"/>
                      <a:gd name="connsiteX3" fmla="*/ 9879 w 19757"/>
                      <a:gd name="connsiteY3" fmla="*/ 0 h 19757"/>
                      <a:gd name="connsiteX4" fmla="*/ 19758 w 19757"/>
                      <a:gd name="connsiteY4" fmla="*/ 9879 h 19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57" h="19757">
                        <a:moveTo>
                          <a:pt x="19758" y="9879"/>
                        </a:moveTo>
                        <a:cubicBezTo>
                          <a:pt x="19758" y="15335"/>
                          <a:pt x="15335" y="19758"/>
                          <a:pt x="9879" y="19758"/>
                        </a:cubicBezTo>
                        <a:cubicBezTo>
                          <a:pt x="4423" y="19758"/>
                          <a:pt x="0" y="15335"/>
                          <a:pt x="0" y="9879"/>
                        </a:cubicBezTo>
                        <a:cubicBezTo>
                          <a:pt x="0" y="4423"/>
                          <a:pt x="4423" y="0"/>
                          <a:pt x="9879" y="0"/>
                        </a:cubicBezTo>
                        <a:cubicBezTo>
                          <a:pt x="15335" y="0"/>
                          <a:pt x="19758" y="4423"/>
                          <a:pt x="19758" y="9879"/>
                        </a:cubicBezTo>
                        <a:close/>
                      </a:path>
                    </a:pathLst>
                  </a:custGeom>
                  <a:solidFill>
                    <a:srgbClr val="00FFFF"/>
                  </a:solidFill>
                  <a:ln w="14106" cap="flat">
                    <a:noFill/>
                    <a:prstDash val="solid"/>
                    <a:miter/>
                  </a:ln>
                </p:spPr>
                <p:txBody>
                  <a:bodyPr rtlCol="0" anchor="ctr"/>
                  <a:lstStyle/>
                  <a:p>
                    <a:endParaRPr lang="zh-CN" altLang="en-US"/>
                  </a:p>
                </p:txBody>
              </p:sp>
              <p:sp>
                <p:nvSpPr>
                  <p:cNvPr id="143" name="任意多边形: 形状 299">
                    <a:extLst>
                      <a:ext uri="{FF2B5EF4-FFF2-40B4-BE49-F238E27FC236}">
                        <a16:creationId xmlns:a16="http://schemas.microsoft.com/office/drawing/2014/main" id="{218A71AF-71B9-4210-B5E1-E6CB29307CC0}"/>
                      </a:ext>
                    </a:extLst>
                  </p:cNvPr>
                  <p:cNvSpPr/>
                  <p:nvPr/>
                </p:nvSpPr>
                <p:spPr>
                  <a:xfrm>
                    <a:off x="2853036" y="3623785"/>
                    <a:ext cx="19757" cy="19757"/>
                  </a:xfrm>
                  <a:custGeom>
                    <a:avLst/>
                    <a:gdLst>
                      <a:gd name="connsiteX0" fmla="*/ 19758 w 19757"/>
                      <a:gd name="connsiteY0" fmla="*/ 9879 h 19757"/>
                      <a:gd name="connsiteX1" fmla="*/ 9879 w 19757"/>
                      <a:gd name="connsiteY1" fmla="*/ 19758 h 19757"/>
                      <a:gd name="connsiteX2" fmla="*/ 0 w 19757"/>
                      <a:gd name="connsiteY2" fmla="*/ 9879 h 19757"/>
                      <a:gd name="connsiteX3" fmla="*/ 9879 w 19757"/>
                      <a:gd name="connsiteY3" fmla="*/ 0 h 19757"/>
                      <a:gd name="connsiteX4" fmla="*/ 19758 w 19757"/>
                      <a:gd name="connsiteY4" fmla="*/ 9879 h 19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57" h="19757">
                        <a:moveTo>
                          <a:pt x="19758" y="9879"/>
                        </a:moveTo>
                        <a:cubicBezTo>
                          <a:pt x="19758" y="15335"/>
                          <a:pt x="15335" y="19758"/>
                          <a:pt x="9879" y="19758"/>
                        </a:cubicBezTo>
                        <a:cubicBezTo>
                          <a:pt x="4423" y="19758"/>
                          <a:pt x="0" y="15335"/>
                          <a:pt x="0" y="9879"/>
                        </a:cubicBezTo>
                        <a:cubicBezTo>
                          <a:pt x="0" y="4423"/>
                          <a:pt x="4423" y="0"/>
                          <a:pt x="9879" y="0"/>
                        </a:cubicBezTo>
                        <a:cubicBezTo>
                          <a:pt x="15335" y="0"/>
                          <a:pt x="19758" y="4423"/>
                          <a:pt x="19758" y="9879"/>
                        </a:cubicBezTo>
                        <a:close/>
                      </a:path>
                    </a:pathLst>
                  </a:custGeom>
                  <a:solidFill>
                    <a:srgbClr val="00FFFF"/>
                  </a:solidFill>
                  <a:ln w="14106" cap="flat">
                    <a:noFill/>
                    <a:prstDash val="solid"/>
                    <a:miter/>
                  </a:ln>
                </p:spPr>
                <p:txBody>
                  <a:bodyPr rtlCol="0" anchor="ctr"/>
                  <a:lstStyle/>
                  <a:p>
                    <a:endParaRPr lang="zh-CN" altLang="en-US"/>
                  </a:p>
                </p:txBody>
              </p:sp>
              <p:sp>
                <p:nvSpPr>
                  <p:cNvPr id="144" name="任意多边形: 形状 300">
                    <a:extLst>
                      <a:ext uri="{FF2B5EF4-FFF2-40B4-BE49-F238E27FC236}">
                        <a16:creationId xmlns:a16="http://schemas.microsoft.com/office/drawing/2014/main" id="{E7D80D10-36FC-43A6-A0E7-E8E0060A9AF7}"/>
                      </a:ext>
                    </a:extLst>
                  </p:cNvPr>
                  <p:cNvSpPr/>
                  <p:nvPr/>
                </p:nvSpPr>
                <p:spPr>
                  <a:xfrm>
                    <a:off x="2816343" y="3937089"/>
                    <a:ext cx="28225" cy="28225"/>
                  </a:xfrm>
                  <a:custGeom>
                    <a:avLst/>
                    <a:gdLst>
                      <a:gd name="connsiteX0" fmla="*/ 28226 w 28225"/>
                      <a:gd name="connsiteY0" fmla="*/ 14113 h 28225"/>
                      <a:gd name="connsiteX1" fmla="*/ 14113 w 28225"/>
                      <a:gd name="connsiteY1" fmla="*/ 28226 h 28225"/>
                      <a:gd name="connsiteX2" fmla="*/ 0 w 28225"/>
                      <a:gd name="connsiteY2" fmla="*/ 14113 h 28225"/>
                      <a:gd name="connsiteX3" fmla="*/ 14113 w 28225"/>
                      <a:gd name="connsiteY3" fmla="*/ 0 h 28225"/>
                      <a:gd name="connsiteX4" fmla="*/ 28226 w 28225"/>
                      <a:gd name="connsiteY4" fmla="*/ 14113 h 28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25" h="28225">
                        <a:moveTo>
                          <a:pt x="28226" y="14113"/>
                        </a:moveTo>
                        <a:cubicBezTo>
                          <a:pt x="28226" y="21907"/>
                          <a:pt x="21907" y="28226"/>
                          <a:pt x="14113" y="28226"/>
                        </a:cubicBezTo>
                        <a:cubicBezTo>
                          <a:pt x="6319" y="28226"/>
                          <a:pt x="0" y="21907"/>
                          <a:pt x="0" y="14113"/>
                        </a:cubicBezTo>
                        <a:cubicBezTo>
                          <a:pt x="0" y="6318"/>
                          <a:pt x="6319" y="0"/>
                          <a:pt x="14113" y="0"/>
                        </a:cubicBezTo>
                        <a:cubicBezTo>
                          <a:pt x="21907" y="0"/>
                          <a:pt x="28226" y="6318"/>
                          <a:pt x="28226" y="14113"/>
                        </a:cubicBezTo>
                        <a:close/>
                      </a:path>
                    </a:pathLst>
                  </a:custGeom>
                  <a:solidFill>
                    <a:srgbClr val="00FFFF"/>
                  </a:solidFill>
                  <a:ln w="14106" cap="flat">
                    <a:noFill/>
                    <a:prstDash val="solid"/>
                    <a:miter/>
                  </a:ln>
                </p:spPr>
                <p:txBody>
                  <a:bodyPr rtlCol="0" anchor="ctr"/>
                  <a:lstStyle/>
                  <a:p>
                    <a:endParaRPr lang="zh-CN" altLang="en-US"/>
                  </a:p>
                </p:txBody>
              </p:sp>
              <p:sp>
                <p:nvSpPr>
                  <p:cNvPr id="145" name="任意多边形: 形状 301">
                    <a:extLst>
                      <a:ext uri="{FF2B5EF4-FFF2-40B4-BE49-F238E27FC236}">
                        <a16:creationId xmlns:a16="http://schemas.microsoft.com/office/drawing/2014/main" id="{3862263B-2E54-448B-A4A4-5D8DE7F00019}"/>
                      </a:ext>
                    </a:extLst>
                  </p:cNvPr>
                  <p:cNvSpPr/>
                  <p:nvPr/>
                </p:nvSpPr>
                <p:spPr>
                  <a:xfrm>
                    <a:off x="2810698" y="3987895"/>
                    <a:ext cx="28225" cy="28225"/>
                  </a:xfrm>
                  <a:custGeom>
                    <a:avLst/>
                    <a:gdLst>
                      <a:gd name="connsiteX0" fmla="*/ 28226 w 28225"/>
                      <a:gd name="connsiteY0" fmla="*/ 14113 h 28225"/>
                      <a:gd name="connsiteX1" fmla="*/ 14113 w 28225"/>
                      <a:gd name="connsiteY1" fmla="*/ 28226 h 28225"/>
                      <a:gd name="connsiteX2" fmla="*/ 0 w 28225"/>
                      <a:gd name="connsiteY2" fmla="*/ 14113 h 28225"/>
                      <a:gd name="connsiteX3" fmla="*/ 14113 w 28225"/>
                      <a:gd name="connsiteY3" fmla="*/ 0 h 28225"/>
                      <a:gd name="connsiteX4" fmla="*/ 28226 w 28225"/>
                      <a:gd name="connsiteY4" fmla="*/ 14113 h 28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25" h="28225">
                        <a:moveTo>
                          <a:pt x="28226" y="14113"/>
                        </a:moveTo>
                        <a:cubicBezTo>
                          <a:pt x="28226" y="21907"/>
                          <a:pt x="21907" y="28226"/>
                          <a:pt x="14113" y="28226"/>
                        </a:cubicBezTo>
                        <a:cubicBezTo>
                          <a:pt x="6319" y="28226"/>
                          <a:pt x="0" y="21907"/>
                          <a:pt x="0" y="14113"/>
                        </a:cubicBezTo>
                        <a:cubicBezTo>
                          <a:pt x="0" y="6318"/>
                          <a:pt x="6319" y="0"/>
                          <a:pt x="14113" y="0"/>
                        </a:cubicBezTo>
                        <a:cubicBezTo>
                          <a:pt x="21907" y="0"/>
                          <a:pt x="28226" y="6318"/>
                          <a:pt x="28226" y="14113"/>
                        </a:cubicBezTo>
                        <a:close/>
                      </a:path>
                    </a:pathLst>
                  </a:custGeom>
                  <a:solidFill>
                    <a:srgbClr val="00FFFF"/>
                  </a:solidFill>
                  <a:ln w="14106" cap="flat">
                    <a:noFill/>
                    <a:prstDash val="solid"/>
                    <a:miter/>
                  </a:ln>
                </p:spPr>
                <p:txBody>
                  <a:bodyPr rtlCol="0" anchor="ctr"/>
                  <a:lstStyle/>
                  <a:p>
                    <a:endParaRPr lang="zh-CN" altLang="en-US"/>
                  </a:p>
                </p:txBody>
              </p:sp>
            </p:grpSp>
          </p:grpSp>
        </p:grpSp>
        <p:pic>
          <p:nvPicPr>
            <p:cNvPr id="365" name="图片 364"/>
            <p:cNvPicPr>
              <a:picLocks noChangeAspect="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5633644" y="2704378"/>
              <a:ext cx="1905000" cy="1905000"/>
            </a:xfrm>
            <a:prstGeom prst="rect">
              <a:avLst/>
            </a:prstGeom>
          </p:spPr>
        </p:pic>
      </p:grpSp>
      <p:grpSp>
        <p:nvGrpSpPr>
          <p:cNvPr id="372" name="组合 371"/>
          <p:cNvGrpSpPr/>
          <p:nvPr/>
        </p:nvGrpSpPr>
        <p:grpSpPr>
          <a:xfrm>
            <a:off x="420770" y="1693438"/>
            <a:ext cx="2262158" cy="3054585"/>
            <a:chOff x="1016371" y="3436855"/>
            <a:chExt cx="2262158" cy="3054585"/>
          </a:xfrm>
        </p:grpSpPr>
        <p:grpSp>
          <p:nvGrpSpPr>
            <p:cNvPr id="11" name="组合 10">
              <a:extLst>
                <a:ext uri="{FF2B5EF4-FFF2-40B4-BE49-F238E27FC236}">
                  <a16:creationId xmlns:a16="http://schemas.microsoft.com/office/drawing/2014/main" id="{5500EE0E-D4C4-431E-A082-75364326B07C}"/>
                </a:ext>
              </a:extLst>
            </p:cNvPr>
            <p:cNvGrpSpPr/>
            <p:nvPr/>
          </p:nvGrpSpPr>
          <p:grpSpPr>
            <a:xfrm>
              <a:off x="1612839" y="3436855"/>
              <a:ext cx="1061612" cy="2285366"/>
              <a:chOff x="1782106" y="3542090"/>
              <a:chExt cx="787493" cy="1695262"/>
            </a:xfrm>
          </p:grpSpPr>
          <p:sp>
            <p:nvSpPr>
              <p:cNvPr id="182" name="任意多边形: 形状 144">
                <a:extLst>
                  <a:ext uri="{FF2B5EF4-FFF2-40B4-BE49-F238E27FC236}">
                    <a16:creationId xmlns:a16="http://schemas.microsoft.com/office/drawing/2014/main" id="{BAEC65E1-EE2F-4224-84BD-2EA595609F4D}"/>
                  </a:ext>
                </a:extLst>
              </p:cNvPr>
              <p:cNvSpPr/>
              <p:nvPr/>
            </p:nvSpPr>
            <p:spPr>
              <a:xfrm>
                <a:off x="1782106" y="4782023"/>
                <a:ext cx="787493" cy="455329"/>
              </a:xfrm>
              <a:custGeom>
                <a:avLst/>
                <a:gdLst>
                  <a:gd name="connsiteX0" fmla="*/ 787494 w 787493"/>
                  <a:gd name="connsiteY0" fmla="*/ 229782 h 455329"/>
                  <a:gd name="connsiteX1" fmla="*/ 763502 w 787493"/>
                  <a:gd name="connsiteY1" fmla="*/ 259419 h 455329"/>
                  <a:gd name="connsiteX2" fmla="*/ 447375 w 787493"/>
                  <a:gd name="connsiteY2" fmla="*/ 441474 h 455329"/>
                  <a:gd name="connsiteX3" fmla="*/ 349997 w 787493"/>
                  <a:gd name="connsiteY3" fmla="*/ 445708 h 455329"/>
                  <a:gd name="connsiteX4" fmla="*/ 16935 w 787493"/>
                  <a:gd name="connsiteY4" fmla="*/ 253773 h 455329"/>
                  <a:gd name="connsiteX5" fmla="*/ 0 w 787493"/>
                  <a:gd name="connsiteY5" fmla="*/ 231193 h 455329"/>
                  <a:gd name="connsiteX6" fmla="*/ 0 w 787493"/>
                  <a:gd name="connsiteY6" fmla="*/ 228371 h 455329"/>
                  <a:gd name="connsiteX7" fmla="*/ 0 w 787493"/>
                  <a:gd name="connsiteY7" fmla="*/ 226959 h 455329"/>
                  <a:gd name="connsiteX8" fmla="*/ 23992 w 787493"/>
                  <a:gd name="connsiteY8" fmla="*/ 197322 h 455329"/>
                  <a:gd name="connsiteX9" fmla="*/ 117136 w 787493"/>
                  <a:gd name="connsiteY9" fmla="*/ 143694 h 455329"/>
                  <a:gd name="connsiteX10" fmla="*/ 138305 w 787493"/>
                  <a:gd name="connsiteY10" fmla="*/ 130992 h 455329"/>
                  <a:gd name="connsiteX11" fmla="*/ 340118 w 787493"/>
                  <a:gd name="connsiteY11" fmla="*/ 13856 h 455329"/>
                  <a:gd name="connsiteX12" fmla="*/ 437497 w 787493"/>
                  <a:gd name="connsiteY12" fmla="*/ 9622 h 455329"/>
                  <a:gd name="connsiteX13" fmla="*/ 649188 w 787493"/>
                  <a:gd name="connsiteY13" fmla="*/ 132404 h 455329"/>
                  <a:gd name="connsiteX14" fmla="*/ 671769 w 787493"/>
                  <a:gd name="connsiteY14" fmla="*/ 145105 h 455329"/>
                  <a:gd name="connsiteX15" fmla="*/ 770558 w 787493"/>
                  <a:gd name="connsiteY15" fmla="*/ 201556 h 455329"/>
                  <a:gd name="connsiteX16" fmla="*/ 787494 w 787493"/>
                  <a:gd name="connsiteY16" fmla="*/ 229782 h 455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93" h="455329">
                    <a:moveTo>
                      <a:pt x="787494" y="229782"/>
                    </a:moveTo>
                    <a:cubicBezTo>
                      <a:pt x="786082" y="239661"/>
                      <a:pt x="779026" y="250951"/>
                      <a:pt x="763502" y="259419"/>
                    </a:cubicBezTo>
                    <a:lnTo>
                      <a:pt x="447375" y="441474"/>
                    </a:lnTo>
                    <a:cubicBezTo>
                      <a:pt x="417739" y="458409"/>
                      <a:pt x="373989" y="459820"/>
                      <a:pt x="349997" y="445708"/>
                    </a:cubicBezTo>
                    <a:lnTo>
                      <a:pt x="16935" y="253773"/>
                    </a:lnTo>
                    <a:cubicBezTo>
                      <a:pt x="5645" y="248128"/>
                      <a:pt x="1411" y="239661"/>
                      <a:pt x="0" y="231193"/>
                    </a:cubicBezTo>
                    <a:lnTo>
                      <a:pt x="0" y="228371"/>
                    </a:lnTo>
                    <a:cubicBezTo>
                      <a:pt x="0" y="228371"/>
                      <a:pt x="0" y="228371"/>
                      <a:pt x="0" y="226959"/>
                    </a:cubicBezTo>
                    <a:cubicBezTo>
                      <a:pt x="1411" y="217081"/>
                      <a:pt x="8468" y="205790"/>
                      <a:pt x="23992" y="197322"/>
                    </a:cubicBezTo>
                    <a:lnTo>
                      <a:pt x="117136" y="143694"/>
                    </a:lnTo>
                    <a:lnTo>
                      <a:pt x="138305" y="130992"/>
                    </a:lnTo>
                    <a:lnTo>
                      <a:pt x="340118" y="13856"/>
                    </a:lnTo>
                    <a:cubicBezTo>
                      <a:pt x="369755" y="-3079"/>
                      <a:pt x="413505" y="-4490"/>
                      <a:pt x="437497" y="9622"/>
                    </a:cubicBezTo>
                    <a:lnTo>
                      <a:pt x="649188" y="132404"/>
                    </a:lnTo>
                    <a:lnTo>
                      <a:pt x="671769" y="145105"/>
                    </a:lnTo>
                    <a:lnTo>
                      <a:pt x="770558" y="201556"/>
                    </a:lnTo>
                    <a:cubicBezTo>
                      <a:pt x="781849" y="210024"/>
                      <a:pt x="787494" y="219903"/>
                      <a:pt x="787494" y="229782"/>
                    </a:cubicBezTo>
                    <a:close/>
                  </a:path>
                </a:pathLst>
              </a:custGeom>
              <a:solidFill>
                <a:srgbClr val="111440">
                  <a:alpha val="30000"/>
                </a:srgbClr>
              </a:solidFill>
              <a:ln w="14106" cap="flat">
                <a:noFill/>
                <a:prstDash val="solid"/>
                <a:miter/>
              </a:ln>
            </p:spPr>
            <p:txBody>
              <a:bodyPr rtlCol="0" anchor="ctr"/>
              <a:lstStyle/>
              <a:p>
                <a:endParaRPr lang="zh-CN" altLang="en-US"/>
              </a:p>
            </p:txBody>
          </p:sp>
          <p:grpSp>
            <p:nvGrpSpPr>
              <p:cNvPr id="183" name="组合 182">
                <a:extLst>
                  <a:ext uri="{FF2B5EF4-FFF2-40B4-BE49-F238E27FC236}">
                    <a16:creationId xmlns:a16="http://schemas.microsoft.com/office/drawing/2014/main" id="{574D72E0-EC47-4904-AEAE-81D201953953}"/>
                  </a:ext>
                </a:extLst>
              </p:cNvPr>
              <p:cNvGrpSpPr/>
              <p:nvPr/>
            </p:nvGrpSpPr>
            <p:grpSpPr>
              <a:xfrm>
                <a:off x="1782106" y="3542090"/>
                <a:ext cx="787493" cy="1456757"/>
                <a:chOff x="1782106" y="3542090"/>
                <a:chExt cx="787493" cy="1456757"/>
              </a:xfrm>
            </p:grpSpPr>
            <p:sp>
              <p:nvSpPr>
                <p:cNvPr id="184" name="任意多边形: 形状 146">
                  <a:extLst>
                    <a:ext uri="{FF2B5EF4-FFF2-40B4-BE49-F238E27FC236}">
                      <a16:creationId xmlns:a16="http://schemas.microsoft.com/office/drawing/2014/main" id="{5C322C6D-C388-4CFF-936B-D31F2163175A}"/>
                    </a:ext>
                  </a:extLst>
                </p:cNvPr>
                <p:cNvSpPr/>
                <p:nvPr/>
              </p:nvSpPr>
              <p:spPr>
                <a:xfrm>
                  <a:off x="1782106" y="4364028"/>
                  <a:ext cx="787493" cy="634819"/>
                </a:xfrm>
                <a:custGeom>
                  <a:avLst/>
                  <a:gdLst>
                    <a:gd name="connsiteX0" fmla="*/ 787494 w 787493"/>
                    <a:gd name="connsiteY0" fmla="*/ 407860 h 634819"/>
                    <a:gd name="connsiteX1" fmla="*/ 787494 w 787493"/>
                    <a:gd name="connsiteY1" fmla="*/ 405037 h 634819"/>
                    <a:gd name="connsiteX2" fmla="*/ 787494 w 787493"/>
                    <a:gd name="connsiteY2" fmla="*/ 0 h 634819"/>
                    <a:gd name="connsiteX3" fmla="*/ 0 w 787493"/>
                    <a:gd name="connsiteY3" fmla="*/ 0 h 634819"/>
                    <a:gd name="connsiteX4" fmla="*/ 0 w 787493"/>
                    <a:gd name="connsiteY4" fmla="*/ 409271 h 634819"/>
                    <a:gd name="connsiteX5" fmla="*/ 16935 w 787493"/>
                    <a:gd name="connsiteY5" fmla="*/ 433263 h 634819"/>
                    <a:gd name="connsiteX6" fmla="*/ 349997 w 787493"/>
                    <a:gd name="connsiteY6" fmla="*/ 625197 h 634819"/>
                    <a:gd name="connsiteX7" fmla="*/ 447375 w 787493"/>
                    <a:gd name="connsiteY7" fmla="*/ 620963 h 634819"/>
                    <a:gd name="connsiteX8" fmla="*/ 763502 w 787493"/>
                    <a:gd name="connsiteY8" fmla="*/ 438908 h 634819"/>
                    <a:gd name="connsiteX9" fmla="*/ 787494 w 787493"/>
                    <a:gd name="connsiteY9" fmla="*/ 407860 h 634819"/>
                    <a:gd name="connsiteX10" fmla="*/ 787494 w 787493"/>
                    <a:gd name="connsiteY10" fmla="*/ 407860 h 634819"/>
                    <a:gd name="connsiteX11" fmla="*/ 787494 w 787493"/>
                    <a:gd name="connsiteY11" fmla="*/ 407860 h 634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87493" h="634819">
                      <a:moveTo>
                        <a:pt x="787494" y="407860"/>
                      </a:moveTo>
                      <a:cubicBezTo>
                        <a:pt x="787494" y="406448"/>
                        <a:pt x="787494" y="406448"/>
                        <a:pt x="787494" y="405037"/>
                      </a:cubicBezTo>
                      <a:lnTo>
                        <a:pt x="787494" y="0"/>
                      </a:lnTo>
                      <a:lnTo>
                        <a:pt x="0" y="0"/>
                      </a:lnTo>
                      <a:lnTo>
                        <a:pt x="0" y="409271"/>
                      </a:lnTo>
                      <a:cubicBezTo>
                        <a:pt x="0" y="417739"/>
                        <a:pt x="5645" y="427618"/>
                        <a:pt x="16935" y="433263"/>
                      </a:cubicBezTo>
                      <a:lnTo>
                        <a:pt x="349997" y="625197"/>
                      </a:lnTo>
                      <a:cubicBezTo>
                        <a:pt x="375400" y="639310"/>
                        <a:pt x="419150" y="637898"/>
                        <a:pt x="447375" y="620963"/>
                      </a:cubicBezTo>
                      <a:lnTo>
                        <a:pt x="763502" y="438908"/>
                      </a:lnTo>
                      <a:cubicBezTo>
                        <a:pt x="777615" y="430440"/>
                        <a:pt x="786082" y="419150"/>
                        <a:pt x="787494" y="407860"/>
                      </a:cubicBezTo>
                      <a:lnTo>
                        <a:pt x="787494" y="407860"/>
                      </a:lnTo>
                      <a:lnTo>
                        <a:pt x="787494" y="407860"/>
                      </a:lnTo>
                      <a:close/>
                    </a:path>
                  </a:pathLst>
                </a:custGeom>
                <a:solidFill>
                  <a:srgbClr val="C00000"/>
                </a:solidFill>
                <a:ln w="14106" cap="flat">
                  <a:noFill/>
                  <a:prstDash val="solid"/>
                  <a:miter/>
                </a:ln>
              </p:spPr>
              <p:txBody>
                <a:bodyPr rtlCol="0" anchor="ctr"/>
                <a:lstStyle/>
                <a:p>
                  <a:endParaRPr lang="zh-CN" altLang="en-US"/>
                </a:p>
              </p:txBody>
            </p:sp>
            <p:sp>
              <p:nvSpPr>
                <p:cNvPr id="185" name="任意多边形: 形状 147">
                  <a:extLst>
                    <a:ext uri="{FF2B5EF4-FFF2-40B4-BE49-F238E27FC236}">
                      <a16:creationId xmlns:a16="http://schemas.microsoft.com/office/drawing/2014/main" id="{925FAB43-2D79-4242-8A65-7F9F6B589FDA}"/>
                    </a:ext>
                  </a:extLst>
                </p:cNvPr>
                <p:cNvSpPr/>
                <p:nvPr/>
              </p:nvSpPr>
              <p:spPr>
                <a:xfrm>
                  <a:off x="1782106" y="4137068"/>
                  <a:ext cx="787493" cy="455329"/>
                </a:xfrm>
                <a:custGeom>
                  <a:avLst/>
                  <a:gdLst>
                    <a:gd name="connsiteX0" fmla="*/ 787494 w 787493"/>
                    <a:gd name="connsiteY0" fmla="*/ 228371 h 455329"/>
                    <a:gd name="connsiteX1" fmla="*/ 763502 w 787493"/>
                    <a:gd name="connsiteY1" fmla="*/ 258007 h 455329"/>
                    <a:gd name="connsiteX2" fmla="*/ 447375 w 787493"/>
                    <a:gd name="connsiteY2" fmla="*/ 441474 h 455329"/>
                    <a:gd name="connsiteX3" fmla="*/ 349997 w 787493"/>
                    <a:gd name="connsiteY3" fmla="*/ 445708 h 455329"/>
                    <a:gd name="connsiteX4" fmla="*/ 16935 w 787493"/>
                    <a:gd name="connsiteY4" fmla="*/ 253774 h 455329"/>
                    <a:gd name="connsiteX5" fmla="*/ 0 w 787493"/>
                    <a:gd name="connsiteY5" fmla="*/ 231193 h 455329"/>
                    <a:gd name="connsiteX6" fmla="*/ 0 w 787493"/>
                    <a:gd name="connsiteY6" fmla="*/ 228371 h 455329"/>
                    <a:gd name="connsiteX7" fmla="*/ 0 w 787493"/>
                    <a:gd name="connsiteY7" fmla="*/ 226959 h 455329"/>
                    <a:gd name="connsiteX8" fmla="*/ 23992 w 787493"/>
                    <a:gd name="connsiteY8" fmla="*/ 197323 h 455329"/>
                    <a:gd name="connsiteX9" fmla="*/ 117136 w 787493"/>
                    <a:gd name="connsiteY9" fmla="*/ 143694 h 455329"/>
                    <a:gd name="connsiteX10" fmla="*/ 138305 w 787493"/>
                    <a:gd name="connsiteY10" fmla="*/ 130992 h 455329"/>
                    <a:gd name="connsiteX11" fmla="*/ 340118 w 787493"/>
                    <a:gd name="connsiteY11" fmla="*/ 13856 h 455329"/>
                    <a:gd name="connsiteX12" fmla="*/ 437497 w 787493"/>
                    <a:gd name="connsiteY12" fmla="*/ 9622 h 455329"/>
                    <a:gd name="connsiteX13" fmla="*/ 649188 w 787493"/>
                    <a:gd name="connsiteY13" fmla="*/ 132404 h 455329"/>
                    <a:gd name="connsiteX14" fmla="*/ 671769 w 787493"/>
                    <a:gd name="connsiteY14" fmla="*/ 145105 h 455329"/>
                    <a:gd name="connsiteX15" fmla="*/ 770558 w 787493"/>
                    <a:gd name="connsiteY15" fmla="*/ 201556 h 455329"/>
                    <a:gd name="connsiteX16" fmla="*/ 787494 w 787493"/>
                    <a:gd name="connsiteY16" fmla="*/ 228371 h 455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93" h="455329">
                      <a:moveTo>
                        <a:pt x="787494" y="228371"/>
                      </a:moveTo>
                      <a:cubicBezTo>
                        <a:pt x="786082" y="238250"/>
                        <a:pt x="779026" y="249540"/>
                        <a:pt x="763502" y="258007"/>
                      </a:cubicBezTo>
                      <a:lnTo>
                        <a:pt x="447375" y="441474"/>
                      </a:lnTo>
                      <a:cubicBezTo>
                        <a:pt x="417739" y="458409"/>
                        <a:pt x="373989" y="459820"/>
                        <a:pt x="349997" y="445708"/>
                      </a:cubicBezTo>
                      <a:lnTo>
                        <a:pt x="16935" y="253774"/>
                      </a:lnTo>
                      <a:cubicBezTo>
                        <a:pt x="5645" y="248128"/>
                        <a:pt x="1411" y="239661"/>
                        <a:pt x="0" y="231193"/>
                      </a:cubicBezTo>
                      <a:lnTo>
                        <a:pt x="0" y="228371"/>
                      </a:lnTo>
                      <a:cubicBezTo>
                        <a:pt x="0" y="228371"/>
                        <a:pt x="0" y="228371"/>
                        <a:pt x="0" y="226959"/>
                      </a:cubicBezTo>
                      <a:cubicBezTo>
                        <a:pt x="1411" y="217080"/>
                        <a:pt x="8468" y="205790"/>
                        <a:pt x="23992" y="197323"/>
                      </a:cubicBezTo>
                      <a:lnTo>
                        <a:pt x="117136" y="143694"/>
                      </a:lnTo>
                      <a:lnTo>
                        <a:pt x="138305" y="130992"/>
                      </a:lnTo>
                      <a:lnTo>
                        <a:pt x="340118" y="13856"/>
                      </a:lnTo>
                      <a:cubicBezTo>
                        <a:pt x="369755" y="-3079"/>
                        <a:pt x="413505" y="-4490"/>
                        <a:pt x="437497" y="9622"/>
                      </a:cubicBezTo>
                      <a:lnTo>
                        <a:pt x="649188" y="132404"/>
                      </a:lnTo>
                      <a:lnTo>
                        <a:pt x="671769" y="145105"/>
                      </a:lnTo>
                      <a:lnTo>
                        <a:pt x="770558" y="201556"/>
                      </a:lnTo>
                      <a:cubicBezTo>
                        <a:pt x="781849" y="210024"/>
                        <a:pt x="787494" y="218492"/>
                        <a:pt x="787494" y="228371"/>
                      </a:cubicBezTo>
                      <a:close/>
                    </a:path>
                  </a:pathLst>
                </a:custGeom>
                <a:solidFill>
                  <a:schemeClr val="accent2">
                    <a:lumMod val="60000"/>
                    <a:lumOff val="40000"/>
                  </a:schemeClr>
                </a:solidFill>
                <a:ln w="14106" cap="flat">
                  <a:noFill/>
                  <a:prstDash val="solid"/>
                  <a:miter/>
                </a:ln>
              </p:spPr>
              <p:txBody>
                <a:bodyPr rtlCol="0" anchor="ctr"/>
                <a:lstStyle/>
                <a:p>
                  <a:endParaRPr lang="zh-CN" altLang="en-US"/>
                </a:p>
              </p:txBody>
            </p:sp>
            <p:sp>
              <p:nvSpPr>
                <p:cNvPr id="186" name="任意多边形: 形状 148">
                  <a:extLst>
                    <a:ext uri="{FF2B5EF4-FFF2-40B4-BE49-F238E27FC236}">
                      <a16:creationId xmlns:a16="http://schemas.microsoft.com/office/drawing/2014/main" id="{86C9C55A-8481-4CC2-921B-0C091A6C1890}"/>
                    </a:ext>
                  </a:extLst>
                </p:cNvPr>
                <p:cNvSpPr/>
                <p:nvPr/>
              </p:nvSpPr>
              <p:spPr>
                <a:xfrm>
                  <a:off x="1932319" y="4222985"/>
                  <a:ext cx="486593" cy="280674"/>
                </a:xfrm>
                <a:custGeom>
                  <a:avLst/>
                  <a:gdLst>
                    <a:gd name="connsiteX0" fmla="*/ 472161 w 486593"/>
                    <a:gd name="connsiteY0" fmla="*/ 160801 h 280674"/>
                    <a:gd name="connsiteX1" fmla="*/ 463693 w 486593"/>
                    <a:gd name="connsiteY1" fmla="*/ 165034 h 280674"/>
                    <a:gd name="connsiteX2" fmla="*/ 277405 w 486593"/>
                    <a:gd name="connsiteY2" fmla="*/ 272292 h 280674"/>
                    <a:gd name="connsiteX3" fmla="*/ 216720 w 486593"/>
                    <a:gd name="connsiteY3" fmla="*/ 275114 h 280674"/>
                    <a:gd name="connsiteX4" fmla="*/ 23374 w 486593"/>
                    <a:gd name="connsiteY4" fmla="*/ 163623 h 280674"/>
                    <a:gd name="connsiteX5" fmla="*/ 10673 w 486593"/>
                    <a:gd name="connsiteY5" fmla="*/ 156567 h 280674"/>
                    <a:gd name="connsiteX6" fmla="*/ 14907 w 486593"/>
                    <a:gd name="connsiteY6" fmla="*/ 121285 h 280674"/>
                    <a:gd name="connsiteX7" fmla="*/ 209663 w 486593"/>
                    <a:gd name="connsiteY7" fmla="*/ 8383 h 280674"/>
                    <a:gd name="connsiteX8" fmla="*/ 270348 w 486593"/>
                    <a:gd name="connsiteY8" fmla="*/ 5560 h 280674"/>
                    <a:gd name="connsiteX9" fmla="*/ 476395 w 486593"/>
                    <a:gd name="connsiteY9" fmla="*/ 124107 h 280674"/>
                    <a:gd name="connsiteX10" fmla="*/ 472161 w 486593"/>
                    <a:gd name="connsiteY10" fmla="*/ 160801 h 280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6593" h="280674">
                      <a:moveTo>
                        <a:pt x="472161" y="160801"/>
                      </a:moveTo>
                      <a:lnTo>
                        <a:pt x="463693" y="165034"/>
                      </a:lnTo>
                      <a:lnTo>
                        <a:pt x="277405" y="272292"/>
                      </a:lnTo>
                      <a:cubicBezTo>
                        <a:pt x="259058" y="282171"/>
                        <a:pt x="232244" y="283582"/>
                        <a:pt x="216720" y="275114"/>
                      </a:cubicBezTo>
                      <a:lnTo>
                        <a:pt x="23374" y="163623"/>
                      </a:lnTo>
                      <a:lnTo>
                        <a:pt x="10673" y="156567"/>
                      </a:lnTo>
                      <a:cubicBezTo>
                        <a:pt x="-4851" y="148099"/>
                        <a:pt x="-3440" y="132575"/>
                        <a:pt x="14907" y="121285"/>
                      </a:cubicBezTo>
                      <a:lnTo>
                        <a:pt x="209663" y="8383"/>
                      </a:lnTo>
                      <a:cubicBezTo>
                        <a:pt x="228010" y="-1496"/>
                        <a:pt x="254824" y="-2908"/>
                        <a:pt x="270348" y="5560"/>
                      </a:cubicBezTo>
                      <a:lnTo>
                        <a:pt x="476395" y="124107"/>
                      </a:lnTo>
                      <a:cubicBezTo>
                        <a:pt x="491919" y="135398"/>
                        <a:pt x="489096" y="150922"/>
                        <a:pt x="472161" y="160801"/>
                      </a:cubicBezTo>
                      <a:close/>
                    </a:path>
                  </a:pathLst>
                </a:custGeom>
                <a:solidFill>
                  <a:srgbClr val="31CDF3"/>
                </a:solidFill>
                <a:ln w="14106" cap="flat">
                  <a:noFill/>
                  <a:prstDash val="solid"/>
                  <a:miter/>
                </a:ln>
              </p:spPr>
              <p:txBody>
                <a:bodyPr rtlCol="0" anchor="ctr"/>
                <a:lstStyle/>
                <a:p>
                  <a:endParaRPr lang="zh-CN" altLang="en-US"/>
                </a:p>
              </p:txBody>
            </p:sp>
            <p:sp>
              <p:nvSpPr>
                <p:cNvPr id="187" name="任意多边形: 形状 149">
                  <a:extLst>
                    <a:ext uri="{FF2B5EF4-FFF2-40B4-BE49-F238E27FC236}">
                      <a16:creationId xmlns:a16="http://schemas.microsoft.com/office/drawing/2014/main" id="{AC15A132-041B-47DE-9973-7057BEAAB440}"/>
                    </a:ext>
                  </a:extLst>
                </p:cNvPr>
                <p:cNvSpPr/>
                <p:nvPr/>
              </p:nvSpPr>
              <p:spPr>
                <a:xfrm>
                  <a:off x="1955693" y="4272380"/>
                  <a:ext cx="440319" cy="232690"/>
                </a:xfrm>
                <a:custGeom>
                  <a:avLst/>
                  <a:gdLst>
                    <a:gd name="connsiteX0" fmla="*/ 440319 w 440319"/>
                    <a:gd name="connsiteY0" fmla="*/ 117051 h 232690"/>
                    <a:gd name="connsiteX1" fmla="*/ 254030 w 440319"/>
                    <a:gd name="connsiteY1" fmla="*/ 224308 h 232690"/>
                    <a:gd name="connsiteX2" fmla="*/ 193345 w 440319"/>
                    <a:gd name="connsiteY2" fmla="*/ 227131 h 232690"/>
                    <a:gd name="connsiteX3" fmla="*/ 0 w 440319"/>
                    <a:gd name="connsiteY3" fmla="*/ 115640 h 232690"/>
                    <a:gd name="connsiteX4" fmla="*/ 186289 w 440319"/>
                    <a:gd name="connsiteY4" fmla="*/ 8383 h 232690"/>
                    <a:gd name="connsiteX5" fmla="*/ 246974 w 440319"/>
                    <a:gd name="connsiteY5" fmla="*/ 5560 h 232690"/>
                    <a:gd name="connsiteX6" fmla="*/ 440319 w 440319"/>
                    <a:gd name="connsiteY6" fmla="*/ 117051 h 232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0319" h="232690">
                      <a:moveTo>
                        <a:pt x="440319" y="117051"/>
                      </a:moveTo>
                      <a:lnTo>
                        <a:pt x="254030" y="224308"/>
                      </a:lnTo>
                      <a:cubicBezTo>
                        <a:pt x="235684" y="234187"/>
                        <a:pt x="208869" y="235598"/>
                        <a:pt x="193345" y="227131"/>
                      </a:cubicBezTo>
                      <a:lnTo>
                        <a:pt x="0" y="115640"/>
                      </a:lnTo>
                      <a:lnTo>
                        <a:pt x="186289" y="8383"/>
                      </a:lnTo>
                      <a:cubicBezTo>
                        <a:pt x="204635" y="-1496"/>
                        <a:pt x="231450" y="-2908"/>
                        <a:pt x="246974" y="5560"/>
                      </a:cubicBezTo>
                      <a:lnTo>
                        <a:pt x="440319" y="117051"/>
                      </a:lnTo>
                      <a:close/>
                    </a:path>
                  </a:pathLst>
                </a:custGeom>
                <a:solidFill>
                  <a:srgbClr val="6CE1F5"/>
                </a:solidFill>
                <a:ln w="14106" cap="flat">
                  <a:noFill/>
                  <a:prstDash val="solid"/>
                  <a:miter/>
                </a:ln>
              </p:spPr>
              <p:txBody>
                <a:bodyPr rtlCol="0" anchor="ctr"/>
                <a:lstStyle/>
                <a:p>
                  <a:endParaRPr lang="zh-CN" altLang="en-US"/>
                </a:p>
              </p:txBody>
            </p:sp>
            <p:sp>
              <p:nvSpPr>
                <p:cNvPr id="188" name="任意多边形: 形状 150">
                  <a:extLst>
                    <a:ext uri="{FF2B5EF4-FFF2-40B4-BE49-F238E27FC236}">
                      <a16:creationId xmlns:a16="http://schemas.microsoft.com/office/drawing/2014/main" id="{15112DD5-65FA-4BAC-839E-A778D1B2FAB0}"/>
                    </a:ext>
                  </a:extLst>
                </p:cNvPr>
                <p:cNvSpPr/>
                <p:nvPr/>
              </p:nvSpPr>
              <p:spPr>
                <a:xfrm>
                  <a:off x="1825149" y="3542090"/>
                  <a:ext cx="702816" cy="968137"/>
                </a:xfrm>
                <a:custGeom>
                  <a:avLst/>
                  <a:gdLst>
                    <a:gd name="connsiteX0" fmla="*/ 702817 w 702816"/>
                    <a:gd name="connsiteY0" fmla="*/ 0 h 968137"/>
                    <a:gd name="connsiteX1" fmla="*/ 643543 w 702816"/>
                    <a:gd name="connsiteY1" fmla="*/ 426206 h 968137"/>
                    <a:gd name="connsiteX2" fmla="*/ 601205 w 702816"/>
                    <a:gd name="connsiteY2" fmla="*/ 735277 h 968137"/>
                    <a:gd name="connsiteX3" fmla="*/ 588503 w 702816"/>
                    <a:gd name="connsiteY3" fmla="*/ 828421 h 968137"/>
                    <a:gd name="connsiteX4" fmla="*/ 588503 w 702816"/>
                    <a:gd name="connsiteY4" fmla="*/ 828421 h 968137"/>
                    <a:gd name="connsiteX5" fmla="*/ 582858 w 702816"/>
                    <a:gd name="connsiteY5" fmla="*/ 841122 h 968137"/>
                    <a:gd name="connsiteX6" fmla="*/ 574391 w 702816"/>
                    <a:gd name="connsiteY6" fmla="*/ 848179 h 968137"/>
                    <a:gd name="connsiteX7" fmla="*/ 565923 w 702816"/>
                    <a:gd name="connsiteY7" fmla="*/ 852413 h 968137"/>
                    <a:gd name="connsiteX8" fmla="*/ 565923 w 702816"/>
                    <a:gd name="connsiteY8" fmla="*/ 852413 h 968137"/>
                    <a:gd name="connsiteX9" fmla="*/ 379634 w 702816"/>
                    <a:gd name="connsiteY9" fmla="*/ 959670 h 968137"/>
                    <a:gd name="connsiteX10" fmla="*/ 347175 w 702816"/>
                    <a:gd name="connsiteY10" fmla="*/ 968138 h 968137"/>
                    <a:gd name="connsiteX11" fmla="*/ 342941 w 702816"/>
                    <a:gd name="connsiteY11" fmla="*/ 968138 h 968137"/>
                    <a:gd name="connsiteX12" fmla="*/ 318949 w 702816"/>
                    <a:gd name="connsiteY12" fmla="*/ 962492 h 968137"/>
                    <a:gd name="connsiteX13" fmla="*/ 127015 w 702816"/>
                    <a:gd name="connsiteY13" fmla="*/ 851001 h 968137"/>
                    <a:gd name="connsiteX14" fmla="*/ 127015 w 702816"/>
                    <a:gd name="connsiteY14" fmla="*/ 851001 h 968137"/>
                    <a:gd name="connsiteX15" fmla="*/ 114314 w 702816"/>
                    <a:gd name="connsiteY15" fmla="*/ 843945 h 968137"/>
                    <a:gd name="connsiteX16" fmla="*/ 110080 w 702816"/>
                    <a:gd name="connsiteY16" fmla="*/ 841122 h 968137"/>
                    <a:gd name="connsiteX17" fmla="*/ 108668 w 702816"/>
                    <a:gd name="connsiteY17" fmla="*/ 839711 h 968137"/>
                    <a:gd name="connsiteX18" fmla="*/ 107257 w 702816"/>
                    <a:gd name="connsiteY18" fmla="*/ 838300 h 968137"/>
                    <a:gd name="connsiteX19" fmla="*/ 105846 w 702816"/>
                    <a:gd name="connsiteY19" fmla="*/ 836889 h 968137"/>
                    <a:gd name="connsiteX20" fmla="*/ 105846 w 702816"/>
                    <a:gd name="connsiteY20" fmla="*/ 835477 h 968137"/>
                    <a:gd name="connsiteX21" fmla="*/ 104435 w 702816"/>
                    <a:gd name="connsiteY21" fmla="*/ 832655 h 968137"/>
                    <a:gd name="connsiteX22" fmla="*/ 104435 w 702816"/>
                    <a:gd name="connsiteY22" fmla="*/ 831243 h 968137"/>
                    <a:gd name="connsiteX23" fmla="*/ 104435 w 702816"/>
                    <a:gd name="connsiteY23" fmla="*/ 831243 h 968137"/>
                    <a:gd name="connsiteX24" fmla="*/ 104435 w 702816"/>
                    <a:gd name="connsiteY24" fmla="*/ 831243 h 968137"/>
                    <a:gd name="connsiteX25" fmla="*/ 104435 w 702816"/>
                    <a:gd name="connsiteY25" fmla="*/ 831243 h 968137"/>
                    <a:gd name="connsiteX26" fmla="*/ 104435 w 702816"/>
                    <a:gd name="connsiteY26" fmla="*/ 828421 h 968137"/>
                    <a:gd name="connsiteX27" fmla="*/ 91733 w 702816"/>
                    <a:gd name="connsiteY27" fmla="*/ 732454 h 968137"/>
                    <a:gd name="connsiteX28" fmla="*/ 53629 w 702816"/>
                    <a:gd name="connsiteY28" fmla="*/ 427618 h 968137"/>
                    <a:gd name="connsiteX29" fmla="*/ 0 w 702816"/>
                    <a:gd name="connsiteY29" fmla="*/ 4234 h 968137"/>
                    <a:gd name="connsiteX30" fmla="*/ 702817 w 702816"/>
                    <a:gd name="connsiteY30" fmla="*/ 0 h 968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02816" h="968137">
                      <a:moveTo>
                        <a:pt x="702817" y="0"/>
                      </a:moveTo>
                      <a:lnTo>
                        <a:pt x="643543" y="426206"/>
                      </a:lnTo>
                      <a:lnTo>
                        <a:pt x="601205" y="735277"/>
                      </a:lnTo>
                      <a:lnTo>
                        <a:pt x="588503" y="828421"/>
                      </a:lnTo>
                      <a:lnTo>
                        <a:pt x="588503" y="828421"/>
                      </a:lnTo>
                      <a:cubicBezTo>
                        <a:pt x="588503" y="832655"/>
                        <a:pt x="587092" y="836889"/>
                        <a:pt x="582858" y="841122"/>
                      </a:cubicBezTo>
                      <a:cubicBezTo>
                        <a:pt x="580036" y="843945"/>
                        <a:pt x="577213" y="845356"/>
                        <a:pt x="574391" y="848179"/>
                      </a:cubicBezTo>
                      <a:lnTo>
                        <a:pt x="565923" y="852413"/>
                      </a:lnTo>
                      <a:lnTo>
                        <a:pt x="565923" y="852413"/>
                      </a:lnTo>
                      <a:lnTo>
                        <a:pt x="379634" y="959670"/>
                      </a:lnTo>
                      <a:cubicBezTo>
                        <a:pt x="371166" y="965315"/>
                        <a:pt x="358465" y="968138"/>
                        <a:pt x="347175" y="968138"/>
                      </a:cubicBezTo>
                      <a:cubicBezTo>
                        <a:pt x="345763" y="968138"/>
                        <a:pt x="344352" y="968138"/>
                        <a:pt x="342941" y="968138"/>
                      </a:cubicBezTo>
                      <a:cubicBezTo>
                        <a:pt x="333062" y="968138"/>
                        <a:pt x="324594" y="965315"/>
                        <a:pt x="318949" y="962492"/>
                      </a:cubicBezTo>
                      <a:lnTo>
                        <a:pt x="127015" y="851001"/>
                      </a:lnTo>
                      <a:lnTo>
                        <a:pt x="127015" y="851001"/>
                      </a:lnTo>
                      <a:lnTo>
                        <a:pt x="114314" y="843945"/>
                      </a:lnTo>
                      <a:cubicBezTo>
                        <a:pt x="112902" y="842534"/>
                        <a:pt x="111491" y="842534"/>
                        <a:pt x="110080" y="841122"/>
                      </a:cubicBezTo>
                      <a:cubicBezTo>
                        <a:pt x="110080" y="841122"/>
                        <a:pt x="108668" y="839711"/>
                        <a:pt x="108668" y="839711"/>
                      </a:cubicBezTo>
                      <a:cubicBezTo>
                        <a:pt x="108668" y="839711"/>
                        <a:pt x="107257" y="838300"/>
                        <a:pt x="107257" y="838300"/>
                      </a:cubicBezTo>
                      <a:cubicBezTo>
                        <a:pt x="107257" y="838300"/>
                        <a:pt x="105846" y="836889"/>
                        <a:pt x="105846" y="836889"/>
                      </a:cubicBezTo>
                      <a:cubicBezTo>
                        <a:pt x="105846" y="836889"/>
                        <a:pt x="105846" y="836889"/>
                        <a:pt x="105846" y="835477"/>
                      </a:cubicBezTo>
                      <a:cubicBezTo>
                        <a:pt x="105846" y="834066"/>
                        <a:pt x="104435" y="834066"/>
                        <a:pt x="104435" y="832655"/>
                      </a:cubicBezTo>
                      <a:cubicBezTo>
                        <a:pt x="104435" y="832655"/>
                        <a:pt x="104435" y="831243"/>
                        <a:pt x="104435" y="831243"/>
                      </a:cubicBezTo>
                      <a:cubicBezTo>
                        <a:pt x="104435" y="831243"/>
                        <a:pt x="104435" y="831243"/>
                        <a:pt x="104435" y="831243"/>
                      </a:cubicBezTo>
                      <a:lnTo>
                        <a:pt x="104435" y="831243"/>
                      </a:lnTo>
                      <a:lnTo>
                        <a:pt x="104435" y="831243"/>
                      </a:lnTo>
                      <a:lnTo>
                        <a:pt x="104435" y="828421"/>
                      </a:lnTo>
                      <a:lnTo>
                        <a:pt x="91733" y="732454"/>
                      </a:lnTo>
                      <a:lnTo>
                        <a:pt x="53629" y="427618"/>
                      </a:lnTo>
                      <a:lnTo>
                        <a:pt x="0" y="4234"/>
                      </a:lnTo>
                      <a:lnTo>
                        <a:pt x="702817" y="0"/>
                      </a:lnTo>
                      <a:close/>
                    </a:path>
                  </a:pathLst>
                </a:custGeom>
                <a:gradFill>
                  <a:gsLst>
                    <a:gs pos="0">
                      <a:schemeClr val="bg1">
                        <a:alpha val="0"/>
                      </a:schemeClr>
                    </a:gs>
                    <a:gs pos="50000">
                      <a:schemeClr val="accent2">
                        <a:lumMod val="20000"/>
                        <a:lumOff val="80000"/>
                      </a:schemeClr>
                    </a:gs>
                  </a:gsLst>
                  <a:lin ang="5400000" scaled="1"/>
                </a:gradFill>
                <a:ln w="14106" cap="flat">
                  <a:noFill/>
                  <a:prstDash val="solid"/>
                  <a:miter/>
                </a:ln>
              </p:spPr>
              <p:txBody>
                <a:bodyPr rtlCol="0" anchor="ctr"/>
                <a:lstStyle/>
                <a:p>
                  <a:endParaRPr lang="zh-CN" altLang="en-US"/>
                </a:p>
              </p:txBody>
            </p:sp>
            <p:grpSp>
              <p:nvGrpSpPr>
                <p:cNvPr id="189" name="图形 1" hidden="1">
                  <a:extLst>
                    <a:ext uri="{FF2B5EF4-FFF2-40B4-BE49-F238E27FC236}">
                      <a16:creationId xmlns:a16="http://schemas.microsoft.com/office/drawing/2014/main" id="{FD7DFFC7-1819-445D-AF33-8BDA8930ED7B}"/>
                    </a:ext>
                  </a:extLst>
                </p:cNvPr>
                <p:cNvGrpSpPr/>
                <p:nvPr/>
              </p:nvGrpSpPr>
              <p:grpSpPr>
                <a:xfrm>
                  <a:off x="1937347" y="3826330"/>
                  <a:ext cx="454431" cy="481246"/>
                  <a:chOff x="2603240" y="3541930"/>
                  <a:chExt cx="454431" cy="481246"/>
                </a:xfrm>
              </p:grpSpPr>
              <p:sp>
                <p:nvSpPr>
                  <p:cNvPr id="190" name="任意多边形: 形状 152">
                    <a:extLst>
                      <a:ext uri="{FF2B5EF4-FFF2-40B4-BE49-F238E27FC236}">
                        <a16:creationId xmlns:a16="http://schemas.microsoft.com/office/drawing/2014/main" id="{3F73E231-394C-4767-B9F9-E0ECB3F1C51D}"/>
                      </a:ext>
                    </a:extLst>
                  </p:cNvPr>
                  <p:cNvSpPr/>
                  <p:nvPr/>
                </p:nvSpPr>
                <p:spPr>
                  <a:xfrm>
                    <a:off x="2765537" y="3783259"/>
                    <a:ext cx="28225" cy="28225"/>
                  </a:xfrm>
                  <a:custGeom>
                    <a:avLst/>
                    <a:gdLst>
                      <a:gd name="connsiteX0" fmla="*/ 28226 w 28225"/>
                      <a:gd name="connsiteY0" fmla="*/ 14113 h 28225"/>
                      <a:gd name="connsiteX1" fmla="*/ 14113 w 28225"/>
                      <a:gd name="connsiteY1" fmla="*/ 28226 h 28225"/>
                      <a:gd name="connsiteX2" fmla="*/ 0 w 28225"/>
                      <a:gd name="connsiteY2" fmla="*/ 14113 h 28225"/>
                      <a:gd name="connsiteX3" fmla="*/ 14113 w 28225"/>
                      <a:gd name="connsiteY3" fmla="*/ 0 h 28225"/>
                      <a:gd name="connsiteX4" fmla="*/ 28226 w 28225"/>
                      <a:gd name="connsiteY4" fmla="*/ 14113 h 28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25" h="28225">
                        <a:moveTo>
                          <a:pt x="28226" y="14113"/>
                        </a:moveTo>
                        <a:cubicBezTo>
                          <a:pt x="28226" y="21907"/>
                          <a:pt x="21907" y="28226"/>
                          <a:pt x="14113" y="28226"/>
                        </a:cubicBezTo>
                        <a:cubicBezTo>
                          <a:pt x="6319" y="28226"/>
                          <a:pt x="0" y="21907"/>
                          <a:pt x="0" y="14113"/>
                        </a:cubicBezTo>
                        <a:cubicBezTo>
                          <a:pt x="0" y="6318"/>
                          <a:pt x="6319" y="0"/>
                          <a:pt x="14113" y="0"/>
                        </a:cubicBezTo>
                        <a:cubicBezTo>
                          <a:pt x="21907" y="0"/>
                          <a:pt x="28226" y="6318"/>
                          <a:pt x="28226" y="14113"/>
                        </a:cubicBezTo>
                        <a:close/>
                      </a:path>
                    </a:pathLst>
                  </a:custGeom>
                  <a:solidFill>
                    <a:srgbClr val="00FFFF"/>
                  </a:solidFill>
                  <a:ln w="14106" cap="flat">
                    <a:noFill/>
                    <a:prstDash val="solid"/>
                    <a:miter/>
                  </a:ln>
                </p:spPr>
                <p:txBody>
                  <a:bodyPr rtlCol="0" anchor="ctr"/>
                  <a:lstStyle/>
                  <a:p>
                    <a:endParaRPr lang="zh-CN" altLang="en-US"/>
                  </a:p>
                </p:txBody>
              </p:sp>
              <p:sp>
                <p:nvSpPr>
                  <p:cNvPr id="191" name="任意多边形: 形状 153">
                    <a:extLst>
                      <a:ext uri="{FF2B5EF4-FFF2-40B4-BE49-F238E27FC236}">
                        <a16:creationId xmlns:a16="http://schemas.microsoft.com/office/drawing/2014/main" id="{8928D1F1-9062-407F-80DB-FB5C264B2D05}"/>
                      </a:ext>
                    </a:extLst>
                  </p:cNvPr>
                  <p:cNvSpPr/>
                  <p:nvPr/>
                </p:nvSpPr>
                <p:spPr>
                  <a:xfrm>
                    <a:off x="2819165" y="3752211"/>
                    <a:ext cx="28225" cy="28225"/>
                  </a:xfrm>
                  <a:custGeom>
                    <a:avLst/>
                    <a:gdLst>
                      <a:gd name="connsiteX0" fmla="*/ 28226 w 28225"/>
                      <a:gd name="connsiteY0" fmla="*/ 14113 h 28225"/>
                      <a:gd name="connsiteX1" fmla="*/ 14113 w 28225"/>
                      <a:gd name="connsiteY1" fmla="*/ 28226 h 28225"/>
                      <a:gd name="connsiteX2" fmla="*/ 0 w 28225"/>
                      <a:gd name="connsiteY2" fmla="*/ 14113 h 28225"/>
                      <a:gd name="connsiteX3" fmla="*/ 14113 w 28225"/>
                      <a:gd name="connsiteY3" fmla="*/ 0 h 28225"/>
                      <a:gd name="connsiteX4" fmla="*/ 28226 w 28225"/>
                      <a:gd name="connsiteY4" fmla="*/ 14113 h 28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25" h="28225">
                        <a:moveTo>
                          <a:pt x="28226" y="14113"/>
                        </a:moveTo>
                        <a:cubicBezTo>
                          <a:pt x="28226" y="21907"/>
                          <a:pt x="21907" y="28226"/>
                          <a:pt x="14113" y="28226"/>
                        </a:cubicBezTo>
                        <a:cubicBezTo>
                          <a:pt x="6318" y="28226"/>
                          <a:pt x="0" y="21907"/>
                          <a:pt x="0" y="14113"/>
                        </a:cubicBezTo>
                        <a:cubicBezTo>
                          <a:pt x="0" y="6318"/>
                          <a:pt x="6318" y="0"/>
                          <a:pt x="14113" y="0"/>
                        </a:cubicBezTo>
                        <a:cubicBezTo>
                          <a:pt x="21907" y="0"/>
                          <a:pt x="28226" y="6318"/>
                          <a:pt x="28226" y="14113"/>
                        </a:cubicBezTo>
                        <a:close/>
                      </a:path>
                    </a:pathLst>
                  </a:custGeom>
                  <a:solidFill>
                    <a:srgbClr val="00FFFF"/>
                  </a:solidFill>
                  <a:ln w="14106" cap="flat">
                    <a:noFill/>
                    <a:prstDash val="solid"/>
                    <a:miter/>
                  </a:ln>
                </p:spPr>
                <p:txBody>
                  <a:bodyPr rtlCol="0" anchor="ctr"/>
                  <a:lstStyle/>
                  <a:p>
                    <a:endParaRPr lang="zh-CN" altLang="en-US"/>
                  </a:p>
                </p:txBody>
              </p:sp>
              <p:sp>
                <p:nvSpPr>
                  <p:cNvPr id="192" name="任意多边形: 形状 154">
                    <a:extLst>
                      <a:ext uri="{FF2B5EF4-FFF2-40B4-BE49-F238E27FC236}">
                        <a16:creationId xmlns:a16="http://schemas.microsoft.com/office/drawing/2014/main" id="{61CCF2AF-85F1-455F-99FE-F8A83FF9BE70}"/>
                      </a:ext>
                    </a:extLst>
                  </p:cNvPr>
                  <p:cNvSpPr/>
                  <p:nvPr/>
                </p:nvSpPr>
                <p:spPr>
                  <a:xfrm>
                    <a:off x="2789528" y="3677413"/>
                    <a:ext cx="28225" cy="28225"/>
                  </a:xfrm>
                  <a:custGeom>
                    <a:avLst/>
                    <a:gdLst>
                      <a:gd name="connsiteX0" fmla="*/ 28226 w 28225"/>
                      <a:gd name="connsiteY0" fmla="*/ 14113 h 28225"/>
                      <a:gd name="connsiteX1" fmla="*/ 14113 w 28225"/>
                      <a:gd name="connsiteY1" fmla="*/ 28226 h 28225"/>
                      <a:gd name="connsiteX2" fmla="*/ 0 w 28225"/>
                      <a:gd name="connsiteY2" fmla="*/ 14113 h 28225"/>
                      <a:gd name="connsiteX3" fmla="*/ 14113 w 28225"/>
                      <a:gd name="connsiteY3" fmla="*/ 0 h 28225"/>
                      <a:gd name="connsiteX4" fmla="*/ 28226 w 28225"/>
                      <a:gd name="connsiteY4" fmla="*/ 14113 h 28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25" h="28225">
                        <a:moveTo>
                          <a:pt x="28226" y="14113"/>
                        </a:moveTo>
                        <a:cubicBezTo>
                          <a:pt x="28226" y="21907"/>
                          <a:pt x="21907" y="28226"/>
                          <a:pt x="14113" y="28226"/>
                        </a:cubicBezTo>
                        <a:cubicBezTo>
                          <a:pt x="6319" y="28226"/>
                          <a:pt x="0" y="21907"/>
                          <a:pt x="0" y="14113"/>
                        </a:cubicBezTo>
                        <a:cubicBezTo>
                          <a:pt x="0" y="6318"/>
                          <a:pt x="6319" y="0"/>
                          <a:pt x="14113" y="0"/>
                        </a:cubicBezTo>
                        <a:cubicBezTo>
                          <a:pt x="21907" y="0"/>
                          <a:pt x="28226" y="6318"/>
                          <a:pt x="28226" y="14113"/>
                        </a:cubicBezTo>
                        <a:close/>
                      </a:path>
                    </a:pathLst>
                  </a:custGeom>
                  <a:solidFill>
                    <a:srgbClr val="00FFFF"/>
                  </a:solidFill>
                  <a:ln w="14106" cap="flat">
                    <a:noFill/>
                    <a:prstDash val="solid"/>
                    <a:miter/>
                  </a:ln>
                </p:spPr>
                <p:txBody>
                  <a:bodyPr rtlCol="0" anchor="ctr"/>
                  <a:lstStyle/>
                  <a:p>
                    <a:endParaRPr lang="zh-CN" altLang="en-US"/>
                  </a:p>
                </p:txBody>
              </p:sp>
              <p:sp>
                <p:nvSpPr>
                  <p:cNvPr id="193" name="任意多边形: 形状 155">
                    <a:extLst>
                      <a:ext uri="{FF2B5EF4-FFF2-40B4-BE49-F238E27FC236}">
                        <a16:creationId xmlns:a16="http://schemas.microsoft.com/office/drawing/2014/main" id="{D30C4FA7-1B1E-4C63-A35B-09C8A64E10AF}"/>
                      </a:ext>
                    </a:extLst>
                  </p:cNvPr>
                  <p:cNvSpPr/>
                  <p:nvPr/>
                </p:nvSpPr>
                <p:spPr>
                  <a:xfrm>
                    <a:off x="2754246" y="3609672"/>
                    <a:ext cx="28225" cy="28225"/>
                  </a:xfrm>
                  <a:custGeom>
                    <a:avLst/>
                    <a:gdLst>
                      <a:gd name="connsiteX0" fmla="*/ 28226 w 28225"/>
                      <a:gd name="connsiteY0" fmla="*/ 14113 h 28225"/>
                      <a:gd name="connsiteX1" fmla="*/ 14113 w 28225"/>
                      <a:gd name="connsiteY1" fmla="*/ 28225 h 28225"/>
                      <a:gd name="connsiteX2" fmla="*/ 0 w 28225"/>
                      <a:gd name="connsiteY2" fmla="*/ 14113 h 28225"/>
                      <a:gd name="connsiteX3" fmla="*/ 14113 w 28225"/>
                      <a:gd name="connsiteY3" fmla="*/ 0 h 28225"/>
                      <a:gd name="connsiteX4" fmla="*/ 28226 w 28225"/>
                      <a:gd name="connsiteY4" fmla="*/ 14113 h 28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25" h="28225">
                        <a:moveTo>
                          <a:pt x="28226" y="14113"/>
                        </a:moveTo>
                        <a:cubicBezTo>
                          <a:pt x="28226" y="21907"/>
                          <a:pt x="21907" y="28225"/>
                          <a:pt x="14113" y="28225"/>
                        </a:cubicBezTo>
                        <a:cubicBezTo>
                          <a:pt x="6319" y="28225"/>
                          <a:pt x="0" y="21907"/>
                          <a:pt x="0" y="14113"/>
                        </a:cubicBezTo>
                        <a:cubicBezTo>
                          <a:pt x="0" y="6318"/>
                          <a:pt x="6319" y="0"/>
                          <a:pt x="14113" y="0"/>
                        </a:cubicBezTo>
                        <a:cubicBezTo>
                          <a:pt x="21907" y="0"/>
                          <a:pt x="28226" y="6318"/>
                          <a:pt x="28226" y="14113"/>
                        </a:cubicBezTo>
                        <a:close/>
                      </a:path>
                    </a:pathLst>
                  </a:custGeom>
                  <a:solidFill>
                    <a:srgbClr val="00FFFF"/>
                  </a:solidFill>
                  <a:ln w="14106" cap="flat">
                    <a:noFill/>
                    <a:prstDash val="solid"/>
                    <a:miter/>
                  </a:ln>
                </p:spPr>
                <p:txBody>
                  <a:bodyPr rtlCol="0" anchor="ctr"/>
                  <a:lstStyle/>
                  <a:p>
                    <a:endParaRPr lang="zh-CN" altLang="en-US"/>
                  </a:p>
                </p:txBody>
              </p:sp>
              <p:sp>
                <p:nvSpPr>
                  <p:cNvPr id="194" name="任意多边形: 形状 156">
                    <a:extLst>
                      <a:ext uri="{FF2B5EF4-FFF2-40B4-BE49-F238E27FC236}">
                        <a16:creationId xmlns:a16="http://schemas.microsoft.com/office/drawing/2014/main" id="{A6819ED4-1A60-4725-B17C-D0AEC29E6510}"/>
                      </a:ext>
                    </a:extLst>
                  </p:cNvPr>
                  <p:cNvSpPr/>
                  <p:nvPr/>
                </p:nvSpPr>
                <p:spPr>
                  <a:xfrm>
                    <a:off x="2806464" y="3601204"/>
                    <a:ext cx="28225" cy="28225"/>
                  </a:xfrm>
                  <a:custGeom>
                    <a:avLst/>
                    <a:gdLst>
                      <a:gd name="connsiteX0" fmla="*/ 28226 w 28225"/>
                      <a:gd name="connsiteY0" fmla="*/ 14113 h 28225"/>
                      <a:gd name="connsiteX1" fmla="*/ 14113 w 28225"/>
                      <a:gd name="connsiteY1" fmla="*/ 28226 h 28225"/>
                      <a:gd name="connsiteX2" fmla="*/ 0 w 28225"/>
                      <a:gd name="connsiteY2" fmla="*/ 14113 h 28225"/>
                      <a:gd name="connsiteX3" fmla="*/ 14113 w 28225"/>
                      <a:gd name="connsiteY3" fmla="*/ 0 h 28225"/>
                      <a:gd name="connsiteX4" fmla="*/ 28226 w 28225"/>
                      <a:gd name="connsiteY4" fmla="*/ 14113 h 28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25" h="28225">
                        <a:moveTo>
                          <a:pt x="28226" y="14113"/>
                        </a:moveTo>
                        <a:cubicBezTo>
                          <a:pt x="28226" y="21907"/>
                          <a:pt x="21907" y="28226"/>
                          <a:pt x="14113" y="28226"/>
                        </a:cubicBezTo>
                        <a:cubicBezTo>
                          <a:pt x="6319" y="28226"/>
                          <a:pt x="0" y="21907"/>
                          <a:pt x="0" y="14113"/>
                        </a:cubicBezTo>
                        <a:cubicBezTo>
                          <a:pt x="0" y="6318"/>
                          <a:pt x="6319" y="0"/>
                          <a:pt x="14113" y="0"/>
                        </a:cubicBezTo>
                        <a:cubicBezTo>
                          <a:pt x="21907" y="0"/>
                          <a:pt x="28226" y="6318"/>
                          <a:pt x="28226" y="14113"/>
                        </a:cubicBezTo>
                        <a:close/>
                      </a:path>
                    </a:pathLst>
                  </a:custGeom>
                  <a:solidFill>
                    <a:srgbClr val="00FFFF"/>
                  </a:solidFill>
                  <a:ln w="14106" cap="flat">
                    <a:noFill/>
                    <a:prstDash val="solid"/>
                    <a:miter/>
                  </a:ln>
                </p:spPr>
                <p:txBody>
                  <a:bodyPr rtlCol="0" anchor="ctr"/>
                  <a:lstStyle/>
                  <a:p>
                    <a:endParaRPr lang="zh-CN" altLang="en-US"/>
                  </a:p>
                </p:txBody>
              </p:sp>
              <p:sp>
                <p:nvSpPr>
                  <p:cNvPr id="195" name="任意多边形: 形状 157">
                    <a:extLst>
                      <a:ext uri="{FF2B5EF4-FFF2-40B4-BE49-F238E27FC236}">
                        <a16:creationId xmlns:a16="http://schemas.microsoft.com/office/drawing/2014/main" id="{DB25672C-01EA-455B-AAAD-18181C3395C3}"/>
                      </a:ext>
                    </a:extLst>
                  </p:cNvPr>
                  <p:cNvSpPr/>
                  <p:nvPr/>
                </p:nvSpPr>
                <p:spPr>
                  <a:xfrm>
                    <a:off x="2603240" y="3773380"/>
                    <a:ext cx="16935" cy="16935"/>
                  </a:xfrm>
                  <a:custGeom>
                    <a:avLst/>
                    <a:gdLst>
                      <a:gd name="connsiteX0" fmla="*/ 16935 w 16935"/>
                      <a:gd name="connsiteY0" fmla="*/ 8468 h 16935"/>
                      <a:gd name="connsiteX1" fmla="*/ 8468 w 16935"/>
                      <a:gd name="connsiteY1" fmla="*/ 16936 h 16935"/>
                      <a:gd name="connsiteX2" fmla="*/ 0 w 16935"/>
                      <a:gd name="connsiteY2" fmla="*/ 8468 h 16935"/>
                      <a:gd name="connsiteX3" fmla="*/ 8468 w 16935"/>
                      <a:gd name="connsiteY3" fmla="*/ 0 h 16935"/>
                      <a:gd name="connsiteX4" fmla="*/ 16935 w 16935"/>
                      <a:gd name="connsiteY4" fmla="*/ 8468 h 169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35" h="16935">
                        <a:moveTo>
                          <a:pt x="16935" y="8468"/>
                        </a:moveTo>
                        <a:cubicBezTo>
                          <a:pt x="16935" y="13144"/>
                          <a:pt x="13144" y="16936"/>
                          <a:pt x="8468" y="16936"/>
                        </a:cubicBezTo>
                        <a:cubicBezTo>
                          <a:pt x="3791" y="16936"/>
                          <a:pt x="0" y="13144"/>
                          <a:pt x="0" y="8468"/>
                        </a:cubicBezTo>
                        <a:cubicBezTo>
                          <a:pt x="0" y="3791"/>
                          <a:pt x="3791" y="0"/>
                          <a:pt x="8468" y="0"/>
                        </a:cubicBezTo>
                        <a:cubicBezTo>
                          <a:pt x="13144" y="0"/>
                          <a:pt x="16935" y="3791"/>
                          <a:pt x="16935" y="8468"/>
                        </a:cubicBezTo>
                        <a:close/>
                      </a:path>
                    </a:pathLst>
                  </a:custGeom>
                  <a:solidFill>
                    <a:srgbClr val="00FFFF">
                      <a:alpha val="30000"/>
                    </a:srgbClr>
                  </a:solidFill>
                  <a:ln w="14106" cap="flat">
                    <a:noFill/>
                    <a:prstDash val="solid"/>
                    <a:miter/>
                  </a:ln>
                </p:spPr>
                <p:txBody>
                  <a:bodyPr rtlCol="0" anchor="ctr"/>
                  <a:lstStyle/>
                  <a:p>
                    <a:endParaRPr lang="zh-CN" altLang="en-US"/>
                  </a:p>
                </p:txBody>
              </p:sp>
              <p:sp>
                <p:nvSpPr>
                  <p:cNvPr id="196" name="任意多边形: 形状 158">
                    <a:extLst>
                      <a:ext uri="{FF2B5EF4-FFF2-40B4-BE49-F238E27FC236}">
                        <a16:creationId xmlns:a16="http://schemas.microsoft.com/office/drawing/2014/main" id="{12E5D91A-707F-4CBB-97EF-A94A1A3962D1}"/>
                      </a:ext>
                    </a:extLst>
                  </p:cNvPr>
                  <p:cNvSpPr/>
                  <p:nvPr/>
                </p:nvSpPr>
                <p:spPr>
                  <a:xfrm>
                    <a:off x="2687916" y="3801606"/>
                    <a:ext cx="16935" cy="16935"/>
                  </a:xfrm>
                  <a:custGeom>
                    <a:avLst/>
                    <a:gdLst>
                      <a:gd name="connsiteX0" fmla="*/ 16935 w 16935"/>
                      <a:gd name="connsiteY0" fmla="*/ 8468 h 16935"/>
                      <a:gd name="connsiteX1" fmla="*/ 8468 w 16935"/>
                      <a:gd name="connsiteY1" fmla="*/ 16936 h 16935"/>
                      <a:gd name="connsiteX2" fmla="*/ 0 w 16935"/>
                      <a:gd name="connsiteY2" fmla="*/ 8468 h 16935"/>
                      <a:gd name="connsiteX3" fmla="*/ 8468 w 16935"/>
                      <a:gd name="connsiteY3" fmla="*/ 0 h 16935"/>
                      <a:gd name="connsiteX4" fmla="*/ 16935 w 16935"/>
                      <a:gd name="connsiteY4" fmla="*/ 8468 h 169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35" h="16935">
                        <a:moveTo>
                          <a:pt x="16935" y="8468"/>
                        </a:moveTo>
                        <a:cubicBezTo>
                          <a:pt x="16935" y="13144"/>
                          <a:pt x="13144" y="16936"/>
                          <a:pt x="8468" y="16936"/>
                        </a:cubicBezTo>
                        <a:cubicBezTo>
                          <a:pt x="3791" y="16936"/>
                          <a:pt x="0" y="13144"/>
                          <a:pt x="0" y="8468"/>
                        </a:cubicBezTo>
                        <a:cubicBezTo>
                          <a:pt x="0" y="3791"/>
                          <a:pt x="3791" y="0"/>
                          <a:pt x="8468" y="0"/>
                        </a:cubicBezTo>
                        <a:cubicBezTo>
                          <a:pt x="13144" y="0"/>
                          <a:pt x="16935" y="3791"/>
                          <a:pt x="16935" y="8468"/>
                        </a:cubicBezTo>
                        <a:close/>
                      </a:path>
                    </a:pathLst>
                  </a:custGeom>
                  <a:solidFill>
                    <a:srgbClr val="00FFFF">
                      <a:alpha val="30000"/>
                    </a:srgbClr>
                  </a:solidFill>
                  <a:ln w="14106" cap="flat">
                    <a:noFill/>
                    <a:prstDash val="solid"/>
                    <a:miter/>
                  </a:ln>
                </p:spPr>
                <p:txBody>
                  <a:bodyPr rtlCol="0" anchor="ctr"/>
                  <a:lstStyle/>
                  <a:p>
                    <a:endParaRPr lang="zh-CN" altLang="en-US"/>
                  </a:p>
                </p:txBody>
              </p:sp>
              <p:sp>
                <p:nvSpPr>
                  <p:cNvPr id="197" name="任意多边形: 形状 159">
                    <a:extLst>
                      <a:ext uri="{FF2B5EF4-FFF2-40B4-BE49-F238E27FC236}">
                        <a16:creationId xmlns:a16="http://schemas.microsoft.com/office/drawing/2014/main" id="{BA217226-A87B-4221-BA95-F20ED69B42ED}"/>
                      </a:ext>
                    </a:extLst>
                  </p:cNvPr>
                  <p:cNvSpPr/>
                  <p:nvPr/>
                </p:nvSpPr>
                <p:spPr>
                  <a:xfrm>
                    <a:off x="2620175" y="3874992"/>
                    <a:ext cx="16935" cy="16935"/>
                  </a:xfrm>
                  <a:custGeom>
                    <a:avLst/>
                    <a:gdLst>
                      <a:gd name="connsiteX0" fmla="*/ 16935 w 16935"/>
                      <a:gd name="connsiteY0" fmla="*/ 8468 h 16935"/>
                      <a:gd name="connsiteX1" fmla="*/ 8468 w 16935"/>
                      <a:gd name="connsiteY1" fmla="*/ 16935 h 16935"/>
                      <a:gd name="connsiteX2" fmla="*/ 0 w 16935"/>
                      <a:gd name="connsiteY2" fmla="*/ 8468 h 16935"/>
                      <a:gd name="connsiteX3" fmla="*/ 8468 w 16935"/>
                      <a:gd name="connsiteY3" fmla="*/ 0 h 16935"/>
                      <a:gd name="connsiteX4" fmla="*/ 16935 w 16935"/>
                      <a:gd name="connsiteY4" fmla="*/ 8468 h 169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35" h="16935">
                        <a:moveTo>
                          <a:pt x="16935" y="8468"/>
                        </a:moveTo>
                        <a:cubicBezTo>
                          <a:pt x="16935" y="13144"/>
                          <a:pt x="13144" y="16935"/>
                          <a:pt x="8468" y="16935"/>
                        </a:cubicBezTo>
                        <a:cubicBezTo>
                          <a:pt x="3791" y="16935"/>
                          <a:pt x="0" y="13144"/>
                          <a:pt x="0" y="8468"/>
                        </a:cubicBezTo>
                        <a:cubicBezTo>
                          <a:pt x="0" y="3791"/>
                          <a:pt x="3791" y="0"/>
                          <a:pt x="8468" y="0"/>
                        </a:cubicBezTo>
                        <a:cubicBezTo>
                          <a:pt x="13144" y="0"/>
                          <a:pt x="16935" y="3791"/>
                          <a:pt x="16935" y="8468"/>
                        </a:cubicBezTo>
                        <a:close/>
                      </a:path>
                    </a:pathLst>
                  </a:custGeom>
                  <a:solidFill>
                    <a:srgbClr val="00FFFF">
                      <a:alpha val="30000"/>
                    </a:srgbClr>
                  </a:solidFill>
                  <a:ln w="14106" cap="flat">
                    <a:noFill/>
                    <a:prstDash val="solid"/>
                    <a:miter/>
                  </a:ln>
                </p:spPr>
                <p:txBody>
                  <a:bodyPr rtlCol="0" anchor="ctr"/>
                  <a:lstStyle/>
                  <a:p>
                    <a:endParaRPr lang="zh-CN" altLang="en-US"/>
                  </a:p>
                </p:txBody>
              </p:sp>
              <p:sp>
                <p:nvSpPr>
                  <p:cNvPr id="198" name="任意多边形: 形状 160">
                    <a:extLst>
                      <a:ext uri="{FF2B5EF4-FFF2-40B4-BE49-F238E27FC236}">
                        <a16:creationId xmlns:a16="http://schemas.microsoft.com/office/drawing/2014/main" id="{0B3F6788-6FBC-48FA-905C-3C2CDE9C18D7}"/>
                      </a:ext>
                    </a:extLst>
                  </p:cNvPr>
                  <p:cNvSpPr/>
                  <p:nvPr/>
                </p:nvSpPr>
                <p:spPr>
                  <a:xfrm>
                    <a:off x="2656868" y="4006241"/>
                    <a:ext cx="16935" cy="16935"/>
                  </a:xfrm>
                  <a:custGeom>
                    <a:avLst/>
                    <a:gdLst>
                      <a:gd name="connsiteX0" fmla="*/ 16935 w 16935"/>
                      <a:gd name="connsiteY0" fmla="*/ 8468 h 16935"/>
                      <a:gd name="connsiteX1" fmla="*/ 8468 w 16935"/>
                      <a:gd name="connsiteY1" fmla="*/ 16936 h 16935"/>
                      <a:gd name="connsiteX2" fmla="*/ 0 w 16935"/>
                      <a:gd name="connsiteY2" fmla="*/ 8468 h 16935"/>
                      <a:gd name="connsiteX3" fmla="*/ 8468 w 16935"/>
                      <a:gd name="connsiteY3" fmla="*/ 0 h 16935"/>
                      <a:gd name="connsiteX4" fmla="*/ 16935 w 16935"/>
                      <a:gd name="connsiteY4" fmla="*/ 8468 h 169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35" h="16935">
                        <a:moveTo>
                          <a:pt x="16935" y="8468"/>
                        </a:moveTo>
                        <a:cubicBezTo>
                          <a:pt x="16935" y="13144"/>
                          <a:pt x="13144" y="16936"/>
                          <a:pt x="8468" y="16936"/>
                        </a:cubicBezTo>
                        <a:cubicBezTo>
                          <a:pt x="3791" y="16936"/>
                          <a:pt x="0" y="13144"/>
                          <a:pt x="0" y="8468"/>
                        </a:cubicBezTo>
                        <a:cubicBezTo>
                          <a:pt x="0" y="3791"/>
                          <a:pt x="3791" y="0"/>
                          <a:pt x="8468" y="0"/>
                        </a:cubicBezTo>
                        <a:cubicBezTo>
                          <a:pt x="13144" y="0"/>
                          <a:pt x="16935" y="3791"/>
                          <a:pt x="16935" y="8468"/>
                        </a:cubicBezTo>
                        <a:close/>
                      </a:path>
                    </a:pathLst>
                  </a:custGeom>
                  <a:solidFill>
                    <a:srgbClr val="00FFFF">
                      <a:alpha val="30000"/>
                    </a:srgbClr>
                  </a:solidFill>
                  <a:ln w="14106" cap="flat">
                    <a:noFill/>
                    <a:prstDash val="solid"/>
                    <a:miter/>
                  </a:ln>
                </p:spPr>
                <p:txBody>
                  <a:bodyPr rtlCol="0" anchor="ctr"/>
                  <a:lstStyle/>
                  <a:p>
                    <a:endParaRPr lang="zh-CN" altLang="en-US"/>
                  </a:p>
                </p:txBody>
              </p:sp>
              <p:sp>
                <p:nvSpPr>
                  <p:cNvPr id="199" name="任意多边形: 形状 161">
                    <a:extLst>
                      <a:ext uri="{FF2B5EF4-FFF2-40B4-BE49-F238E27FC236}">
                        <a16:creationId xmlns:a16="http://schemas.microsoft.com/office/drawing/2014/main" id="{1144FDB8-4D12-4616-8B38-D82D20E69624}"/>
                      </a:ext>
                    </a:extLst>
                  </p:cNvPr>
                  <p:cNvSpPr/>
                  <p:nvPr/>
                </p:nvSpPr>
                <p:spPr>
                  <a:xfrm>
                    <a:off x="2689328" y="3928621"/>
                    <a:ext cx="16935" cy="16935"/>
                  </a:xfrm>
                  <a:custGeom>
                    <a:avLst/>
                    <a:gdLst>
                      <a:gd name="connsiteX0" fmla="*/ 16935 w 16935"/>
                      <a:gd name="connsiteY0" fmla="*/ 8468 h 16935"/>
                      <a:gd name="connsiteX1" fmla="*/ 8468 w 16935"/>
                      <a:gd name="connsiteY1" fmla="*/ 16936 h 16935"/>
                      <a:gd name="connsiteX2" fmla="*/ 0 w 16935"/>
                      <a:gd name="connsiteY2" fmla="*/ 8468 h 16935"/>
                      <a:gd name="connsiteX3" fmla="*/ 8468 w 16935"/>
                      <a:gd name="connsiteY3" fmla="*/ 0 h 16935"/>
                      <a:gd name="connsiteX4" fmla="*/ 16935 w 16935"/>
                      <a:gd name="connsiteY4" fmla="*/ 8468 h 169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35" h="16935">
                        <a:moveTo>
                          <a:pt x="16935" y="8468"/>
                        </a:moveTo>
                        <a:cubicBezTo>
                          <a:pt x="16935" y="13144"/>
                          <a:pt x="13144" y="16936"/>
                          <a:pt x="8468" y="16936"/>
                        </a:cubicBezTo>
                        <a:cubicBezTo>
                          <a:pt x="3791" y="16936"/>
                          <a:pt x="0" y="13144"/>
                          <a:pt x="0" y="8468"/>
                        </a:cubicBezTo>
                        <a:cubicBezTo>
                          <a:pt x="0" y="3791"/>
                          <a:pt x="3791" y="0"/>
                          <a:pt x="8468" y="0"/>
                        </a:cubicBezTo>
                        <a:cubicBezTo>
                          <a:pt x="13144" y="0"/>
                          <a:pt x="16935" y="3791"/>
                          <a:pt x="16935" y="8468"/>
                        </a:cubicBezTo>
                        <a:close/>
                      </a:path>
                    </a:pathLst>
                  </a:custGeom>
                  <a:solidFill>
                    <a:srgbClr val="00FFFF">
                      <a:alpha val="30000"/>
                    </a:srgbClr>
                  </a:solidFill>
                  <a:ln w="14106" cap="flat">
                    <a:noFill/>
                    <a:prstDash val="solid"/>
                    <a:miter/>
                  </a:ln>
                </p:spPr>
                <p:txBody>
                  <a:bodyPr rtlCol="0" anchor="ctr"/>
                  <a:lstStyle/>
                  <a:p>
                    <a:endParaRPr lang="zh-CN" altLang="en-US"/>
                  </a:p>
                </p:txBody>
              </p:sp>
              <p:sp>
                <p:nvSpPr>
                  <p:cNvPr id="200" name="任意多边形: 形状 162">
                    <a:extLst>
                      <a:ext uri="{FF2B5EF4-FFF2-40B4-BE49-F238E27FC236}">
                        <a16:creationId xmlns:a16="http://schemas.microsoft.com/office/drawing/2014/main" id="{A6D4537C-992C-4543-9C0C-7A9CD2B485FF}"/>
                      </a:ext>
                    </a:extLst>
                  </p:cNvPr>
                  <p:cNvSpPr/>
                  <p:nvPr/>
                </p:nvSpPr>
                <p:spPr>
                  <a:xfrm>
                    <a:off x="2641344" y="3702816"/>
                    <a:ext cx="16935" cy="16935"/>
                  </a:xfrm>
                  <a:custGeom>
                    <a:avLst/>
                    <a:gdLst>
                      <a:gd name="connsiteX0" fmla="*/ 16935 w 16935"/>
                      <a:gd name="connsiteY0" fmla="*/ 8468 h 16935"/>
                      <a:gd name="connsiteX1" fmla="*/ 8468 w 16935"/>
                      <a:gd name="connsiteY1" fmla="*/ 16936 h 16935"/>
                      <a:gd name="connsiteX2" fmla="*/ 0 w 16935"/>
                      <a:gd name="connsiteY2" fmla="*/ 8468 h 16935"/>
                      <a:gd name="connsiteX3" fmla="*/ 8468 w 16935"/>
                      <a:gd name="connsiteY3" fmla="*/ 0 h 16935"/>
                      <a:gd name="connsiteX4" fmla="*/ 16935 w 16935"/>
                      <a:gd name="connsiteY4" fmla="*/ 8468 h 169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35" h="16935">
                        <a:moveTo>
                          <a:pt x="16935" y="8468"/>
                        </a:moveTo>
                        <a:cubicBezTo>
                          <a:pt x="16935" y="13144"/>
                          <a:pt x="13144" y="16936"/>
                          <a:pt x="8468" y="16936"/>
                        </a:cubicBezTo>
                        <a:cubicBezTo>
                          <a:pt x="3791" y="16936"/>
                          <a:pt x="0" y="13144"/>
                          <a:pt x="0" y="8468"/>
                        </a:cubicBezTo>
                        <a:cubicBezTo>
                          <a:pt x="0" y="3791"/>
                          <a:pt x="3791" y="0"/>
                          <a:pt x="8468" y="0"/>
                        </a:cubicBezTo>
                        <a:cubicBezTo>
                          <a:pt x="13144" y="0"/>
                          <a:pt x="16935" y="3791"/>
                          <a:pt x="16935" y="8468"/>
                        </a:cubicBezTo>
                        <a:close/>
                      </a:path>
                    </a:pathLst>
                  </a:custGeom>
                  <a:solidFill>
                    <a:srgbClr val="00FFFF">
                      <a:alpha val="30000"/>
                    </a:srgbClr>
                  </a:solidFill>
                  <a:ln w="14106" cap="flat">
                    <a:noFill/>
                    <a:prstDash val="solid"/>
                    <a:miter/>
                  </a:ln>
                </p:spPr>
                <p:txBody>
                  <a:bodyPr rtlCol="0" anchor="ctr"/>
                  <a:lstStyle/>
                  <a:p>
                    <a:endParaRPr lang="zh-CN" altLang="en-US"/>
                  </a:p>
                </p:txBody>
              </p:sp>
              <p:sp>
                <p:nvSpPr>
                  <p:cNvPr id="201" name="任意多边形: 形状 163">
                    <a:extLst>
                      <a:ext uri="{FF2B5EF4-FFF2-40B4-BE49-F238E27FC236}">
                        <a16:creationId xmlns:a16="http://schemas.microsoft.com/office/drawing/2014/main" id="{EB1A8277-DCF7-4557-9834-8BE43A1CBA63}"/>
                      </a:ext>
                    </a:extLst>
                  </p:cNvPr>
                  <p:cNvSpPr/>
                  <p:nvPr/>
                </p:nvSpPr>
                <p:spPr>
                  <a:xfrm>
                    <a:off x="2645578" y="3541930"/>
                    <a:ext cx="16935" cy="16935"/>
                  </a:xfrm>
                  <a:custGeom>
                    <a:avLst/>
                    <a:gdLst>
                      <a:gd name="connsiteX0" fmla="*/ 16935 w 16935"/>
                      <a:gd name="connsiteY0" fmla="*/ 8468 h 16935"/>
                      <a:gd name="connsiteX1" fmla="*/ 8468 w 16935"/>
                      <a:gd name="connsiteY1" fmla="*/ 16935 h 16935"/>
                      <a:gd name="connsiteX2" fmla="*/ 0 w 16935"/>
                      <a:gd name="connsiteY2" fmla="*/ 8468 h 16935"/>
                      <a:gd name="connsiteX3" fmla="*/ 8468 w 16935"/>
                      <a:gd name="connsiteY3" fmla="*/ 0 h 16935"/>
                      <a:gd name="connsiteX4" fmla="*/ 16935 w 16935"/>
                      <a:gd name="connsiteY4" fmla="*/ 8468 h 169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35" h="16935">
                        <a:moveTo>
                          <a:pt x="16935" y="8468"/>
                        </a:moveTo>
                        <a:cubicBezTo>
                          <a:pt x="16935" y="13144"/>
                          <a:pt x="13144" y="16935"/>
                          <a:pt x="8468" y="16935"/>
                        </a:cubicBezTo>
                        <a:cubicBezTo>
                          <a:pt x="3791" y="16935"/>
                          <a:pt x="0" y="13144"/>
                          <a:pt x="0" y="8468"/>
                        </a:cubicBezTo>
                        <a:cubicBezTo>
                          <a:pt x="0" y="3791"/>
                          <a:pt x="3791" y="0"/>
                          <a:pt x="8468" y="0"/>
                        </a:cubicBezTo>
                        <a:cubicBezTo>
                          <a:pt x="13144" y="0"/>
                          <a:pt x="16935" y="3791"/>
                          <a:pt x="16935" y="8468"/>
                        </a:cubicBezTo>
                        <a:close/>
                      </a:path>
                    </a:pathLst>
                  </a:custGeom>
                  <a:solidFill>
                    <a:srgbClr val="00FFFF">
                      <a:alpha val="30000"/>
                    </a:srgbClr>
                  </a:solidFill>
                  <a:ln w="14106" cap="flat">
                    <a:noFill/>
                    <a:prstDash val="solid"/>
                    <a:miter/>
                  </a:ln>
                </p:spPr>
                <p:txBody>
                  <a:bodyPr rtlCol="0" anchor="ctr"/>
                  <a:lstStyle/>
                  <a:p>
                    <a:endParaRPr lang="zh-CN" altLang="en-US"/>
                  </a:p>
                </p:txBody>
              </p:sp>
              <p:sp>
                <p:nvSpPr>
                  <p:cNvPr id="202" name="任意多边形: 形状 164">
                    <a:extLst>
                      <a:ext uri="{FF2B5EF4-FFF2-40B4-BE49-F238E27FC236}">
                        <a16:creationId xmlns:a16="http://schemas.microsoft.com/office/drawing/2014/main" id="{C6265FBD-8B01-4571-880D-25183A095278}"/>
                      </a:ext>
                    </a:extLst>
                  </p:cNvPr>
                  <p:cNvSpPr/>
                  <p:nvPr/>
                </p:nvSpPr>
                <p:spPr>
                  <a:xfrm>
                    <a:off x="2868560" y="3681647"/>
                    <a:ext cx="16935" cy="16935"/>
                  </a:xfrm>
                  <a:custGeom>
                    <a:avLst/>
                    <a:gdLst>
                      <a:gd name="connsiteX0" fmla="*/ 16935 w 16935"/>
                      <a:gd name="connsiteY0" fmla="*/ 8468 h 16935"/>
                      <a:gd name="connsiteX1" fmla="*/ 8468 w 16935"/>
                      <a:gd name="connsiteY1" fmla="*/ 16936 h 16935"/>
                      <a:gd name="connsiteX2" fmla="*/ 0 w 16935"/>
                      <a:gd name="connsiteY2" fmla="*/ 8468 h 16935"/>
                      <a:gd name="connsiteX3" fmla="*/ 8468 w 16935"/>
                      <a:gd name="connsiteY3" fmla="*/ 0 h 16935"/>
                      <a:gd name="connsiteX4" fmla="*/ 16935 w 16935"/>
                      <a:gd name="connsiteY4" fmla="*/ 8468 h 169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35" h="16935">
                        <a:moveTo>
                          <a:pt x="16935" y="8468"/>
                        </a:moveTo>
                        <a:cubicBezTo>
                          <a:pt x="16935" y="13144"/>
                          <a:pt x="13144" y="16936"/>
                          <a:pt x="8468" y="16936"/>
                        </a:cubicBezTo>
                        <a:cubicBezTo>
                          <a:pt x="3791" y="16936"/>
                          <a:pt x="0" y="13144"/>
                          <a:pt x="0" y="8468"/>
                        </a:cubicBezTo>
                        <a:cubicBezTo>
                          <a:pt x="0" y="3791"/>
                          <a:pt x="3791" y="0"/>
                          <a:pt x="8468" y="0"/>
                        </a:cubicBezTo>
                        <a:cubicBezTo>
                          <a:pt x="13144" y="0"/>
                          <a:pt x="16935" y="3791"/>
                          <a:pt x="16935" y="8468"/>
                        </a:cubicBezTo>
                        <a:close/>
                      </a:path>
                    </a:pathLst>
                  </a:custGeom>
                  <a:solidFill>
                    <a:srgbClr val="00FFFF">
                      <a:alpha val="30000"/>
                    </a:srgbClr>
                  </a:solidFill>
                  <a:ln w="14106" cap="flat">
                    <a:noFill/>
                    <a:prstDash val="solid"/>
                    <a:miter/>
                  </a:ln>
                </p:spPr>
                <p:txBody>
                  <a:bodyPr rtlCol="0" anchor="ctr"/>
                  <a:lstStyle/>
                  <a:p>
                    <a:endParaRPr lang="zh-CN" altLang="en-US"/>
                  </a:p>
                </p:txBody>
              </p:sp>
              <p:sp>
                <p:nvSpPr>
                  <p:cNvPr id="203" name="任意多边形: 形状 165">
                    <a:extLst>
                      <a:ext uri="{FF2B5EF4-FFF2-40B4-BE49-F238E27FC236}">
                        <a16:creationId xmlns:a16="http://schemas.microsoft.com/office/drawing/2014/main" id="{F0D76E32-3D31-4AED-B6A4-15626D995EB3}"/>
                      </a:ext>
                    </a:extLst>
                  </p:cNvPr>
                  <p:cNvSpPr/>
                  <p:nvPr/>
                </p:nvSpPr>
                <p:spPr>
                  <a:xfrm>
                    <a:off x="2960293" y="3697171"/>
                    <a:ext cx="16935" cy="16935"/>
                  </a:xfrm>
                  <a:custGeom>
                    <a:avLst/>
                    <a:gdLst>
                      <a:gd name="connsiteX0" fmla="*/ 16935 w 16935"/>
                      <a:gd name="connsiteY0" fmla="*/ 8468 h 16935"/>
                      <a:gd name="connsiteX1" fmla="*/ 8468 w 16935"/>
                      <a:gd name="connsiteY1" fmla="*/ 16935 h 16935"/>
                      <a:gd name="connsiteX2" fmla="*/ 0 w 16935"/>
                      <a:gd name="connsiteY2" fmla="*/ 8468 h 16935"/>
                      <a:gd name="connsiteX3" fmla="*/ 8468 w 16935"/>
                      <a:gd name="connsiteY3" fmla="*/ 0 h 16935"/>
                      <a:gd name="connsiteX4" fmla="*/ 16935 w 16935"/>
                      <a:gd name="connsiteY4" fmla="*/ 8468 h 169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35" h="16935">
                        <a:moveTo>
                          <a:pt x="16935" y="8468"/>
                        </a:moveTo>
                        <a:cubicBezTo>
                          <a:pt x="16935" y="13144"/>
                          <a:pt x="13144" y="16935"/>
                          <a:pt x="8468" y="16935"/>
                        </a:cubicBezTo>
                        <a:cubicBezTo>
                          <a:pt x="3791" y="16935"/>
                          <a:pt x="0" y="13144"/>
                          <a:pt x="0" y="8468"/>
                        </a:cubicBezTo>
                        <a:cubicBezTo>
                          <a:pt x="0" y="3791"/>
                          <a:pt x="3791" y="0"/>
                          <a:pt x="8468" y="0"/>
                        </a:cubicBezTo>
                        <a:cubicBezTo>
                          <a:pt x="13144" y="0"/>
                          <a:pt x="16935" y="3791"/>
                          <a:pt x="16935" y="8468"/>
                        </a:cubicBezTo>
                        <a:close/>
                      </a:path>
                    </a:pathLst>
                  </a:custGeom>
                  <a:solidFill>
                    <a:srgbClr val="00FFFF">
                      <a:alpha val="30000"/>
                    </a:srgbClr>
                  </a:solidFill>
                  <a:ln w="14106" cap="flat">
                    <a:noFill/>
                    <a:prstDash val="solid"/>
                    <a:miter/>
                  </a:ln>
                </p:spPr>
                <p:txBody>
                  <a:bodyPr rtlCol="0" anchor="ctr"/>
                  <a:lstStyle/>
                  <a:p>
                    <a:endParaRPr lang="zh-CN" altLang="en-US"/>
                  </a:p>
                </p:txBody>
              </p:sp>
              <p:sp>
                <p:nvSpPr>
                  <p:cNvPr id="204" name="任意多边形: 形状 166">
                    <a:extLst>
                      <a:ext uri="{FF2B5EF4-FFF2-40B4-BE49-F238E27FC236}">
                        <a16:creationId xmlns:a16="http://schemas.microsoft.com/office/drawing/2014/main" id="{9D509377-9B37-4B07-A406-1600C9DF685F}"/>
                      </a:ext>
                    </a:extLst>
                  </p:cNvPr>
                  <p:cNvSpPr/>
                  <p:nvPr/>
                </p:nvSpPr>
                <p:spPr>
                  <a:xfrm>
                    <a:off x="2891140" y="3821364"/>
                    <a:ext cx="16935" cy="16935"/>
                  </a:xfrm>
                  <a:custGeom>
                    <a:avLst/>
                    <a:gdLst>
                      <a:gd name="connsiteX0" fmla="*/ 16935 w 16935"/>
                      <a:gd name="connsiteY0" fmla="*/ 8468 h 16935"/>
                      <a:gd name="connsiteX1" fmla="*/ 8468 w 16935"/>
                      <a:gd name="connsiteY1" fmla="*/ 16935 h 16935"/>
                      <a:gd name="connsiteX2" fmla="*/ 0 w 16935"/>
                      <a:gd name="connsiteY2" fmla="*/ 8468 h 16935"/>
                      <a:gd name="connsiteX3" fmla="*/ 8468 w 16935"/>
                      <a:gd name="connsiteY3" fmla="*/ 0 h 16935"/>
                      <a:gd name="connsiteX4" fmla="*/ 16935 w 16935"/>
                      <a:gd name="connsiteY4" fmla="*/ 8468 h 169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35" h="16935">
                        <a:moveTo>
                          <a:pt x="16935" y="8468"/>
                        </a:moveTo>
                        <a:cubicBezTo>
                          <a:pt x="16935" y="13144"/>
                          <a:pt x="13144" y="16935"/>
                          <a:pt x="8468" y="16935"/>
                        </a:cubicBezTo>
                        <a:cubicBezTo>
                          <a:pt x="3791" y="16935"/>
                          <a:pt x="0" y="13144"/>
                          <a:pt x="0" y="8468"/>
                        </a:cubicBezTo>
                        <a:cubicBezTo>
                          <a:pt x="0" y="3791"/>
                          <a:pt x="3791" y="0"/>
                          <a:pt x="8468" y="0"/>
                        </a:cubicBezTo>
                        <a:cubicBezTo>
                          <a:pt x="13144" y="0"/>
                          <a:pt x="16935" y="3791"/>
                          <a:pt x="16935" y="8468"/>
                        </a:cubicBezTo>
                        <a:close/>
                      </a:path>
                    </a:pathLst>
                  </a:custGeom>
                  <a:solidFill>
                    <a:srgbClr val="00FFFF">
                      <a:alpha val="30000"/>
                    </a:srgbClr>
                  </a:solidFill>
                  <a:ln w="14106" cap="flat">
                    <a:noFill/>
                    <a:prstDash val="solid"/>
                    <a:miter/>
                  </a:ln>
                </p:spPr>
                <p:txBody>
                  <a:bodyPr rtlCol="0" anchor="ctr"/>
                  <a:lstStyle/>
                  <a:p>
                    <a:endParaRPr lang="zh-CN" altLang="en-US"/>
                  </a:p>
                </p:txBody>
              </p:sp>
              <p:sp>
                <p:nvSpPr>
                  <p:cNvPr id="205" name="任意多边形: 形状 167">
                    <a:extLst>
                      <a:ext uri="{FF2B5EF4-FFF2-40B4-BE49-F238E27FC236}">
                        <a16:creationId xmlns:a16="http://schemas.microsoft.com/office/drawing/2014/main" id="{763BD37F-9E52-4B46-898E-9D074089366C}"/>
                      </a:ext>
                    </a:extLst>
                  </p:cNvPr>
                  <p:cNvSpPr/>
                  <p:nvPr/>
                </p:nvSpPr>
                <p:spPr>
                  <a:xfrm>
                    <a:off x="3005454" y="3762090"/>
                    <a:ext cx="16935" cy="16935"/>
                  </a:xfrm>
                  <a:custGeom>
                    <a:avLst/>
                    <a:gdLst>
                      <a:gd name="connsiteX0" fmla="*/ 16935 w 16935"/>
                      <a:gd name="connsiteY0" fmla="*/ 8468 h 16935"/>
                      <a:gd name="connsiteX1" fmla="*/ 8468 w 16935"/>
                      <a:gd name="connsiteY1" fmla="*/ 16935 h 16935"/>
                      <a:gd name="connsiteX2" fmla="*/ 0 w 16935"/>
                      <a:gd name="connsiteY2" fmla="*/ 8468 h 16935"/>
                      <a:gd name="connsiteX3" fmla="*/ 8468 w 16935"/>
                      <a:gd name="connsiteY3" fmla="*/ 0 h 16935"/>
                      <a:gd name="connsiteX4" fmla="*/ 16935 w 16935"/>
                      <a:gd name="connsiteY4" fmla="*/ 8468 h 169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35" h="16935">
                        <a:moveTo>
                          <a:pt x="16935" y="8468"/>
                        </a:moveTo>
                        <a:cubicBezTo>
                          <a:pt x="16935" y="13144"/>
                          <a:pt x="13144" y="16935"/>
                          <a:pt x="8468" y="16935"/>
                        </a:cubicBezTo>
                        <a:cubicBezTo>
                          <a:pt x="3791" y="16935"/>
                          <a:pt x="0" y="13144"/>
                          <a:pt x="0" y="8468"/>
                        </a:cubicBezTo>
                        <a:cubicBezTo>
                          <a:pt x="0" y="3791"/>
                          <a:pt x="3791" y="0"/>
                          <a:pt x="8468" y="0"/>
                        </a:cubicBezTo>
                        <a:cubicBezTo>
                          <a:pt x="13144" y="0"/>
                          <a:pt x="16935" y="3791"/>
                          <a:pt x="16935" y="8468"/>
                        </a:cubicBezTo>
                        <a:close/>
                      </a:path>
                    </a:pathLst>
                  </a:custGeom>
                  <a:solidFill>
                    <a:srgbClr val="00FFFF">
                      <a:alpha val="30000"/>
                    </a:srgbClr>
                  </a:solidFill>
                  <a:ln w="14106" cap="flat">
                    <a:noFill/>
                    <a:prstDash val="solid"/>
                    <a:miter/>
                  </a:ln>
                </p:spPr>
                <p:txBody>
                  <a:bodyPr rtlCol="0" anchor="ctr"/>
                  <a:lstStyle/>
                  <a:p>
                    <a:endParaRPr lang="zh-CN" altLang="en-US"/>
                  </a:p>
                </p:txBody>
              </p:sp>
              <p:sp>
                <p:nvSpPr>
                  <p:cNvPr id="206" name="任意多边形: 形状 168">
                    <a:extLst>
                      <a:ext uri="{FF2B5EF4-FFF2-40B4-BE49-F238E27FC236}">
                        <a16:creationId xmlns:a16="http://schemas.microsoft.com/office/drawing/2014/main" id="{A174FA10-2A68-4B94-9DA4-219D885F234D}"/>
                      </a:ext>
                    </a:extLst>
                  </p:cNvPr>
                  <p:cNvSpPr/>
                  <p:nvPr/>
                </p:nvSpPr>
                <p:spPr>
                  <a:xfrm>
                    <a:off x="2971583" y="3810074"/>
                    <a:ext cx="16935" cy="16935"/>
                  </a:xfrm>
                  <a:custGeom>
                    <a:avLst/>
                    <a:gdLst>
                      <a:gd name="connsiteX0" fmla="*/ 16935 w 16935"/>
                      <a:gd name="connsiteY0" fmla="*/ 8468 h 16935"/>
                      <a:gd name="connsiteX1" fmla="*/ 8468 w 16935"/>
                      <a:gd name="connsiteY1" fmla="*/ 16935 h 16935"/>
                      <a:gd name="connsiteX2" fmla="*/ 0 w 16935"/>
                      <a:gd name="connsiteY2" fmla="*/ 8468 h 16935"/>
                      <a:gd name="connsiteX3" fmla="*/ 8468 w 16935"/>
                      <a:gd name="connsiteY3" fmla="*/ 0 h 16935"/>
                      <a:gd name="connsiteX4" fmla="*/ 16935 w 16935"/>
                      <a:gd name="connsiteY4" fmla="*/ 8468 h 169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35" h="16935">
                        <a:moveTo>
                          <a:pt x="16935" y="8468"/>
                        </a:moveTo>
                        <a:cubicBezTo>
                          <a:pt x="16935" y="13144"/>
                          <a:pt x="13144" y="16935"/>
                          <a:pt x="8468" y="16935"/>
                        </a:cubicBezTo>
                        <a:cubicBezTo>
                          <a:pt x="3791" y="16935"/>
                          <a:pt x="0" y="13144"/>
                          <a:pt x="0" y="8468"/>
                        </a:cubicBezTo>
                        <a:cubicBezTo>
                          <a:pt x="0" y="3791"/>
                          <a:pt x="3791" y="0"/>
                          <a:pt x="8468" y="0"/>
                        </a:cubicBezTo>
                        <a:cubicBezTo>
                          <a:pt x="13144" y="0"/>
                          <a:pt x="16935" y="3791"/>
                          <a:pt x="16935" y="8468"/>
                        </a:cubicBezTo>
                        <a:close/>
                      </a:path>
                    </a:pathLst>
                  </a:custGeom>
                  <a:solidFill>
                    <a:srgbClr val="00FFFF">
                      <a:alpha val="30000"/>
                    </a:srgbClr>
                  </a:solidFill>
                  <a:ln w="14106" cap="flat">
                    <a:noFill/>
                    <a:prstDash val="solid"/>
                    <a:miter/>
                  </a:ln>
                </p:spPr>
                <p:txBody>
                  <a:bodyPr rtlCol="0" anchor="ctr"/>
                  <a:lstStyle/>
                  <a:p>
                    <a:endParaRPr lang="zh-CN" altLang="en-US"/>
                  </a:p>
                </p:txBody>
              </p:sp>
              <p:sp>
                <p:nvSpPr>
                  <p:cNvPr id="207" name="任意多边形: 形状 169">
                    <a:extLst>
                      <a:ext uri="{FF2B5EF4-FFF2-40B4-BE49-F238E27FC236}">
                        <a16:creationId xmlns:a16="http://schemas.microsoft.com/office/drawing/2014/main" id="{DF57B3FB-70E6-4FB0-96BF-B247CB18D5DF}"/>
                      </a:ext>
                    </a:extLst>
                  </p:cNvPr>
                  <p:cNvSpPr/>
                  <p:nvPr/>
                </p:nvSpPr>
                <p:spPr>
                  <a:xfrm>
                    <a:off x="3019567" y="3845356"/>
                    <a:ext cx="16935" cy="16935"/>
                  </a:xfrm>
                  <a:custGeom>
                    <a:avLst/>
                    <a:gdLst>
                      <a:gd name="connsiteX0" fmla="*/ 16935 w 16935"/>
                      <a:gd name="connsiteY0" fmla="*/ 8468 h 16935"/>
                      <a:gd name="connsiteX1" fmla="*/ 8468 w 16935"/>
                      <a:gd name="connsiteY1" fmla="*/ 16935 h 16935"/>
                      <a:gd name="connsiteX2" fmla="*/ 0 w 16935"/>
                      <a:gd name="connsiteY2" fmla="*/ 8468 h 16935"/>
                      <a:gd name="connsiteX3" fmla="*/ 8468 w 16935"/>
                      <a:gd name="connsiteY3" fmla="*/ 0 h 16935"/>
                      <a:gd name="connsiteX4" fmla="*/ 16935 w 16935"/>
                      <a:gd name="connsiteY4" fmla="*/ 8468 h 169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35" h="16935">
                        <a:moveTo>
                          <a:pt x="16935" y="8468"/>
                        </a:moveTo>
                        <a:cubicBezTo>
                          <a:pt x="16935" y="13144"/>
                          <a:pt x="13144" y="16935"/>
                          <a:pt x="8468" y="16935"/>
                        </a:cubicBezTo>
                        <a:cubicBezTo>
                          <a:pt x="3791" y="16935"/>
                          <a:pt x="0" y="13144"/>
                          <a:pt x="0" y="8468"/>
                        </a:cubicBezTo>
                        <a:cubicBezTo>
                          <a:pt x="0" y="3791"/>
                          <a:pt x="3791" y="0"/>
                          <a:pt x="8468" y="0"/>
                        </a:cubicBezTo>
                        <a:cubicBezTo>
                          <a:pt x="13144" y="0"/>
                          <a:pt x="16935" y="3791"/>
                          <a:pt x="16935" y="8468"/>
                        </a:cubicBezTo>
                        <a:close/>
                      </a:path>
                    </a:pathLst>
                  </a:custGeom>
                  <a:solidFill>
                    <a:srgbClr val="00FFFF">
                      <a:alpha val="30000"/>
                    </a:srgbClr>
                  </a:solidFill>
                  <a:ln w="14106" cap="flat">
                    <a:noFill/>
                    <a:prstDash val="solid"/>
                    <a:miter/>
                  </a:ln>
                </p:spPr>
                <p:txBody>
                  <a:bodyPr rtlCol="0" anchor="ctr"/>
                  <a:lstStyle/>
                  <a:p>
                    <a:endParaRPr lang="zh-CN" altLang="en-US"/>
                  </a:p>
                </p:txBody>
              </p:sp>
              <p:sp>
                <p:nvSpPr>
                  <p:cNvPr id="208" name="任意多边形: 形状 170">
                    <a:extLst>
                      <a:ext uri="{FF2B5EF4-FFF2-40B4-BE49-F238E27FC236}">
                        <a16:creationId xmlns:a16="http://schemas.microsoft.com/office/drawing/2014/main" id="{A9184485-9417-4AE1-9A34-79124B382608}"/>
                      </a:ext>
                    </a:extLst>
                  </p:cNvPr>
                  <p:cNvSpPr/>
                  <p:nvPr/>
                </p:nvSpPr>
                <p:spPr>
                  <a:xfrm>
                    <a:off x="2992753" y="3946968"/>
                    <a:ext cx="16935" cy="16935"/>
                  </a:xfrm>
                  <a:custGeom>
                    <a:avLst/>
                    <a:gdLst>
                      <a:gd name="connsiteX0" fmla="*/ 16935 w 16935"/>
                      <a:gd name="connsiteY0" fmla="*/ 8468 h 16935"/>
                      <a:gd name="connsiteX1" fmla="*/ 8468 w 16935"/>
                      <a:gd name="connsiteY1" fmla="*/ 16935 h 16935"/>
                      <a:gd name="connsiteX2" fmla="*/ 0 w 16935"/>
                      <a:gd name="connsiteY2" fmla="*/ 8468 h 16935"/>
                      <a:gd name="connsiteX3" fmla="*/ 8468 w 16935"/>
                      <a:gd name="connsiteY3" fmla="*/ 0 h 16935"/>
                      <a:gd name="connsiteX4" fmla="*/ 16935 w 16935"/>
                      <a:gd name="connsiteY4" fmla="*/ 8468 h 169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35" h="16935">
                        <a:moveTo>
                          <a:pt x="16935" y="8468"/>
                        </a:moveTo>
                        <a:cubicBezTo>
                          <a:pt x="16935" y="13144"/>
                          <a:pt x="13144" y="16935"/>
                          <a:pt x="8468" y="16935"/>
                        </a:cubicBezTo>
                        <a:cubicBezTo>
                          <a:pt x="3791" y="16935"/>
                          <a:pt x="0" y="13144"/>
                          <a:pt x="0" y="8468"/>
                        </a:cubicBezTo>
                        <a:cubicBezTo>
                          <a:pt x="0" y="3791"/>
                          <a:pt x="3791" y="0"/>
                          <a:pt x="8468" y="0"/>
                        </a:cubicBezTo>
                        <a:cubicBezTo>
                          <a:pt x="13144" y="0"/>
                          <a:pt x="16935" y="3791"/>
                          <a:pt x="16935" y="8468"/>
                        </a:cubicBezTo>
                        <a:close/>
                      </a:path>
                    </a:pathLst>
                  </a:custGeom>
                  <a:solidFill>
                    <a:srgbClr val="00FFFF">
                      <a:alpha val="30000"/>
                    </a:srgbClr>
                  </a:solidFill>
                  <a:ln w="14106" cap="flat">
                    <a:noFill/>
                    <a:prstDash val="solid"/>
                    <a:miter/>
                  </a:ln>
                </p:spPr>
                <p:txBody>
                  <a:bodyPr rtlCol="0" anchor="ctr"/>
                  <a:lstStyle/>
                  <a:p>
                    <a:endParaRPr lang="zh-CN" altLang="en-US"/>
                  </a:p>
                </p:txBody>
              </p:sp>
              <p:sp>
                <p:nvSpPr>
                  <p:cNvPr id="209" name="任意多边形: 形状 171">
                    <a:extLst>
                      <a:ext uri="{FF2B5EF4-FFF2-40B4-BE49-F238E27FC236}">
                        <a16:creationId xmlns:a16="http://schemas.microsoft.com/office/drawing/2014/main" id="{5C29F235-2F1E-4623-AA54-49EAC4CB3A57}"/>
                      </a:ext>
                    </a:extLst>
                  </p:cNvPr>
                  <p:cNvSpPr/>
                  <p:nvPr/>
                </p:nvSpPr>
                <p:spPr>
                  <a:xfrm>
                    <a:off x="3040736" y="3756445"/>
                    <a:ext cx="16935" cy="16935"/>
                  </a:xfrm>
                  <a:custGeom>
                    <a:avLst/>
                    <a:gdLst>
                      <a:gd name="connsiteX0" fmla="*/ 16935 w 16935"/>
                      <a:gd name="connsiteY0" fmla="*/ 8468 h 16935"/>
                      <a:gd name="connsiteX1" fmla="*/ 8468 w 16935"/>
                      <a:gd name="connsiteY1" fmla="*/ 16935 h 16935"/>
                      <a:gd name="connsiteX2" fmla="*/ 0 w 16935"/>
                      <a:gd name="connsiteY2" fmla="*/ 8468 h 16935"/>
                      <a:gd name="connsiteX3" fmla="*/ 8468 w 16935"/>
                      <a:gd name="connsiteY3" fmla="*/ 0 h 16935"/>
                      <a:gd name="connsiteX4" fmla="*/ 16935 w 16935"/>
                      <a:gd name="connsiteY4" fmla="*/ 8468 h 169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35" h="16935">
                        <a:moveTo>
                          <a:pt x="16935" y="8468"/>
                        </a:moveTo>
                        <a:cubicBezTo>
                          <a:pt x="16935" y="13144"/>
                          <a:pt x="13144" y="16935"/>
                          <a:pt x="8468" y="16935"/>
                        </a:cubicBezTo>
                        <a:cubicBezTo>
                          <a:pt x="3791" y="16935"/>
                          <a:pt x="0" y="13144"/>
                          <a:pt x="0" y="8468"/>
                        </a:cubicBezTo>
                        <a:cubicBezTo>
                          <a:pt x="0" y="3791"/>
                          <a:pt x="3791" y="0"/>
                          <a:pt x="8468" y="0"/>
                        </a:cubicBezTo>
                        <a:cubicBezTo>
                          <a:pt x="13144" y="0"/>
                          <a:pt x="16935" y="3791"/>
                          <a:pt x="16935" y="8468"/>
                        </a:cubicBezTo>
                        <a:close/>
                      </a:path>
                    </a:pathLst>
                  </a:custGeom>
                  <a:solidFill>
                    <a:srgbClr val="00FFFF">
                      <a:alpha val="30000"/>
                    </a:srgbClr>
                  </a:solidFill>
                  <a:ln w="14106" cap="flat">
                    <a:noFill/>
                    <a:prstDash val="solid"/>
                    <a:miter/>
                  </a:ln>
                </p:spPr>
                <p:txBody>
                  <a:bodyPr rtlCol="0" anchor="ctr"/>
                  <a:lstStyle/>
                  <a:p>
                    <a:endParaRPr lang="zh-CN" altLang="en-US"/>
                  </a:p>
                </p:txBody>
              </p:sp>
              <p:sp>
                <p:nvSpPr>
                  <p:cNvPr id="210" name="任意多边形: 形状 172">
                    <a:extLst>
                      <a:ext uri="{FF2B5EF4-FFF2-40B4-BE49-F238E27FC236}">
                        <a16:creationId xmlns:a16="http://schemas.microsoft.com/office/drawing/2014/main" id="{DF53C48F-8B7E-483F-9249-4131258596F4}"/>
                      </a:ext>
                    </a:extLst>
                  </p:cNvPr>
                  <p:cNvSpPr/>
                  <p:nvPr/>
                </p:nvSpPr>
                <p:spPr>
                  <a:xfrm>
                    <a:off x="2792351" y="3819952"/>
                    <a:ext cx="28225" cy="28225"/>
                  </a:xfrm>
                  <a:custGeom>
                    <a:avLst/>
                    <a:gdLst>
                      <a:gd name="connsiteX0" fmla="*/ 28226 w 28225"/>
                      <a:gd name="connsiteY0" fmla="*/ 14113 h 28225"/>
                      <a:gd name="connsiteX1" fmla="*/ 14113 w 28225"/>
                      <a:gd name="connsiteY1" fmla="*/ 28226 h 28225"/>
                      <a:gd name="connsiteX2" fmla="*/ 0 w 28225"/>
                      <a:gd name="connsiteY2" fmla="*/ 14113 h 28225"/>
                      <a:gd name="connsiteX3" fmla="*/ 14113 w 28225"/>
                      <a:gd name="connsiteY3" fmla="*/ 0 h 28225"/>
                      <a:gd name="connsiteX4" fmla="*/ 28226 w 28225"/>
                      <a:gd name="connsiteY4" fmla="*/ 14113 h 28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25" h="28225">
                        <a:moveTo>
                          <a:pt x="28226" y="14113"/>
                        </a:moveTo>
                        <a:cubicBezTo>
                          <a:pt x="28226" y="21907"/>
                          <a:pt x="21907" y="28226"/>
                          <a:pt x="14113" y="28226"/>
                        </a:cubicBezTo>
                        <a:cubicBezTo>
                          <a:pt x="6319" y="28226"/>
                          <a:pt x="0" y="21907"/>
                          <a:pt x="0" y="14113"/>
                        </a:cubicBezTo>
                        <a:cubicBezTo>
                          <a:pt x="0" y="6318"/>
                          <a:pt x="6319" y="0"/>
                          <a:pt x="14113" y="0"/>
                        </a:cubicBezTo>
                        <a:cubicBezTo>
                          <a:pt x="21907" y="0"/>
                          <a:pt x="28226" y="6318"/>
                          <a:pt x="28226" y="14113"/>
                        </a:cubicBezTo>
                        <a:close/>
                      </a:path>
                    </a:pathLst>
                  </a:custGeom>
                  <a:solidFill>
                    <a:srgbClr val="00FFFF"/>
                  </a:solidFill>
                  <a:ln w="14106" cap="flat">
                    <a:noFill/>
                    <a:prstDash val="solid"/>
                    <a:miter/>
                  </a:ln>
                </p:spPr>
                <p:txBody>
                  <a:bodyPr rtlCol="0" anchor="ctr"/>
                  <a:lstStyle/>
                  <a:p>
                    <a:endParaRPr lang="zh-CN" altLang="en-US"/>
                  </a:p>
                </p:txBody>
              </p:sp>
              <p:sp>
                <p:nvSpPr>
                  <p:cNvPr id="211" name="任意多边形: 形状 173">
                    <a:extLst>
                      <a:ext uri="{FF2B5EF4-FFF2-40B4-BE49-F238E27FC236}">
                        <a16:creationId xmlns:a16="http://schemas.microsoft.com/office/drawing/2014/main" id="{87C06AE1-4C37-4132-AC56-637A9BD4CDB3}"/>
                      </a:ext>
                    </a:extLst>
                  </p:cNvPr>
                  <p:cNvSpPr/>
                  <p:nvPr/>
                </p:nvSpPr>
                <p:spPr>
                  <a:xfrm>
                    <a:off x="2765537" y="3890516"/>
                    <a:ext cx="28225" cy="28225"/>
                  </a:xfrm>
                  <a:custGeom>
                    <a:avLst/>
                    <a:gdLst>
                      <a:gd name="connsiteX0" fmla="*/ 28226 w 28225"/>
                      <a:gd name="connsiteY0" fmla="*/ 14113 h 28225"/>
                      <a:gd name="connsiteX1" fmla="*/ 14113 w 28225"/>
                      <a:gd name="connsiteY1" fmla="*/ 28226 h 28225"/>
                      <a:gd name="connsiteX2" fmla="*/ 0 w 28225"/>
                      <a:gd name="connsiteY2" fmla="*/ 14113 h 28225"/>
                      <a:gd name="connsiteX3" fmla="*/ 14113 w 28225"/>
                      <a:gd name="connsiteY3" fmla="*/ 0 h 28225"/>
                      <a:gd name="connsiteX4" fmla="*/ 28226 w 28225"/>
                      <a:gd name="connsiteY4" fmla="*/ 14113 h 28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25" h="28225">
                        <a:moveTo>
                          <a:pt x="28226" y="14113"/>
                        </a:moveTo>
                        <a:cubicBezTo>
                          <a:pt x="28226" y="21907"/>
                          <a:pt x="21907" y="28226"/>
                          <a:pt x="14113" y="28226"/>
                        </a:cubicBezTo>
                        <a:cubicBezTo>
                          <a:pt x="6319" y="28226"/>
                          <a:pt x="0" y="21907"/>
                          <a:pt x="0" y="14113"/>
                        </a:cubicBezTo>
                        <a:cubicBezTo>
                          <a:pt x="0" y="6318"/>
                          <a:pt x="6319" y="0"/>
                          <a:pt x="14113" y="0"/>
                        </a:cubicBezTo>
                        <a:cubicBezTo>
                          <a:pt x="21907" y="0"/>
                          <a:pt x="28226" y="6318"/>
                          <a:pt x="28226" y="14113"/>
                        </a:cubicBezTo>
                        <a:close/>
                      </a:path>
                    </a:pathLst>
                  </a:custGeom>
                  <a:solidFill>
                    <a:srgbClr val="00FFFF"/>
                  </a:solidFill>
                  <a:ln w="14106" cap="flat">
                    <a:noFill/>
                    <a:prstDash val="solid"/>
                    <a:miter/>
                  </a:ln>
                </p:spPr>
                <p:txBody>
                  <a:bodyPr rtlCol="0" anchor="ctr"/>
                  <a:lstStyle/>
                  <a:p>
                    <a:endParaRPr lang="zh-CN" altLang="en-US"/>
                  </a:p>
                </p:txBody>
              </p:sp>
              <p:sp>
                <p:nvSpPr>
                  <p:cNvPr id="212" name="任意多边形: 形状 174">
                    <a:extLst>
                      <a:ext uri="{FF2B5EF4-FFF2-40B4-BE49-F238E27FC236}">
                        <a16:creationId xmlns:a16="http://schemas.microsoft.com/office/drawing/2014/main" id="{84CB2A9B-C743-4A12-B269-5DC0ABFFFD94}"/>
                      </a:ext>
                    </a:extLst>
                  </p:cNvPr>
                  <p:cNvSpPr/>
                  <p:nvPr/>
                </p:nvSpPr>
                <p:spPr>
                  <a:xfrm>
                    <a:off x="2810698" y="3890516"/>
                    <a:ext cx="19757" cy="19757"/>
                  </a:xfrm>
                  <a:custGeom>
                    <a:avLst/>
                    <a:gdLst>
                      <a:gd name="connsiteX0" fmla="*/ 19758 w 19757"/>
                      <a:gd name="connsiteY0" fmla="*/ 9879 h 19757"/>
                      <a:gd name="connsiteX1" fmla="*/ 9879 w 19757"/>
                      <a:gd name="connsiteY1" fmla="*/ 19758 h 19757"/>
                      <a:gd name="connsiteX2" fmla="*/ 0 w 19757"/>
                      <a:gd name="connsiteY2" fmla="*/ 9879 h 19757"/>
                      <a:gd name="connsiteX3" fmla="*/ 9879 w 19757"/>
                      <a:gd name="connsiteY3" fmla="*/ 0 h 19757"/>
                      <a:gd name="connsiteX4" fmla="*/ 19758 w 19757"/>
                      <a:gd name="connsiteY4" fmla="*/ 9879 h 19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57" h="19757">
                        <a:moveTo>
                          <a:pt x="19758" y="9879"/>
                        </a:moveTo>
                        <a:cubicBezTo>
                          <a:pt x="19758" y="15335"/>
                          <a:pt x="15335" y="19758"/>
                          <a:pt x="9879" y="19758"/>
                        </a:cubicBezTo>
                        <a:cubicBezTo>
                          <a:pt x="4423" y="19758"/>
                          <a:pt x="0" y="15335"/>
                          <a:pt x="0" y="9879"/>
                        </a:cubicBezTo>
                        <a:cubicBezTo>
                          <a:pt x="0" y="4423"/>
                          <a:pt x="4423" y="0"/>
                          <a:pt x="9879" y="0"/>
                        </a:cubicBezTo>
                        <a:cubicBezTo>
                          <a:pt x="15335" y="0"/>
                          <a:pt x="19758" y="4423"/>
                          <a:pt x="19758" y="9879"/>
                        </a:cubicBezTo>
                        <a:close/>
                      </a:path>
                    </a:pathLst>
                  </a:custGeom>
                  <a:solidFill>
                    <a:srgbClr val="00FFFF"/>
                  </a:solidFill>
                  <a:ln w="14106" cap="flat">
                    <a:noFill/>
                    <a:prstDash val="solid"/>
                    <a:miter/>
                  </a:ln>
                </p:spPr>
                <p:txBody>
                  <a:bodyPr rtlCol="0" anchor="ctr"/>
                  <a:lstStyle/>
                  <a:p>
                    <a:endParaRPr lang="zh-CN" altLang="en-US"/>
                  </a:p>
                </p:txBody>
              </p:sp>
              <p:sp>
                <p:nvSpPr>
                  <p:cNvPr id="213" name="任意多边形: 形状 175">
                    <a:extLst>
                      <a:ext uri="{FF2B5EF4-FFF2-40B4-BE49-F238E27FC236}">
                        <a16:creationId xmlns:a16="http://schemas.microsoft.com/office/drawing/2014/main" id="{FDC4F2D3-0DFE-4D7D-92D2-BA9C6F5AC711}"/>
                      </a:ext>
                    </a:extLst>
                  </p:cNvPr>
                  <p:cNvSpPr/>
                  <p:nvPr/>
                </p:nvSpPr>
                <p:spPr>
                  <a:xfrm>
                    <a:off x="2786706" y="3975193"/>
                    <a:ext cx="19757" cy="19757"/>
                  </a:xfrm>
                  <a:custGeom>
                    <a:avLst/>
                    <a:gdLst>
                      <a:gd name="connsiteX0" fmla="*/ 19758 w 19757"/>
                      <a:gd name="connsiteY0" fmla="*/ 9879 h 19757"/>
                      <a:gd name="connsiteX1" fmla="*/ 9879 w 19757"/>
                      <a:gd name="connsiteY1" fmla="*/ 19758 h 19757"/>
                      <a:gd name="connsiteX2" fmla="*/ 0 w 19757"/>
                      <a:gd name="connsiteY2" fmla="*/ 9879 h 19757"/>
                      <a:gd name="connsiteX3" fmla="*/ 9879 w 19757"/>
                      <a:gd name="connsiteY3" fmla="*/ 0 h 19757"/>
                      <a:gd name="connsiteX4" fmla="*/ 19758 w 19757"/>
                      <a:gd name="connsiteY4" fmla="*/ 9879 h 19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57" h="19757">
                        <a:moveTo>
                          <a:pt x="19758" y="9879"/>
                        </a:moveTo>
                        <a:cubicBezTo>
                          <a:pt x="19758" y="15335"/>
                          <a:pt x="15335" y="19758"/>
                          <a:pt x="9879" y="19758"/>
                        </a:cubicBezTo>
                        <a:cubicBezTo>
                          <a:pt x="4423" y="19758"/>
                          <a:pt x="0" y="15335"/>
                          <a:pt x="0" y="9879"/>
                        </a:cubicBezTo>
                        <a:cubicBezTo>
                          <a:pt x="0" y="4423"/>
                          <a:pt x="4423" y="0"/>
                          <a:pt x="9879" y="0"/>
                        </a:cubicBezTo>
                        <a:cubicBezTo>
                          <a:pt x="15335" y="0"/>
                          <a:pt x="19758" y="4423"/>
                          <a:pt x="19758" y="9879"/>
                        </a:cubicBezTo>
                        <a:close/>
                      </a:path>
                    </a:pathLst>
                  </a:custGeom>
                  <a:solidFill>
                    <a:srgbClr val="00FFFF"/>
                  </a:solidFill>
                  <a:ln w="14106" cap="flat">
                    <a:noFill/>
                    <a:prstDash val="solid"/>
                    <a:miter/>
                  </a:ln>
                </p:spPr>
                <p:txBody>
                  <a:bodyPr rtlCol="0" anchor="ctr"/>
                  <a:lstStyle/>
                  <a:p>
                    <a:endParaRPr lang="zh-CN" altLang="en-US"/>
                  </a:p>
                </p:txBody>
              </p:sp>
              <p:sp>
                <p:nvSpPr>
                  <p:cNvPr id="214" name="任意多边形: 形状 176">
                    <a:extLst>
                      <a:ext uri="{FF2B5EF4-FFF2-40B4-BE49-F238E27FC236}">
                        <a16:creationId xmlns:a16="http://schemas.microsoft.com/office/drawing/2014/main" id="{E81CB4F3-816A-4520-9CE1-F8A7D758665D}"/>
                      </a:ext>
                    </a:extLst>
                  </p:cNvPr>
                  <p:cNvSpPr/>
                  <p:nvPr/>
                </p:nvSpPr>
                <p:spPr>
                  <a:xfrm>
                    <a:off x="2790940" y="3725397"/>
                    <a:ext cx="19757" cy="19757"/>
                  </a:xfrm>
                  <a:custGeom>
                    <a:avLst/>
                    <a:gdLst>
                      <a:gd name="connsiteX0" fmla="*/ 19758 w 19757"/>
                      <a:gd name="connsiteY0" fmla="*/ 9879 h 19757"/>
                      <a:gd name="connsiteX1" fmla="*/ 9879 w 19757"/>
                      <a:gd name="connsiteY1" fmla="*/ 19758 h 19757"/>
                      <a:gd name="connsiteX2" fmla="*/ 0 w 19757"/>
                      <a:gd name="connsiteY2" fmla="*/ 9879 h 19757"/>
                      <a:gd name="connsiteX3" fmla="*/ 9879 w 19757"/>
                      <a:gd name="connsiteY3" fmla="*/ 0 h 19757"/>
                      <a:gd name="connsiteX4" fmla="*/ 19758 w 19757"/>
                      <a:gd name="connsiteY4" fmla="*/ 9879 h 19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57" h="19757">
                        <a:moveTo>
                          <a:pt x="19758" y="9879"/>
                        </a:moveTo>
                        <a:cubicBezTo>
                          <a:pt x="19758" y="15335"/>
                          <a:pt x="15335" y="19758"/>
                          <a:pt x="9879" y="19758"/>
                        </a:cubicBezTo>
                        <a:cubicBezTo>
                          <a:pt x="4423" y="19758"/>
                          <a:pt x="0" y="15335"/>
                          <a:pt x="0" y="9879"/>
                        </a:cubicBezTo>
                        <a:cubicBezTo>
                          <a:pt x="0" y="4423"/>
                          <a:pt x="4423" y="0"/>
                          <a:pt x="9879" y="0"/>
                        </a:cubicBezTo>
                        <a:cubicBezTo>
                          <a:pt x="15335" y="0"/>
                          <a:pt x="19758" y="4423"/>
                          <a:pt x="19758" y="9879"/>
                        </a:cubicBezTo>
                        <a:close/>
                      </a:path>
                    </a:pathLst>
                  </a:custGeom>
                  <a:solidFill>
                    <a:srgbClr val="00FFFF"/>
                  </a:solidFill>
                  <a:ln w="14106" cap="flat">
                    <a:noFill/>
                    <a:prstDash val="solid"/>
                    <a:miter/>
                  </a:ln>
                </p:spPr>
                <p:txBody>
                  <a:bodyPr rtlCol="0" anchor="ctr"/>
                  <a:lstStyle/>
                  <a:p>
                    <a:endParaRPr lang="zh-CN" altLang="en-US"/>
                  </a:p>
                </p:txBody>
              </p:sp>
              <p:sp>
                <p:nvSpPr>
                  <p:cNvPr id="215" name="任意多边形: 形状 177">
                    <a:extLst>
                      <a:ext uri="{FF2B5EF4-FFF2-40B4-BE49-F238E27FC236}">
                        <a16:creationId xmlns:a16="http://schemas.microsoft.com/office/drawing/2014/main" id="{9A7008D2-9DC9-4CCC-9AE5-5D0332A8A1D3}"/>
                      </a:ext>
                    </a:extLst>
                  </p:cNvPr>
                  <p:cNvSpPr/>
                  <p:nvPr/>
                </p:nvSpPr>
                <p:spPr>
                  <a:xfrm>
                    <a:off x="2853036" y="3623785"/>
                    <a:ext cx="19757" cy="19757"/>
                  </a:xfrm>
                  <a:custGeom>
                    <a:avLst/>
                    <a:gdLst>
                      <a:gd name="connsiteX0" fmla="*/ 19758 w 19757"/>
                      <a:gd name="connsiteY0" fmla="*/ 9879 h 19757"/>
                      <a:gd name="connsiteX1" fmla="*/ 9879 w 19757"/>
                      <a:gd name="connsiteY1" fmla="*/ 19758 h 19757"/>
                      <a:gd name="connsiteX2" fmla="*/ 0 w 19757"/>
                      <a:gd name="connsiteY2" fmla="*/ 9879 h 19757"/>
                      <a:gd name="connsiteX3" fmla="*/ 9879 w 19757"/>
                      <a:gd name="connsiteY3" fmla="*/ 0 h 19757"/>
                      <a:gd name="connsiteX4" fmla="*/ 19758 w 19757"/>
                      <a:gd name="connsiteY4" fmla="*/ 9879 h 19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57" h="19757">
                        <a:moveTo>
                          <a:pt x="19758" y="9879"/>
                        </a:moveTo>
                        <a:cubicBezTo>
                          <a:pt x="19758" y="15335"/>
                          <a:pt x="15335" y="19758"/>
                          <a:pt x="9879" y="19758"/>
                        </a:cubicBezTo>
                        <a:cubicBezTo>
                          <a:pt x="4423" y="19758"/>
                          <a:pt x="0" y="15335"/>
                          <a:pt x="0" y="9879"/>
                        </a:cubicBezTo>
                        <a:cubicBezTo>
                          <a:pt x="0" y="4423"/>
                          <a:pt x="4423" y="0"/>
                          <a:pt x="9879" y="0"/>
                        </a:cubicBezTo>
                        <a:cubicBezTo>
                          <a:pt x="15335" y="0"/>
                          <a:pt x="19758" y="4423"/>
                          <a:pt x="19758" y="9879"/>
                        </a:cubicBezTo>
                        <a:close/>
                      </a:path>
                    </a:pathLst>
                  </a:custGeom>
                  <a:solidFill>
                    <a:srgbClr val="00FFFF"/>
                  </a:solidFill>
                  <a:ln w="14106" cap="flat">
                    <a:noFill/>
                    <a:prstDash val="solid"/>
                    <a:miter/>
                  </a:ln>
                </p:spPr>
                <p:txBody>
                  <a:bodyPr rtlCol="0" anchor="ctr"/>
                  <a:lstStyle/>
                  <a:p>
                    <a:endParaRPr lang="zh-CN" altLang="en-US"/>
                  </a:p>
                </p:txBody>
              </p:sp>
              <p:sp>
                <p:nvSpPr>
                  <p:cNvPr id="216" name="任意多边形: 形状 178">
                    <a:extLst>
                      <a:ext uri="{FF2B5EF4-FFF2-40B4-BE49-F238E27FC236}">
                        <a16:creationId xmlns:a16="http://schemas.microsoft.com/office/drawing/2014/main" id="{D6F2A4A5-8361-4B24-B5D6-DA8C6145CDAC}"/>
                      </a:ext>
                    </a:extLst>
                  </p:cNvPr>
                  <p:cNvSpPr/>
                  <p:nvPr/>
                </p:nvSpPr>
                <p:spPr>
                  <a:xfrm>
                    <a:off x="2816343" y="3937089"/>
                    <a:ext cx="28225" cy="28225"/>
                  </a:xfrm>
                  <a:custGeom>
                    <a:avLst/>
                    <a:gdLst>
                      <a:gd name="connsiteX0" fmla="*/ 28226 w 28225"/>
                      <a:gd name="connsiteY0" fmla="*/ 14113 h 28225"/>
                      <a:gd name="connsiteX1" fmla="*/ 14113 w 28225"/>
                      <a:gd name="connsiteY1" fmla="*/ 28226 h 28225"/>
                      <a:gd name="connsiteX2" fmla="*/ 0 w 28225"/>
                      <a:gd name="connsiteY2" fmla="*/ 14113 h 28225"/>
                      <a:gd name="connsiteX3" fmla="*/ 14113 w 28225"/>
                      <a:gd name="connsiteY3" fmla="*/ 0 h 28225"/>
                      <a:gd name="connsiteX4" fmla="*/ 28226 w 28225"/>
                      <a:gd name="connsiteY4" fmla="*/ 14113 h 28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25" h="28225">
                        <a:moveTo>
                          <a:pt x="28226" y="14113"/>
                        </a:moveTo>
                        <a:cubicBezTo>
                          <a:pt x="28226" y="21907"/>
                          <a:pt x="21907" y="28226"/>
                          <a:pt x="14113" y="28226"/>
                        </a:cubicBezTo>
                        <a:cubicBezTo>
                          <a:pt x="6319" y="28226"/>
                          <a:pt x="0" y="21907"/>
                          <a:pt x="0" y="14113"/>
                        </a:cubicBezTo>
                        <a:cubicBezTo>
                          <a:pt x="0" y="6318"/>
                          <a:pt x="6319" y="0"/>
                          <a:pt x="14113" y="0"/>
                        </a:cubicBezTo>
                        <a:cubicBezTo>
                          <a:pt x="21907" y="0"/>
                          <a:pt x="28226" y="6318"/>
                          <a:pt x="28226" y="14113"/>
                        </a:cubicBezTo>
                        <a:close/>
                      </a:path>
                    </a:pathLst>
                  </a:custGeom>
                  <a:solidFill>
                    <a:srgbClr val="00FFFF"/>
                  </a:solidFill>
                  <a:ln w="14106" cap="flat">
                    <a:noFill/>
                    <a:prstDash val="solid"/>
                    <a:miter/>
                  </a:ln>
                </p:spPr>
                <p:txBody>
                  <a:bodyPr rtlCol="0" anchor="ctr"/>
                  <a:lstStyle/>
                  <a:p>
                    <a:endParaRPr lang="zh-CN" altLang="en-US"/>
                  </a:p>
                </p:txBody>
              </p:sp>
              <p:sp>
                <p:nvSpPr>
                  <p:cNvPr id="217" name="任意多边形: 形状 179">
                    <a:extLst>
                      <a:ext uri="{FF2B5EF4-FFF2-40B4-BE49-F238E27FC236}">
                        <a16:creationId xmlns:a16="http://schemas.microsoft.com/office/drawing/2014/main" id="{B050D3FC-05A1-4D20-AB3D-179A8041763A}"/>
                      </a:ext>
                    </a:extLst>
                  </p:cNvPr>
                  <p:cNvSpPr/>
                  <p:nvPr/>
                </p:nvSpPr>
                <p:spPr>
                  <a:xfrm>
                    <a:off x="2810698" y="3987895"/>
                    <a:ext cx="28225" cy="28225"/>
                  </a:xfrm>
                  <a:custGeom>
                    <a:avLst/>
                    <a:gdLst>
                      <a:gd name="connsiteX0" fmla="*/ 28226 w 28225"/>
                      <a:gd name="connsiteY0" fmla="*/ 14113 h 28225"/>
                      <a:gd name="connsiteX1" fmla="*/ 14113 w 28225"/>
                      <a:gd name="connsiteY1" fmla="*/ 28226 h 28225"/>
                      <a:gd name="connsiteX2" fmla="*/ 0 w 28225"/>
                      <a:gd name="connsiteY2" fmla="*/ 14113 h 28225"/>
                      <a:gd name="connsiteX3" fmla="*/ 14113 w 28225"/>
                      <a:gd name="connsiteY3" fmla="*/ 0 h 28225"/>
                      <a:gd name="connsiteX4" fmla="*/ 28226 w 28225"/>
                      <a:gd name="connsiteY4" fmla="*/ 14113 h 28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25" h="28225">
                        <a:moveTo>
                          <a:pt x="28226" y="14113"/>
                        </a:moveTo>
                        <a:cubicBezTo>
                          <a:pt x="28226" y="21907"/>
                          <a:pt x="21907" y="28226"/>
                          <a:pt x="14113" y="28226"/>
                        </a:cubicBezTo>
                        <a:cubicBezTo>
                          <a:pt x="6319" y="28226"/>
                          <a:pt x="0" y="21907"/>
                          <a:pt x="0" y="14113"/>
                        </a:cubicBezTo>
                        <a:cubicBezTo>
                          <a:pt x="0" y="6318"/>
                          <a:pt x="6319" y="0"/>
                          <a:pt x="14113" y="0"/>
                        </a:cubicBezTo>
                        <a:cubicBezTo>
                          <a:pt x="21907" y="0"/>
                          <a:pt x="28226" y="6318"/>
                          <a:pt x="28226" y="14113"/>
                        </a:cubicBezTo>
                        <a:close/>
                      </a:path>
                    </a:pathLst>
                  </a:custGeom>
                  <a:solidFill>
                    <a:srgbClr val="00FFFF"/>
                  </a:solidFill>
                  <a:ln w="14106" cap="flat">
                    <a:noFill/>
                    <a:prstDash val="solid"/>
                    <a:miter/>
                  </a:ln>
                </p:spPr>
                <p:txBody>
                  <a:bodyPr rtlCol="0" anchor="ctr"/>
                  <a:lstStyle/>
                  <a:p>
                    <a:endParaRPr lang="zh-CN" altLang="en-US"/>
                  </a:p>
                </p:txBody>
              </p:sp>
            </p:grpSp>
          </p:grpSp>
        </p:grpSp>
        <p:pic>
          <p:nvPicPr>
            <p:cNvPr id="369" name="图片 368"/>
            <p:cNvPicPr>
              <a:picLocks noChangeAspect="1"/>
            </p:cNvPicPr>
            <p:nvPr/>
          </p:nvPicPr>
          <p:blipFill>
            <a:blip r:embed="rId5"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813716" y="3854429"/>
              <a:ext cx="639329" cy="639329"/>
            </a:xfrm>
            <a:prstGeom prst="rect">
              <a:avLst/>
            </a:prstGeom>
          </p:spPr>
        </p:pic>
        <p:sp>
          <p:nvSpPr>
            <p:cNvPr id="370" name="矩形 369"/>
            <p:cNvSpPr/>
            <p:nvPr/>
          </p:nvSpPr>
          <p:spPr>
            <a:xfrm>
              <a:off x="1016371" y="5845109"/>
              <a:ext cx="2262158" cy="646331"/>
            </a:xfrm>
            <a:prstGeom prst="rect">
              <a:avLst/>
            </a:prstGeom>
          </p:spPr>
          <p:txBody>
            <a:bodyPr wrap="none">
              <a:spAutoFit/>
            </a:bodyPr>
            <a:lstStyle/>
            <a:p>
              <a:pPr algn="ctr"/>
              <a:r>
                <a:rPr lang="zh-CN" altLang="en-US" dirty="0">
                  <a:solidFill>
                    <a:schemeClr val="bg2">
                      <a:lumMod val="25000"/>
                    </a:schemeClr>
                  </a:solidFill>
                  <a:latin typeface="HarmonyOS Sans SC Medium" panose="00000600000000000000" pitchFamily="2" charset="-122"/>
                  <a:ea typeface="HarmonyOS Sans SC Medium" panose="00000600000000000000" pitchFamily="2" charset="-122"/>
                </a:rPr>
                <a:t>推动科研交叉与融合</a:t>
              </a:r>
              <a:endParaRPr lang="en-US" altLang="zh-CN" dirty="0">
                <a:solidFill>
                  <a:schemeClr val="bg2">
                    <a:lumMod val="25000"/>
                  </a:schemeClr>
                </a:solidFill>
                <a:latin typeface="HarmonyOS Sans SC Medium" panose="00000600000000000000" pitchFamily="2" charset="-122"/>
                <a:ea typeface="HarmonyOS Sans SC Medium" panose="00000600000000000000" pitchFamily="2" charset="-122"/>
              </a:endParaRPr>
            </a:p>
            <a:p>
              <a:pPr algn="ctr"/>
              <a:r>
                <a:rPr lang="zh-CN" altLang="en-US" dirty="0">
                  <a:solidFill>
                    <a:schemeClr val="bg2">
                      <a:lumMod val="25000"/>
                    </a:schemeClr>
                  </a:solidFill>
                  <a:latin typeface="HarmonyOS Sans SC Medium" panose="00000600000000000000" pitchFamily="2" charset="-122"/>
                  <a:ea typeface="HarmonyOS Sans SC Medium" panose="00000600000000000000" pitchFamily="2" charset="-122"/>
                </a:rPr>
                <a:t>提升理论创新能力</a:t>
              </a:r>
            </a:p>
          </p:txBody>
        </p:sp>
      </p:grpSp>
      <p:grpSp>
        <p:nvGrpSpPr>
          <p:cNvPr id="373" name="组合 372"/>
          <p:cNvGrpSpPr/>
          <p:nvPr/>
        </p:nvGrpSpPr>
        <p:grpSpPr>
          <a:xfrm>
            <a:off x="3013981" y="3287538"/>
            <a:ext cx="1800493" cy="3003201"/>
            <a:chOff x="3219662" y="2476068"/>
            <a:chExt cx="1800493" cy="3003201"/>
          </a:xfrm>
        </p:grpSpPr>
        <p:grpSp>
          <p:nvGrpSpPr>
            <p:cNvPr id="9" name="组合 8">
              <a:extLst>
                <a:ext uri="{FF2B5EF4-FFF2-40B4-BE49-F238E27FC236}">
                  <a16:creationId xmlns:a16="http://schemas.microsoft.com/office/drawing/2014/main" id="{2F3B058C-C819-4082-87B0-B3CD22ADB491}"/>
                </a:ext>
              </a:extLst>
            </p:cNvPr>
            <p:cNvGrpSpPr/>
            <p:nvPr/>
          </p:nvGrpSpPr>
          <p:grpSpPr>
            <a:xfrm>
              <a:off x="3608271" y="2476068"/>
              <a:ext cx="1061612" cy="2285366"/>
              <a:chOff x="1782106" y="3542090"/>
              <a:chExt cx="787493" cy="1695262"/>
            </a:xfrm>
          </p:grpSpPr>
          <p:sp>
            <p:nvSpPr>
              <p:cNvPr id="218" name="任意多边形: 形状 227">
                <a:extLst>
                  <a:ext uri="{FF2B5EF4-FFF2-40B4-BE49-F238E27FC236}">
                    <a16:creationId xmlns:a16="http://schemas.microsoft.com/office/drawing/2014/main" id="{8585AB3F-CE66-47C5-AF44-466297E4F8FB}"/>
                  </a:ext>
                </a:extLst>
              </p:cNvPr>
              <p:cNvSpPr/>
              <p:nvPr/>
            </p:nvSpPr>
            <p:spPr>
              <a:xfrm>
                <a:off x="1782106" y="4782023"/>
                <a:ext cx="787493" cy="455329"/>
              </a:xfrm>
              <a:custGeom>
                <a:avLst/>
                <a:gdLst>
                  <a:gd name="connsiteX0" fmla="*/ 787494 w 787493"/>
                  <a:gd name="connsiteY0" fmla="*/ 229782 h 455329"/>
                  <a:gd name="connsiteX1" fmla="*/ 763502 w 787493"/>
                  <a:gd name="connsiteY1" fmla="*/ 259419 h 455329"/>
                  <a:gd name="connsiteX2" fmla="*/ 447375 w 787493"/>
                  <a:gd name="connsiteY2" fmla="*/ 441474 h 455329"/>
                  <a:gd name="connsiteX3" fmla="*/ 349997 w 787493"/>
                  <a:gd name="connsiteY3" fmla="*/ 445708 h 455329"/>
                  <a:gd name="connsiteX4" fmla="*/ 16935 w 787493"/>
                  <a:gd name="connsiteY4" fmla="*/ 253773 h 455329"/>
                  <a:gd name="connsiteX5" fmla="*/ 0 w 787493"/>
                  <a:gd name="connsiteY5" fmla="*/ 231193 h 455329"/>
                  <a:gd name="connsiteX6" fmla="*/ 0 w 787493"/>
                  <a:gd name="connsiteY6" fmla="*/ 228371 h 455329"/>
                  <a:gd name="connsiteX7" fmla="*/ 0 w 787493"/>
                  <a:gd name="connsiteY7" fmla="*/ 226959 h 455329"/>
                  <a:gd name="connsiteX8" fmla="*/ 23992 w 787493"/>
                  <a:gd name="connsiteY8" fmla="*/ 197322 h 455329"/>
                  <a:gd name="connsiteX9" fmla="*/ 117136 w 787493"/>
                  <a:gd name="connsiteY9" fmla="*/ 143694 h 455329"/>
                  <a:gd name="connsiteX10" fmla="*/ 138305 w 787493"/>
                  <a:gd name="connsiteY10" fmla="*/ 130992 h 455329"/>
                  <a:gd name="connsiteX11" fmla="*/ 340118 w 787493"/>
                  <a:gd name="connsiteY11" fmla="*/ 13856 h 455329"/>
                  <a:gd name="connsiteX12" fmla="*/ 437497 w 787493"/>
                  <a:gd name="connsiteY12" fmla="*/ 9622 h 455329"/>
                  <a:gd name="connsiteX13" fmla="*/ 649188 w 787493"/>
                  <a:gd name="connsiteY13" fmla="*/ 132404 h 455329"/>
                  <a:gd name="connsiteX14" fmla="*/ 671769 w 787493"/>
                  <a:gd name="connsiteY14" fmla="*/ 145105 h 455329"/>
                  <a:gd name="connsiteX15" fmla="*/ 770558 w 787493"/>
                  <a:gd name="connsiteY15" fmla="*/ 201556 h 455329"/>
                  <a:gd name="connsiteX16" fmla="*/ 787494 w 787493"/>
                  <a:gd name="connsiteY16" fmla="*/ 229782 h 455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93" h="455329">
                    <a:moveTo>
                      <a:pt x="787494" y="229782"/>
                    </a:moveTo>
                    <a:cubicBezTo>
                      <a:pt x="786082" y="239661"/>
                      <a:pt x="779026" y="250951"/>
                      <a:pt x="763502" y="259419"/>
                    </a:cubicBezTo>
                    <a:lnTo>
                      <a:pt x="447375" y="441474"/>
                    </a:lnTo>
                    <a:cubicBezTo>
                      <a:pt x="417739" y="458409"/>
                      <a:pt x="373989" y="459820"/>
                      <a:pt x="349997" y="445708"/>
                    </a:cubicBezTo>
                    <a:lnTo>
                      <a:pt x="16935" y="253773"/>
                    </a:lnTo>
                    <a:cubicBezTo>
                      <a:pt x="5645" y="248128"/>
                      <a:pt x="1411" y="239661"/>
                      <a:pt x="0" y="231193"/>
                    </a:cubicBezTo>
                    <a:lnTo>
                      <a:pt x="0" y="228371"/>
                    </a:lnTo>
                    <a:cubicBezTo>
                      <a:pt x="0" y="228371"/>
                      <a:pt x="0" y="228371"/>
                      <a:pt x="0" y="226959"/>
                    </a:cubicBezTo>
                    <a:cubicBezTo>
                      <a:pt x="1411" y="217081"/>
                      <a:pt x="8468" y="205790"/>
                      <a:pt x="23992" y="197322"/>
                    </a:cubicBezTo>
                    <a:lnTo>
                      <a:pt x="117136" y="143694"/>
                    </a:lnTo>
                    <a:lnTo>
                      <a:pt x="138305" y="130992"/>
                    </a:lnTo>
                    <a:lnTo>
                      <a:pt x="340118" y="13856"/>
                    </a:lnTo>
                    <a:cubicBezTo>
                      <a:pt x="369755" y="-3079"/>
                      <a:pt x="413505" y="-4490"/>
                      <a:pt x="437497" y="9622"/>
                    </a:cubicBezTo>
                    <a:lnTo>
                      <a:pt x="649188" y="132404"/>
                    </a:lnTo>
                    <a:lnTo>
                      <a:pt x="671769" y="145105"/>
                    </a:lnTo>
                    <a:lnTo>
                      <a:pt x="770558" y="201556"/>
                    </a:lnTo>
                    <a:cubicBezTo>
                      <a:pt x="781849" y="210024"/>
                      <a:pt x="787494" y="219903"/>
                      <a:pt x="787494" y="229782"/>
                    </a:cubicBezTo>
                    <a:close/>
                  </a:path>
                </a:pathLst>
              </a:custGeom>
              <a:solidFill>
                <a:srgbClr val="111440">
                  <a:alpha val="30000"/>
                </a:srgbClr>
              </a:solidFill>
              <a:ln w="14106" cap="flat">
                <a:noFill/>
                <a:prstDash val="solid"/>
                <a:miter/>
              </a:ln>
            </p:spPr>
            <p:txBody>
              <a:bodyPr rtlCol="0" anchor="ctr"/>
              <a:lstStyle/>
              <a:p>
                <a:endParaRPr lang="zh-CN" altLang="en-US"/>
              </a:p>
            </p:txBody>
          </p:sp>
          <p:grpSp>
            <p:nvGrpSpPr>
              <p:cNvPr id="219" name="组合 218">
                <a:extLst>
                  <a:ext uri="{FF2B5EF4-FFF2-40B4-BE49-F238E27FC236}">
                    <a16:creationId xmlns:a16="http://schemas.microsoft.com/office/drawing/2014/main" id="{9C121345-90A8-4B1B-BD11-E98C68FD4D60}"/>
                  </a:ext>
                </a:extLst>
              </p:cNvPr>
              <p:cNvGrpSpPr/>
              <p:nvPr/>
            </p:nvGrpSpPr>
            <p:grpSpPr>
              <a:xfrm>
                <a:off x="1782106" y="3542090"/>
                <a:ext cx="787493" cy="1456757"/>
                <a:chOff x="1782106" y="3542090"/>
                <a:chExt cx="787493" cy="1456757"/>
              </a:xfrm>
            </p:grpSpPr>
            <p:sp>
              <p:nvSpPr>
                <p:cNvPr id="220" name="任意多边形: 形状 229">
                  <a:extLst>
                    <a:ext uri="{FF2B5EF4-FFF2-40B4-BE49-F238E27FC236}">
                      <a16:creationId xmlns:a16="http://schemas.microsoft.com/office/drawing/2014/main" id="{4F4994F3-C768-4CB1-A257-3BBFF529CB0C}"/>
                    </a:ext>
                  </a:extLst>
                </p:cNvPr>
                <p:cNvSpPr/>
                <p:nvPr/>
              </p:nvSpPr>
              <p:spPr>
                <a:xfrm>
                  <a:off x="1782106" y="4364028"/>
                  <a:ext cx="787493" cy="634819"/>
                </a:xfrm>
                <a:custGeom>
                  <a:avLst/>
                  <a:gdLst>
                    <a:gd name="connsiteX0" fmla="*/ 787494 w 787493"/>
                    <a:gd name="connsiteY0" fmla="*/ 407860 h 634819"/>
                    <a:gd name="connsiteX1" fmla="*/ 787494 w 787493"/>
                    <a:gd name="connsiteY1" fmla="*/ 405037 h 634819"/>
                    <a:gd name="connsiteX2" fmla="*/ 787494 w 787493"/>
                    <a:gd name="connsiteY2" fmla="*/ 0 h 634819"/>
                    <a:gd name="connsiteX3" fmla="*/ 0 w 787493"/>
                    <a:gd name="connsiteY3" fmla="*/ 0 h 634819"/>
                    <a:gd name="connsiteX4" fmla="*/ 0 w 787493"/>
                    <a:gd name="connsiteY4" fmla="*/ 409271 h 634819"/>
                    <a:gd name="connsiteX5" fmla="*/ 16935 w 787493"/>
                    <a:gd name="connsiteY5" fmla="*/ 433263 h 634819"/>
                    <a:gd name="connsiteX6" fmla="*/ 349997 w 787493"/>
                    <a:gd name="connsiteY6" fmla="*/ 625197 h 634819"/>
                    <a:gd name="connsiteX7" fmla="*/ 447375 w 787493"/>
                    <a:gd name="connsiteY7" fmla="*/ 620963 h 634819"/>
                    <a:gd name="connsiteX8" fmla="*/ 763502 w 787493"/>
                    <a:gd name="connsiteY8" fmla="*/ 438908 h 634819"/>
                    <a:gd name="connsiteX9" fmla="*/ 787494 w 787493"/>
                    <a:gd name="connsiteY9" fmla="*/ 407860 h 634819"/>
                    <a:gd name="connsiteX10" fmla="*/ 787494 w 787493"/>
                    <a:gd name="connsiteY10" fmla="*/ 407860 h 634819"/>
                    <a:gd name="connsiteX11" fmla="*/ 787494 w 787493"/>
                    <a:gd name="connsiteY11" fmla="*/ 407860 h 634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87493" h="634819">
                      <a:moveTo>
                        <a:pt x="787494" y="407860"/>
                      </a:moveTo>
                      <a:cubicBezTo>
                        <a:pt x="787494" y="406448"/>
                        <a:pt x="787494" y="406448"/>
                        <a:pt x="787494" y="405037"/>
                      </a:cubicBezTo>
                      <a:lnTo>
                        <a:pt x="787494" y="0"/>
                      </a:lnTo>
                      <a:lnTo>
                        <a:pt x="0" y="0"/>
                      </a:lnTo>
                      <a:lnTo>
                        <a:pt x="0" y="409271"/>
                      </a:lnTo>
                      <a:cubicBezTo>
                        <a:pt x="0" y="417739"/>
                        <a:pt x="5645" y="427618"/>
                        <a:pt x="16935" y="433263"/>
                      </a:cubicBezTo>
                      <a:lnTo>
                        <a:pt x="349997" y="625197"/>
                      </a:lnTo>
                      <a:cubicBezTo>
                        <a:pt x="375400" y="639310"/>
                        <a:pt x="419150" y="637898"/>
                        <a:pt x="447375" y="620963"/>
                      </a:cubicBezTo>
                      <a:lnTo>
                        <a:pt x="763502" y="438908"/>
                      </a:lnTo>
                      <a:cubicBezTo>
                        <a:pt x="777615" y="430440"/>
                        <a:pt x="786082" y="419150"/>
                        <a:pt x="787494" y="407860"/>
                      </a:cubicBezTo>
                      <a:lnTo>
                        <a:pt x="787494" y="407860"/>
                      </a:lnTo>
                      <a:lnTo>
                        <a:pt x="787494" y="407860"/>
                      </a:lnTo>
                      <a:close/>
                    </a:path>
                  </a:pathLst>
                </a:custGeom>
                <a:solidFill>
                  <a:srgbClr val="C00000"/>
                </a:solidFill>
                <a:ln w="14106" cap="flat">
                  <a:noFill/>
                  <a:prstDash val="solid"/>
                  <a:miter/>
                </a:ln>
              </p:spPr>
              <p:txBody>
                <a:bodyPr rtlCol="0" anchor="ctr"/>
                <a:lstStyle/>
                <a:p>
                  <a:endParaRPr lang="zh-CN" altLang="en-US"/>
                </a:p>
              </p:txBody>
            </p:sp>
            <p:sp>
              <p:nvSpPr>
                <p:cNvPr id="221" name="任意多边形: 形状 230">
                  <a:extLst>
                    <a:ext uri="{FF2B5EF4-FFF2-40B4-BE49-F238E27FC236}">
                      <a16:creationId xmlns:a16="http://schemas.microsoft.com/office/drawing/2014/main" id="{E5C90BB1-9F82-49E8-95A3-E39A3E0FEE75}"/>
                    </a:ext>
                  </a:extLst>
                </p:cNvPr>
                <p:cNvSpPr/>
                <p:nvPr/>
              </p:nvSpPr>
              <p:spPr>
                <a:xfrm>
                  <a:off x="1782106" y="4137068"/>
                  <a:ext cx="787493" cy="455329"/>
                </a:xfrm>
                <a:custGeom>
                  <a:avLst/>
                  <a:gdLst>
                    <a:gd name="connsiteX0" fmla="*/ 787494 w 787493"/>
                    <a:gd name="connsiteY0" fmla="*/ 228371 h 455329"/>
                    <a:gd name="connsiteX1" fmla="*/ 763502 w 787493"/>
                    <a:gd name="connsiteY1" fmla="*/ 258007 h 455329"/>
                    <a:gd name="connsiteX2" fmla="*/ 447375 w 787493"/>
                    <a:gd name="connsiteY2" fmla="*/ 441474 h 455329"/>
                    <a:gd name="connsiteX3" fmla="*/ 349997 w 787493"/>
                    <a:gd name="connsiteY3" fmla="*/ 445708 h 455329"/>
                    <a:gd name="connsiteX4" fmla="*/ 16935 w 787493"/>
                    <a:gd name="connsiteY4" fmla="*/ 253774 h 455329"/>
                    <a:gd name="connsiteX5" fmla="*/ 0 w 787493"/>
                    <a:gd name="connsiteY5" fmla="*/ 231193 h 455329"/>
                    <a:gd name="connsiteX6" fmla="*/ 0 w 787493"/>
                    <a:gd name="connsiteY6" fmla="*/ 228371 h 455329"/>
                    <a:gd name="connsiteX7" fmla="*/ 0 w 787493"/>
                    <a:gd name="connsiteY7" fmla="*/ 226959 h 455329"/>
                    <a:gd name="connsiteX8" fmla="*/ 23992 w 787493"/>
                    <a:gd name="connsiteY8" fmla="*/ 197323 h 455329"/>
                    <a:gd name="connsiteX9" fmla="*/ 117136 w 787493"/>
                    <a:gd name="connsiteY9" fmla="*/ 143694 h 455329"/>
                    <a:gd name="connsiteX10" fmla="*/ 138305 w 787493"/>
                    <a:gd name="connsiteY10" fmla="*/ 130992 h 455329"/>
                    <a:gd name="connsiteX11" fmla="*/ 340118 w 787493"/>
                    <a:gd name="connsiteY11" fmla="*/ 13856 h 455329"/>
                    <a:gd name="connsiteX12" fmla="*/ 437497 w 787493"/>
                    <a:gd name="connsiteY12" fmla="*/ 9622 h 455329"/>
                    <a:gd name="connsiteX13" fmla="*/ 649188 w 787493"/>
                    <a:gd name="connsiteY13" fmla="*/ 132404 h 455329"/>
                    <a:gd name="connsiteX14" fmla="*/ 671769 w 787493"/>
                    <a:gd name="connsiteY14" fmla="*/ 145105 h 455329"/>
                    <a:gd name="connsiteX15" fmla="*/ 770558 w 787493"/>
                    <a:gd name="connsiteY15" fmla="*/ 201556 h 455329"/>
                    <a:gd name="connsiteX16" fmla="*/ 787494 w 787493"/>
                    <a:gd name="connsiteY16" fmla="*/ 228371 h 455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93" h="455329">
                      <a:moveTo>
                        <a:pt x="787494" y="228371"/>
                      </a:moveTo>
                      <a:cubicBezTo>
                        <a:pt x="786082" y="238250"/>
                        <a:pt x="779026" y="249540"/>
                        <a:pt x="763502" y="258007"/>
                      </a:cubicBezTo>
                      <a:lnTo>
                        <a:pt x="447375" y="441474"/>
                      </a:lnTo>
                      <a:cubicBezTo>
                        <a:pt x="417739" y="458409"/>
                        <a:pt x="373989" y="459820"/>
                        <a:pt x="349997" y="445708"/>
                      </a:cubicBezTo>
                      <a:lnTo>
                        <a:pt x="16935" y="253774"/>
                      </a:lnTo>
                      <a:cubicBezTo>
                        <a:pt x="5645" y="248128"/>
                        <a:pt x="1411" y="239661"/>
                        <a:pt x="0" y="231193"/>
                      </a:cubicBezTo>
                      <a:lnTo>
                        <a:pt x="0" y="228371"/>
                      </a:lnTo>
                      <a:cubicBezTo>
                        <a:pt x="0" y="228371"/>
                        <a:pt x="0" y="228371"/>
                        <a:pt x="0" y="226959"/>
                      </a:cubicBezTo>
                      <a:cubicBezTo>
                        <a:pt x="1411" y="217080"/>
                        <a:pt x="8468" y="205790"/>
                        <a:pt x="23992" y="197323"/>
                      </a:cubicBezTo>
                      <a:lnTo>
                        <a:pt x="117136" y="143694"/>
                      </a:lnTo>
                      <a:lnTo>
                        <a:pt x="138305" y="130992"/>
                      </a:lnTo>
                      <a:lnTo>
                        <a:pt x="340118" y="13856"/>
                      </a:lnTo>
                      <a:cubicBezTo>
                        <a:pt x="369755" y="-3079"/>
                        <a:pt x="413505" y="-4490"/>
                        <a:pt x="437497" y="9622"/>
                      </a:cubicBezTo>
                      <a:lnTo>
                        <a:pt x="649188" y="132404"/>
                      </a:lnTo>
                      <a:lnTo>
                        <a:pt x="671769" y="145105"/>
                      </a:lnTo>
                      <a:lnTo>
                        <a:pt x="770558" y="201556"/>
                      </a:lnTo>
                      <a:cubicBezTo>
                        <a:pt x="781849" y="210024"/>
                        <a:pt x="787494" y="218492"/>
                        <a:pt x="787494" y="228371"/>
                      </a:cubicBezTo>
                      <a:close/>
                    </a:path>
                  </a:pathLst>
                </a:custGeom>
                <a:solidFill>
                  <a:schemeClr val="accent2">
                    <a:lumMod val="60000"/>
                    <a:lumOff val="40000"/>
                  </a:schemeClr>
                </a:solidFill>
                <a:ln w="14106" cap="flat">
                  <a:noFill/>
                  <a:prstDash val="solid"/>
                  <a:miter/>
                </a:ln>
              </p:spPr>
              <p:txBody>
                <a:bodyPr rtlCol="0" anchor="ctr"/>
                <a:lstStyle/>
                <a:p>
                  <a:endParaRPr lang="zh-CN" altLang="en-US"/>
                </a:p>
              </p:txBody>
            </p:sp>
            <p:sp>
              <p:nvSpPr>
                <p:cNvPr id="222" name="任意多边形: 形状 231">
                  <a:extLst>
                    <a:ext uri="{FF2B5EF4-FFF2-40B4-BE49-F238E27FC236}">
                      <a16:creationId xmlns:a16="http://schemas.microsoft.com/office/drawing/2014/main" id="{F199ED91-C858-45AC-836E-36A63ADDC94F}"/>
                    </a:ext>
                  </a:extLst>
                </p:cNvPr>
                <p:cNvSpPr/>
                <p:nvPr/>
              </p:nvSpPr>
              <p:spPr>
                <a:xfrm>
                  <a:off x="1932319" y="4222985"/>
                  <a:ext cx="486593" cy="280674"/>
                </a:xfrm>
                <a:custGeom>
                  <a:avLst/>
                  <a:gdLst>
                    <a:gd name="connsiteX0" fmla="*/ 472161 w 486593"/>
                    <a:gd name="connsiteY0" fmla="*/ 160801 h 280674"/>
                    <a:gd name="connsiteX1" fmla="*/ 463693 w 486593"/>
                    <a:gd name="connsiteY1" fmla="*/ 165034 h 280674"/>
                    <a:gd name="connsiteX2" fmla="*/ 277405 w 486593"/>
                    <a:gd name="connsiteY2" fmla="*/ 272292 h 280674"/>
                    <a:gd name="connsiteX3" fmla="*/ 216720 w 486593"/>
                    <a:gd name="connsiteY3" fmla="*/ 275114 h 280674"/>
                    <a:gd name="connsiteX4" fmla="*/ 23374 w 486593"/>
                    <a:gd name="connsiteY4" fmla="*/ 163623 h 280674"/>
                    <a:gd name="connsiteX5" fmla="*/ 10673 w 486593"/>
                    <a:gd name="connsiteY5" fmla="*/ 156567 h 280674"/>
                    <a:gd name="connsiteX6" fmla="*/ 14907 w 486593"/>
                    <a:gd name="connsiteY6" fmla="*/ 121285 h 280674"/>
                    <a:gd name="connsiteX7" fmla="*/ 209663 w 486593"/>
                    <a:gd name="connsiteY7" fmla="*/ 8383 h 280674"/>
                    <a:gd name="connsiteX8" fmla="*/ 270348 w 486593"/>
                    <a:gd name="connsiteY8" fmla="*/ 5560 h 280674"/>
                    <a:gd name="connsiteX9" fmla="*/ 476395 w 486593"/>
                    <a:gd name="connsiteY9" fmla="*/ 124107 h 280674"/>
                    <a:gd name="connsiteX10" fmla="*/ 472161 w 486593"/>
                    <a:gd name="connsiteY10" fmla="*/ 160801 h 280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6593" h="280674">
                      <a:moveTo>
                        <a:pt x="472161" y="160801"/>
                      </a:moveTo>
                      <a:lnTo>
                        <a:pt x="463693" y="165034"/>
                      </a:lnTo>
                      <a:lnTo>
                        <a:pt x="277405" y="272292"/>
                      </a:lnTo>
                      <a:cubicBezTo>
                        <a:pt x="259058" y="282171"/>
                        <a:pt x="232244" y="283582"/>
                        <a:pt x="216720" y="275114"/>
                      </a:cubicBezTo>
                      <a:lnTo>
                        <a:pt x="23374" y="163623"/>
                      </a:lnTo>
                      <a:lnTo>
                        <a:pt x="10673" y="156567"/>
                      </a:lnTo>
                      <a:cubicBezTo>
                        <a:pt x="-4851" y="148099"/>
                        <a:pt x="-3440" y="132575"/>
                        <a:pt x="14907" y="121285"/>
                      </a:cubicBezTo>
                      <a:lnTo>
                        <a:pt x="209663" y="8383"/>
                      </a:lnTo>
                      <a:cubicBezTo>
                        <a:pt x="228010" y="-1496"/>
                        <a:pt x="254824" y="-2908"/>
                        <a:pt x="270348" y="5560"/>
                      </a:cubicBezTo>
                      <a:lnTo>
                        <a:pt x="476395" y="124107"/>
                      </a:lnTo>
                      <a:cubicBezTo>
                        <a:pt x="491919" y="135398"/>
                        <a:pt x="489096" y="150922"/>
                        <a:pt x="472161" y="160801"/>
                      </a:cubicBezTo>
                      <a:close/>
                    </a:path>
                  </a:pathLst>
                </a:custGeom>
                <a:solidFill>
                  <a:srgbClr val="31CDF3"/>
                </a:solidFill>
                <a:ln w="14106" cap="flat">
                  <a:noFill/>
                  <a:prstDash val="solid"/>
                  <a:miter/>
                </a:ln>
              </p:spPr>
              <p:txBody>
                <a:bodyPr rtlCol="0" anchor="ctr"/>
                <a:lstStyle/>
                <a:p>
                  <a:endParaRPr lang="zh-CN" altLang="en-US"/>
                </a:p>
              </p:txBody>
            </p:sp>
            <p:sp>
              <p:nvSpPr>
                <p:cNvPr id="223" name="任意多边形: 形状 232">
                  <a:extLst>
                    <a:ext uri="{FF2B5EF4-FFF2-40B4-BE49-F238E27FC236}">
                      <a16:creationId xmlns:a16="http://schemas.microsoft.com/office/drawing/2014/main" id="{391658C4-77F2-43BB-B812-A21AA55D2CFC}"/>
                    </a:ext>
                  </a:extLst>
                </p:cNvPr>
                <p:cNvSpPr/>
                <p:nvPr/>
              </p:nvSpPr>
              <p:spPr>
                <a:xfrm>
                  <a:off x="1955693" y="4272380"/>
                  <a:ext cx="440319" cy="232690"/>
                </a:xfrm>
                <a:custGeom>
                  <a:avLst/>
                  <a:gdLst>
                    <a:gd name="connsiteX0" fmla="*/ 440319 w 440319"/>
                    <a:gd name="connsiteY0" fmla="*/ 117051 h 232690"/>
                    <a:gd name="connsiteX1" fmla="*/ 254030 w 440319"/>
                    <a:gd name="connsiteY1" fmla="*/ 224308 h 232690"/>
                    <a:gd name="connsiteX2" fmla="*/ 193345 w 440319"/>
                    <a:gd name="connsiteY2" fmla="*/ 227131 h 232690"/>
                    <a:gd name="connsiteX3" fmla="*/ 0 w 440319"/>
                    <a:gd name="connsiteY3" fmla="*/ 115640 h 232690"/>
                    <a:gd name="connsiteX4" fmla="*/ 186289 w 440319"/>
                    <a:gd name="connsiteY4" fmla="*/ 8383 h 232690"/>
                    <a:gd name="connsiteX5" fmla="*/ 246974 w 440319"/>
                    <a:gd name="connsiteY5" fmla="*/ 5560 h 232690"/>
                    <a:gd name="connsiteX6" fmla="*/ 440319 w 440319"/>
                    <a:gd name="connsiteY6" fmla="*/ 117051 h 232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0319" h="232690">
                      <a:moveTo>
                        <a:pt x="440319" y="117051"/>
                      </a:moveTo>
                      <a:lnTo>
                        <a:pt x="254030" y="224308"/>
                      </a:lnTo>
                      <a:cubicBezTo>
                        <a:pt x="235684" y="234187"/>
                        <a:pt x="208869" y="235598"/>
                        <a:pt x="193345" y="227131"/>
                      </a:cubicBezTo>
                      <a:lnTo>
                        <a:pt x="0" y="115640"/>
                      </a:lnTo>
                      <a:lnTo>
                        <a:pt x="186289" y="8383"/>
                      </a:lnTo>
                      <a:cubicBezTo>
                        <a:pt x="204635" y="-1496"/>
                        <a:pt x="231450" y="-2908"/>
                        <a:pt x="246974" y="5560"/>
                      </a:cubicBezTo>
                      <a:lnTo>
                        <a:pt x="440319" y="117051"/>
                      </a:lnTo>
                      <a:close/>
                    </a:path>
                  </a:pathLst>
                </a:custGeom>
                <a:solidFill>
                  <a:srgbClr val="6CE1F5"/>
                </a:solidFill>
                <a:ln w="14106" cap="flat">
                  <a:noFill/>
                  <a:prstDash val="solid"/>
                  <a:miter/>
                </a:ln>
              </p:spPr>
              <p:txBody>
                <a:bodyPr rtlCol="0" anchor="ctr"/>
                <a:lstStyle/>
                <a:p>
                  <a:endParaRPr lang="zh-CN" altLang="en-US"/>
                </a:p>
              </p:txBody>
            </p:sp>
            <p:sp>
              <p:nvSpPr>
                <p:cNvPr id="224" name="任意多边形: 形状 233">
                  <a:extLst>
                    <a:ext uri="{FF2B5EF4-FFF2-40B4-BE49-F238E27FC236}">
                      <a16:creationId xmlns:a16="http://schemas.microsoft.com/office/drawing/2014/main" id="{69535323-042B-4382-BEE2-0E74538C9338}"/>
                    </a:ext>
                  </a:extLst>
                </p:cNvPr>
                <p:cNvSpPr/>
                <p:nvPr/>
              </p:nvSpPr>
              <p:spPr>
                <a:xfrm>
                  <a:off x="1825149" y="3542090"/>
                  <a:ext cx="702816" cy="968137"/>
                </a:xfrm>
                <a:custGeom>
                  <a:avLst/>
                  <a:gdLst>
                    <a:gd name="connsiteX0" fmla="*/ 702817 w 702816"/>
                    <a:gd name="connsiteY0" fmla="*/ 0 h 968137"/>
                    <a:gd name="connsiteX1" fmla="*/ 643543 w 702816"/>
                    <a:gd name="connsiteY1" fmla="*/ 426206 h 968137"/>
                    <a:gd name="connsiteX2" fmla="*/ 601205 w 702816"/>
                    <a:gd name="connsiteY2" fmla="*/ 735277 h 968137"/>
                    <a:gd name="connsiteX3" fmla="*/ 588503 w 702816"/>
                    <a:gd name="connsiteY3" fmla="*/ 828421 h 968137"/>
                    <a:gd name="connsiteX4" fmla="*/ 588503 w 702816"/>
                    <a:gd name="connsiteY4" fmla="*/ 828421 h 968137"/>
                    <a:gd name="connsiteX5" fmla="*/ 582858 w 702816"/>
                    <a:gd name="connsiteY5" fmla="*/ 841122 h 968137"/>
                    <a:gd name="connsiteX6" fmla="*/ 574391 w 702816"/>
                    <a:gd name="connsiteY6" fmla="*/ 848179 h 968137"/>
                    <a:gd name="connsiteX7" fmla="*/ 565923 w 702816"/>
                    <a:gd name="connsiteY7" fmla="*/ 852413 h 968137"/>
                    <a:gd name="connsiteX8" fmla="*/ 565923 w 702816"/>
                    <a:gd name="connsiteY8" fmla="*/ 852413 h 968137"/>
                    <a:gd name="connsiteX9" fmla="*/ 379634 w 702816"/>
                    <a:gd name="connsiteY9" fmla="*/ 959670 h 968137"/>
                    <a:gd name="connsiteX10" fmla="*/ 347175 w 702816"/>
                    <a:gd name="connsiteY10" fmla="*/ 968138 h 968137"/>
                    <a:gd name="connsiteX11" fmla="*/ 342941 w 702816"/>
                    <a:gd name="connsiteY11" fmla="*/ 968138 h 968137"/>
                    <a:gd name="connsiteX12" fmla="*/ 318949 w 702816"/>
                    <a:gd name="connsiteY12" fmla="*/ 962492 h 968137"/>
                    <a:gd name="connsiteX13" fmla="*/ 127015 w 702816"/>
                    <a:gd name="connsiteY13" fmla="*/ 851001 h 968137"/>
                    <a:gd name="connsiteX14" fmla="*/ 127015 w 702816"/>
                    <a:gd name="connsiteY14" fmla="*/ 851001 h 968137"/>
                    <a:gd name="connsiteX15" fmla="*/ 114314 w 702816"/>
                    <a:gd name="connsiteY15" fmla="*/ 843945 h 968137"/>
                    <a:gd name="connsiteX16" fmla="*/ 110080 w 702816"/>
                    <a:gd name="connsiteY16" fmla="*/ 841122 h 968137"/>
                    <a:gd name="connsiteX17" fmla="*/ 108668 w 702816"/>
                    <a:gd name="connsiteY17" fmla="*/ 839711 h 968137"/>
                    <a:gd name="connsiteX18" fmla="*/ 107257 w 702816"/>
                    <a:gd name="connsiteY18" fmla="*/ 838300 h 968137"/>
                    <a:gd name="connsiteX19" fmla="*/ 105846 w 702816"/>
                    <a:gd name="connsiteY19" fmla="*/ 836889 h 968137"/>
                    <a:gd name="connsiteX20" fmla="*/ 105846 w 702816"/>
                    <a:gd name="connsiteY20" fmla="*/ 835477 h 968137"/>
                    <a:gd name="connsiteX21" fmla="*/ 104435 w 702816"/>
                    <a:gd name="connsiteY21" fmla="*/ 832655 h 968137"/>
                    <a:gd name="connsiteX22" fmla="*/ 104435 w 702816"/>
                    <a:gd name="connsiteY22" fmla="*/ 831243 h 968137"/>
                    <a:gd name="connsiteX23" fmla="*/ 104435 w 702816"/>
                    <a:gd name="connsiteY23" fmla="*/ 831243 h 968137"/>
                    <a:gd name="connsiteX24" fmla="*/ 104435 w 702816"/>
                    <a:gd name="connsiteY24" fmla="*/ 831243 h 968137"/>
                    <a:gd name="connsiteX25" fmla="*/ 104435 w 702816"/>
                    <a:gd name="connsiteY25" fmla="*/ 831243 h 968137"/>
                    <a:gd name="connsiteX26" fmla="*/ 104435 w 702816"/>
                    <a:gd name="connsiteY26" fmla="*/ 828421 h 968137"/>
                    <a:gd name="connsiteX27" fmla="*/ 91733 w 702816"/>
                    <a:gd name="connsiteY27" fmla="*/ 732454 h 968137"/>
                    <a:gd name="connsiteX28" fmla="*/ 53629 w 702816"/>
                    <a:gd name="connsiteY28" fmla="*/ 427618 h 968137"/>
                    <a:gd name="connsiteX29" fmla="*/ 0 w 702816"/>
                    <a:gd name="connsiteY29" fmla="*/ 4234 h 968137"/>
                    <a:gd name="connsiteX30" fmla="*/ 702817 w 702816"/>
                    <a:gd name="connsiteY30" fmla="*/ 0 h 968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02816" h="968137">
                      <a:moveTo>
                        <a:pt x="702817" y="0"/>
                      </a:moveTo>
                      <a:lnTo>
                        <a:pt x="643543" y="426206"/>
                      </a:lnTo>
                      <a:lnTo>
                        <a:pt x="601205" y="735277"/>
                      </a:lnTo>
                      <a:lnTo>
                        <a:pt x="588503" y="828421"/>
                      </a:lnTo>
                      <a:lnTo>
                        <a:pt x="588503" y="828421"/>
                      </a:lnTo>
                      <a:cubicBezTo>
                        <a:pt x="588503" y="832655"/>
                        <a:pt x="587092" y="836889"/>
                        <a:pt x="582858" y="841122"/>
                      </a:cubicBezTo>
                      <a:cubicBezTo>
                        <a:pt x="580036" y="843945"/>
                        <a:pt x="577213" y="845356"/>
                        <a:pt x="574391" y="848179"/>
                      </a:cubicBezTo>
                      <a:lnTo>
                        <a:pt x="565923" y="852413"/>
                      </a:lnTo>
                      <a:lnTo>
                        <a:pt x="565923" y="852413"/>
                      </a:lnTo>
                      <a:lnTo>
                        <a:pt x="379634" y="959670"/>
                      </a:lnTo>
                      <a:cubicBezTo>
                        <a:pt x="371166" y="965315"/>
                        <a:pt x="358465" y="968138"/>
                        <a:pt x="347175" y="968138"/>
                      </a:cubicBezTo>
                      <a:cubicBezTo>
                        <a:pt x="345763" y="968138"/>
                        <a:pt x="344352" y="968138"/>
                        <a:pt x="342941" y="968138"/>
                      </a:cubicBezTo>
                      <a:cubicBezTo>
                        <a:pt x="333062" y="968138"/>
                        <a:pt x="324594" y="965315"/>
                        <a:pt x="318949" y="962492"/>
                      </a:cubicBezTo>
                      <a:lnTo>
                        <a:pt x="127015" y="851001"/>
                      </a:lnTo>
                      <a:lnTo>
                        <a:pt x="127015" y="851001"/>
                      </a:lnTo>
                      <a:lnTo>
                        <a:pt x="114314" y="843945"/>
                      </a:lnTo>
                      <a:cubicBezTo>
                        <a:pt x="112902" y="842534"/>
                        <a:pt x="111491" y="842534"/>
                        <a:pt x="110080" y="841122"/>
                      </a:cubicBezTo>
                      <a:cubicBezTo>
                        <a:pt x="110080" y="841122"/>
                        <a:pt x="108668" y="839711"/>
                        <a:pt x="108668" y="839711"/>
                      </a:cubicBezTo>
                      <a:cubicBezTo>
                        <a:pt x="108668" y="839711"/>
                        <a:pt x="107257" y="838300"/>
                        <a:pt x="107257" y="838300"/>
                      </a:cubicBezTo>
                      <a:cubicBezTo>
                        <a:pt x="107257" y="838300"/>
                        <a:pt x="105846" y="836889"/>
                        <a:pt x="105846" y="836889"/>
                      </a:cubicBezTo>
                      <a:cubicBezTo>
                        <a:pt x="105846" y="836889"/>
                        <a:pt x="105846" y="836889"/>
                        <a:pt x="105846" y="835477"/>
                      </a:cubicBezTo>
                      <a:cubicBezTo>
                        <a:pt x="105846" y="834066"/>
                        <a:pt x="104435" y="834066"/>
                        <a:pt x="104435" y="832655"/>
                      </a:cubicBezTo>
                      <a:cubicBezTo>
                        <a:pt x="104435" y="832655"/>
                        <a:pt x="104435" y="831243"/>
                        <a:pt x="104435" y="831243"/>
                      </a:cubicBezTo>
                      <a:cubicBezTo>
                        <a:pt x="104435" y="831243"/>
                        <a:pt x="104435" y="831243"/>
                        <a:pt x="104435" y="831243"/>
                      </a:cubicBezTo>
                      <a:lnTo>
                        <a:pt x="104435" y="831243"/>
                      </a:lnTo>
                      <a:lnTo>
                        <a:pt x="104435" y="831243"/>
                      </a:lnTo>
                      <a:lnTo>
                        <a:pt x="104435" y="828421"/>
                      </a:lnTo>
                      <a:lnTo>
                        <a:pt x="91733" y="732454"/>
                      </a:lnTo>
                      <a:lnTo>
                        <a:pt x="53629" y="427618"/>
                      </a:lnTo>
                      <a:lnTo>
                        <a:pt x="0" y="4234"/>
                      </a:lnTo>
                      <a:lnTo>
                        <a:pt x="702817" y="0"/>
                      </a:lnTo>
                      <a:close/>
                    </a:path>
                  </a:pathLst>
                </a:custGeom>
                <a:gradFill>
                  <a:gsLst>
                    <a:gs pos="0">
                      <a:schemeClr val="bg1">
                        <a:alpha val="0"/>
                      </a:schemeClr>
                    </a:gs>
                    <a:gs pos="72000">
                      <a:schemeClr val="accent2">
                        <a:lumMod val="20000"/>
                        <a:lumOff val="80000"/>
                      </a:schemeClr>
                    </a:gs>
                  </a:gsLst>
                  <a:lin ang="5400000" scaled="1"/>
                </a:gradFill>
                <a:ln w="14106" cap="flat">
                  <a:noFill/>
                  <a:prstDash val="solid"/>
                  <a:miter/>
                </a:ln>
              </p:spPr>
              <p:txBody>
                <a:bodyPr rtlCol="0" anchor="ctr"/>
                <a:lstStyle/>
                <a:p>
                  <a:endParaRPr lang="zh-CN" altLang="en-US"/>
                </a:p>
              </p:txBody>
            </p:sp>
            <p:grpSp>
              <p:nvGrpSpPr>
                <p:cNvPr id="225" name="图形 1" hidden="1">
                  <a:extLst>
                    <a:ext uri="{FF2B5EF4-FFF2-40B4-BE49-F238E27FC236}">
                      <a16:creationId xmlns:a16="http://schemas.microsoft.com/office/drawing/2014/main" id="{28B1127E-3A2A-4F79-950C-C73BCA40962C}"/>
                    </a:ext>
                  </a:extLst>
                </p:cNvPr>
                <p:cNvGrpSpPr/>
                <p:nvPr/>
              </p:nvGrpSpPr>
              <p:grpSpPr>
                <a:xfrm>
                  <a:off x="1937347" y="3826330"/>
                  <a:ext cx="454431" cy="481246"/>
                  <a:chOff x="2603240" y="3541930"/>
                  <a:chExt cx="454431" cy="481246"/>
                </a:xfrm>
              </p:grpSpPr>
              <p:sp>
                <p:nvSpPr>
                  <p:cNvPr id="226" name="任意多边形: 形状 235">
                    <a:extLst>
                      <a:ext uri="{FF2B5EF4-FFF2-40B4-BE49-F238E27FC236}">
                        <a16:creationId xmlns:a16="http://schemas.microsoft.com/office/drawing/2014/main" id="{9182F061-D340-4B25-9124-72155884DD59}"/>
                      </a:ext>
                    </a:extLst>
                  </p:cNvPr>
                  <p:cNvSpPr/>
                  <p:nvPr/>
                </p:nvSpPr>
                <p:spPr>
                  <a:xfrm>
                    <a:off x="2765537" y="3783259"/>
                    <a:ext cx="28225" cy="28225"/>
                  </a:xfrm>
                  <a:custGeom>
                    <a:avLst/>
                    <a:gdLst>
                      <a:gd name="connsiteX0" fmla="*/ 28226 w 28225"/>
                      <a:gd name="connsiteY0" fmla="*/ 14113 h 28225"/>
                      <a:gd name="connsiteX1" fmla="*/ 14113 w 28225"/>
                      <a:gd name="connsiteY1" fmla="*/ 28226 h 28225"/>
                      <a:gd name="connsiteX2" fmla="*/ 0 w 28225"/>
                      <a:gd name="connsiteY2" fmla="*/ 14113 h 28225"/>
                      <a:gd name="connsiteX3" fmla="*/ 14113 w 28225"/>
                      <a:gd name="connsiteY3" fmla="*/ 0 h 28225"/>
                      <a:gd name="connsiteX4" fmla="*/ 28226 w 28225"/>
                      <a:gd name="connsiteY4" fmla="*/ 14113 h 28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25" h="28225">
                        <a:moveTo>
                          <a:pt x="28226" y="14113"/>
                        </a:moveTo>
                        <a:cubicBezTo>
                          <a:pt x="28226" y="21907"/>
                          <a:pt x="21907" y="28226"/>
                          <a:pt x="14113" y="28226"/>
                        </a:cubicBezTo>
                        <a:cubicBezTo>
                          <a:pt x="6319" y="28226"/>
                          <a:pt x="0" y="21907"/>
                          <a:pt x="0" y="14113"/>
                        </a:cubicBezTo>
                        <a:cubicBezTo>
                          <a:pt x="0" y="6318"/>
                          <a:pt x="6319" y="0"/>
                          <a:pt x="14113" y="0"/>
                        </a:cubicBezTo>
                        <a:cubicBezTo>
                          <a:pt x="21907" y="0"/>
                          <a:pt x="28226" y="6318"/>
                          <a:pt x="28226" y="14113"/>
                        </a:cubicBezTo>
                        <a:close/>
                      </a:path>
                    </a:pathLst>
                  </a:custGeom>
                  <a:solidFill>
                    <a:srgbClr val="00FFFF"/>
                  </a:solidFill>
                  <a:ln w="14106" cap="flat">
                    <a:noFill/>
                    <a:prstDash val="solid"/>
                    <a:miter/>
                  </a:ln>
                </p:spPr>
                <p:txBody>
                  <a:bodyPr rtlCol="0" anchor="ctr"/>
                  <a:lstStyle/>
                  <a:p>
                    <a:endParaRPr lang="zh-CN" altLang="en-US"/>
                  </a:p>
                </p:txBody>
              </p:sp>
              <p:sp>
                <p:nvSpPr>
                  <p:cNvPr id="227" name="任意多边形: 形状 236">
                    <a:extLst>
                      <a:ext uri="{FF2B5EF4-FFF2-40B4-BE49-F238E27FC236}">
                        <a16:creationId xmlns:a16="http://schemas.microsoft.com/office/drawing/2014/main" id="{5B6B0B4A-A9A2-45A3-83EE-22B4186E4143}"/>
                      </a:ext>
                    </a:extLst>
                  </p:cNvPr>
                  <p:cNvSpPr/>
                  <p:nvPr/>
                </p:nvSpPr>
                <p:spPr>
                  <a:xfrm>
                    <a:off x="2819165" y="3752211"/>
                    <a:ext cx="28225" cy="28225"/>
                  </a:xfrm>
                  <a:custGeom>
                    <a:avLst/>
                    <a:gdLst>
                      <a:gd name="connsiteX0" fmla="*/ 28226 w 28225"/>
                      <a:gd name="connsiteY0" fmla="*/ 14113 h 28225"/>
                      <a:gd name="connsiteX1" fmla="*/ 14113 w 28225"/>
                      <a:gd name="connsiteY1" fmla="*/ 28226 h 28225"/>
                      <a:gd name="connsiteX2" fmla="*/ 0 w 28225"/>
                      <a:gd name="connsiteY2" fmla="*/ 14113 h 28225"/>
                      <a:gd name="connsiteX3" fmla="*/ 14113 w 28225"/>
                      <a:gd name="connsiteY3" fmla="*/ 0 h 28225"/>
                      <a:gd name="connsiteX4" fmla="*/ 28226 w 28225"/>
                      <a:gd name="connsiteY4" fmla="*/ 14113 h 28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25" h="28225">
                        <a:moveTo>
                          <a:pt x="28226" y="14113"/>
                        </a:moveTo>
                        <a:cubicBezTo>
                          <a:pt x="28226" y="21907"/>
                          <a:pt x="21907" y="28226"/>
                          <a:pt x="14113" y="28226"/>
                        </a:cubicBezTo>
                        <a:cubicBezTo>
                          <a:pt x="6318" y="28226"/>
                          <a:pt x="0" y="21907"/>
                          <a:pt x="0" y="14113"/>
                        </a:cubicBezTo>
                        <a:cubicBezTo>
                          <a:pt x="0" y="6318"/>
                          <a:pt x="6318" y="0"/>
                          <a:pt x="14113" y="0"/>
                        </a:cubicBezTo>
                        <a:cubicBezTo>
                          <a:pt x="21907" y="0"/>
                          <a:pt x="28226" y="6318"/>
                          <a:pt x="28226" y="14113"/>
                        </a:cubicBezTo>
                        <a:close/>
                      </a:path>
                    </a:pathLst>
                  </a:custGeom>
                  <a:solidFill>
                    <a:srgbClr val="00FFFF"/>
                  </a:solidFill>
                  <a:ln w="14106" cap="flat">
                    <a:noFill/>
                    <a:prstDash val="solid"/>
                    <a:miter/>
                  </a:ln>
                </p:spPr>
                <p:txBody>
                  <a:bodyPr rtlCol="0" anchor="ctr"/>
                  <a:lstStyle/>
                  <a:p>
                    <a:endParaRPr lang="zh-CN" altLang="en-US"/>
                  </a:p>
                </p:txBody>
              </p:sp>
              <p:sp>
                <p:nvSpPr>
                  <p:cNvPr id="228" name="任意多边形: 形状 237">
                    <a:extLst>
                      <a:ext uri="{FF2B5EF4-FFF2-40B4-BE49-F238E27FC236}">
                        <a16:creationId xmlns:a16="http://schemas.microsoft.com/office/drawing/2014/main" id="{011CF0CD-4AC3-4806-8BE3-6330C61AF3CD}"/>
                      </a:ext>
                    </a:extLst>
                  </p:cNvPr>
                  <p:cNvSpPr/>
                  <p:nvPr/>
                </p:nvSpPr>
                <p:spPr>
                  <a:xfrm>
                    <a:off x="2789528" y="3677413"/>
                    <a:ext cx="28225" cy="28225"/>
                  </a:xfrm>
                  <a:custGeom>
                    <a:avLst/>
                    <a:gdLst>
                      <a:gd name="connsiteX0" fmla="*/ 28226 w 28225"/>
                      <a:gd name="connsiteY0" fmla="*/ 14113 h 28225"/>
                      <a:gd name="connsiteX1" fmla="*/ 14113 w 28225"/>
                      <a:gd name="connsiteY1" fmla="*/ 28226 h 28225"/>
                      <a:gd name="connsiteX2" fmla="*/ 0 w 28225"/>
                      <a:gd name="connsiteY2" fmla="*/ 14113 h 28225"/>
                      <a:gd name="connsiteX3" fmla="*/ 14113 w 28225"/>
                      <a:gd name="connsiteY3" fmla="*/ 0 h 28225"/>
                      <a:gd name="connsiteX4" fmla="*/ 28226 w 28225"/>
                      <a:gd name="connsiteY4" fmla="*/ 14113 h 28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25" h="28225">
                        <a:moveTo>
                          <a:pt x="28226" y="14113"/>
                        </a:moveTo>
                        <a:cubicBezTo>
                          <a:pt x="28226" y="21907"/>
                          <a:pt x="21907" y="28226"/>
                          <a:pt x="14113" y="28226"/>
                        </a:cubicBezTo>
                        <a:cubicBezTo>
                          <a:pt x="6319" y="28226"/>
                          <a:pt x="0" y="21907"/>
                          <a:pt x="0" y="14113"/>
                        </a:cubicBezTo>
                        <a:cubicBezTo>
                          <a:pt x="0" y="6318"/>
                          <a:pt x="6319" y="0"/>
                          <a:pt x="14113" y="0"/>
                        </a:cubicBezTo>
                        <a:cubicBezTo>
                          <a:pt x="21907" y="0"/>
                          <a:pt x="28226" y="6318"/>
                          <a:pt x="28226" y="14113"/>
                        </a:cubicBezTo>
                        <a:close/>
                      </a:path>
                    </a:pathLst>
                  </a:custGeom>
                  <a:solidFill>
                    <a:srgbClr val="00FFFF"/>
                  </a:solidFill>
                  <a:ln w="14106" cap="flat">
                    <a:noFill/>
                    <a:prstDash val="solid"/>
                    <a:miter/>
                  </a:ln>
                </p:spPr>
                <p:txBody>
                  <a:bodyPr rtlCol="0" anchor="ctr"/>
                  <a:lstStyle/>
                  <a:p>
                    <a:endParaRPr lang="zh-CN" altLang="en-US"/>
                  </a:p>
                </p:txBody>
              </p:sp>
              <p:sp>
                <p:nvSpPr>
                  <p:cNvPr id="229" name="任意多边形: 形状 238">
                    <a:extLst>
                      <a:ext uri="{FF2B5EF4-FFF2-40B4-BE49-F238E27FC236}">
                        <a16:creationId xmlns:a16="http://schemas.microsoft.com/office/drawing/2014/main" id="{54D32D31-7B3F-4E57-9744-EEB1D208A84E}"/>
                      </a:ext>
                    </a:extLst>
                  </p:cNvPr>
                  <p:cNvSpPr/>
                  <p:nvPr/>
                </p:nvSpPr>
                <p:spPr>
                  <a:xfrm>
                    <a:off x="2754246" y="3609672"/>
                    <a:ext cx="28225" cy="28225"/>
                  </a:xfrm>
                  <a:custGeom>
                    <a:avLst/>
                    <a:gdLst>
                      <a:gd name="connsiteX0" fmla="*/ 28226 w 28225"/>
                      <a:gd name="connsiteY0" fmla="*/ 14113 h 28225"/>
                      <a:gd name="connsiteX1" fmla="*/ 14113 w 28225"/>
                      <a:gd name="connsiteY1" fmla="*/ 28225 h 28225"/>
                      <a:gd name="connsiteX2" fmla="*/ 0 w 28225"/>
                      <a:gd name="connsiteY2" fmla="*/ 14113 h 28225"/>
                      <a:gd name="connsiteX3" fmla="*/ 14113 w 28225"/>
                      <a:gd name="connsiteY3" fmla="*/ 0 h 28225"/>
                      <a:gd name="connsiteX4" fmla="*/ 28226 w 28225"/>
                      <a:gd name="connsiteY4" fmla="*/ 14113 h 28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25" h="28225">
                        <a:moveTo>
                          <a:pt x="28226" y="14113"/>
                        </a:moveTo>
                        <a:cubicBezTo>
                          <a:pt x="28226" y="21907"/>
                          <a:pt x="21907" y="28225"/>
                          <a:pt x="14113" y="28225"/>
                        </a:cubicBezTo>
                        <a:cubicBezTo>
                          <a:pt x="6319" y="28225"/>
                          <a:pt x="0" y="21907"/>
                          <a:pt x="0" y="14113"/>
                        </a:cubicBezTo>
                        <a:cubicBezTo>
                          <a:pt x="0" y="6318"/>
                          <a:pt x="6319" y="0"/>
                          <a:pt x="14113" y="0"/>
                        </a:cubicBezTo>
                        <a:cubicBezTo>
                          <a:pt x="21907" y="0"/>
                          <a:pt x="28226" y="6318"/>
                          <a:pt x="28226" y="14113"/>
                        </a:cubicBezTo>
                        <a:close/>
                      </a:path>
                    </a:pathLst>
                  </a:custGeom>
                  <a:solidFill>
                    <a:srgbClr val="00FFFF"/>
                  </a:solidFill>
                  <a:ln w="14106" cap="flat">
                    <a:noFill/>
                    <a:prstDash val="solid"/>
                    <a:miter/>
                  </a:ln>
                </p:spPr>
                <p:txBody>
                  <a:bodyPr rtlCol="0" anchor="ctr"/>
                  <a:lstStyle/>
                  <a:p>
                    <a:endParaRPr lang="zh-CN" altLang="en-US"/>
                  </a:p>
                </p:txBody>
              </p:sp>
              <p:sp>
                <p:nvSpPr>
                  <p:cNvPr id="230" name="任意多边形: 形状 239">
                    <a:extLst>
                      <a:ext uri="{FF2B5EF4-FFF2-40B4-BE49-F238E27FC236}">
                        <a16:creationId xmlns:a16="http://schemas.microsoft.com/office/drawing/2014/main" id="{C39B0B31-A7FC-4BEA-B938-BDF789DA5829}"/>
                      </a:ext>
                    </a:extLst>
                  </p:cNvPr>
                  <p:cNvSpPr/>
                  <p:nvPr/>
                </p:nvSpPr>
                <p:spPr>
                  <a:xfrm>
                    <a:off x="2806464" y="3601204"/>
                    <a:ext cx="28225" cy="28225"/>
                  </a:xfrm>
                  <a:custGeom>
                    <a:avLst/>
                    <a:gdLst>
                      <a:gd name="connsiteX0" fmla="*/ 28226 w 28225"/>
                      <a:gd name="connsiteY0" fmla="*/ 14113 h 28225"/>
                      <a:gd name="connsiteX1" fmla="*/ 14113 w 28225"/>
                      <a:gd name="connsiteY1" fmla="*/ 28226 h 28225"/>
                      <a:gd name="connsiteX2" fmla="*/ 0 w 28225"/>
                      <a:gd name="connsiteY2" fmla="*/ 14113 h 28225"/>
                      <a:gd name="connsiteX3" fmla="*/ 14113 w 28225"/>
                      <a:gd name="connsiteY3" fmla="*/ 0 h 28225"/>
                      <a:gd name="connsiteX4" fmla="*/ 28226 w 28225"/>
                      <a:gd name="connsiteY4" fmla="*/ 14113 h 28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25" h="28225">
                        <a:moveTo>
                          <a:pt x="28226" y="14113"/>
                        </a:moveTo>
                        <a:cubicBezTo>
                          <a:pt x="28226" y="21907"/>
                          <a:pt x="21907" y="28226"/>
                          <a:pt x="14113" y="28226"/>
                        </a:cubicBezTo>
                        <a:cubicBezTo>
                          <a:pt x="6319" y="28226"/>
                          <a:pt x="0" y="21907"/>
                          <a:pt x="0" y="14113"/>
                        </a:cubicBezTo>
                        <a:cubicBezTo>
                          <a:pt x="0" y="6318"/>
                          <a:pt x="6319" y="0"/>
                          <a:pt x="14113" y="0"/>
                        </a:cubicBezTo>
                        <a:cubicBezTo>
                          <a:pt x="21907" y="0"/>
                          <a:pt x="28226" y="6318"/>
                          <a:pt x="28226" y="14113"/>
                        </a:cubicBezTo>
                        <a:close/>
                      </a:path>
                    </a:pathLst>
                  </a:custGeom>
                  <a:solidFill>
                    <a:srgbClr val="00FFFF"/>
                  </a:solidFill>
                  <a:ln w="14106" cap="flat">
                    <a:noFill/>
                    <a:prstDash val="solid"/>
                    <a:miter/>
                  </a:ln>
                </p:spPr>
                <p:txBody>
                  <a:bodyPr rtlCol="0" anchor="ctr"/>
                  <a:lstStyle/>
                  <a:p>
                    <a:endParaRPr lang="zh-CN" altLang="en-US"/>
                  </a:p>
                </p:txBody>
              </p:sp>
              <p:sp>
                <p:nvSpPr>
                  <p:cNvPr id="231" name="任意多边形: 形状 240">
                    <a:extLst>
                      <a:ext uri="{FF2B5EF4-FFF2-40B4-BE49-F238E27FC236}">
                        <a16:creationId xmlns:a16="http://schemas.microsoft.com/office/drawing/2014/main" id="{69A4FBAE-F4FE-427A-9E71-59CA1401A755}"/>
                      </a:ext>
                    </a:extLst>
                  </p:cNvPr>
                  <p:cNvSpPr/>
                  <p:nvPr/>
                </p:nvSpPr>
                <p:spPr>
                  <a:xfrm>
                    <a:off x="2603240" y="3773380"/>
                    <a:ext cx="16935" cy="16935"/>
                  </a:xfrm>
                  <a:custGeom>
                    <a:avLst/>
                    <a:gdLst>
                      <a:gd name="connsiteX0" fmla="*/ 16935 w 16935"/>
                      <a:gd name="connsiteY0" fmla="*/ 8468 h 16935"/>
                      <a:gd name="connsiteX1" fmla="*/ 8468 w 16935"/>
                      <a:gd name="connsiteY1" fmla="*/ 16936 h 16935"/>
                      <a:gd name="connsiteX2" fmla="*/ 0 w 16935"/>
                      <a:gd name="connsiteY2" fmla="*/ 8468 h 16935"/>
                      <a:gd name="connsiteX3" fmla="*/ 8468 w 16935"/>
                      <a:gd name="connsiteY3" fmla="*/ 0 h 16935"/>
                      <a:gd name="connsiteX4" fmla="*/ 16935 w 16935"/>
                      <a:gd name="connsiteY4" fmla="*/ 8468 h 169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35" h="16935">
                        <a:moveTo>
                          <a:pt x="16935" y="8468"/>
                        </a:moveTo>
                        <a:cubicBezTo>
                          <a:pt x="16935" y="13144"/>
                          <a:pt x="13144" y="16936"/>
                          <a:pt x="8468" y="16936"/>
                        </a:cubicBezTo>
                        <a:cubicBezTo>
                          <a:pt x="3791" y="16936"/>
                          <a:pt x="0" y="13144"/>
                          <a:pt x="0" y="8468"/>
                        </a:cubicBezTo>
                        <a:cubicBezTo>
                          <a:pt x="0" y="3791"/>
                          <a:pt x="3791" y="0"/>
                          <a:pt x="8468" y="0"/>
                        </a:cubicBezTo>
                        <a:cubicBezTo>
                          <a:pt x="13144" y="0"/>
                          <a:pt x="16935" y="3791"/>
                          <a:pt x="16935" y="8468"/>
                        </a:cubicBezTo>
                        <a:close/>
                      </a:path>
                    </a:pathLst>
                  </a:custGeom>
                  <a:solidFill>
                    <a:srgbClr val="00FFFF">
                      <a:alpha val="30000"/>
                    </a:srgbClr>
                  </a:solidFill>
                  <a:ln w="14106" cap="flat">
                    <a:noFill/>
                    <a:prstDash val="solid"/>
                    <a:miter/>
                  </a:ln>
                </p:spPr>
                <p:txBody>
                  <a:bodyPr rtlCol="0" anchor="ctr"/>
                  <a:lstStyle/>
                  <a:p>
                    <a:endParaRPr lang="zh-CN" altLang="en-US"/>
                  </a:p>
                </p:txBody>
              </p:sp>
              <p:sp>
                <p:nvSpPr>
                  <p:cNvPr id="232" name="任意多边形: 形状 241">
                    <a:extLst>
                      <a:ext uri="{FF2B5EF4-FFF2-40B4-BE49-F238E27FC236}">
                        <a16:creationId xmlns:a16="http://schemas.microsoft.com/office/drawing/2014/main" id="{A29619DE-3168-4E29-BE1D-9BC25F2EA295}"/>
                      </a:ext>
                    </a:extLst>
                  </p:cNvPr>
                  <p:cNvSpPr/>
                  <p:nvPr/>
                </p:nvSpPr>
                <p:spPr>
                  <a:xfrm>
                    <a:off x="2687916" y="3801606"/>
                    <a:ext cx="16935" cy="16935"/>
                  </a:xfrm>
                  <a:custGeom>
                    <a:avLst/>
                    <a:gdLst>
                      <a:gd name="connsiteX0" fmla="*/ 16935 w 16935"/>
                      <a:gd name="connsiteY0" fmla="*/ 8468 h 16935"/>
                      <a:gd name="connsiteX1" fmla="*/ 8468 w 16935"/>
                      <a:gd name="connsiteY1" fmla="*/ 16936 h 16935"/>
                      <a:gd name="connsiteX2" fmla="*/ 0 w 16935"/>
                      <a:gd name="connsiteY2" fmla="*/ 8468 h 16935"/>
                      <a:gd name="connsiteX3" fmla="*/ 8468 w 16935"/>
                      <a:gd name="connsiteY3" fmla="*/ 0 h 16935"/>
                      <a:gd name="connsiteX4" fmla="*/ 16935 w 16935"/>
                      <a:gd name="connsiteY4" fmla="*/ 8468 h 169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35" h="16935">
                        <a:moveTo>
                          <a:pt x="16935" y="8468"/>
                        </a:moveTo>
                        <a:cubicBezTo>
                          <a:pt x="16935" y="13144"/>
                          <a:pt x="13144" y="16936"/>
                          <a:pt x="8468" y="16936"/>
                        </a:cubicBezTo>
                        <a:cubicBezTo>
                          <a:pt x="3791" y="16936"/>
                          <a:pt x="0" y="13144"/>
                          <a:pt x="0" y="8468"/>
                        </a:cubicBezTo>
                        <a:cubicBezTo>
                          <a:pt x="0" y="3791"/>
                          <a:pt x="3791" y="0"/>
                          <a:pt x="8468" y="0"/>
                        </a:cubicBezTo>
                        <a:cubicBezTo>
                          <a:pt x="13144" y="0"/>
                          <a:pt x="16935" y="3791"/>
                          <a:pt x="16935" y="8468"/>
                        </a:cubicBezTo>
                        <a:close/>
                      </a:path>
                    </a:pathLst>
                  </a:custGeom>
                  <a:solidFill>
                    <a:srgbClr val="00FFFF">
                      <a:alpha val="30000"/>
                    </a:srgbClr>
                  </a:solidFill>
                  <a:ln w="14106" cap="flat">
                    <a:noFill/>
                    <a:prstDash val="solid"/>
                    <a:miter/>
                  </a:ln>
                </p:spPr>
                <p:txBody>
                  <a:bodyPr rtlCol="0" anchor="ctr"/>
                  <a:lstStyle/>
                  <a:p>
                    <a:endParaRPr lang="zh-CN" altLang="en-US"/>
                  </a:p>
                </p:txBody>
              </p:sp>
              <p:sp>
                <p:nvSpPr>
                  <p:cNvPr id="233" name="任意多边形: 形状 242">
                    <a:extLst>
                      <a:ext uri="{FF2B5EF4-FFF2-40B4-BE49-F238E27FC236}">
                        <a16:creationId xmlns:a16="http://schemas.microsoft.com/office/drawing/2014/main" id="{C8E1A754-8290-4012-8355-474819C0895F}"/>
                      </a:ext>
                    </a:extLst>
                  </p:cNvPr>
                  <p:cNvSpPr/>
                  <p:nvPr/>
                </p:nvSpPr>
                <p:spPr>
                  <a:xfrm>
                    <a:off x="2620175" y="3874992"/>
                    <a:ext cx="16935" cy="16935"/>
                  </a:xfrm>
                  <a:custGeom>
                    <a:avLst/>
                    <a:gdLst>
                      <a:gd name="connsiteX0" fmla="*/ 16935 w 16935"/>
                      <a:gd name="connsiteY0" fmla="*/ 8468 h 16935"/>
                      <a:gd name="connsiteX1" fmla="*/ 8468 w 16935"/>
                      <a:gd name="connsiteY1" fmla="*/ 16935 h 16935"/>
                      <a:gd name="connsiteX2" fmla="*/ 0 w 16935"/>
                      <a:gd name="connsiteY2" fmla="*/ 8468 h 16935"/>
                      <a:gd name="connsiteX3" fmla="*/ 8468 w 16935"/>
                      <a:gd name="connsiteY3" fmla="*/ 0 h 16935"/>
                      <a:gd name="connsiteX4" fmla="*/ 16935 w 16935"/>
                      <a:gd name="connsiteY4" fmla="*/ 8468 h 169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35" h="16935">
                        <a:moveTo>
                          <a:pt x="16935" y="8468"/>
                        </a:moveTo>
                        <a:cubicBezTo>
                          <a:pt x="16935" y="13144"/>
                          <a:pt x="13144" y="16935"/>
                          <a:pt x="8468" y="16935"/>
                        </a:cubicBezTo>
                        <a:cubicBezTo>
                          <a:pt x="3791" y="16935"/>
                          <a:pt x="0" y="13144"/>
                          <a:pt x="0" y="8468"/>
                        </a:cubicBezTo>
                        <a:cubicBezTo>
                          <a:pt x="0" y="3791"/>
                          <a:pt x="3791" y="0"/>
                          <a:pt x="8468" y="0"/>
                        </a:cubicBezTo>
                        <a:cubicBezTo>
                          <a:pt x="13144" y="0"/>
                          <a:pt x="16935" y="3791"/>
                          <a:pt x="16935" y="8468"/>
                        </a:cubicBezTo>
                        <a:close/>
                      </a:path>
                    </a:pathLst>
                  </a:custGeom>
                  <a:solidFill>
                    <a:srgbClr val="00FFFF">
                      <a:alpha val="30000"/>
                    </a:srgbClr>
                  </a:solidFill>
                  <a:ln w="14106" cap="flat">
                    <a:noFill/>
                    <a:prstDash val="solid"/>
                    <a:miter/>
                  </a:ln>
                </p:spPr>
                <p:txBody>
                  <a:bodyPr rtlCol="0" anchor="ctr"/>
                  <a:lstStyle/>
                  <a:p>
                    <a:endParaRPr lang="zh-CN" altLang="en-US"/>
                  </a:p>
                </p:txBody>
              </p:sp>
              <p:sp>
                <p:nvSpPr>
                  <p:cNvPr id="234" name="任意多边形: 形状 243">
                    <a:extLst>
                      <a:ext uri="{FF2B5EF4-FFF2-40B4-BE49-F238E27FC236}">
                        <a16:creationId xmlns:a16="http://schemas.microsoft.com/office/drawing/2014/main" id="{ADC9B3C8-D722-4BE1-AFED-D2ACEFD426B4}"/>
                      </a:ext>
                    </a:extLst>
                  </p:cNvPr>
                  <p:cNvSpPr/>
                  <p:nvPr/>
                </p:nvSpPr>
                <p:spPr>
                  <a:xfrm>
                    <a:off x="2656868" y="4006241"/>
                    <a:ext cx="16935" cy="16935"/>
                  </a:xfrm>
                  <a:custGeom>
                    <a:avLst/>
                    <a:gdLst>
                      <a:gd name="connsiteX0" fmla="*/ 16935 w 16935"/>
                      <a:gd name="connsiteY0" fmla="*/ 8468 h 16935"/>
                      <a:gd name="connsiteX1" fmla="*/ 8468 w 16935"/>
                      <a:gd name="connsiteY1" fmla="*/ 16936 h 16935"/>
                      <a:gd name="connsiteX2" fmla="*/ 0 w 16935"/>
                      <a:gd name="connsiteY2" fmla="*/ 8468 h 16935"/>
                      <a:gd name="connsiteX3" fmla="*/ 8468 w 16935"/>
                      <a:gd name="connsiteY3" fmla="*/ 0 h 16935"/>
                      <a:gd name="connsiteX4" fmla="*/ 16935 w 16935"/>
                      <a:gd name="connsiteY4" fmla="*/ 8468 h 169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35" h="16935">
                        <a:moveTo>
                          <a:pt x="16935" y="8468"/>
                        </a:moveTo>
                        <a:cubicBezTo>
                          <a:pt x="16935" y="13144"/>
                          <a:pt x="13144" y="16936"/>
                          <a:pt x="8468" y="16936"/>
                        </a:cubicBezTo>
                        <a:cubicBezTo>
                          <a:pt x="3791" y="16936"/>
                          <a:pt x="0" y="13144"/>
                          <a:pt x="0" y="8468"/>
                        </a:cubicBezTo>
                        <a:cubicBezTo>
                          <a:pt x="0" y="3791"/>
                          <a:pt x="3791" y="0"/>
                          <a:pt x="8468" y="0"/>
                        </a:cubicBezTo>
                        <a:cubicBezTo>
                          <a:pt x="13144" y="0"/>
                          <a:pt x="16935" y="3791"/>
                          <a:pt x="16935" y="8468"/>
                        </a:cubicBezTo>
                        <a:close/>
                      </a:path>
                    </a:pathLst>
                  </a:custGeom>
                  <a:solidFill>
                    <a:srgbClr val="00FFFF">
                      <a:alpha val="30000"/>
                    </a:srgbClr>
                  </a:solidFill>
                  <a:ln w="14106" cap="flat">
                    <a:noFill/>
                    <a:prstDash val="solid"/>
                    <a:miter/>
                  </a:ln>
                </p:spPr>
                <p:txBody>
                  <a:bodyPr rtlCol="0" anchor="ctr"/>
                  <a:lstStyle/>
                  <a:p>
                    <a:endParaRPr lang="zh-CN" altLang="en-US"/>
                  </a:p>
                </p:txBody>
              </p:sp>
              <p:sp>
                <p:nvSpPr>
                  <p:cNvPr id="235" name="任意多边形: 形状 244">
                    <a:extLst>
                      <a:ext uri="{FF2B5EF4-FFF2-40B4-BE49-F238E27FC236}">
                        <a16:creationId xmlns:a16="http://schemas.microsoft.com/office/drawing/2014/main" id="{5C59674C-68C1-4CBA-ADFE-E6E33B6928AA}"/>
                      </a:ext>
                    </a:extLst>
                  </p:cNvPr>
                  <p:cNvSpPr/>
                  <p:nvPr/>
                </p:nvSpPr>
                <p:spPr>
                  <a:xfrm>
                    <a:off x="2689328" y="3928621"/>
                    <a:ext cx="16935" cy="16935"/>
                  </a:xfrm>
                  <a:custGeom>
                    <a:avLst/>
                    <a:gdLst>
                      <a:gd name="connsiteX0" fmla="*/ 16935 w 16935"/>
                      <a:gd name="connsiteY0" fmla="*/ 8468 h 16935"/>
                      <a:gd name="connsiteX1" fmla="*/ 8468 w 16935"/>
                      <a:gd name="connsiteY1" fmla="*/ 16936 h 16935"/>
                      <a:gd name="connsiteX2" fmla="*/ 0 w 16935"/>
                      <a:gd name="connsiteY2" fmla="*/ 8468 h 16935"/>
                      <a:gd name="connsiteX3" fmla="*/ 8468 w 16935"/>
                      <a:gd name="connsiteY3" fmla="*/ 0 h 16935"/>
                      <a:gd name="connsiteX4" fmla="*/ 16935 w 16935"/>
                      <a:gd name="connsiteY4" fmla="*/ 8468 h 169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35" h="16935">
                        <a:moveTo>
                          <a:pt x="16935" y="8468"/>
                        </a:moveTo>
                        <a:cubicBezTo>
                          <a:pt x="16935" y="13144"/>
                          <a:pt x="13144" y="16936"/>
                          <a:pt x="8468" y="16936"/>
                        </a:cubicBezTo>
                        <a:cubicBezTo>
                          <a:pt x="3791" y="16936"/>
                          <a:pt x="0" y="13144"/>
                          <a:pt x="0" y="8468"/>
                        </a:cubicBezTo>
                        <a:cubicBezTo>
                          <a:pt x="0" y="3791"/>
                          <a:pt x="3791" y="0"/>
                          <a:pt x="8468" y="0"/>
                        </a:cubicBezTo>
                        <a:cubicBezTo>
                          <a:pt x="13144" y="0"/>
                          <a:pt x="16935" y="3791"/>
                          <a:pt x="16935" y="8468"/>
                        </a:cubicBezTo>
                        <a:close/>
                      </a:path>
                    </a:pathLst>
                  </a:custGeom>
                  <a:solidFill>
                    <a:srgbClr val="00FFFF">
                      <a:alpha val="30000"/>
                    </a:srgbClr>
                  </a:solidFill>
                  <a:ln w="14106" cap="flat">
                    <a:noFill/>
                    <a:prstDash val="solid"/>
                    <a:miter/>
                  </a:ln>
                </p:spPr>
                <p:txBody>
                  <a:bodyPr rtlCol="0" anchor="ctr"/>
                  <a:lstStyle/>
                  <a:p>
                    <a:endParaRPr lang="zh-CN" altLang="en-US"/>
                  </a:p>
                </p:txBody>
              </p:sp>
              <p:sp>
                <p:nvSpPr>
                  <p:cNvPr id="236" name="任意多边形: 形状 245">
                    <a:extLst>
                      <a:ext uri="{FF2B5EF4-FFF2-40B4-BE49-F238E27FC236}">
                        <a16:creationId xmlns:a16="http://schemas.microsoft.com/office/drawing/2014/main" id="{CD31B623-C48F-401C-ADAB-44532A8290C5}"/>
                      </a:ext>
                    </a:extLst>
                  </p:cNvPr>
                  <p:cNvSpPr/>
                  <p:nvPr/>
                </p:nvSpPr>
                <p:spPr>
                  <a:xfrm>
                    <a:off x="2641344" y="3702816"/>
                    <a:ext cx="16935" cy="16935"/>
                  </a:xfrm>
                  <a:custGeom>
                    <a:avLst/>
                    <a:gdLst>
                      <a:gd name="connsiteX0" fmla="*/ 16935 w 16935"/>
                      <a:gd name="connsiteY0" fmla="*/ 8468 h 16935"/>
                      <a:gd name="connsiteX1" fmla="*/ 8468 w 16935"/>
                      <a:gd name="connsiteY1" fmla="*/ 16936 h 16935"/>
                      <a:gd name="connsiteX2" fmla="*/ 0 w 16935"/>
                      <a:gd name="connsiteY2" fmla="*/ 8468 h 16935"/>
                      <a:gd name="connsiteX3" fmla="*/ 8468 w 16935"/>
                      <a:gd name="connsiteY3" fmla="*/ 0 h 16935"/>
                      <a:gd name="connsiteX4" fmla="*/ 16935 w 16935"/>
                      <a:gd name="connsiteY4" fmla="*/ 8468 h 169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35" h="16935">
                        <a:moveTo>
                          <a:pt x="16935" y="8468"/>
                        </a:moveTo>
                        <a:cubicBezTo>
                          <a:pt x="16935" y="13144"/>
                          <a:pt x="13144" y="16936"/>
                          <a:pt x="8468" y="16936"/>
                        </a:cubicBezTo>
                        <a:cubicBezTo>
                          <a:pt x="3791" y="16936"/>
                          <a:pt x="0" y="13144"/>
                          <a:pt x="0" y="8468"/>
                        </a:cubicBezTo>
                        <a:cubicBezTo>
                          <a:pt x="0" y="3791"/>
                          <a:pt x="3791" y="0"/>
                          <a:pt x="8468" y="0"/>
                        </a:cubicBezTo>
                        <a:cubicBezTo>
                          <a:pt x="13144" y="0"/>
                          <a:pt x="16935" y="3791"/>
                          <a:pt x="16935" y="8468"/>
                        </a:cubicBezTo>
                        <a:close/>
                      </a:path>
                    </a:pathLst>
                  </a:custGeom>
                  <a:solidFill>
                    <a:srgbClr val="00FFFF">
                      <a:alpha val="30000"/>
                    </a:srgbClr>
                  </a:solidFill>
                  <a:ln w="14106" cap="flat">
                    <a:noFill/>
                    <a:prstDash val="solid"/>
                    <a:miter/>
                  </a:ln>
                </p:spPr>
                <p:txBody>
                  <a:bodyPr rtlCol="0" anchor="ctr"/>
                  <a:lstStyle/>
                  <a:p>
                    <a:endParaRPr lang="zh-CN" altLang="en-US"/>
                  </a:p>
                </p:txBody>
              </p:sp>
              <p:sp>
                <p:nvSpPr>
                  <p:cNvPr id="237" name="任意多边形: 形状 246">
                    <a:extLst>
                      <a:ext uri="{FF2B5EF4-FFF2-40B4-BE49-F238E27FC236}">
                        <a16:creationId xmlns:a16="http://schemas.microsoft.com/office/drawing/2014/main" id="{5CBD3FAA-8869-4E54-BA25-F25015C82F76}"/>
                      </a:ext>
                    </a:extLst>
                  </p:cNvPr>
                  <p:cNvSpPr/>
                  <p:nvPr/>
                </p:nvSpPr>
                <p:spPr>
                  <a:xfrm>
                    <a:off x="2645578" y="3541930"/>
                    <a:ext cx="16935" cy="16935"/>
                  </a:xfrm>
                  <a:custGeom>
                    <a:avLst/>
                    <a:gdLst>
                      <a:gd name="connsiteX0" fmla="*/ 16935 w 16935"/>
                      <a:gd name="connsiteY0" fmla="*/ 8468 h 16935"/>
                      <a:gd name="connsiteX1" fmla="*/ 8468 w 16935"/>
                      <a:gd name="connsiteY1" fmla="*/ 16935 h 16935"/>
                      <a:gd name="connsiteX2" fmla="*/ 0 w 16935"/>
                      <a:gd name="connsiteY2" fmla="*/ 8468 h 16935"/>
                      <a:gd name="connsiteX3" fmla="*/ 8468 w 16935"/>
                      <a:gd name="connsiteY3" fmla="*/ 0 h 16935"/>
                      <a:gd name="connsiteX4" fmla="*/ 16935 w 16935"/>
                      <a:gd name="connsiteY4" fmla="*/ 8468 h 169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35" h="16935">
                        <a:moveTo>
                          <a:pt x="16935" y="8468"/>
                        </a:moveTo>
                        <a:cubicBezTo>
                          <a:pt x="16935" y="13144"/>
                          <a:pt x="13144" y="16935"/>
                          <a:pt x="8468" y="16935"/>
                        </a:cubicBezTo>
                        <a:cubicBezTo>
                          <a:pt x="3791" y="16935"/>
                          <a:pt x="0" y="13144"/>
                          <a:pt x="0" y="8468"/>
                        </a:cubicBezTo>
                        <a:cubicBezTo>
                          <a:pt x="0" y="3791"/>
                          <a:pt x="3791" y="0"/>
                          <a:pt x="8468" y="0"/>
                        </a:cubicBezTo>
                        <a:cubicBezTo>
                          <a:pt x="13144" y="0"/>
                          <a:pt x="16935" y="3791"/>
                          <a:pt x="16935" y="8468"/>
                        </a:cubicBezTo>
                        <a:close/>
                      </a:path>
                    </a:pathLst>
                  </a:custGeom>
                  <a:solidFill>
                    <a:srgbClr val="00FFFF">
                      <a:alpha val="30000"/>
                    </a:srgbClr>
                  </a:solidFill>
                  <a:ln w="14106" cap="flat">
                    <a:noFill/>
                    <a:prstDash val="solid"/>
                    <a:miter/>
                  </a:ln>
                </p:spPr>
                <p:txBody>
                  <a:bodyPr rtlCol="0" anchor="ctr"/>
                  <a:lstStyle/>
                  <a:p>
                    <a:endParaRPr lang="zh-CN" altLang="en-US"/>
                  </a:p>
                </p:txBody>
              </p:sp>
              <p:sp>
                <p:nvSpPr>
                  <p:cNvPr id="238" name="任意多边形: 形状 247">
                    <a:extLst>
                      <a:ext uri="{FF2B5EF4-FFF2-40B4-BE49-F238E27FC236}">
                        <a16:creationId xmlns:a16="http://schemas.microsoft.com/office/drawing/2014/main" id="{61C15551-1915-4358-BCB4-CDE407F44676}"/>
                      </a:ext>
                    </a:extLst>
                  </p:cNvPr>
                  <p:cNvSpPr/>
                  <p:nvPr/>
                </p:nvSpPr>
                <p:spPr>
                  <a:xfrm>
                    <a:off x="2868560" y="3681647"/>
                    <a:ext cx="16935" cy="16935"/>
                  </a:xfrm>
                  <a:custGeom>
                    <a:avLst/>
                    <a:gdLst>
                      <a:gd name="connsiteX0" fmla="*/ 16935 w 16935"/>
                      <a:gd name="connsiteY0" fmla="*/ 8468 h 16935"/>
                      <a:gd name="connsiteX1" fmla="*/ 8468 w 16935"/>
                      <a:gd name="connsiteY1" fmla="*/ 16936 h 16935"/>
                      <a:gd name="connsiteX2" fmla="*/ 0 w 16935"/>
                      <a:gd name="connsiteY2" fmla="*/ 8468 h 16935"/>
                      <a:gd name="connsiteX3" fmla="*/ 8468 w 16935"/>
                      <a:gd name="connsiteY3" fmla="*/ 0 h 16935"/>
                      <a:gd name="connsiteX4" fmla="*/ 16935 w 16935"/>
                      <a:gd name="connsiteY4" fmla="*/ 8468 h 169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35" h="16935">
                        <a:moveTo>
                          <a:pt x="16935" y="8468"/>
                        </a:moveTo>
                        <a:cubicBezTo>
                          <a:pt x="16935" y="13144"/>
                          <a:pt x="13144" y="16936"/>
                          <a:pt x="8468" y="16936"/>
                        </a:cubicBezTo>
                        <a:cubicBezTo>
                          <a:pt x="3791" y="16936"/>
                          <a:pt x="0" y="13144"/>
                          <a:pt x="0" y="8468"/>
                        </a:cubicBezTo>
                        <a:cubicBezTo>
                          <a:pt x="0" y="3791"/>
                          <a:pt x="3791" y="0"/>
                          <a:pt x="8468" y="0"/>
                        </a:cubicBezTo>
                        <a:cubicBezTo>
                          <a:pt x="13144" y="0"/>
                          <a:pt x="16935" y="3791"/>
                          <a:pt x="16935" y="8468"/>
                        </a:cubicBezTo>
                        <a:close/>
                      </a:path>
                    </a:pathLst>
                  </a:custGeom>
                  <a:solidFill>
                    <a:srgbClr val="00FFFF">
                      <a:alpha val="30000"/>
                    </a:srgbClr>
                  </a:solidFill>
                  <a:ln w="14106" cap="flat">
                    <a:noFill/>
                    <a:prstDash val="solid"/>
                    <a:miter/>
                  </a:ln>
                </p:spPr>
                <p:txBody>
                  <a:bodyPr rtlCol="0" anchor="ctr"/>
                  <a:lstStyle/>
                  <a:p>
                    <a:endParaRPr lang="zh-CN" altLang="en-US"/>
                  </a:p>
                </p:txBody>
              </p:sp>
              <p:sp>
                <p:nvSpPr>
                  <p:cNvPr id="239" name="任意多边形: 形状 248">
                    <a:extLst>
                      <a:ext uri="{FF2B5EF4-FFF2-40B4-BE49-F238E27FC236}">
                        <a16:creationId xmlns:a16="http://schemas.microsoft.com/office/drawing/2014/main" id="{7FDB34E8-DF85-48A3-985B-D71BBCC4F5DD}"/>
                      </a:ext>
                    </a:extLst>
                  </p:cNvPr>
                  <p:cNvSpPr/>
                  <p:nvPr/>
                </p:nvSpPr>
                <p:spPr>
                  <a:xfrm>
                    <a:off x="2960293" y="3697171"/>
                    <a:ext cx="16935" cy="16935"/>
                  </a:xfrm>
                  <a:custGeom>
                    <a:avLst/>
                    <a:gdLst>
                      <a:gd name="connsiteX0" fmla="*/ 16935 w 16935"/>
                      <a:gd name="connsiteY0" fmla="*/ 8468 h 16935"/>
                      <a:gd name="connsiteX1" fmla="*/ 8468 w 16935"/>
                      <a:gd name="connsiteY1" fmla="*/ 16935 h 16935"/>
                      <a:gd name="connsiteX2" fmla="*/ 0 w 16935"/>
                      <a:gd name="connsiteY2" fmla="*/ 8468 h 16935"/>
                      <a:gd name="connsiteX3" fmla="*/ 8468 w 16935"/>
                      <a:gd name="connsiteY3" fmla="*/ 0 h 16935"/>
                      <a:gd name="connsiteX4" fmla="*/ 16935 w 16935"/>
                      <a:gd name="connsiteY4" fmla="*/ 8468 h 169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35" h="16935">
                        <a:moveTo>
                          <a:pt x="16935" y="8468"/>
                        </a:moveTo>
                        <a:cubicBezTo>
                          <a:pt x="16935" y="13144"/>
                          <a:pt x="13144" y="16935"/>
                          <a:pt x="8468" y="16935"/>
                        </a:cubicBezTo>
                        <a:cubicBezTo>
                          <a:pt x="3791" y="16935"/>
                          <a:pt x="0" y="13144"/>
                          <a:pt x="0" y="8468"/>
                        </a:cubicBezTo>
                        <a:cubicBezTo>
                          <a:pt x="0" y="3791"/>
                          <a:pt x="3791" y="0"/>
                          <a:pt x="8468" y="0"/>
                        </a:cubicBezTo>
                        <a:cubicBezTo>
                          <a:pt x="13144" y="0"/>
                          <a:pt x="16935" y="3791"/>
                          <a:pt x="16935" y="8468"/>
                        </a:cubicBezTo>
                        <a:close/>
                      </a:path>
                    </a:pathLst>
                  </a:custGeom>
                  <a:solidFill>
                    <a:srgbClr val="00FFFF">
                      <a:alpha val="30000"/>
                    </a:srgbClr>
                  </a:solidFill>
                  <a:ln w="14106" cap="flat">
                    <a:noFill/>
                    <a:prstDash val="solid"/>
                    <a:miter/>
                  </a:ln>
                </p:spPr>
                <p:txBody>
                  <a:bodyPr rtlCol="0" anchor="ctr"/>
                  <a:lstStyle/>
                  <a:p>
                    <a:endParaRPr lang="zh-CN" altLang="en-US"/>
                  </a:p>
                </p:txBody>
              </p:sp>
              <p:sp>
                <p:nvSpPr>
                  <p:cNvPr id="240" name="任意多边形: 形状 249">
                    <a:extLst>
                      <a:ext uri="{FF2B5EF4-FFF2-40B4-BE49-F238E27FC236}">
                        <a16:creationId xmlns:a16="http://schemas.microsoft.com/office/drawing/2014/main" id="{4D2E0363-6D2F-4CE2-80B3-4AEA66E78399}"/>
                      </a:ext>
                    </a:extLst>
                  </p:cNvPr>
                  <p:cNvSpPr/>
                  <p:nvPr/>
                </p:nvSpPr>
                <p:spPr>
                  <a:xfrm>
                    <a:off x="2891140" y="3821364"/>
                    <a:ext cx="16935" cy="16935"/>
                  </a:xfrm>
                  <a:custGeom>
                    <a:avLst/>
                    <a:gdLst>
                      <a:gd name="connsiteX0" fmla="*/ 16935 w 16935"/>
                      <a:gd name="connsiteY0" fmla="*/ 8468 h 16935"/>
                      <a:gd name="connsiteX1" fmla="*/ 8468 w 16935"/>
                      <a:gd name="connsiteY1" fmla="*/ 16935 h 16935"/>
                      <a:gd name="connsiteX2" fmla="*/ 0 w 16935"/>
                      <a:gd name="connsiteY2" fmla="*/ 8468 h 16935"/>
                      <a:gd name="connsiteX3" fmla="*/ 8468 w 16935"/>
                      <a:gd name="connsiteY3" fmla="*/ 0 h 16935"/>
                      <a:gd name="connsiteX4" fmla="*/ 16935 w 16935"/>
                      <a:gd name="connsiteY4" fmla="*/ 8468 h 169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35" h="16935">
                        <a:moveTo>
                          <a:pt x="16935" y="8468"/>
                        </a:moveTo>
                        <a:cubicBezTo>
                          <a:pt x="16935" y="13144"/>
                          <a:pt x="13144" y="16935"/>
                          <a:pt x="8468" y="16935"/>
                        </a:cubicBezTo>
                        <a:cubicBezTo>
                          <a:pt x="3791" y="16935"/>
                          <a:pt x="0" y="13144"/>
                          <a:pt x="0" y="8468"/>
                        </a:cubicBezTo>
                        <a:cubicBezTo>
                          <a:pt x="0" y="3791"/>
                          <a:pt x="3791" y="0"/>
                          <a:pt x="8468" y="0"/>
                        </a:cubicBezTo>
                        <a:cubicBezTo>
                          <a:pt x="13144" y="0"/>
                          <a:pt x="16935" y="3791"/>
                          <a:pt x="16935" y="8468"/>
                        </a:cubicBezTo>
                        <a:close/>
                      </a:path>
                    </a:pathLst>
                  </a:custGeom>
                  <a:solidFill>
                    <a:srgbClr val="00FFFF">
                      <a:alpha val="30000"/>
                    </a:srgbClr>
                  </a:solidFill>
                  <a:ln w="14106" cap="flat">
                    <a:noFill/>
                    <a:prstDash val="solid"/>
                    <a:miter/>
                  </a:ln>
                </p:spPr>
                <p:txBody>
                  <a:bodyPr rtlCol="0" anchor="ctr"/>
                  <a:lstStyle/>
                  <a:p>
                    <a:endParaRPr lang="zh-CN" altLang="en-US"/>
                  </a:p>
                </p:txBody>
              </p:sp>
              <p:sp>
                <p:nvSpPr>
                  <p:cNvPr id="241" name="任意多边形: 形状 250">
                    <a:extLst>
                      <a:ext uri="{FF2B5EF4-FFF2-40B4-BE49-F238E27FC236}">
                        <a16:creationId xmlns:a16="http://schemas.microsoft.com/office/drawing/2014/main" id="{D690E754-F87C-4A26-912B-CB492B2FAF36}"/>
                      </a:ext>
                    </a:extLst>
                  </p:cNvPr>
                  <p:cNvSpPr/>
                  <p:nvPr/>
                </p:nvSpPr>
                <p:spPr>
                  <a:xfrm>
                    <a:off x="3005454" y="3762090"/>
                    <a:ext cx="16935" cy="16935"/>
                  </a:xfrm>
                  <a:custGeom>
                    <a:avLst/>
                    <a:gdLst>
                      <a:gd name="connsiteX0" fmla="*/ 16935 w 16935"/>
                      <a:gd name="connsiteY0" fmla="*/ 8468 h 16935"/>
                      <a:gd name="connsiteX1" fmla="*/ 8468 w 16935"/>
                      <a:gd name="connsiteY1" fmla="*/ 16935 h 16935"/>
                      <a:gd name="connsiteX2" fmla="*/ 0 w 16935"/>
                      <a:gd name="connsiteY2" fmla="*/ 8468 h 16935"/>
                      <a:gd name="connsiteX3" fmla="*/ 8468 w 16935"/>
                      <a:gd name="connsiteY3" fmla="*/ 0 h 16935"/>
                      <a:gd name="connsiteX4" fmla="*/ 16935 w 16935"/>
                      <a:gd name="connsiteY4" fmla="*/ 8468 h 169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35" h="16935">
                        <a:moveTo>
                          <a:pt x="16935" y="8468"/>
                        </a:moveTo>
                        <a:cubicBezTo>
                          <a:pt x="16935" y="13144"/>
                          <a:pt x="13144" y="16935"/>
                          <a:pt x="8468" y="16935"/>
                        </a:cubicBezTo>
                        <a:cubicBezTo>
                          <a:pt x="3791" y="16935"/>
                          <a:pt x="0" y="13144"/>
                          <a:pt x="0" y="8468"/>
                        </a:cubicBezTo>
                        <a:cubicBezTo>
                          <a:pt x="0" y="3791"/>
                          <a:pt x="3791" y="0"/>
                          <a:pt x="8468" y="0"/>
                        </a:cubicBezTo>
                        <a:cubicBezTo>
                          <a:pt x="13144" y="0"/>
                          <a:pt x="16935" y="3791"/>
                          <a:pt x="16935" y="8468"/>
                        </a:cubicBezTo>
                        <a:close/>
                      </a:path>
                    </a:pathLst>
                  </a:custGeom>
                  <a:solidFill>
                    <a:srgbClr val="00FFFF">
                      <a:alpha val="30000"/>
                    </a:srgbClr>
                  </a:solidFill>
                  <a:ln w="14106" cap="flat">
                    <a:noFill/>
                    <a:prstDash val="solid"/>
                    <a:miter/>
                  </a:ln>
                </p:spPr>
                <p:txBody>
                  <a:bodyPr rtlCol="0" anchor="ctr"/>
                  <a:lstStyle/>
                  <a:p>
                    <a:endParaRPr lang="zh-CN" altLang="en-US"/>
                  </a:p>
                </p:txBody>
              </p:sp>
              <p:sp>
                <p:nvSpPr>
                  <p:cNvPr id="242" name="任意多边形: 形状 251">
                    <a:extLst>
                      <a:ext uri="{FF2B5EF4-FFF2-40B4-BE49-F238E27FC236}">
                        <a16:creationId xmlns:a16="http://schemas.microsoft.com/office/drawing/2014/main" id="{CF4B3656-12FC-4777-B555-00D8E2D5C432}"/>
                      </a:ext>
                    </a:extLst>
                  </p:cNvPr>
                  <p:cNvSpPr/>
                  <p:nvPr/>
                </p:nvSpPr>
                <p:spPr>
                  <a:xfrm>
                    <a:off x="2971583" y="3810074"/>
                    <a:ext cx="16935" cy="16935"/>
                  </a:xfrm>
                  <a:custGeom>
                    <a:avLst/>
                    <a:gdLst>
                      <a:gd name="connsiteX0" fmla="*/ 16935 w 16935"/>
                      <a:gd name="connsiteY0" fmla="*/ 8468 h 16935"/>
                      <a:gd name="connsiteX1" fmla="*/ 8468 w 16935"/>
                      <a:gd name="connsiteY1" fmla="*/ 16935 h 16935"/>
                      <a:gd name="connsiteX2" fmla="*/ 0 w 16935"/>
                      <a:gd name="connsiteY2" fmla="*/ 8468 h 16935"/>
                      <a:gd name="connsiteX3" fmla="*/ 8468 w 16935"/>
                      <a:gd name="connsiteY3" fmla="*/ 0 h 16935"/>
                      <a:gd name="connsiteX4" fmla="*/ 16935 w 16935"/>
                      <a:gd name="connsiteY4" fmla="*/ 8468 h 169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35" h="16935">
                        <a:moveTo>
                          <a:pt x="16935" y="8468"/>
                        </a:moveTo>
                        <a:cubicBezTo>
                          <a:pt x="16935" y="13144"/>
                          <a:pt x="13144" y="16935"/>
                          <a:pt x="8468" y="16935"/>
                        </a:cubicBezTo>
                        <a:cubicBezTo>
                          <a:pt x="3791" y="16935"/>
                          <a:pt x="0" y="13144"/>
                          <a:pt x="0" y="8468"/>
                        </a:cubicBezTo>
                        <a:cubicBezTo>
                          <a:pt x="0" y="3791"/>
                          <a:pt x="3791" y="0"/>
                          <a:pt x="8468" y="0"/>
                        </a:cubicBezTo>
                        <a:cubicBezTo>
                          <a:pt x="13144" y="0"/>
                          <a:pt x="16935" y="3791"/>
                          <a:pt x="16935" y="8468"/>
                        </a:cubicBezTo>
                        <a:close/>
                      </a:path>
                    </a:pathLst>
                  </a:custGeom>
                  <a:solidFill>
                    <a:srgbClr val="00FFFF">
                      <a:alpha val="30000"/>
                    </a:srgbClr>
                  </a:solidFill>
                  <a:ln w="14106" cap="flat">
                    <a:noFill/>
                    <a:prstDash val="solid"/>
                    <a:miter/>
                  </a:ln>
                </p:spPr>
                <p:txBody>
                  <a:bodyPr rtlCol="0" anchor="ctr"/>
                  <a:lstStyle/>
                  <a:p>
                    <a:endParaRPr lang="zh-CN" altLang="en-US"/>
                  </a:p>
                </p:txBody>
              </p:sp>
              <p:sp>
                <p:nvSpPr>
                  <p:cNvPr id="243" name="任意多边形: 形状 252">
                    <a:extLst>
                      <a:ext uri="{FF2B5EF4-FFF2-40B4-BE49-F238E27FC236}">
                        <a16:creationId xmlns:a16="http://schemas.microsoft.com/office/drawing/2014/main" id="{3CF6E329-1F0E-4D5E-94A2-737E6BD6C822}"/>
                      </a:ext>
                    </a:extLst>
                  </p:cNvPr>
                  <p:cNvSpPr/>
                  <p:nvPr/>
                </p:nvSpPr>
                <p:spPr>
                  <a:xfrm>
                    <a:off x="3019567" y="3845356"/>
                    <a:ext cx="16935" cy="16935"/>
                  </a:xfrm>
                  <a:custGeom>
                    <a:avLst/>
                    <a:gdLst>
                      <a:gd name="connsiteX0" fmla="*/ 16935 w 16935"/>
                      <a:gd name="connsiteY0" fmla="*/ 8468 h 16935"/>
                      <a:gd name="connsiteX1" fmla="*/ 8468 w 16935"/>
                      <a:gd name="connsiteY1" fmla="*/ 16935 h 16935"/>
                      <a:gd name="connsiteX2" fmla="*/ 0 w 16935"/>
                      <a:gd name="connsiteY2" fmla="*/ 8468 h 16935"/>
                      <a:gd name="connsiteX3" fmla="*/ 8468 w 16935"/>
                      <a:gd name="connsiteY3" fmla="*/ 0 h 16935"/>
                      <a:gd name="connsiteX4" fmla="*/ 16935 w 16935"/>
                      <a:gd name="connsiteY4" fmla="*/ 8468 h 169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35" h="16935">
                        <a:moveTo>
                          <a:pt x="16935" y="8468"/>
                        </a:moveTo>
                        <a:cubicBezTo>
                          <a:pt x="16935" y="13144"/>
                          <a:pt x="13144" y="16935"/>
                          <a:pt x="8468" y="16935"/>
                        </a:cubicBezTo>
                        <a:cubicBezTo>
                          <a:pt x="3791" y="16935"/>
                          <a:pt x="0" y="13144"/>
                          <a:pt x="0" y="8468"/>
                        </a:cubicBezTo>
                        <a:cubicBezTo>
                          <a:pt x="0" y="3791"/>
                          <a:pt x="3791" y="0"/>
                          <a:pt x="8468" y="0"/>
                        </a:cubicBezTo>
                        <a:cubicBezTo>
                          <a:pt x="13144" y="0"/>
                          <a:pt x="16935" y="3791"/>
                          <a:pt x="16935" y="8468"/>
                        </a:cubicBezTo>
                        <a:close/>
                      </a:path>
                    </a:pathLst>
                  </a:custGeom>
                  <a:solidFill>
                    <a:srgbClr val="00FFFF">
                      <a:alpha val="30000"/>
                    </a:srgbClr>
                  </a:solidFill>
                  <a:ln w="14106" cap="flat">
                    <a:noFill/>
                    <a:prstDash val="solid"/>
                    <a:miter/>
                  </a:ln>
                </p:spPr>
                <p:txBody>
                  <a:bodyPr rtlCol="0" anchor="ctr"/>
                  <a:lstStyle/>
                  <a:p>
                    <a:endParaRPr lang="zh-CN" altLang="en-US"/>
                  </a:p>
                </p:txBody>
              </p:sp>
              <p:sp>
                <p:nvSpPr>
                  <p:cNvPr id="244" name="任意多边形: 形状 253">
                    <a:extLst>
                      <a:ext uri="{FF2B5EF4-FFF2-40B4-BE49-F238E27FC236}">
                        <a16:creationId xmlns:a16="http://schemas.microsoft.com/office/drawing/2014/main" id="{72F8F4DC-BAB5-4CDC-93EC-83411D7BE1BE}"/>
                      </a:ext>
                    </a:extLst>
                  </p:cNvPr>
                  <p:cNvSpPr/>
                  <p:nvPr/>
                </p:nvSpPr>
                <p:spPr>
                  <a:xfrm>
                    <a:off x="2992753" y="3946968"/>
                    <a:ext cx="16935" cy="16935"/>
                  </a:xfrm>
                  <a:custGeom>
                    <a:avLst/>
                    <a:gdLst>
                      <a:gd name="connsiteX0" fmla="*/ 16935 w 16935"/>
                      <a:gd name="connsiteY0" fmla="*/ 8468 h 16935"/>
                      <a:gd name="connsiteX1" fmla="*/ 8468 w 16935"/>
                      <a:gd name="connsiteY1" fmla="*/ 16935 h 16935"/>
                      <a:gd name="connsiteX2" fmla="*/ 0 w 16935"/>
                      <a:gd name="connsiteY2" fmla="*/ 8468 h 16935"/>
                      <a:gd name="connsiteX3" fmla="*/ 8468 w 16935"/>
                      <a:gd name="connsiteY3" fmla="*/ 0 h 16935"/>
                      <a:gd name="connsiteX4" fmla="*/ 16935 w 16935"/>
                      <a:gd name="connsiteY4" fmla="*/ 8468 h 169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35" h="16935">
                        <a:moveTo>
                          <a:pt x="16935" y="8468"/>
                        </a:moveTo>
                        <a:cubicBezTo>
                          <a:pt x="16935" y="13144"/>
                          <a:pt x="13144" y="16935"/>
                          <a:pt x="8468" y="16935"/>
                        </a:cubicBezTo>
                        <a:cubicBezTo>
                          <a:pt x="3791" y="16935"/>
                          <a:pt x="0" y="13144"/>
                          <a:pt x="0" y="8468"/>
                        </a:cubicBezTo>
                        <a:cubicBezTo>
                          <a:pt x="0" y="3791"/>
                          <a:pt x="3791" y="0"/>
                          <a:pt x="8468" y="0"/>
                        </a:cubicBezTo>
                        <a:cubicBezTo>
                          <a:pt x="13144" y="0"/>
                          <a:pt x="16935" y="3791"/>
                          <a:pt x="16935" y="8468"/>
                        </a:cubicBezTo>
                        <a:close/>
                      </a:path>
                    </a:pathLst>
                  </a:custGeom>
                  <a:solidFill>
                    <a:srgbClr val="00FFFF">
                      <a:alpha val="30000"/>
                    </a:srgbClr>
                  </a:solidFill>
                  <a:ln w="14106" cap="flat">
                    <a:noFill/>
                    <a:prstDash val="solid"/>
                    <a:miter/>
                  </a:ln>
                </p:spPr>
                <p:txBody>
                  <a:bodyPr rtlCol="0" anchor="ctr"/>
                  <a:lstStyle/>
                  <a:p>
                    <a:endParaRPr lang="zh-CN" altLang="en-US"/>
                  </a:p>
                </p:txBody>
              </p:sp>
              <p:sp>
                <p:nvSpPr>
                  <p:cNvPr id="245" name="任意多边形: 形状 254">
                    <a:extLst>
                      <a:ext uri="{FF2B5EF4-FFF2-40B4-BE49-F238E27FC236}">
                        <a16:creationId xmlns:a16="http://schemas.microsoft.com/office/drawing/2014/main" id="{249B139E-BC18-4107-A67F-928F71581DAB}"/>
                      </a:ext>
                    </a:extLst>
                  </p:cNvPr>
                  <p:cNvSpPr/>
                  <p:nvPr/>
                </p:nvSpPr>
                <p:spPr>
                  <a:xfrm>
                    <a:off x="3040736" y="3756445"/>
                    <a:ext cx="16935" cy="16935"/>
                  </a:xfrm>
                  <a:custGeom>
                    <a:avLst/>
                    <a:gdLst>
                      <a:gd name="connsiteX0" fmla="*/ 16935 w 16935"/>
                      <a:gd name="connsiteY0" fmla="*/ 8468 h 16935"/>
                      <a:gd name="connsiteX1" fmla="*/ 8468 w 16935"/>
                      <a:gd name="connsiteY1" fmla="*/ 16935 h 16935"/>
                      <a:gd name="connsiteX2" fmla="*/ 0 w 16935"/>
                      <a:gd name="connsiteY2" fmla="*/ 8468 h 16935"/>
                      <a:gd name="connsiteX3" fmla="*/ 8468 w 16935"/>
                      <a:gd name="connsiteY3" fmla="*/ 0 h 16935"/>
                      <a:gd name="connsiteX4" fmla="*/ 16935 w 16935"/>
                      <a:gd name="connsiteY4" fmla="*/ 8468 h 169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35" h="16935">
                        <a:moveTo>
                          <a:pt x="16935" y="8468"/>
                        </a:moveTo>
                        <a:cubicBezTo>
                          <a:pt x="16935" y="13144"/>
                          <a:pt x="13144" y="16935"/>
                          <a:pt x="8468" y="16935"/>
                        </a:cubicBezTo>
                        <a:cubicBezTo>
                          <a:pt x="3791" y="16935"/>
                          <a:pt x="0" y="13144"/>
                          <a:pt x="0" y="8468"/>
                        </a:cubicBezTo>
                        <a:cubicBezTo>
                          <a:pt x="0" y="3791"/>
                          <a:pt x="3791" y="0"/>
                          <a:pt x="8468" y="0"/>
                        </a:cubicBezTo>
                        <a:cubicBezTo>
                          <a:pt x="13144" y="0"/>
                          <a:pt x="16935" y="3791"/>
                          <a:pt x="16935" y="8468"/>
                        </a:cubicBezTo>
                        <a:close/>
                      </a:path>
                    </a:pathLst>
                  </a:custGeom>
                  <a:solidFill>
                    <a:srgbClr val="00FFFF">
                      <a:alpha val="30000"/>
                    </a:srgbClr>
                  </a:solidFill>
                  <a:ln w="14106" cap="flat">
                    <a:noFill/>
                    <a:prstDash val="solid"/>
                    <a:miter/>
                  </a:ln>
                </p:spPr>
                <p:txBody>
                  <a:bodyPr rtlCol="0" anchor="ctr"/>
                  <a:lstStyle/>
                  <a:p>
                    <a:endParaRPr lang="zh-CN" altLang="en-US"/>
                  </a:p>
                </p:txBody>
              </p:sp>
              <p:sp>
                <p:nvSpPr>
                  <p:cNvPr id="246" name="任意多边形: 形状 255">
                    <a:extLst>
                      <a:ext uri="{FF2B5EF4-FFF2-40B4-BE49-F238E27FC236}">
                        <a16:creationId xmlns:a16="http://schemas.microsoft.com/office/drawing/2014/main" id="{C9A89B16-9529-4174-9BFC-1B36D390B09B}"/>
                      </a:ext>
                    </a:extLst>
                  </p:cNvPr>
                  <p:cNvSpPr/>
                  <p:nvPr/>
                </p:nvSpPr>
                <p:spPr>
                  <a:xfrm>
                    <a:off x="2792351" y="3819952"/>
                    <a:ext cx="28225" cy="28225"/>
                  </a:xfrm>
                  <a:custGeom>
                    <a:avLst/>
                    <a:gdLst>
                      <a:gd name="connsiteX0" fmla="*/ 28226 w 28225"/>
                      <a:gd name="connsiteY0" fmla="*/ 14113 h 28225"/>
                      <a:gd name="connsiteX1" fmla="*/ 14113 w 28225"/>
                      <a:gd name="connsiteY1" fmla="*/ 28226 h 28225"/>
                      <a:gd name="connsiteX2" fmla="*/ 0 w 28225"/>
                      <a:gd name="connsiteY2" fmla="*/ 14113 h 28225"/>
                      <a:gd name="connsiteX3" fmla="*/ 14113 w 28225"/>
                      <a:gd name="connsiteY3" fmla="*/ 0 h 28225"/>
                      <a:gd name="connsiteX4" fmla="*/ 28226 w 28225"/>
                      <a:gd name="connsiteY4" fmla="*/ 14113 h 28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25" h="28225">
                        <a:moveTo>
                          <a:pt x="28226" y="14113"/>
                        </a:moveTo>
                        <a:cubicBezTo>
                          <a:pt x="28226" y="21907"/>
                          <a:pt x="21907" y="28226"/>
                          <a:pt x="14113" y="28226"/>
                        </a:cubicBezTo>
                        <a:cubicBezTo>
                          <a:pt x="6319" y="28226"/>
                          <a:pt x="0" y="21907"/>
                          <a:pt x="0" y="14113"/>
                        </a:cubicBezTo>
                        <a:cubicBezTo>
                          <a:pt x="0" y="6318"/>
                          <a:pt x="6319" y="0"/>
                          <a:pt x="14113" y="0"/>
                        </a:cubicBezTo>
                        <a:cubicBezTo>
                          <a:pt x="21907" y="0"/>
                          <a:pt x="28226" y="6318"/>
                          <a:pt x="28226" y="14113"/>
                        </a:cubicBezTo>
                        <a:close/>
                      </a:path>
                    </a:pathLst>
                  </a:custGeom>
                  <a:solidFill>
                    <a:srgbClr val="00FFFF"/>
                  </a:solidFill>
                  <a:ln w="14106" cap="flat">
                    <a:noFill/>
                    <a:prstDash val="solid"/>
                    <a:miter/>
                  </a:ln>
                </p:spPr>
                <p:txBody>
                  <a:bodyPr rtlCol="0" anchor="ctr"/>
                  <a:lstStyle/>
                  <a:p>
                    <a:endParaRPr lang="zh-CN" altLang="en-US"/>
                  </a:p>
                </p:txBody>
              </p:sp>
              <p:sp>
                <p:nvSpPr>
                  <p:cNvPr id="247" name="任意多边形: 形状 256">
                    <a:extLst>
                      <a:ext uri="{FF2B5EF4-FFF2-40B4-BE49-F238E27FC236}">
                        <a16:creationId xmlns:a16="http://schemas.microsoft.com/office/drawing/2014/main" id="{4ACCACF7-24C3-4E12-B0B9-CF7A4F25C7F6}"/>
                      </a:ext>
                    </a:extLst>
                  </p:cNvPr>
                  <p:cNvSpPr/>
                  <p:nvPr/>
                </p:nvSpPr>
                <p:spPr>
                  <a:xfrm>
                    <a:off x="2765537" y="3890516"/>
                    <a:ext cx="28225" cy="28225"/>
                  </a:xfrm>
                  <a:custGeom>
                    <a:avLst/>
                    <a:gdLst>
                      <a:gd name="connsiteX0" fmla="*/ 28226 w 28225"/>
                      <a:gd name="connsiteY0" fmla="*/ 14113 h 28225"/>
                      <a:gd name="connsiteX1" fmla="*/ 14113 w 28225"/>
                      <a:gd name="connsiteY1" fmla="*/ 28226 h 28225"/>
                      <a:gd name="connsiteX2" fmla="*/ 0 w 28225"/>
                      <a:gd name="connsiteY2" fmla="*/ 14113 h 28225"/>
                      <a:gd name="connsiteX3" fmla="*/ 14113 w 28225"/>
                      <a:gd name="connsiteY3" fmla="*/ 0 h 28225"/>
                      <a:gd name="connsiteX4" fmla="*/ 28226 w 28225"/>
                      <a:gd name="connsiteY4" fmla="*/ 14113 h 28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25" h="28225">
                        <a:moveTo>
                          <a:pt x="28226" y="14113"/>
                        </a:moveTo>
                        <a:cubicBezTo>
                          <a:pt x="28226" y="21907"/>
                          <a:pt x="21907" y="28226"/>
                          <a:pt x="14113" y="28226"/>
                        </a:cubicBezTo>
                        <a:cubicBezTo>
                          <a:pt x="6319" y="28226"/>
                          <a:pt x="0" y="21907"/>
                          <a:pt x="0" y="14113"/>
                        </a:cubicBezTo>
                        <a:cubicBezTo>
                          <a:pt x="0" y="6318"/>
                          <a:pt x="6319" y="0"/>
                          <a:pt x="14113" y="0"/>
                        </a:cubicBezTo>
                        <a:cubicBezTo>
                          <a:pt x="21907" y="0"/>
                          <a:pt x="28226" y="6318"/>
                          <a:pt x="28226" y="14113"/>
                        </a:cubicBezTo>
                        <a:close/>
                      </a:path>
                    </a:pathLst>
                  </a:custGeom>
                  <a:solidFill>
                    <a:srgbClr val="00FFFF"/>
                  </a:solidFill>
                  <a:ln w="14106" cap="flat">
                    <a:noFill/>
                    <a:prstDash val="solid"/>
                    <a:miter/>
                  </a:ln>
                </p:spPr>
                <p:txBody>
                  <a:bodyPr rtlCol="0" anchor="ctr"/>
                  <a:lstStyle/>
                  <a:p>
                    <a:endParaRPr lang="zh-CN" altLang="en-US"/>
                  </a:p>
                </p:txBody>
              </p:sp>
              <p:sp>
                <p:nvSpPr>
                  <p:cNvPr id="248" name="任意多边形: 形状 257">
                    <a:extLst>
                      <a:ext uri="{FF2B5EF4-FFF2-40B4-BE49-F238E27FC236}">
                        <a16:creationId xmlns:a16="http://schemas.microsoft.com/office/drawing/2014/main" id="{FB36F0C3-BF42-4249-A8AB-15A294051B77}"/>
                      </a:ext>
                    </a:extLst>
                  </p:cNvPr>
                  <p:cNvSpPr/>
                  <p:nvPr/>
                </p:nvSpPr>
                <p:spPr>
                  <a:xfrm>
                    <a:off x="2810698" y="3890516"/>
                    <a:ext cx="19757" cy="19757"/>
                  </a:xfrm>
                  <a:custGeom>
                    <a:avLst/>
                    <a:gdLst>
                      <a:gd name="connsiteX0" fmla="*/ 19758 w 19757"/>
                      <a:gd name="connsiteY0" fmla="*/ 9879 h 19757"/>
                      <a:gd name="connsiteX1" fmla="*/ 9879 w 19757"/>
                      <a:gd name="connsiteY1" fmla="*/ 19758 h 19757"/>
                      <a:gd name="connsiteX2" fmla="*/ 0 w 19757"/>
                      <a:gd name="connsiteY2" fmla="*/ 9879 h 19757"/>
                      <a:gd name="connsiteX3" fmla="*/ 9879 w 19757"/>
                      <a:gd name="connsiteY3" fmla="*/ 0 h 19757"/>
                      <a:gd name="connsiteX4" fmla="*/ 19758 w 19757"/>
                      <a:gd name="connsiteY4" fmla="*/ 9879 h 19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57" h="19757">
                        <a:moveTo>
                          <a:pt x="19758" y="9879"/>
                        </a:moveTo>
                        <a:cubicBezTo>
                          <a:pt x="19758" y="15335"/>
                          <a:pt x="15335" y="19758"/>
                          <a:pt x="9879" y="19758"/>
                        </a:cubicBezTo>
                        <a:cubicBezTo>
                          <a:pt x="4423" y="19758"/>
                          <a:pt x="0" y="15335"/>
                          <a:pt x="0" y="9879"/>
                        </a:cubicBezTo>
                        <a:cubicBezTo>
                          <a:pt x="0" y="4423"/>
                          <a:pt x="4423" y="0"/>
                          <a:pt x="9879" y="0"/>
                        </a:cubicBezTo>
                        <a:cubicBezTo>
                          <a:pt x="15335" y="0"/>
                          <a:pt x="19758" y="4423"/>
                          <a:pt x="19758" y="9879"/>
                        </a:cubicBezTo>
                        <a:close/>
                      </a:path>
                    </a:pathLst>
                  </a:custGeom>
                  <a:solidFill>
                    <a:srgbClr val="00FFFF"/>
                  </a:solidFill>
                  <a:ln w="14106" cap="flat">
                    <a:noFill/>
                    <a:prstDash val="solid"/>
                    <a:miter/>
                  </a:ln>
                </p:spPr>
                <p:txBody>
                  <a:bodyPr rtlCol="0" anchor="ctr"/>
                  <a:lstStyle/>
                  <a:p>
                    <a:endParaRPr lang="zh-CN" altLang="en-US"/>
                  </a:p>
                </p:txBody>
              </p:sp>
              <p:sp>
                <p:nvSpPr>
                  <p:cNvPr id="249" name="任意多边形: 形状 258">
                    <a:extLst>
                      <a:ext uri="{FF2B5EF4-FFF2-40B4-BE49-F238E27FC236}">
                        <a16:creationId xmlns:a16="http://schemas.microsoft.com/office/drawing/2014/main" id="{884722EF-E6AD-4891-880C-F29A7EA88821}"/>
                      </a:ext>
                    </a:extLst>
                  </p:cNvPr>
                  <p:cNvSpPr/>
                  <p:nvPr/>
                </p:nvSpPr>
                <p:spPr>
                  <a:xfrm>
                    <a:off x="2786706" y="3975193"/>
                    <a:ext cx="19757" cy="19757"/>
                  </a:xfrm>
                  <a:custGeom>
                    <a:avLst/>
                    <a:gdLst>
                      <a:gd name="connsiteX0" fmla="*/ 19758 w 19757"/>
                      <a:gd name="connsiteY0" fmla="*/ 9879 h 19757"/>
                      <a:gd name="connsiteX1" fmla="*/ 9879 w 19757"/>
                      <a:gd name="connsiteY1" fmla="*/ 19758 h 19757"/>
                      <a:gd name="connsiteX2" fmla="*/ 0 w 19757"/>
                      <a:gd name="connsiteY2" fmla="*/ 9879 h 19757"/>
                      <a:gd name="connsiteX3" fmla="*/ 9879 w 19757"/>
                      <a:gd name="connsiteY3" fmla="*/ 0 h 19757"/>
                      <a:gd name="connsiteX4" fmla="*/ 19758 w 19757"/>
                      <a:gd name="connsiteY4" fmla="*/ 9879 h 19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57" h="19757">
                        <a:moveTo>
                          <a:pt x="19758" y="9879"/>
                        </a:moveTo>
                        <a:cubicBezTo>
                          <a:pt x="19758" y="15335"/>
                          <a:pt x="15335" y="19758"/>
                          <a:pt x="9879" y="19758"/>
                        </a:cubicBezTo>
                        <a:cubicBezTo>
                          <a:pt x="4423" y="19758"/>
                          <a:pt x="0" y="15335"/>
                          <a:pt x="0" y="9879"/>
                        </a:cubicBezTo>
                        <a:cubicBezTo>
                          <a:pt x="0" y="4423"/>
                          <a:pt x="4423" y="0"/>
                          <a:pt x="9879" y="0"/>
                        </a:cubicBezTo>
                        <a:cubicBezTo>
                          <a:pt x="15335" y="0"/>
                          <a:pt x="19758" y="4423"/>
                          <a:pt x="19758" y="9879"/>
                        </a:cubicBezTo>
                        <a:close/>
                      </a:path>
                    </a:pathLst>
                  </a:custGeom>
                  <a:solidFill>
                    <a:srgbClr val="00FFFF"/>
                  </a:solidFill>
                  <a:ln w="14106" cap="flat">
                    <a:noFill/>
                    <a:prstDash val="solid"/>
                    <a:miter/>
                  </a:ln>
                </p:spPr>
                <p:txBody>
                  <a:bodyPr rtlCol="0" anchor="ctr"/>
                  <a:lstStyle/>
                  <a:p>
                    <a:endParaRPr lang="zh-CN" altLang="en-US"/>
                  </a:p>
                </p:txBody>
              </p:sp>
              <p:sp>
                <p:nvSpPr>
                  <p:cNvPr id="250" name="任意多边形: 形状 259">
                    <a:extLst>
                      <a:ext uri="{FF2B5EF4-FFF2-40B4-BE49-F238E27FC236}">
                        <a16:creationId xmlns:a16="http://schemas.microsoft.com/office/drawing/2014/main" id="{5663C2C4-CD40-4102-8595-736CF844E81B}"/>
                      </a:ext>
                    </a:extLst>
                  </p:cNvPr>
                  <p:cNvSpPr/>
                  <p:nvPr/>
                </p:nvSpPr>
                <p:spPr>
                  <a:xfrm>
                    <a:off x="2790940" y="3725397"/>
                    <a:ext cx="19757" cy="19757"/>
                  </a:xfrm>
                  <a:custGeom>
                    <a:avLst/>
                    <a:gdLst>
                      <a:gd name="connsiteX0" fmla="*/ 19758 w 19757"/>
                      <a:gd name="connsiteY0" fmla="*/ 9879 h 19757"/>
                      <a:gd name="connsiteX1" fmla="*/ 9879 w 19757"/>
                      <a:gd name="connsiteY1" fmla="*/ 19758 h 19757"/>
                      <a:gd name="connsiteX2" fmla="*/ 0 w 19757"/>
                      <a:gd name="connsiteY2" fmla="*/ 9879 h 19757"/>
                      <a:gd name="connsiteX3" fmla="*/ 9879 w 19757"/>
                      <a:gd name="connsiteY3" fmla="*/ 0 h 19757"/>
                      <a:gd name="connsiteX4" fmla="*/ 19758 w 19757"/>
                      <a:gd name="connsiteY4" fmla="*/ 9879 h 19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57" h="19757">
                        <a:moveTo>
                          <a:pt x="19758" y="9879"/>
                        </a:moveTo>
                        <a:cubicBezTo>
                          <a:pt x="19758" y="15335"/>
                          <a:pt x="15335" y="19758"/>
                          <a:pt x="9879" y="19758"/>
                        </a:cubicBezTo>
                        <a:cubicBezTo>
                          <a:pt x="4423" y="19758"/>
                          <a:pt x="0" y="15335"/>
                          <a:pt x="0" y="9879"/>
                        </a:cubicBezTo>
                        <a:cubicBezTo>
                          <a:pt x="0" y="4423"/>
                          <a:pt x="4423" y="0"/>
                          <a:pt x="9879" y="0"/>
                        </a:cubicBezTo>
                        <a:cubicBezTo>
                          <a:pt x="15335" y="0"/>
                          <a:pt x="19758" y="4423"/>
                          <a:pt x="19758" y="9879"/>
                        </a:cubicBezTo>
                        <a:close/>
                      </a:path>
                    </a:pathLst>
                  </a:custGeom>
                  <a:solidFill>
                    <a:srgbClr val="00FFFF"/>
                  </a:solidFill>
                  <a:ln w="14106" cap="flat">
                    <a:noFill/>
                    <a:prstDash val="solid"/>
                    <a:miter/>
                  </a:ln>
                </p:spPr>
                <p:txBody>
                  <a:bodyPr rtlCol="0" anchor="ctr"/>
                  <a:lstStyle/>
                  <a:p>
                    <a:endParaRPr lang="zh-CN" altLang="en-US"/>
                  </a:p>
                </p:txBody>
              </p:sp>
              <p:sp>
                <p:nvSpPr>
                  <p:cNvPr id="251" name="任意多边形: 形状 260">
                    <a:extLst>
                      <a:ext uri="{FF2B5EF4-FFF2-40B4-BE49-F238E27FC236}">
                        <a16:creationId xmlns:a16="http://schemas.microsoft.com/office/drawing/2014/main" id="{6116D660-BAA9-44DA-B419-C99F4F2CE94C}"/>
                      </a:ext>
                    </a:extLst>
                  </p:cNvPr>
                  <p:cNvSpPr/>
                  <p:nvPr/>
                </p:nvSpPr>
                <p:spPr>
                  <a:xfrm>
                    <a:off x="2853036" y="3623785"/>
                    <a:ext cx="19757" cy="19757"/>
                  </a:xfrm>
                  <a:custGeom>
                    <a:avLst/>
                    <a:gdLst>
                      <a:gd name="connsiteX0" fmla="*/ 19758 w 19757"/>
                      <a:gd name="connsiteY0" fmla="*/ 9879 h 19757"/>
                      <a:gd name="connsiteX1" fmla="*/ 9879 w 19757"/>
                      <a:gd name="connsiteY1" fmla="*/ 19758 h 19757"/>
                      <a:gd name="connsiteX2" fmla="*/ 0 w 19757"/>
                      <a:gd name="connsiteY2" fmla="*/ 9879 h 19757"/>
                      <a:gd name="connsiteX3" fmla="*/ 9879 w 19757"/>
                      <a:gd name="connsiteY3" fmla="*/ 0 h 19757"/>
                      <a:gd name="connsiteX4" fmla="*/ 19758 w 19757"/>
                      <a:gd name="connsiteY4" fmla="*/ 9879 h 19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57" h="19757">
                        <a:moveTo>
                          <a:pt x="19758" y="9879"/>
                        </a:moveTo>
                        <a:cubicBezTo>
                          <a:pt x="19758" y="15335"/>
                          <a:pt x="15335" y="19758"/>
                          <a:pt x="9879" y="19758"/>
                        </a:cubicBezTo>
                        <a:cubicBezTo>
                          <a:pt x="4423" y="19758"/>
                          <a:pt x="0" y="15335"/>
                          <a:pt x="0" y="9879"/>
                        </a:cubicBezTo>
                        <a:cubicBezTo>
                          <a:pt x="0" y="4423"/>
                          <a:pt x="4423" y="0"/>
                          <a:pt x="9879" y="0"/>
                        </a:cubicBezTo>
                        <a:cubicBezTo>
                          <a:pt x="15335" y="0"/>
                          <a:pt x="19758" y="4423"/>
                          <a:pt x="19758" y="9879"/>
                        </a:cubicBezTo>
                        <a:close/>
                      </a:path>
                    </a:pathLst>
                  </a:custGeom>
                  <a:solidFill>
                    <a:srgbClr val="00FFFF"/>
                  </a:solidFill>
                  <a:ln w="14106" cap="flat">
                    <a:noFill/>
                    <a:prstDash val="solid"/>
                    <a:miter/>
                  </a:ln>
                </p:spPr>
                <p:txBody>
                  <a:bodyPr rtlCol="0" anchor="ctr"/>
                  <a:lstStyle/>
                  <a:p>
                    <a:endParaRPr lang="zh-CN" altLang="en-US"/>
                  </a:p>
                </p:txBody>
              </p:sp>
              <p:sp>
                <p:nvSpPr>
                  <p:cNvPr id="252" name="任意多边形: 形状 261">
                    <a:extLst>
                      <a:ext uri="{FF2B5EF4-FFF2-40B4-BE49-F238E27FC236}">
                        <a16:creationId xmlns:a16="http://schemas.microsoft.com/office/drawing/2014/main" id="{C04A08CA-B2BD-439A-925F-FDF8F9EC54C3}"/>
                      </a:ext>
                    </a:extLst>
                  </p:cNvPr>
                  <p:cNvSpPr/>
                  <p:nvPr/>
                </p:nvSpPr>
                <p:spPr>
                  <a:xfrm>
                    <a:off x="2816343" y="3937089"/>
                    <a:ext cx="28225" cy="28225"/>
                  </a:xfrm>
                  <a:custGeom>
                    <a:avLst/>
                    <a:gdLst>
                      <a:gd name="connsiteX0" fmla="*/ 28226 w 28225"/>
                      <a:gd name="connsiteY0" fmla="*/ 14113 h 28225"/>
                      <a:gd name="connsiteX1" fmla="*/ 14113 w 28225"/>
                      <a:gd name="connsiteY1" fmla="*/ 28226 h 28225"/>
                      <a:gd name="connsiteX2" fmla="*/ 0 w 28225"/>
                      <a:gd name="connsiteY2" fmla="*/ 14113 h 28225"/>
                      <a:gd name="connsiteX3" fmla="*/ 14113 w 28225"/>
                      <a:gd name="connsiteY3" fmla="*/ 0 h 28225"/>
                      <a:gd name="connsiteX4" fmla="*/ 28226 w 28225"/>
                      <a:gd name="connsiteY4" fmla="*/ 14113 h 28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25" h="28225">
                        <a:moveTo>
                          <a:pt x="28226" y="14113"/>
                        </a:moveTo>
                        <a:cubicBezTo>
                          <a:pt x="28226" y="21907"/>
                          <a:pt x="21907" y="28226"/>
                          <a:pt x="14113" y="28226"/>
                        </a:cubicBezTo>
                        <a:cubicBezTo>
                          <a:pt x="6319" y="28226"/>
                          <a:pt x="0" y="21907"/>
                          <a:pt x="0" y="14113"/>
                        </a:cubicBezTo>
                        <a:cubicBezTo>
                          <a:pt x="0" y="6318"/>
                          <a:pt x="6319" y="0"/>
                          <a:pt x="14113" y="0"/>
                        </a:cubicBezTo>
                        <a:cubicBezTo>
                          <a:pt x="21907" y="0"/>
                          <a:pt x="28226" y="6318"/>
                          <a:pt x="28226" y="14113"/>
                        </a:cubicBezTo>
                        <a:close/>
                      </a:path>
                    </a:pathLst>
                  </a:custGeom>
                  <a:solidFill>
                    <a:srgbClr val="00FFFF"/>
                  </a:solidFill>
                  <a:ln w="14106" cap="flat">
                    <a:noFill/>
                    <a:prstDash val="solid"/>
                    <a:miter/>
                  </a:ln>
                </p:spPr>
                <p:txBody>
                  <a:bodyPr rtlCol="0" anchor="ctr"/>
                  <a:lstStyle/>
                  <a:p>
                    <a:endParaRPr lang="zh-CN" altLang="en-US"/>
                  </a:p>
                </p:txBody>
              </p:sp>
              <p:sp>
                <p:nvSpPr>
                  <p:cNvPr id="253" name="任意多边形: 形状 262">
                    <a:extLst>
                      <a:ext uri="{FF2B5EF4-FFF2-40B4-BE49-F238E27FC236}">
                        <a16:creationId xmlns:a16="http://schemas.microsoft.com/office/drawing/2014/main" id="{4A2190FC-C9E2-4887-897B-50C91D44A257}"/>
                      </a:ext>
                    </a:extLst>
                  </p:cNvPr>
                  <p:cNvSpPr/>
                  <p:nvPr/>
                </p:nvSpPr>
                <p:spPr>
                  <a:xfrm>
                    <a:off x="2810698" y="3987895"/>
                    <a:ext cx="28225" cy="28225"/>
                  </a:xfrm>
                  <a:custGeom>
                    <a:avLst/>
                    <a:gdLst>
                      <a:gd name="connsiteX0" fmla="*/ 28226 w 28225"/>
                      <a:gd name="connsiteY0" fmla="*/ 14113 h 28225"/>
                      <a:gd name="connsiteX1" fmla="*/ 14113 w 28225"/>
                      <a:gd name="connsiteY1" fmla="*/ 28226 h 28225"/>
                      <a:gd name="connsiteX2" fmla="*/ 0 w 28225"/>
                      <a:gd name="connsiteY2" fmla="*/ 14113 h 28225"/>
                      <a:gd name="connsiteX3" fmla="*/ 14113 w 28225"/>
                      <a:gd name="connsiteY3" fmla="*/ 0 h 28225"/>
                      <a:gd name="connsiteX4" fmla="*/ 28226 w 28225"/>
                      <a:gd name="connsiteY4" fmla="*/ 14113 h 28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25" h="28225">
                        <a:moveTo>
                          <a:pt x="28226" y="14113"/>
                        </a:moveTo>
                        <a:cubicBezTo>
                          <a:pt x="28226" y="21907"/>
                          <a:pt x="21907" y="28226"/>
                          <a:pt x="14113" y="28226"/>
                        </a:cubicBezTo>
                        <a:cubicBezTo>
                          <a:pt x="6319" y="28226"/>
                          <a:pt x="0" y="21907"/>
                          <a:pt x="0" y="14113"/>
                        </a:cubicBezTo>
                        <a:cubicBezTo>
                          <a:pt x="0" y="6318"/>
                          <a:pt x="6319" y="0"/>
                          <a:pt x="14113" y="0"/>
                        </a:cubicBezTo>
                        <a:cubicBezTo>
                          <a:pt x="21907" y="0"/>
                          <a:pt x="28226" y="6318"/>
                          <a:pt x="28226" y="14113"/>
                        </a:cubicBezTo>
                        <a:close/>
                      </a:path>
                    </a:pathLst>
                  </a:custGeom>
                  <a:solidFill>
                    <a:srgbClr val="00FFFF"/>
                  </a:solidFill>
                  <a:ln w="14106" cap="flat">
                    <a:noFill/>
                    <a:prstDash val="solid"/>
                    <a:miter/>
                  </a:ln>
                </p:spPr>
                <p:txBody>
                  <a:bodyPr rtlCol="0" anchor="ctr"/>
                  <a:lstStyle/>
                  <a:p>
                    <a:endParaRPr lang="zh-CN" altLang="en-US"/>
                  </a:p>
                </p:txBody>
              </p:sp>
            </p:grpSp>
          </p:grpSp>
        </p:grpSp>
        <p:pic>
          <p:nvPicPr>
            <p:cNvPr id="367" name="图片 366"/>
            <p:cNvPicPr>
              <a:picLocks noChangeAspect="1"/>
            </p:cNvPicPr>
            <p:nvPr/>
          </p:nvPicPr>
          <p:blipFill>
            <a:blip r:embed="rId6">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694227" y="2497825"/>
              <a:ext cx="889205" cy="889205"/>
            </a:xfrm>
            <a:prstGeom prst="rect">
              <a:avLst/>
            </a:prstGeom>
          </p:spPr>
        </p:pic>
        <p:sp>
          <p:nvSpPr>
            <p:cNvPr id="371" name="矩形 370"/>
            <p:cNvSpPr/>
            <p:nvPr/>
          </p:nvSpPr>
          <p:spPr>
            <a:xfrm>
              <a:off x="3219662" y="4832938"/>
              <a:ext cx="1800493" cy="646331"/>
            </a:xfrm>
            <a:prstGeom prst="rect">
              <a:avLst/>
            </a:prstGeom>
          </p:spPr>
          <p:txBody>
            <a:bodyPr wrap="none">
              <a:spAutoFit/>
            </a:bodyPr>
            <a:lstStyle/>
            <a:p>
              <a:r>
                <a:rPr lang="zh-CN" altLang="en-US" dirty="0">
                  <a:solidFill>
                    <a:schemeClr val="bg2">
                      <a:lumMod val="25000"/>
                    </a:schemeClr>
                  </a:solidFill>
                  <a:latin typeface="HarmonyOS Sans SC Medium" panose="00000600000000000000" pitchFamily="2" charset="-122"/>
                  <a:ea typeface="HarmonyOS Sans SC Medium" panose="00000600000000000000" pitchFamily="2" charset="-122"/>
                </a:rPr>
                <a:t>凝聚学科向心力</a:t>
              </a:r>
              <a:endParaRPr lang="en-US" altLang="zh-CN" dirty="0">
                <a:solidFill>
                  <a:schemeClr val="bg2">
                    <a:lumMod val="25000"/>
                  </a:schemeClr>
                </a:solidFill>
                <a:latin typeface="HarmonyOS Sans SC Medium" panose="00000600000000000000" pitchFamily="2" charset="-122"/>
                <a:ea typeface="HarmonyOS Sans SC Medium" panose="00000600000000000000" pitchFamily="2" charset="-122"/>
              </a:endParaRPr>
            </a:p>
            <a:p>
              <a:r>
                <a:rPr lang="zh-CN" altLang="en-US" dirty="0">
                  <a:solidFill>
                    <a:schemeClr val="bg2">
                      <a:lumMod val="25000"/>
                    </a:schemeClr>
                  </a:solidFill>
                  <a:latin typeface="HarmonyOS Sans SC Medium" panose="00000600000000000000" pitchFamily="2" charset="-122"/>
                  <a:ea typeface="HarmonyOS Sans SC Medium" panose="00000600000000000000" pitchFamily="2" charset="-122"/>
                </a:rPr>
                <a:t>巩固学术制高点</a:t>
              </a:r>
            </a:p>
          </p:txBody>
        </p:sp>
      </p:grpSp>
      <p:sp>
        <p:nvSpPr>
          <p:cNvPr id="375" name="矩形 374"/>
          <p:cNvSpPr/>
          <p:nvPr/>
        </p:nvSpPr>
        <p:spPr>
          <a:xfrm>
            <a:off x="5235275" y="4794014"/>
            <a:ext cx="2954655" cy="646331"/>
          </a:xfrm>
          <a:prstGeom prst="rect">
            <a:avLst/>
          </a:prstGeom>
        </p:spPr>
        <p:txBody>
          <a:bodyPr wrap="none">
            <a:spAutoFit/>
          </a:bodyPr>
          <a:lstStyle/>
          <a:p>
            <a:r>
              <a:rPr lang="zh-CN" altLang="en-US" dirty="0">
                <a:solidFill>
                  <a:schemeClr val="bg2">
                    <a:lumMod val="25000"/>
                  </a:schemeClr>
                </a:solidFill>
                <a:latin typeface="HarmonyOS Sans SC Medium" panose="00000600000000000000" pitchFamily="2" charset="-122"/>
                <a:ea typeface="HarmonyOS Sans SC Medium" panose="00000600000000000000" pitchFamily="2" charset="-122"/>
              </a:rPr>
              <a:t>提升本学科在国际学术界的</a:t>
            </a:r>
            <a:endParaRPr lang="en-US" altLang="zh-CN" dirty="0">
              <a:solidFill>
                <a:schemeClr val="bg2">
                  <a:lumMod val="25000"/>
                </a:schemeClr>
              </a:solidFill>
              <a:latin typeface="HarmonyOS Sans SC Medium" panose="00000600000000000000" pitchFamily="2" charset="-122"/>
              <a:ea typeface="HarmonyOS Sans SC Medium" panose="00000600000000000000" pitchFamily="2" charset="-122"/>
            </a:endParaRPr>
          </a:p>
          <a:p>
            <a:r>
              <a:rPr lang="zh-CN" altLang="en-US" dirty="0">
                <a:solidFill>
                  <a:schemeClr val="bg2">
                    <a:lumMod val="25000"/>
                  </a:schemeClr>
                </a:solidFill>
                <a:latin typeface="HarmonyOS Sans SC Medium" panose="00000600000000000000" pitchFamily="2" charset="-122"/>
                <a:ea typeface="HarmonyOS Sans SC Medium" panose="00000600000000000000" pitchFamily="2" charset="-122"/>
              </a:rPr>
              <a:t>科研议题设置能力和话语权</a:t>
            </a:r>
          </a:p>
        </p:txBody>
      </p:sp>
      <p:grpSp>
        <p:nvGrpSpPr>
          <p:cNvPr id="377" name="组合 376"/>
          <p:cNvGrpSpPr/>
          <p:nvPr/>
        </p:nvGrpSpPr>
        <p:grpSpPr>
          <a:xfrm>
            <a:off x="8865870" y="3309295"/>
            <a:ext cx="2954655" cy="3019052"/>
            <a:chOff x="8865870" y="3309295"/>
            <a:chExt cx="2954655" cy="3019052"/>
          </a:xfrm>
        </p:grpSpPr>
        <p:grpSp>
          <p:nvGrpSpPr>
            <p:cNvPr id="7" name="组合 6">
              <a:extLst>
                <a:ext uri="{FF2B5EF4-FFF2-40B4-BE49-F238E27FC236}">
                  <a16:creationId xmlns:a16="http://schemas.microsoft.com/office/drawing/2014/main" id="{9D21F553-735F-4A98-87CA-5EEA0BDFC5FD}"/>
                </a:ext>
              </a:extLst>
            </p:cNvPr>
            <p:cNvGrpSpPr/>
            <p:nvPr/>
          </p:nvGrpSpPr>
          <p:grpSpPr>
            <a:xfrm>
              <a:off x="9835989" y="3309295"/>
              <a:ext cx="1061612" cy="2285366"/>
              <a:chOff x="1782106" y="3542090"/>
              <a:chExt cx="787493" cy="1695262"/>
            </a:xfrm>
          </p:grpSpPr>
          <p:sp>
            <p:nvSpPr>
              <p:cNvPr id="254" name="任意多边形: 形状 303">
                <a:extLst>
                  <a:ext uri="{FF2B5EF4-FFF2-40B4-BE49-F238E27FC236}">
                    <a16:creationId xmlns:a16="http://schemas.microsoft.com/office/drawing/2014/main" id="{0FA6D982-F252-4E8D-B8A8-E2B55047A7FC}"/>
                  </a:ext>
                </a:extLst>
              </p:cNvPr>
              <p:cNvSpPr/>
              <p:nvPr/>
            </p:nvSpPr>
            <p:spPr>
              <a:xfrm>
                <a:off x="1782106" y="4782023"/>
                <a:ext cx="787493" cy="455329"/>
              </a:xfrm>
              <a:custGeom>
                <a:avLst/>
                <a:gdLst>
                  <a:gd name="connsiteX0" fmla="*/ 787494 w 787493"/>
                  <a:gd name="connsiteY0" fmla="*/ 229782 h 455329"/>
                  <a:gd name="connsiteX1" fmla="*/ 763502 w 787493"/>
                  <a:gd name="connsiteY1" fmla="*/ 259419 h 455329"/>
                  <a:gd name="connsiteX2" fmla="*/ 447375 w 787493"/>
                  <a:gd name="connsiteY2" fmla="*/ 441474 h 455329"/>
                  <a:gd name="connsiteX3" fmla="*/ 349997 w 787493"/>
                  <a:gd name="connsiteY3" fmla="*/ 445708 h 455329"/>
                  <a:gd name="connsiteX4" fmla="*/ 16935 w 787493"/>
                  <a:gd name="connsiteY4" fmla="*/ 253773 h 455329"/>
                  <a:gd name="connsiteX5" fmla="*/ 0 w 787493"/>
                  <a:gd name="connsiteY5" fmla="*/ 231193 h 455329"/>
                  <a:gd name="connsiteX6" fmla="*/ 0 w 787493"/>
                  <a:gd name="connsiteY6" fmla="*/ 228371 h 455329"/>
                  <a:gd name="connsiteX7" fmla="*/ 0 w 787493"/>
                  <a:gd name="connsiteY7" fmla="*/ 226959 h 455329"/>
                  <a:gd name="connsiteX8" fmla="*/ 23992 w 787493"/>
                  <a:gd name="connsiteY8" fmla="*/ 197322 h 455329"/>
                  <a:gd name="connsiteX9" fmla="*/ 117136 w 787493"/>
                  <a:gd name="connsiteY9" fmla="*/ 143694 h 455329"/>
                  <a:gd name="connsiteX10" fmla="*/ 138305 w 787493"/>
                  <a:gd name="connsiteY10" fmla="*/ 130992 h 455329"/>
                  <a:gd name="connsiteX11" fmla="*/ 340118 w 787493"/>
                  <a:gd name="connsiteY11" fmla="*/ 13856 h 455329"/>
                  <a:gd name="connsiteX12" fmla="*/ 437497 w 787493"/>
                  <a:gd name="connsiteY12" fmla="*/ 9622 h 455329"/>
                  <a:gd name="connsiteX13" fmla="*/ 649188 w 787493"/>
                  <a:gd name="connsiteY13" fmla="*/ 132404 h 455329"/>
                  <a:gd name="connsiteX14" fmla="*/ 671769 w 787493"/>
                  <a:gd name="connsiteY14" fmla="*/ 145105 h 455329"/>
                  <a:gd name="connsiteX15" fmla="*/ 770558 w 787493"/>
                  <a:gd name="connsiteY15" fmla="*/ 201556 h 455329"/>
                  <a:gd name="connsiteX16" fmla="*/ 787494 w 787493"/>
                  <a:gd name="connsiteY16" fmla="*/ 229782 h 455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93" h="455329">
                    <a:moveTo>
                      <a:pt x="787494" y="229782"/>
                    </a:moveTo>
                    <a:cubicBezTo>
                      <a:pt x="786082" y="239661"/>
                      <a:pt x="779026" y="250951"/>
                      <a:pt x="763502" y="259419"/>
                    </a:cubicBezTo>
                    <a:lnTo>
                      <a:pt x="447375" y="441474"/>
                    </a:lnTo>
                    <a:cubicBezTo>
                      <a:pt x="417739" y="458409"/>
                      <a:pt x="373989" y="459820"/>
                      <a:pt x="349997" y="445708"/>
                    </a:cubicBezTo>
                    <a:lnTo>
                      <a:pt x="16935" y="253773"/>
                    </a:lnTo>
                    <a:cubicBezTo>
                      <a:pt x="5645" y="248128"/>
                      <a:pt x="1411" y="239661"/>
                      <a:pt x="0" y="231193"/>
                    </a:cubicBezTo>
                    <a:lnTo>
                      <a:pt x="0" y="228371"/>
                    </a:lnTo>
                    <a:cubicBezTo>
                      <a:pt x="0" y="228371"/>
                      <a:pt x="0" y="228371"/>
                      <a:pt x="0" y="226959"/>
                    </a:cubicBezTo>
                    <a:cubicBezTo>
                      <a:pt x="1411" y="217081"/>
                      <a:pt x="8468" y="205790"/>
                      <a:pt x="23992" y="197322"/>
                    </a:cubicBezTo>
                    <a:lnTo>
                      <a:pt x="117136" y="143694"/>
                    </a:lnTo>
                    <a:lnTo>
                      <a:pt x="138305" y="130992"/>
                    </a:lnTo>
                    <a:lnTo>
                      <a:pt x="340118" y="13856"/>
                    </a:lnTo>
                    <a:cubicBezTo>
                      <a:pt x="369755" y="-3079"/>
                      <a:pt x="413505" y="-4490"/>
                      <a:pt x="437497" y="9622"/>
                    </a:cubicBezTo>
                    <a:lnTo>
                      <a:pt x="649188" y="132404"/>
                    </a:lnTo>
                    <a:lnTo>
                      <a:pt x="671769" y="145105"/>
                    </a:lnTo>
                    <a:lnTo>
                      <a:pt x="770558" y="201556"/>
                    </a:lnTo>
                    <a:cubicBezTo>
                      <a:pt x="781849" y="210024"/>
                      <a:pt x="787494" y="219903"/>
                      <a:pt x="787494" y="229782"/>
                    </a:cubicBezTo>
                    <a:close/>
                  </a:path>
                </a:pathLst>
              </a:custGeom>
              <a:solidFill>
                <a:srgbClr val="111440">
                  <a:alpha val="30000"/>
                </a:srgbClr>
              </a:solidFill>
              <a:ln w="14106" cap="flat">
                <a:noFill/>
                <a:prstDash val="solid"/>
                <a:miter/>
              </a:ln>
            </p:spPr>
            <p:txBody>
              <a:bodyPr rtlCol="0" anchor="ctr"/>
              <a:lstStyle/>
              <a:p>
                <a:endParaRPr lang="zh-CN" altLang="en-US"/>
              </a:p>
            </p:txBody>
          </p:sp>
          <p:grpSp>
            <p:nvGrpSpPr>
              <p:cNvPr id="255" name="组合 254">
                <a:extLst>
                  <a:ext uri="{FF2B5EF4-FFF2-40B4-BE49-F238E27FC236}">
                    <a16:creationId xmlns:a16="http://schemas.microsoft.com/office/drawing/2014/main" id="{967BBDA0-4AD8-4CD8-8822-2CA2485C56E1}"/>
                  </a:ext>
                </a:extLst>
              </p:cNvPr>
              <p:cNvGrpSpPr/>
              <p:nvPr/>
            </p:nvGrpSpPr>
            <p:grpSpPr>
              <a:xfrm>
                <a:off x="1782106" y="3542090"/>
                <a:ext cx="787493" cy="1456757"/>
                <a:chOff x="1782106" y="3542090"/>
                <a:chExt cx="787493" cy="1456757"/>
              </a:xfrm>
            </p:grpSpPr>
            <p:sp>
              <p:nvSpPr>
                <p:cNvPr id="256" name="任意多边形: 形状 305">
                  <a:extLst>
                    <a:ext uri="{FF2B5EF4-FFF2-40B4-BE49-F238E27FC236}">
                      <a16:creationId xmlns:a16="http://schemas.microsoft.com/office/drawing/2014/main" id="{FF6B2F1D-6156-4F4A-BA77-67147CBDF935}"/>
                    </a:ext>
                  </a:extLst>
                </p:cNvPr>
                <p:cNvSpPr/>
                <p:nvPr/>
              </p:nvSpPr>
              <p:spPr>
                <a:xfrm>
                  <a:off x="1782106" y="4364028"/>
                  <a:ext cx="787493" cy="634819"/>
                </a:xfrm>
                <a:custGeom>
                  <a:avLst/>
                  <a:gdLst>
                    <a:gd name="connsiteX0" fmla="*/ 787494 w 787493"/>
                    <a:gd name="connsiteY0" fmla="*/ 407860 h 634819"/>
                    <a:gd name="connsiteX1" fmla="*/ 787494 w 787493"/>
                    <a:gd name="connsiteY1" fmla="*/ 405037 h 634819"/>
                    <a:gd name="connsiteX2" fmla="*/ 787494 w 787493"/>
                    <a:gd name="connsiteY2" fmla="*/ 0 h 634819"/>
                    <a:gd name="connsiteX3" fmla="*/ 0 w 787493"/>
                    <a:gd name="connsiteY3" fmla="*/ 0 h 634819"/>
                    <a:gd name="connsiteX4" fmla="*/ 0 w 787493"/>
                    <a:gd name="connsiteY4" fmla="*/ 409271 h 634819"/>
                    <a:gd name="connsiteX5" fmla="*/ 16935 w 787493"/>
                    <a:gd name="connsiteY5" fmla="*/ 433263 h 634819"/>
                    <a:gd name="connsiteX6" fmla="*/ 349997 w 787493"/>
                    <a:gd name="connsiteY6" fmla="*/ 625197 h 634819"/>
                    <a:gd name="connsiteX7" fmla="*/ 447375 w 787493"/>
                    <a:gd name="connsiteY7" fmla="*/ 620963 h 634819"/>
                    <a:gd name="connsiteX8" fmla="*/ 763502 w 787493"/>
                    <a:gd name="connsiteY8" fmla="*/ 438908 h 634819"/>
                    <a:gd name="connsiteX9" fmla="*/ 787494 w 787493"/>
                    <a:gd name="connsiteY9" fmla="*/ 407860 h 634819"/>
                    <a:gd name="connsiteX10" fmla="*/ 787494 w 787493"/>
                    <a:gd name="connsiteY10" fmla="*/ 407860 h 634819"/>
                    <a:gd name="connsiteX11" fmla="*/ 787494 w 787493"/>
                    <a:gd name="connsiteY11" fmla="*/ 407860 h 634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87493" h="634819">
                      <a:moveTo>
                        <a:pt x="787494" y="407860"/>
                      </a:moveTo>
                      <a:cubicBezTo>
                        <a:pt x="787494" y="406448"/>
                        <a:pt x="787494" y="406448"/>
                        <a:pt x="787494" y="405037"/>
                      </a:cubicBezTo>
                      <a:lnTo>
                        <a:pt x="787494" y="0"/>
                      </a:lnTo>
                      <a:lnTo>
                        <a:pt x="0" y="0"/>
                      </a:lnTo>
                      <a:lnTo>
                        <a:pt x="0" y="409271"/>
                      </a:lnTo>
                      <a:cubicBezTo>
                        <a:pt x="0" y="417739"/>
                        <a:pt x="5645" y="427618"/>
                        <a:pt x="16935" y="433263"/>
                      </a:cubicBezTo>
                      <a:lnTo>
                        <a:pt x="349997" y="625197"/>
                      </a:lnTo>
                      <a:cubicBezTo>
                        <a:pt x="375400" y="639310"/>
                        <a:pt x="419150" y="637898"/>
                        <a:pt x="447375" y="620963"/>
                      </a:cubicBezTo>
                      <a:lnTo>
                        <a:pt x="763502" y="438908"/>
                      </a:lnTo>
                      <a:cubicBezTo>
                        <a:pt x="777615" y="430440"/>
                        <a:pt x="786082" y="419150"/>
                        <a:pt x="787494" y="407860"/>
                      </a:cubicBezTo>
                      <a:lnTo>
                        <a:pt x="787494" y="407860"/>
                      </a:lnTo>
                      <a:lnTo>
                        <a:pt x="787494" y="407860"/>
                      </a:lnTo>
                      <a:close/>
                    </a:path>
                  </a:pathLst>
                </a:custGeom>
                <a:solidFill>
                  <a:srgbClr val="C00000"/>
                </a:solidFill>
                <a:ln w="14106" cap="flat">
                  <a:noFill/>
                  <a:prstDash val="solid"/>
                  <a:miter/>
                </a:ln>
              </p:spPr>
              <p:txBody>
                <a:bodyPr rtlCol="0" anchor="ctr"/>
                <a:lstStyle/>
                <a:p>
                  <a:endParaRPr lang="zh-CN" altLang="en-US"/>
                </a:p>
              </p:txBody>
            </p:sp>
            <p:sp>
              <p:nvSpPr>
                <p:cNvPr id="257" name="任意多边形: 形状 306">
                  <a:extLst>
                    <a:ext uri="{FF2B5EF4-FFF2-40B4-BE49-F238E27FC236}">
                      <a16:creationId xmlns:a16="http://schemas.microsoft.com/office/drawing/2014/main" id="{DB9E9891-924A-43BD-A283-548EB3500076}"/>
                    </a:ext>
                  </a:extLst>
                </p:cNvPr>
                <p:cNvSpPr/>
                <p:nvPr/>
              </p:nvSpPr>
              <p:spPr>
                <a:xfrm>
                  <a:off x="1782106" y="4137068"/>
                  <a:ext cx="787493" cy="455329"/>
                </a:xfrm>
                <a:custGeom>
                  <a:avLst/>
                  <a:gdLst>
                    <a:gd name="connsiteX0" fmla="*/ 787494 w 787493"/>
                    <a:gd name="connsiteY0" fmla="*/ 228371 h 455329"/>
                    <a:gd name="connsiteX1" fmla="*/ 763502 w 787493"/>
                    <a:gd name="connsiteY1" fmla="*/ 258007 h 455329"/>
                    <a:gd name="connsiteX2" fmla="*/ 447375 w 787493"/>
                    <a:gd name="connsiteY2" fmla="*/ 441474 h 455329"/>
                    <a:gd name="connsiteX3" fmla="*/ 349997 w 787493"/>
                    <a:gd name="connsiteY3" fmla="*/ 445708 h 455329"/>
                    <a:gd name="connsiteX4" fmla="*/ 16935 w 787493"/>
                    <a:gd name="connsiteY4" fmla="*/ 253774 h 455329"/>
                    <a:gd name="connsiteX5" fmla="*/ 0 w 787493"/>
                    <a:gd name="connsiteY5" fmla="*/ 231193 h 455329"/>
                    <a:gd name="connsiteX6" fmla="*/ 0 w 787493"/>
                    <a:gd name="connsiteY6" fmla="*/ 228371 h 455329"/>
                    <a:gd name="connsiteX7" fmla="*/ 0 w 787493"/>
                    <a:gd name="connsiteY7" fmla="*/ 226959 h 455329"/>
                    <a:gd name="connsiteX8" fmla="*/ 23992 w 787493"/>
                    <a:gd name="connsiteY8" fmla="*/ 197323 h 455329"/>
                    <a:gd name="connsiteX9" fmla="*/ 117136 w 787493"/>
                    <a:gd name="connsiteY9" fmla="*/ 143694 h 455329"/>
                    <a:gd name="connsiteX10" fmla="*/ 138305 w 787493"/>
                    <a:gd name="connsiteY10" fmla="*/ 130992 h 455329"/>
                    <a:gd name="connsiteX11" fmla="*/ 340118 w 787493"/>
                    <a:gd name="connsiteY11" fmla="*/ 13856 h 455329"/>
                    <a:gd name="connsiteX12" fmla="*/ 437497 w 787493"/>
                    <a:gd name="connsiteY12" fmla="*/ 9622 h 455329"/>
                    <a:gd name="connsiteX13" fmla="*/ 649188 w 787493"/>
                    <a:gd name="connsiteY13" fmla="*/ 132404 h 455329"/>
                    <a:gd name="connsiteX14" fmla="*/ 671769 w 787493"/>
                    <a:gd name="connsiteY14" fmla="*/ 145105 h 455329"/>
                    <a:gd name="connsiteX15" fmla="*/ 770558 w 787493"/>
                    <a:gd name="connsiteY15" fmla="*/ 201556 h 455329"/>
                    <a:gd name="connsiteX16" fmla="*/ 787494 w 787493"/>
                    <a:gd name="connsiteY16" fmla="*/ 228371 h 455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93" h="455329">
                      <a:moveTo>
                        <a:pt x="787494" y="228371"/>
                      </a:moveTo>
                      <a:cubicBezTo>
                        <a:pt x="786082" y="238250"/>
                        <a:pt x="779026" y="249540"/>
                        <a:pt x="763502" y="258007"/>
                      </a:cubicBezTo>
                      <a:lnTo>
                        <a:pt x="447375" y="441474"/>
                      </a:lnTo>
                      <a:cubicBezTo>
                        <a:pt x="417739" y="458409"/>
                        <a:pt x="373989" y="459820"/>
                        <a:pt x="349997" y="445708"/>
                      </a:cubicBezTo>
                      <a:lnTo>
                        <a:pt x="16935" y="253774"/>
                      </a:lnTo>
                      <a:cubicBezTo>
                        <a:pt x="5645" y="248128"/>
                        <a:pt x="1411" y="239661"/>
                        <a:pt x="0" y="231193"/>
                      </a:cubicBezTo>
                      <a:lnTo>
                        <a:pt x="0" y="228371"/>
                      </a:lnTo>
                      <a:cubicBezTo>
                        <a:pt x="0" y="228371"/>
                        <a:pt x="0" y="228371"/>
                        <a:pt x="0" y="226959"/>
                      </a:cubicBezTo>
                      <a:cubicBezTo>
                        <a:pt x="1411" y="217080"/>
                        <a:pt x="8468" y="205790"/>
                        <a:pt x="23992" y="197323"/>
                      </a:cubicBezTo>
                      <a:lnTo>
                        <a:pt x="117136" y="143694"/>
                      </a:lnTo>
                      <a:lnTo>
                        <a:pt x="138305" y="130992"/>
                      </a:lnTo>
                      <a:lnTo>
                        <a:pt x="340118" y="13856"/>
                      </a:lnTo>
                      <a:cubicBezTo>
                        <a:pt x="369755" y="-3079"/>
                        <a:pt x="413505" y="-4490"/>
                        <a:pt x="437497" y="9622"/>
                      </a:cubicBezTo>
                      <a:lnTo>
                        <a:pt x="649188" y="132404"/>
                      </a:lnTo>
                      <a:lnTo>
                        <a:pt x="671769" y="145105"/>
                      </a:lnTo>
                      <a:lnTo>
                        <a:pt x="770558" y="201556"/>
                      </a:lnTo>
                      <a:cubicBezTo>
                        <a:pt x="781849" y="210024"/>
                        <a:pt x="787494" y="218492"/>
                        <a:pt x="787494" y="228371"/>
                      </a:cubicBezTo>
                      <a:close/>
                    </a:path>
                  </a:pathLst>
                </a:custGeom>
                <a:solidFill>
                  <a:schemeClr val="accent2">
                    <a:lumMod val="60000"/>
                    <a:lumOff val="40000"/>
                  </a:schemeClr>
                </a:solidFill>
                <a:ln w="14106" cap="flat">
                  <a:noFill/>
                  <a:prstDash val="solid"/>
                  <a:miter/>
                </a:ln>
              </p:spPr>
              <p:txBody>
                <a:bodyPr rtlCol="0" anchor="ctr"/>
                <a:lstStyle/>
                <a:p>
                  <a:endParaRPr lang="zh-CN" altLang="en-US"/>
                </a:p>
              </p:txBody>
            </p:sp>
            <p:sp>
              <p:nvSpPr>
                <p:cNvPr id="258" name="任意多边形: 形状 307">
                  <a:extLst>
                    <a:ext uri="{FF2B5EF4-FFF2-40B4-BE49-F238E27FC236}">
                      <a16:creationId xmlns:a16="http://schemas.microsoft.com/office/drawing/2014/main" id="{BEF61BEB-C723-48B5-9135-30ED1540AC54}"/>
                    </a:ext>
                  </a:extLst>
                </p:cNvPr>
                <p:cNvSpPr/>
                <p:nvPr/>
              </p:nvSpPr>
              <p:spPr>
                <a:xfrm>
                  <a:off x="1932319" y="4222985"/>
                  <a:ext cx="486593" cy="280674"/>
                </a:xfrm>
                <a:custGeom>
                  <a:avLst/>
                  <a:gdLst>
                    <a:gd name="connsiteX0" fmla="*/ 472161 w 486593"/>
                    <a:gd name="connsiteY0" fmla="*/ 160801 h 280674"/>
                    <a:gd name="connsiteX1" fmla="*/ 463693 w 486593"/>
                    <a:gd name="connsiteY1" fmla="*/ 165034 h 280674"/>
                    <a:gd name="connsiteX2" fmla="*/ 277405 w 486593"/>
                    <a:gd name="connsiteY2" fmla="*/ 272292 h 280674"/>
                    <a:gd name="connsiteX3" fmla="*/ 216720 w 486593"/>
                    <a:gd name="connsiteY3" fmla="*/ 275114 h 280674"/>
                    <a:gd name="connsiteX4" fmla="*/ 23374 w 486593"/>
                    <a:gd name="connsiteY4" fmla="*/ 163623 h 280674"/>
                    <a:gd name="connsiteX5" fmla="*/ 10673 w 486593"/>
                    <a:gd name="connsiteY5" fmla="*/ 156567 h 280674"/>
                    <a:gd name="connsiteX6" fmla="*/ 14907 w 486593"/>
                    <a:gd name="connsiteY6" fmla="*/ 121285 h 280674"/>
                    <a:gd name="connsiteX7" fmla="*/ 209663 w 486593"/>
                    <a:gd name="connsiteY7" fmla="*/ 8383 h 280674"/>
                    <a:gd name="connsiteX8" fmla="*/ 270348 w 486593"/>
                    <a:gd name="connsiteY8" fmla="*/ 5560 h 280674"/>
                    <a:gd name="connsiteX9" fmla="*/ 476395 w 486593"/>
                    <a:gd name="connsiteY9" fmla="*/ 124107 h 280674"/>
                    <a:gd name="connsiteX10" fmla="*/ 472161 w 486593"/>
                    <a:gd name="connsiteY10" fmla="*/ 160801 h 280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6593" h="280674">
                      <a:moveTo>
                        <a:pt x="472161" y="160801"/>
                      </a:moveTo>
                      <a:lnTo>
                        <a:pt x="463693" y="165034"/>
                      </a:lnTo>
                      <a:lnTo>
                        <a:pt x="277405" y="272292"/>
                      </a:lnTo>
                      <a:cubicBezTo>
                        <a:pt x="259058" y="282171"/>
                        <a:pt x="232244" y="283582"/>
                        <a:pt x="216720" y="275114"/>
                      </a:cubicBezTo>
                      <a:lnTo>
                        <a:pt x="23374" y="163623"/>
                      </a:lnTo>
                      <a:lnTo>
                        <a:pt x="10673" y="156567"/>
                      </a:lnTo>
                      <a:cubicBezTo>
                        <a:pt x="-4851" y="148099"/>
                        <a:pt x="-3440" y="132575"/>
                        <a:pt x="14907" y="121285"/>
                      </a:cubicBezTo>
                      <a:lnTo>
                        <a:pt x="209663" y="8383"/>
                      </a:lnTo>
                      <a:cubicBezTo>
                        <a:pt x="228010" y="-1496"/>
                        <a:pt x="254824" y="-2908"/>
                        <a:pt x="270348" y="5560"/>
                      </a:cubicBezTo>
                      <a:lnTo>
                        <a:pt x="476395" y="124107"/>
                      </a:lnTo>
                      <a:cubicBezTo>
                        <a:pt x="491919" y="135398"/>
                        <a:pt x="489096" y="150922"/>
                        <a:pt x="472161" y="160801"/>
                      </a:cubicBezTo>
                      <a:close/>
                    </a:path>
                  </a:pathLst>
                </a:custGeom>
                <a:solidFill>
                  <a:srgbClr val="31CDF3"/>
                </a:solidFill>
                <a:ln w="14106" cap="flat">
                  <a:noFill/>
                  <a:prstDash val="solid"/>
                  <a:miter/>
                </a:ln>
              </p:spPr>
              <p:txBody>
                <a:bodyPr rtlCol="0" anchor="ctr"/>
                <a:lstStyle/>
                <a:p>
                  <a:endParaRPr lang="zh-CN" altLang="en-US"/>
                </a:p>
              </p:txBody>
            </p:sp>
            <p:sp>
              <p:nvSpPr>
                <p:cNvPr id="259" name="任意多边形: 形状 308">
                  <a:extLst>
                    <a:ext uri="{FF2B5EF4-FFF2-40B4-BE49-F238E27FC236}">
                      <a16:creationId xmlns:a16="http://schemas.microsoft.com/office/drawing/2014/main" id="{1F7B62F3-DB04-46A5-95D2-C059C3FAD6E2}"/>
                    </a:ext>
                  </a:extLst>
                </p:cNvPr>
                <p:cNvSpPr/>
                <p:nvPr/>
              </p:nvSpPr>
              <p:spPr>
                <a:xfrm>
                  <a:off x="1955693" y="4272380"/>
                  <a:ext cx="440319" cy="232690"/>
                </a:xfrm>
                <a:custGeom>
                  <a:avLst/>
                  <a:gdLst>
                    <a:gd name="connsiteX0" fmla="*/ 440319 w 440319"/>
                    <a:gd name="connsiteY0" fmla="*/ 117051 h 232690"/>
                    <a:gd name="connsiteX1" fmla="*/ 254030 w 440319"/>
                    <a:gd name="connsiteY1" fmla="*/ 224308 h 232690"/>
                    <a:gd name="connsiteX2" fmla="*/ 193345 w 440319"/>
                    <a:gd name="connsiteY2" fmla="*/ 227131 h 232690"/>
                    <a:gd name="connsiteX3" fmla="*/ 0 w 440319"/>
                    <a:gd name="connsiteY3" fmla="*/ 115640 h 232690"/>
                    <a:gd name="connsiteX4" fmla="*/ 186289 w 440319"/>
                    <a:gd name="connsiteY4" fmla="*/ 8383 h 232690"/>
                    <a:gd name="connsiteX5" fmla="*/ 246974 w 440319"/>
                    <a:gd name="connsiteY5" fmla="*/ 5560 h 232690"/>
                    <a:gd name="connsiteX6" fmla="*/ 440319 w 440319"/>
                    <a:gd name="connsiteY6" fmla="*/ 117051 h 232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0319" h="232690">
                      <a:moveTo>
                        <a:pt x="440319" y="117051"/>
                      </a:moveTo>
                      <a:lnTo>
                        <a:pt x="254030" y="224308"/>
                      </a:lnTo>
                      <a:cubicBezTo>
                        <a:pt x="235684" y="234187"/>
                        <a:pt x="208869" y="235598"/>
                        <a:pt x="193345" y="227131"/>
                      </a:cubicBezTo>
                      <a:lnTo>
                        <a:pt x="0" y="115640"/>
                      </a:lnTo>
                      <a:lnTo>
                        <a:pt x="186289" y="8383"/>
                      </a:lnTo>
                      <a:cubicBezTo>
                        <a:pt x="204635" y="-1496"/>
                        <a:pt x="231450" y="-2908"/>
                        <a:pt x="246974" y="5560"/>
                      </a:cubicBezTo>
                      <a:lnTo>
                        <a:pt x="440319" y="117051"/>
                      </a:lnTo>
                      <a:close/>
                    </a:path>
                  </a:pathLst>
                </a:custGeom>
                <a:solidFill>
                  <a:srgbClr val="6CE1F5"/>
                </a:solidFill>
                <a:ln w="14106" cap="flat">
                  <a:noFill/>
                  <a:prstDash val="solid"/>
                  <a:miter/>
                </a:ln>
              </p:spPr>
              <p:txBody>
                <a:bodyPr rtlCol="0" anchor="ctr"/>
                <a:lstStyle/>
                <a:p>
                  <a:endParaRPr lang="zh-CN" altLang="en-US"/>
                </a:p>
              </p:txBody>
            </p:sp>
            <p:sp>
              <p:nvSpPr>
                <p:cNvPr id="260" name="任意多边形: 形状 309">
                  <a:extLst>
                    <a:ext uri="{FF2B5EF4-FFF2-40B4-BE49-F238E27FC236}">
                      <a16:creationId xmlns:a16="http://schemas.microsoft.com/office/drawing/2014/main" id="{B5E8993A-D51A-4F79-9723-9448A7978445}"/>
                    </a:ext>
                  </a:extLst>
                </p:cNvPr>
                <p:cNvSpPr/>
                <p:nvPr/>
              </p:nvSpPr>
              <p:spPr>
                <a:xfrm>
                  <a:off x="1825149" y="3542090"/>
                  <a:ext cx="702816" cy="968137"/>
                </a:xfrm>
                <a:custGeom>
                  <a:avLst/>
                  <a:gdLst>
                    <a:gd name="connsiteX0" fmla="*/ 702817 w 702816"/>
                    <a:gd name="connsiteY0" fmla="*/ 0 h 968137"/>
                    <a:gd name="connsiteX1" fmla="*/ 643543 w 702816"/>
                    <a:gd name="connsiteY1" fmla="*/ 426206 h 968137"/>
                    <a:gd name="connsiteX2" fmla="*/ 601205 w 702816"/>
                    <a:gd name="connsiteY2" fmla="*/ 735277 h 968137"/>
                    <a:gd name="connsiteX3" fmla="*/ 588503 w 702816"/>
                    <a:gd name="connsiteY3" fmla="*/ 828421 h 968137"/>
                    <a:gd name="connsiteX4" fmla="*/ 588503 w 702816"/>
                    <a:gd name="connsiteY4" fmla="*/ 828421 h 968137"/>
                    <a:gd name="connsiteX5" fmla="*/ 582858 w 702816"/>
                    <a:gd name="connsiteY5" fmla="*/ 841122 h 968137"/>
                    <a:gd name="connsiteX6" fmla="*/ 574391 w 702816"/>
                    <a:gd name="connsiteY6" fmla="*/ 848179 h 968137"/>
                    <a:gd name="connsiteX7" fmla="*/ 565923 w 702816"/>
                    <a:gd name="connsiteY7" fmla="*/ 852413 h 968137"/>
                    <a:gd name="connsiteX8" fmla="*/ 565923 w 702816"/>
                    <a:gd name="connsiteY8" fmla="*/ 852413 h 968137"/>
                    <a:gd name="connsiteX9" fmla="*/ 379634 w 702816"/>
                    <a:gd name="connsiteY9" fmla="*/ 959670 h 968137"/>
                    <a:gd name="connsiteX10" fmla="*/ 347175 w 702816"/>
                    <a:gd name="connsiteY10" fmla="*/ 968138 h 968137"/>
                    <a:gd name="connsiteX11" fmla="*/ 342941 w 702816"/>
                    <a:gd name="connsiteY11" fmla="*/ 968138 h 968137"/>
                    <a:gd name="connsiteX12" fmla="*/ 318949 w 702816"/>
                    <a:gd name="connsiteY12" fmla="*/ 962492 h 968137"/>
                    <a:gd name="connsiteX13" fmla="*/ 127015 w 702816"/>
                    <a:gd name="connsiteY13" fmla="*/ 851001 h 968137"/>
                    <a:gd name="connsiteX14" fmla="*/ 127015 w 702816"/>
                    <a:gd name="connsiteY14" fmla="*/ 851001 h 968137"/>
                    <a:gd name="connsiteX15" fmla="*/ 114314 w 702816"/>
                    <a:gd name="connsiteY15" fmla="*/ 843945 h 968137"/>
                    <a:gd name="connsiteX16" fmla="*/ 110080 w 702816"/>
                    <a:gd name="connsiteY16" fmla="*/ 841122 h 968137"/>
                    <a:gd name="connsiteX17" fmla="*/ 108668 w 702816"/>
                    <a:gd name="connsiteY17" fmla="*/ 839711 h 968137"/>
                    <a:gd name="connsiteX18" fmla="*/ 107257 w 702816"/>
                    <a:gd name="connsiteY18" fmla="*/ 838300 h 968137"/>
                    <a:gd name="connsiteX19" fmla="*/ 105846 w 702816"/>
                    <a:gd name="connsiteY19" fmla="*/ 836889 h 968137"/>
                    <a:gd name="connsiteX20" fmla="*/ 105846 w 702816"/>
                    <a:gd name="connsiteY20" fmla="*/ 835477 h 968137"/>
                    <a:gd name="connsiteX21" fmla="*/ 104435 w 702816"/>
                    <a:gd name="connsiteY21" fmla="*/ 832655 h 968137"/>
                    <a:gd name="connsiteX22" fmla="*/ 104435 w 702816"/>
                    <a:gd name="connsiteY22" fmla="*/ 831243 h 968137"/>
                    <a:gd name="connsiteX23" fmla="*/ 104435 w 702816"/>
                    <a:gd name="connsiteY23" fmla="*/ 831243 h 968137"/>
                    <a:gd name="connsiteX24" fmla="*/ 104435 w 702816"/>
                    <a:gd name="connsiteY24" fmla="*/ 831243 h 968137"/>
                    <a:gd name="connsiteX25" fmla="*/ 104435 w 702816"/>
                    <a:gd name="connsiteY25" fmla="*/ 831243 h 968137"/>
                    <a:gd name="connsiteX26" fmla="*/ 104435 w 702816"/>
                    <a:gd name="connsiteY26" fmla="*/ 828421 h 968137"/>
                    <a:gd name="connsiteX27" fmla="*/ 91733 w 702816"/>
                    <a:gd name="connsiteY27" fmla="*/ 732454 h 968137"/>
                    <a:gd name="connsiteX28" fmla="*/ 53629 w 702816"/>
                    <a:gd name="connsiteY28" fmla="*/ 427618 h 968137"/>
                    <a:gd name="connsiteX29" fmla="*/ 0 w 702816"/>
                    <a:gd name="connsiteY29" fmla="*/ 4234 h 968137"/>
                    <a:gd name="connsiteX30" fmla="*/ 702817 w 702816"/>
                    <a:gd name="connsiteY30" fmla="*/ 0 h 968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02816" h="968137">
                      <a:moveTo>
                        <a:pt x="702817" y="0"/>
                      </a:moveTo>
                      <a:lnTo>
                        <a:pt x="643543" y="426206"/>
                      </a:lnTo>
                      <a:lnTo>
                        <a:pt x="601205" y="735277"/>
                      </a:lnTo>
                      <a:lnTo>
                        <a:pt x="588503" y="828421"/>
                      </a:lnTo>
                      <a:lnTo>
                        <a:pt x="588503" y="828421"/>
                      </a:lnTo>
                      <a:cubicBezTo>
                        <a:pt x="588503" y="832655"/>
                        <a:pt x="587092" y="836889"/>
                        <a:pt x="582858" y="841122"/>
                      </a:cubicBezTo>
                      <a:cubicBezTo>
                        <a:pt x="580036" y="843945"/>
                        <a:pt x="577213" y="845356"/>
                        <a:pt x="574391" y="848179"/>
                      </a:cubicBezTo>
                      <a:lnTo>
                        <a:pt x="565923" y="852413"/>
                      </a:lnTo>
                      <a:lnTo>
                        <a:pt x="565923" y="852413"/>
                      </a:lnTo>
                      <a:lnTo>
                        <a:pt x="379634" y="959670"/>
                      </a:lnTo>
                      <a:cubicBezTo>
                        <a:pt x="371166" y="965315"/>
                        <a:pt x="358465" y="968138"/>
                        <a:pt x="347175" y="968138"/>
                      </a:cubicBezTo>
                      <a:cubicBezTo>
                        <a:pt x="345763" y="968138"/>
                        <a:pt x="344352" y="968138"/>
                        <a:pt x="342941" y="968138"/>
                      </a:cubicBezTo>
                      <a:cubicBezTo>
                        <a:pt x="333062" y="968138"/>
                        <a:pt x="324594" y="965315"/>
                        <a:pt x="318949" y="962492"/>
                      </a:cubicBezTo>
                      <a:lnTo>
                        <a:pt x="127015" y="851001"/>
                      </a:lnTo>
                      <a:lnTo>
                        <a:pt x="127015" y="851001"/>
                      </a:lnTo>
                      <a:lnTo>
                        <a:pt x="114314" y="843945"/>
                      </a:lnTo>
                      <a:cubicBezTo>
                        <a:pt x="112902" y="842534"/>
                        <a:pt x="111491" y="842534"/>
                        <a:pt x="110080" y="841122"/>
                      </a:cubicBezTo>
                      <a:cubicBezTo>
                        <a:pt x="110080" y="841122"/>
                        <a:pt x="108668" y="839711"/>
                        <a:pt x="108668" y="839711"/>
                      </a:cubicBezTo>
                      <a:cubicBezTo>
                        <a:pt x="108668" y="839711"/>
                        <a:pt x="107257" y="838300"/>
                        <a:pt x="107257" y="838300"/>
                      </a:cubicBezTo>
                      <a:cubicBezTo>
                        <a:pt x="107257" y="838300"/>
                        <a:pt x="105846" y="836889"/>
                        <a:pt x="105846" y="836889"/>
                      </a:cubicBezTo>
                      <a:cubicBezTo>
                        <a:pt x="105846" y="836889"/>
                        <a:pt x="105846" y="836889"/>
                        <a:pt x="105846" y="835477"/>
                      </a:cubicBezTo>
                      <a:cubicBezTo>
                        <a:pt x="105846" y="834066"/>
                        <a:pt x="104435" y="834066"/>
                        <a:pt x="104435" y="832655"/>
                      </a:cubicBezTo>
                      <a:cubicBezTo>
                        <a:pt x="104435" y="832655"/>
                        <a:pt x="104435" y="831243"/>
                        <a:pt x="104435" y="831243"/>
                      </a:cubicBezTo>
                      <a:cubicBezTo>
                        <a:pt x="104435" y="831243"/>
                        <a:pt x="104435" y="831243"/>
                        <a:pt x="104435" y="831243"/>
                      </a:cubicBezTo>
                      <a:lnTo>
                        <a:pt x="104435" y="831243"/>
                      </a:lnTo>
                      <a:lnTo>
                        <a:pt x="104435" y="831243"/>
                      </a:lnTo>
                      <a:lnTo>
                        <a:pt x="104435" y="828421"/>
                      </a:lnTo>
                      <a:lnTo>
                        <a:pt x="91733" y="732454"/>
                      </a:lnTo>
                      <a:lnTo>
                        <a:pt x="53629" y="427618"/>
                      </a:lnTo>
                      <a:lnTo>
                        <a:pt x="0" y="4234"/>
                      </a:lnTo>
                      <a:lnTo>
                        <a:pt x="702817" y="0"/>
                      </a:lnTo>
                      <a:close/>
                    </a:path>
                  </a:pathLst>
                </a:custGeom>
                <a:gradFill>
                  <a:gsLst>
                    <a:gs pos="0">
                      <a:schemeClr val="bg1">
                        <a:alpha val="0"/>
                      </a:schemeClr>
                    </a:gs>
                    <a:gs pos="50000">
                      <a:schemeClr val="accent2">
                        <a:lumMod val="20000"/>
                        <a:lumOff val="80000"/>
                      </a:schemeClr>
                    </a:gs>
                  </a:gsLst>
                  <a:lin ang="5400000" scaled="1"/>
                </a:gradFill>
                <a:ln w="14106" cap="flat">
                  <a:noFill/>
                  <a:prstDash val="solid"/>
                  <a:miter/>
                </a:ln>
              </p:spPr>
              <p:txBody>
                <a:bodyPr rtlCol="0" anchor="ctr"/>
                <a:lstStyle/>
                <a:p>
                  <a:endParaRPr lang="zh-CN" altLang="en-US"/>
                </a:p>
              </p:txBody>
            </p:sp>
            <p:grpSp>
              <p:nvGrpSpPr>
                <p:cNvPr id="261" name="图形 1" hidden="1">
                  <a:extLst>
                    <a:ext uri="{FF2B5EF4-FFF2-40B4-BE49-F238E27FC236}">
                      <a16:creationId xmlns:a16="http://schemas.microsoft.com/office/drawing/2014/main" id="{D6A2B5AC-B2E0-49C2-926B-1D38B9E28B9C}"/>
                    </a:ext>
                  </a:extLst>
                </p:cNvPr>
                <p:cNvGrpSpPr/>
                <p:nvPr/>
              </p:nvGrpSpPr>
              <p:grpSpPr>
                <a:xfrm>
                  <a:off x="1937347" y="3826330"/>
                  <a:ext cx="454431" cy="481246"/>
                  <a:chOff x="2603240" y="3541930"/>
                  <a:chExt cx="454431" cy="481246"/>
                </a:xfrm>
              </p:grpSpPr>
              <p:sp>
                <p:nvSpPr>
                  <p:cNvPr id="262" name="任意多边形: 形状 311">
                    <a:extLst>
                      <a:ext uri="{FF2B5EF4-FFF2-40B4-BE49-F238E27FC236}">
                        <a16:creationId xmlns:a16="http://schemas.microsoft.com/office/drawing/2014/main" id="{A28B0E27-73CC-48C2-8D18-1FD04244EEEE}"/>
                      </a:ext>
                    </a:extLst>
                  </p:cNvPr>
                  <p:cNvSpPr/>
                  <p:nvPr/>
                </p:nvSpPr>
                <p:spPr>
                  <a:xfrm>
                    <a:off x="2765537" y="3783259"/>
                    <a:ext cx="28225" cy="28225"/>
                  </a:xfrm>
                  <a:custGeom>
                    <a:avLst/>
                    <a:gdLst>
                      <a:gd name="connsiteX0" fmla="*/ 28226 w 28225"/>
                      <a:gd name="connsiteY0" fmla="*/ 14113 h 28225"/>
                      <a:gd name="connsiteX1" fmla="*/ 14113 w 28225"/>
                      <a:gd name="connsiteY1" fmla="*/ 28226 h 28225"/>
                      <a:gd name="connsiteX2" fmla="*/ 0 w 28225"/>
                      <a:gd name="connsiteY2" fmla="*/ 14113 h 28225"/>
                      <a:gd name="connsiteX3" fmla="*/ 14113 w 28225"/>
                      <a:gd name="connsiteY3" fmla="*/ 0 h 28225"/>
                      <a:gd name="connsiteX4" fmla="*/ 28226 w 28225"/>
                      <a:gd name="connsiteY4" fmla="*/ 14113 h 28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25" h="28225">
                        <a:moveTo>
                          <a:pt x="28226" y="14113"/>
                        </a:moveTo>
                        <a:cubicBezTo>
                          <a:pt x="28226" y="21907"/>
                          <a:pt x="21907" y="28226"/>
                          <a:pt x="14113" y="28226"/>
                        </a:cubicBezTo>
                        <a:cubicBezTo>
                          <a:pt x="6319" y="28226"/>
                          <a:pt x="0" y="21907"/>
                          <a:pt x="0" y="14113"/>
                        </a:cubicBezTo>
                        <a:cubicBezTo>
                          <a:pt x="0" y="6318"/>
                          <a:pt x="6319" y="0"/>
                          <a:pt x="14113" y="0"/>
                        </a:cubicBezTo>
                        <a:cubicBezTo>
                          <a:pt x="21907" y="0"/>
                          <a:pt x="28226" y="6318"/>
                          <a:pt x="28226" y="14113"/>
                        </a:cubicBezTo>
                        <a:close/>
                      </a:path>
                    </a:pathLst>
                  </a:custGeom>
                  <a:solidFill>
                    <a:srgbClr val="00FFFF"/>
                  </a:solidFill>
                  <a:ln w="14106" cap="flat">
                    <a:noFill/>
                    <a:prstDash val="solid"/>
                    <a:miter/>
                  </a:ln>
                </p:spPr>
                <p:txBody>
                  <a:bodyPr rtlCol="0" anchor="ctr"/>
                  <a:lstStyle/>
                  <a:p>
                    <a:endParaRPr lang="zh-CN" altLang="en-US"/>
                  </a:p>
                </p:txBody>
              </p:sp>
              <p:sp>
                <p:nvSpPr>
                  <p:cNvPr id="263" name="任意多边形: 形状 312">
                    <a:extLst>
                      <a:ext uri="{FF2B5EF4-FFF2-40B4-BE49-F238E27FC236}">
                        <a16:creationId xmlns:a16="http://schemas.microsoft.com/office/drawing/2014/main" id="{E9E0EFF9-7350-4D31-A154-53FBFF2D6D98}"/>
                      </a:ext>
                    </a:extLst>
                  </p:cNvPr>
                  <p:cNvSpPr/>
                  <p:nvPr/>
                </p:nvSpPr>
                <p:spPr>
                  <a:xfrm>
                    <a:off x="2819165" y="3752211"/>
                    <a:ext cx="28225" cy="28225"/>
                  </a:xfrm>
                  <a:custGeom>
                    <a:avLst/>
                    <a:gdLst>
                      <a:gd name="connsiteX0" fmla="*/ 28226 w 28225"/>
                      <a:gd name="connsiteY0" fmla="*/ 14113 h 28225"/>
                      <a:gd name="connsiteX1" fmla="*/ 14113 w 28225"/>
                      <a:gd name="connsiteY1" fmla="*/ 28226 h 28225"/>
                      <a:gd name="connsiteX2" fmla="*/ 0 w 28225"/>
                      <a:gd name="connsiteY2" fmla="*/ 14113 h 28225"/>
                      <a:gd name="connsiteX3" fmla="*/ 14113 w 28225"/>
                      <a:gd name="connsiteY3" fmla="*/ 0 h 28225"/>
                      <a:gd name="connsiteX4" fmla="*/ 28226 w 28225"/>
                      <a:gd name="connsiteY4" fmla="*/ 14113 h 28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25" h="28225">
                        <a:moveTo>
                          <a:pt x="28226" y="14113"/>
                        </a:moveTo>
                        <a:cubicBezTo>
                          <a:pt x="28226" y="21907"/>
                          <a:pt x="21907" y="28226"/>
                          <a:pt x="14113" y="28226"/>
                        </a:cubicBezTo>
                        <a:cubicBezTo>
                          <a:pt x="6318" y="28226"/>
                          <a:pt x="0" y="21907"/>
                          <a:pt x="0" y="14113"/>
                        </a:cubicBezTo>
                        <a:cubicBezTo>
                          <a:pt x="0" y="6318"/>
                          <a:pt x="6318" y="0"/>
                          <a:pt x="14113" y="0"/>
                        </a:cubicBezTo>
                        <a:cubicBezTo>
                          <a:pt x="21907" y="0"/>
                          <a:pt x="28226" y="6318"/>
                          <a:pt x="28226" y="14113"/>
                        </a:cubicBezTo>
                        <a:close/>
                      </a:path>
                    </a:pathLst>
                  </a:custGeom>
                  <a:solidFill>
                    <a:srgbClr val="00FFFF"/>
                  </a:solidFill>
                  <a:ln w="14106" cap="flat">
                    <a:noFill/>
                    <a:prstDash val="solid"/>
                    <a:miter/>
                  </a:ln>
                </p:spPr>
                <p:txBody>
                  <a:bodyPr rtlCol="0" anchor="ctr"/>
                  <a:lstStyle/>
                  <a:p>
                    <a:endParaRPr lang="zh-CN" altLang="en-US"/>
                  </a:p>
                </p:txBody>
              </p:sp>
              <p:sp>
                <p:nvSpPr>
                  <p:cNvPr id="264" name="任意多边形: 形状 313">
                    <a:extLst>
                      <a:ext uri="{FF2B5EF4-FFF2-40B4-BE49-F238E27FC236}">
                        <a16:creationId xmlns:a16="http://schemas.microsoft.com/office/drawing/2014/main" id="{73019FD3-91B5-4993-A14F-493E492D458E}"/>
                      </a:ext>
                    </a:extLst>
                  </p:cNvPr>
                  <p:cNvSpPr/>
                  <p:nvPr/>
                </p:nvSpPr>
                <p:spPr>
                  <a:xfrm>
                    <a:off x="2789528" y="3677413"/>
                    <a:ext cx="28225" cy="28225"/>
                  </a:xfrm>
                  <a:custGeom>
                    <a:avLst/>
                    <a:gdLst>
                      <a:gd name="connsiteX0" fmla="*/ 28226 w 28225"/>
                      <a:gd name="connsiteY0" fmla="*/ 14113 h 28225"/>
                      <a:gd name="connsiteX1" fmla="*/ 14113 w 28225"/>
                      <a:gd name="connsiteY1" fmla="*/ 28226 h 28225"/>
                      <a:gd name="connsiteX2" fmla="*/ 0 w 28225"/>
                      <a:gd name="connsiteY2" fmla="*/ 14113 h 28225"/>
                      <a:gd name="connsiteX3" fmla="*/ 14113 w 28225"/>
                      <a:gd name="connsiteY3" fmla="*/ 0 h 28225"/>
                      <a:gd name="connsiteX4" fmla="*/ 28226 w 28225"/>
                      <a:gd name="connsiteY4" fmla="*/ 14113 h 28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25" h="28225">
                        <a:moveTo>
                          <a:pt x="28226" y="14113"/>
                        </a:moveTo>
                        <a:cubicBezTo>
                          <a:pt x="28226" y="21907"/>
                          <a:pt x="21907" y="28226"/>
                          <a:pt x="14113" y="28226"/>
                        </a:cubicBezTo>
                        <a:cubicBezTo>
                          <a:pt x="6319" y="28226"/>
                          <a:pt x="0" y="21907"/>
                          <a:pt x="0" y="14113"/>
                        </a:cubicBezTo>
                        <a:cubicBezTo>
                          <a:pt x="0" y="6318"/>
                          <a:pt x="6319" y="0"/>
                          <a:pt x="14113" y="0"/>
                        </a:cubicBezTo>
                        <a:cubicBezTo>
                          <a:pt x="21907" y="0"/>
                          <a:pt x="28226" y="6318"/>
                          <a:pt x="28226" y="14113"/>
                        </a:cubicBezTo>
                        <a:close/>
                      </a:path>
                    </a:pathLst>
                  </a:custGeom>
                  <a:solidFill>
                    <a:srgbClr val="00FFFF"/>
                  </a:solidFill>
                  <a:ln w="14106" cap="flat">
                    <a:noFill/>
                    <a:prstDash val="solid"/>
                    <a:miter/>
                  </a:ln>
                </p:spPr>
                <p:txBody>
                  <a:bodyPr rtlCol="0" anchor="ctr"/>
                  <a:lstStyle/>
                  <a:p>
                    <a:endParaRPr lang="zh-CN" altLang="en-US"/>
                  </a:p>
                </p:txBody>
              </p:sp>
              <p:sp>
                <p:nvSpPr>
                  <p:cNvPr id="265" name="任意多边形: 形状 314">
                    <a:extLst>
                      <a:ext uri="{FF2B5EF4-FFF2-40B4-BE49-F238E27FC236}">
                        <a16:creationId xmlns:a16="http://schemas.microsoft.com/office/drawing/2014/main" id="{F8A4FF73-BFDF-4B74-BF00-A3F9016D8B69}"/>
                      </a:ext>
                    </a:extLst>
                  </p:cNvPr>
                  <p:cNvSpPr/>
                  <p:nvPr/>
                </p:nvSpPr>
                <p:spPr>
                  <a:xfrm>
                    <a:off x="2754246" y="3609672"/>
                    <a:ext cx="28225" cy="28225"/>
                  </a:xfrm>
                  <a:custGeom>
                    <a:avLst/>
                    <a:gdLst>
                      <a:gd name="connsiteX0" fmla="*/ 28226 w 28225"/>
                      <a:gd name="connsiteY0" fmla="*/ 14113 h 28225"/>
                      <a:gd name="connsiteX1" fmla="*/ 14113 w 28225"/>
                      <a:gd name="connsiteY1" fmla="*/ 28225 h 28225"/>
                      <a:gd name="connsiteX2" fmla="*/ 0 w 28225"/>
                      <a:gd name="connsiteY2" fmla="*/ 14113 h 28225"/>
                      <a:gd name="connsiteX3" fmla="*/ 14113 w 28225"/>
                      <a:gd name="connsiteY3" fmla="*/ 0 h 28225"/>
                      <a:gd name="connsiteX4" fmla="*/ 28226 w 28225"/>
                      <a:gd name="connsiteY4" fmla="*/ 14113 h 28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25" h="28225">
                        <a:moveTo>
                          <a:pt x="28226" y="14113"/>
                        </a:moveTo>
                        <a:cubicBezTo>
                          <a:pt x="28226" y="21907"/>
                          <a:pt x="21907" y="28225"/>
                          <a:pt x="14113" y="28225"/>
                        </a:cubicBezTo>
                        <a:cubicBezTo>
                          <a:pt x="6319" y="28225"/>
                          <a:pt x="0" y="21907"/>
                          <a:pt x="0" y="14113"/>
                        </a:cubicBezTo>
                        <a:cubicBezTo>
                          <a:pt x="0" y="6318"/>
                          <a:pt x="6319" y="0"/>
                          <a:pt x="14113" y="0"/>
                        </a:cubicBezTo>
                        <a:cubicBezTo>
                          <a:pt x="21907" y="0"/>
                          <a:pt x="28226" y="6318"/>
                          <a:pt x="28226" y="14113"/>
                        </a:cubicBezTo>
                        <a:close/>
                      </a:path>
                    </a:pathLst>
                  </a:custGeom>
                  <a:solidFill>
                    <a:srgbClr val="00FFFF"/>
                  </a:solidFill>
                  <a:ln w="14106" cap="flat">
                    <a:noFill/>
                    <a:prstDash val="solid"/>
                    <a:miter/>
                  </a:ln>
                </p:spPr>
                <p:txBody>
                  <a:bodyPr rtlCol="0" anchor="ctr"/>
                  <a:lstStyle/>
                  <a:p>
                    <a:endParaRPr lang="zh-CN" altLang="en-US"/>
                  </a:p>
                </p:txBody>
              </p:sp>
              <p:sp>
                <p:nvSpPr>
                  <p:cNvPr id="266" name="任意多边形: 形状 315">
                    <a:extLst>
                      <a:ext uri="{FF2B5EF4-FFF2-40B4-BE49-F238E27FC236}">
                        <a16:creationId xmlns:a16="http://schemas.microsoft.com/office/drawing/2014/main" id="{72325728-0100-428F-B56E-A6F9E9D7E6F3}"/>
                      </a:ext>
                    </a:extLst>
                  </p:cNvPr>
                  <p:cNvSpPr/>
                  <p:nvPr/>
                </p:nvSpPr>
                <p:spPr>
                  <a:xfrm>
                    <a:off x="2806464" y="3601204"/>
                    <a:ext cx="28225" cy="28225"/>
                  </a:xfrm>
                  <a:custGeom>
                    <a:avLst/>
                    <a:gdLst>
                      <a:gd name="connsiteX0" fmla="*/ 28226 w 28225"/>
                      <a:gd name="connsiteY0" fmla="*/ 14113 h 28225"/>
                      <a:gd name="connsiteX1" fmla="*/ 14113 w 28225"/>
                      <a:gd name="connsiteY1" fmla="*/ 28226 h 28225"/>
                      <a:gd name="connsiteX2" fmla="*/ 0 w 28225"/>
                      <a:gd name="connsiteY2" fmla="*/ 14113 h 28225"/>
                      <a:gd name="connsiteX3" fmla="*/ 14113 w 28225"/>
                      <a:gd name="connsiteY3" fmla="*/ 0 h 28225"/>
                      <a:gd name="connsiteX4" fmla="*/ 28226 w 28225"/>
                      <a:gd name="connsiteY4" fmla="*/ 14113 h 28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25" h="28225">
                        <a:moveTo>
                          <a:pt x="28226" y="14113"/>
                        </a:moveTo>
                        <a:cubicBezTo>
                          <a:pt x="28226" y="21907"/>
                          <a:pt x="21907" y="28226"/>
                          <a:pt x="14113" y="28226"/>
                        </a:cubicBezTo>
                        <a:cubicBezTo>
                          <a:pt x="6319" y="28226"/>
                          <a:pt x="0" y="21907"/>
                          <a:pt x="0" y="14113"/>
                        </a:cubicBezTo>
                        <a:cubicBezTo>
                          <a:pt x="0" y="6318"/>
                          <a:pt x="6319" y="0"/>
                          <a:pt x="14113" y="0"/>
                        </a:cubicBezTo>
                        <a:cubicBezTo>
                          <a:pt x="21907" y="0"/>
                          <a:pt x="28226" y="6318"/>
                          <a:pt x="28226" y="14113"/>
                        </a:cubicBezTo>
                        <a:close/>
                      </a:path>
                    </a:pathLst>
                  </a:custGeom>
                  <a:solidFill>
                    <a:srgbClr val="00FFFF"/>
                  </a:solidFill>
                  <a:ln w="14106" cap="flat">
                    <a:noFill/>
                    <a:prstDash val="solid"/>
                    <a:miter/>
                  </a:ln>
                </p:spPr>
                <p:txBody>
                  <a:bodyPr rtlCol="0" anchor="ctr"/>
                  <a:lstStyle/>
                  <a:p>
                    <a:endParaRPr lang="zh-CN" altLang="en-US"/>
                  </a:p>
                </p:txBody>
              </p:sp>
              <p:sp>
                <p:nvSpPr>
                  <p:cNvPr id="267" name="任意多边形: 形状 316">
                    <a:extLst>
                      <a:ext uri="{FF2B5EF4-FFF2-40B4-BE49-F238E27FC236}">
                        <a16:creationId xmlns:a16="http://schemas.microsoft.com/office/drawing/2014/main" id="{D8B9D864-55C6-4FF5-9066-FAB5487017F2}"/>
                      </a:ext>
                    </a:extLst>
                  </p:cNvPr>
                  <p:cNvSpPr/>
                  <p:nvPr/>
                </p:nvSpPr>
                <p:spPr>
                  <a:xfrm>
                    <a:off x="2603240" y="3773380"/>
                    <a:ext cx="16935" cy="16935"/>
                  </a:xfrm>
                  <a:custGeom>
                    <a:avLst/>
                    <a:gdLst>
                      <a:gd name="connsiteX0" fmla="*/ 16935 w 16935"/>
                      <a:gd name="connsiteY0" fmla="*/ 8468 h 16935"/>
                      <a:gd name="connsiteX1" fmla="*/ 8468 w 16935"/>
                      <a:gd name="connsiteY1" fmla="*/ 16936 h 16935"/>
                      <a:gd name="connsiteX2" fmla="*/ 0 w 16935"/>
                      <a:gd name="connsiteY2" fmla="*/ 8468 h 16935"/>
                      <a:gd name="connsiteX3" fmla="*/ 8468 w 16935"/>
                      <a:gd name="connsiteY3" fmla="*/ 0 h 16935"/>
                      <a:gd name="connsiteX4" fmla="*/ 16935 w 16935"/>
                      <a:gd name="connsiteY4" fmla="*/ 8468 h 169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35" h="16935">
                        <a:moveTo>
                          <a:pt x="16935" y="8468"/>
                        </a:moveTo>
                        <a:cubicBezTo>
                          <a:pt x="16935" y="13144"/>
                          <a:pt x="13144" y="16936"/>
                          <a:pt x="8468" y="16936"/>
                        </a:cubicBezTo>
                        <a:cubicBezTo>
                          <a:pt x="3791" y="16936"/>
                          <a:pt x="0" y="13144"/>
                          <a:pt x="0" y="8468"/>
                        </a:cubicBezTo>
                        <a:cubicBezTo>
                          <a:pt x="0" y="3791"/>
                          <a:pt x="3791" y="0"/>
                          <a:pt x="8468" y="0"/>
                        </a:cubicBezTo>
                        <a:cubicBezTo>
                          <a:pt x="13144" y="0"/>
                          <a:pt x="16935" y="3791"/>
                          <a:pt x="16935" y="8468"/>
                        </a:cubicBezTo>
                        <a:close/>
                      </a:path>
                    </a:pathLst>
                  </a:custGeom>
                  <a:solidFill>
                    <a:srgbClr val="00FFFF">
                      <a:alpha val="30000"/>
                    </a:srgbClr>
                  </a:solidFill>
                  <a:ln w="14106" cap="flat">
                    <a:noFill/>
                    <a:prstDash val="solid"/>
                    <a:miter/>
                  </a:ln>
                </p:spPr>
                <p:txBody>
                  <a:bodyPr rtlCol="0" anchor="ctr"/>
                  <a:lstStyle/>
                  <a:p>
                    <a:endParaRPr lang="zh-CN" altLang="en-US"/>
                  </a:p>
                </p:txBody>
              </p:sp>
              <p:sp>
                <p:nvSpPr>
                  <p:cNvPr id="268" name="任意多边形: 形状 317">
                    <a:extLst>
                      <a:ext uri="{FF2B5EF4-FFF2-40B4-BE49-F238E27FC236}">
                        <a16:creationId xmlns:a16="http://schemas.microsoft.com/office/drawing/2014/main" id="{FAB5D1D9-F1C4-4299-A278-8C7CDD9710D2}"/>
                      </a:ext>
                    </a:extLst>
                  </p:cNvPr>
                  <p:cNvSpPr/>
                  <p:nvPr/>
                </p:nvSpPr>
                <p:spPr>
                  <a:xfrm>
                    <a:off x="2687916" y="3801606"/>
                    <a:ext cx="16935" cy="16935"/>
                  </a:xfrm>
                  <a:custGeom>
                    <a:avLst/>
                    <a:gdLst>
                      <a:gd name="connsiteX0" fmla="*/ 16935 w 16935"/>
                      <a:gd name="connsiteY0" fmla="*/ 8468 h 16935"/>
                      <a:gd name="connsiteX1" fmla="*/ 8468 w 16935"/>
                      <a:gd name="connsiteY1" fmla="*/ 16936 h 16935"/>
                      <a:gd name="connsiteX2" fmla="*/ 0 w 16935"/>
                      <a:gd name="connsiteY2" fmla="*/ 8468 h 16935"/>
                      <a:gd name="connsiteX3" fmla="*/ 8468 w 16935"/>
                      <a:gd name="connsiteY3" fmla="*/ 0 h 16935"/>
                      <a:gd name="connsiteX4" fmla="*/ 16935 w 16935"/>
                      <a:gd name="connsiteY4" fmla="*/ 8468 h 169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35" h="16935">
                        <a:moveTo>
                          <a:pt x="16935" y="8468"/>
                        </a:moveTo>
                        <a:cubicBezTo>
                          <a:pt x="16935" y="13144"/>
                          <a:pt x="13144" y="16936"/>
                          <a:pt x="8468" y="16936"/>
                        </a:cubicBezTo>
                        <a:cubicBezTo>
                          <a:pt x="3791" y="16936"/>
                          <a:pt x="0" y="13144"/>
                          <a:pt x="0" y="8468"/>
                        </a:cubicBezTo>
                        <a:cubicBezTo>
                          <a:pt x="0" y="3791"/>
                          <a:pt x="3791" y="0"/>
                          <a:pt x="8468" y="0"/>
                        </a:cubicBezTo>
                        <a:cubicBezTo>
                          <a:pt x="13144" y="0"/>
                          <a:pt x="16935" y="3791"/>
                          <a:pt x="16935" y="8468"/>
                        </a:cubicBezTo>
                        <a:close/>
                      </a:path>
                    </a:pathLst>
                  </a:custGeom>
                  <a:solidFill>
                    <a:srgbClr val="00FFFF">
                      <a:alpha val="30000"/>
                    </a:srgbClr>
                  </a:solidFill>
                  <a:ln w="14106" cap="flat">
                    <a:noFill/>
                    <a:prstDash val="solid"/>
                    <a:miter/>
                  </a:ln>
                </p:spPr>
                <p:txBody>
                  <a:bodyPr rtlCol="0" anchor="ctr"/>
                  <a:lstStyle/>
                  <a:p>
                    <a:endParaRPr lang="zh-CN" altLang="en-US"/>
                  </a:p>
                </p:txBody>
              </p:sp>
              <p:sp>
                <p:nvSpPr>
                  <p:cNvPr id="269" name="任意多边形: 形状 318">
                    <a:extLst>
                      <a:ext uri="{FF2B5EF4-FFF2-40B4-BE49-F238E27FC236}">
                        <a16:creationId xmlns:a16="http://schemas.microsoft.com/office/drawing/2014/main" id="{A9D1707E-D478-42A5-8F9E-86175F35E85D}"/>
                      </a:ext>
                    </a:extLst>
                  </p:cNvPr>
                  <p:cNvSpPr/>
                  <p:nvPr/>
                </p:nvSpPr>
                <p:spPr>
                  <a:xfrm>
                    <a:off x="2620175" y="3874992"/>
                    <a:ext cx="16935" cy="16935"/>
                  </a:xfrm>
                  <a:custGeom>
                    <a:avLst/>
                    <a:gdLst>
                      <a:gd name="connsiteX0" fmla="*/ 16935 w 16935"/>
                      <a:gd name="connsiteY0" fmla="*/ 8468 h 16935"/>
                      <a:gd name="connsiteX1" fmla="*/ 8468 w 16935"/>
                      <a:gd name="connsiteY1" fmla="*/ 16935 h 16935"/>
                      <a:gd name="connsiteX2" fmla="*/ 0 w 16935"/>
                      <a:gd name="connsiteY2" fmla="*/ 8468 h 16935"/>
                      <a:gd name="connsiteX3" fmla="*/ 8468 w 16935"/>
                      <a:gd name="connsiteY3" fmla="*/ 0 h 16935"/>
                      <a:gd name="connsiteX4" fmla="*/ 16935 w 16935"/>
                      <a:gd name="connsiteY4" fmla="*/ 8468 h 169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35" h="16935">
                        <a:moveTo>
                          <a:pt x="16935" y="8468"/>
                        </a:moveTo>
                        <a:cubicBezTo>
                          <a:pt x="16935" y="13144"/>
                          <a:pt x="13144" y="16935"/>
                          <a:pt x="8468" y="16935"/>
                        </a:cubicBezTo>
                        <a:cubicBezTo>
                          <a:pt x="3791" y="16935"/>
                          <a:pt x="0" y="13144"/>
                          <a:pt x="0" y="8468"/>
                        </a:cubicBezTo>
                        <a:cubicBezTo>
                          <a:pt x="0" y="3791"/>
                          <a:pt x="3791" y="0"/>
                          <a:pt x="8468" y="0"/>
                        </a:cubicBezTo>
                        <a:cubicBezTo>
                          <a:pt x="13144" y="0"/>
                          <a:pt x="16935" y="3791"/>
                          <a:pt x="16935" y="8468"/>
                        </a:cubicBezTo>
                        <a:close/>
                      </a:path>
                    </a:pathLst>
                  </a:custGeom>
                  <a:solidFill>
                    <a:srgbClr val="00FFFF">
                      <a:alpha val="30000"/>
                    </a:srgbClr>
                  </a:solidFill>
                  <a:ln w="14106" cap="flat">
                    <a:noFill/>
                    <a:prstDash val="solid"/>
                    <a:miter/>
                  </a:ln>
                </p:spPr>
                <p:txBody>
                  <a:bodyPr rtlCol="0" anchor="ctr"/>
                  <a:lstStyle/>
                  <a:p>
                    <a:endParaRPr lang="zh-CN" altLang="en-US"/>
                  </a:p>
                </p:txBody>
              </p:sp>
              <p:sp>
                <p:nvSpPr>
                  <p:cNvPr id="270" name="任意多边形: 形状 319">
                    <a:extLst>
                      <a:ext uri="{FF2B5EF4-FFF2-40B4-BE49-F238E27FC236}">
                        <a16:creationId xmlns:a16="http://schemas.microsoft.com/office/drawing/2014/main" id="{ABF1084C-ED52-4001-BE57-2A3B4E132917}"/>
                      </a:ext>
                    </a:extLst>
                  </p:cNvPr>
                  <p:cNvSpPr/>
                  <p:nvPr/>
                </p:nvSpPr>
                <p:spPr>
                  <a:xfrm>
                    <a:off x="2656868" y="4006241"/>
                    <a:ext cx="16935" cy="16935"/>
                  </a:xfrm>
                  <a:custGeom>
                    <a:avLst/>
                    <a:gdLst>
                      <a:gd name="connsiteX0" fmla="*/ 16935 w 16935"/>
                      <a:gd name="connsiteY0" fmla="*/ 8468 h 16935"/>
                      <a:gd name="connsiteX1" fmla="*/ 8468 w 16935"/>
                      <a:gd name="connsiteY1" fmla="*/ 16936 h 16935"/>
                      <a:gd name="connsiteX2" fmla="*/ 0 w 16935"/>
                      <a:gd name="connsiteY2" fmla="*/ 8468 h 16935"/>
                      <a:gd name="connsiteX3" fmla="*/ 8468 w 16935"/>
                      <a:gd name="connsiteY3" fmla="*/ 0 h 16935"/>
                      <a:gd name="connsiteX4" fmla="*/ 16935 w 16935"/>
                      <a:gd name="connsiteY4" fmla="*/ 8468 h 169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35" h="16935">
                        <a:moveTo>
                          <a:pt x="16935" y="8468"/>
                        </a:moveTo>
                        <a:cubicBezTo>
                          <a:pt x="16935" y="13144"/>
                          <a:pt x="13144" y="16936"/>
                          <a:pt x="8468" y="16936"/>
                        </a:cubicBezTo>
                        <a:cubicBezTo>
                          <a:pt x="3791" y="16936"/>
                          <a:pt x="0" y="13144"/>
                          <a:pt x="0" y="8468"/>
                        </a:cubicBezTo>
                        <a:cubicBezTo>
                          <a:pt x="0" y="3791"/>
                          <a:pt x="3791" y="0"/>
                          <a:pt x="8468" y="0"/>
                        </a:cubicBezTo>
                        <a:cubicBezTo>
                          <a:pt x="13144" y="0"/>
                          <a:pt x="16935" y="3791"/>
                          <a:pt x="16935" y="8468"/>
                        </a:cubicBezTo>
                        <a:close/>
                      </a:path>
                    </a:pathLst>
                  </a:custGeom>
                  <a:solidFill>
                    <a:srgbClr val="00FFFF">
                      <a:alpha val="30000"/>
                    </a:srgbClr>
                  </a:solidFill>
                  <a:ln w="14106" cap="flat">
                    <a:noFill/>
                    <a:prstDash val="solid"/>
                    <a:miter/>
                  </a:ln>
                </p:spPr>
                <p:txBody>
                  <a:bodyPr rtlCol="0" anchor="ctr"/>
                  <a:lstStyle/>
                  <a:p>
                    <a:endParaRPr lang="zh-CN" altLang="en-US"/>
                  </a:p>
                </p:txBody>
              </p:sp>
              <p:sp>
                <p:nvSpPr>
                  <p:cNvPr id="271" name="任意多边形: 形状 320">
                    <a:extLst>
                      <a:ext uri="{FF2B5EF4-FFF2-40B4-BE49-F238E27FC236}">
                        <a16:creationId xmlns:a16="http://schemas.microsoft.com/office/drawing/2014/main" id="{24D03098-E7ED-406B-9DBF-4EA6BB3980BB}"/>
                      </a:ext>
                    </a:extLst>
                  </p:cNvPr>
                  <p:cNvSpPr/>
                  <p:nvPr/>
                </p:nvSpPr>
                <p:spPr>
                  <a:xfrm>
                    <a:off x="2689328" y="3928621"/>
                    <a:ext cx="16935" cy="16935"/>
                  </a:xfrm>
                  <a:custGeom>
                    <a:avLst/>
                    <a:gdLst>
                      <a:gd name="connsiteX0" fmla="*/ 16935 w 16935"/>
                      <a:gd name="connsiteY0" fmla="*/ 8468 h 16935"/>
                      <a:gd name="connsiteX1" fmla="*/ 8468 w 16935"/>
                      <a:gd name="connsiteY1" fmla="*/ 16936 h 16935"/>
                      <a:gd name="connsiteX2" fmla="*/ 0 w 16935"/>
                      <a:gd name="connsiteY2" fmla="*/ 8468 h 16935"/>
                      <a:gd name="connsiteX3" fmla="*/ 8468 w 16935"/>
                      <a:gd name="connsiteY3" fmla="*/ 0 h 16935"/>
                      <a:gd name="connsiteX4" fmla="*/ 16935 w 16935"/>
                      <a:gd name="connsiteY4" fmla="*/ 8468 h 169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35" h="16935">
                        <a:moveTo>
                          <a:pt x="16935" y="8468"/>
                        </a:moveTo>
                        <a:cubicBezTo>
                          <a:pt x="16935" y="13144"/>
                          <a:pt x="13144" y="16936"/>
                          <a:pt x="8468" y="16936"/>
                        </a:cubicBezTo>
                        <a:cubicBezTo>
                          <a:pt x="3791" y="16936"/>
                          <a:pt x="0" y="13144"/>
                          <a:pt x="0" y="8468"/>
                        </a:cubicBezTo>
                        <a:cubicBezTo>
                          <a:pt x="0" y="3791"/>
                          <a:pt x="3791" y="0"/>
                          <a:pt x="8468" y="0"/>
                        </a:cubicBezTo>
                        <a:cubicBezTo>
                          <a:pt x="13144" y="0"/>
                          <a:pt x="16935" y="3791"/>
                          <a:pt x="16935" y="8468"/>
                        </a:cubicBezTo>
                        <a:close/>
                      </a:path>
                    </a:pathLst>
                  </a:custGeom>
                  <a:solidFill>
                    <a:srgbClr val="00FFFF">
                      <a:alpha val="30000"/>
                    </a:srgbClr>
                  </a:solidFill>
                  <a:ln w="14106" cap="flat">
                    <a:noFill/>
                    <a:prstDash val="solid"/>
                    <a:miter/>
                  </a:ln>
                </p:spPr>
                <p:txBody>
                  <a:bodyPr rtlCol="0" anchor="ctr"/>
                  <a:lstStyle/>
                  <a:p>
                    <a:endParaRPr lang="zh-CN" altLang="en-US"/>
                  </a:p>
                </p:txBody>
              </p:sp>
              <p:sp>
                <p:nvSpPr>
                  <p:cNvPr id="272" name="任意多边形: 形状 321">
                    <a:extLst>
                      <a:ext uri="{FF2B5EF4-FFF2-40B4-BE49-F238E27FC236}">
                        <a16:creationId xmlns:a16="http://schemas.microsoft.com/office/drawing/2014/main" id="{E8D467A4-AA9E-4BB4-BA18-9F7891934F8D}"/>
                      </a:ext>
                    </a:extLst>
                  </p:cNvPr>
                  <p:cNvSpPr/>
                  <p:nvPr/>
                </p:nvSpPr>
                <p:spPr>
                  <a:xfrm>
                    <a:off x="2641344" y="3702816"/>
                    <a:ext cx="16935" cy="16935"/>
                  </a:xfrm>
                  <a:custGeom>
                    <a:avLst/>
                    <a:gdLst>
                      <a:gd name="connsiteX0" fmla="*/ 16935 w 16935"/>
                      <a:gd name="connsiteY0" fmla="*/ 8468 h 16935"/>
                      <a:gd name="connsiteX1" fmla="*/ 8468 w 16935"/>
                      <a:gd name="connsiteY1" fmla="*/ 16936 h 16935"/>
                      <a:gd name="connsiteX2" fmla="*/ 0 w 16935"/>
                      <a:gd name="connsiteY2" fmla="*/ 8468 h 16935"/>
                      <a:gd name="connsiteX3" fmla="*/ 8468 w 16935"/>
                      <a:gd name="connsiteY3" fmla="*/ 0 h 16935"/>
                      <a:gd name="connsiteX4" fmla="*/ 16935 w 16935"/>
                      <a:gd name="connsiteY4" fmla="*/ 8468 h 169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35" h="16935">
                        <a:moveTo>
                          <a:pt x="16935" y="8468"/>
                        </a:moveTo>
                        <a:cubicBezTo>
                          <a:pt x="16935" y="13144"/>
                          <a:pt x="13144" y="16936"/>
                          <a:pt x="8468" y="16936"/>
                        </a:cubicBezTo>
                        <a:cubicBezTo>
                          <a:pt x="3791" y="16936"/>
                          <a:pt x="0" y="13144"/>
                          <a:pt x="0" y="8468"/>
                        </a:cubicBezTo>
                        <a:cubicBezTo>
                          <a:pt x="0" y="3791"/>
                          <a:pt x="3791" y="0"/>
                          <a:pt x="8468" y="0"/>
                        </a:cubicBezTo>
                        <a:cubicBezTo>
                          <a:pt x="13144" y="0"/>
                          <a:pt x="16935" y="3791"/>
                          <a:pt x="16935" y="8468"/>
                        </a:cubicBezTo>
                        <a:close/>
                      </a:path>
                    </a:pathLst>
                  </a:custGeom>
                  <a:solidFill>
                    <a:srgbClr val="00FFFF">
                      <a:alpha val="30000"/>
                    </a:srgbClr>
                  </a:solidFill>
                  <a:ln w="14106" cap="flat">
                    <a:noFill/>
                    <a:prstDash val="solid"/>
                    <a:miter/>
                  </a:ln>
                </p:spPr>
                <p:txBody>
                  <a:bodyPr rtlCol="0" anchor="ctr"/>
                  <a:lstStyle/>
                  <a:p>
                    <a:endParaRPr lang="zh-CN" altLang="en-US"/>
                  </a:p>
                </p:txBody>
              </p:sp>
              <p:sp>
                <p:nvSpPr>
                  <p:cNvPr id="273" name="任意多边形: 形状 322">
                    <a:extLst>
                      <a:ext uri="{FF2B5EF4-FFF2-40B4-BE49-F238E27FC236}">
                        <a16:creationId xmlns:a16="http://schemas.microsoft.com/office/drawing/2014/main" id="{C748A927-12CC-41F8-BD11-36C8966D0FCC}"/>
                      </a:ext>
                    </a:extLst>
                  </p:cNvPr>
                  <p:cNvSpPr/>
                  <p:nvPr/>
                </p:nvSpPr>
                <p:spPr>
                  <a:xfrm>
                    <a:off x="2645578" y="3541930"/>
                    <a:ext cx="16935" cy="16935"/>
                  </a:xfrm>
                  <a:custGeom>
                    <a:avLst/>
                    <a:gdLst>
                      <a:gd name="connsiteX0" fmla="*/ 16935 w 16935"/>
                      <a:gd name="connsiteY0" fmla="*/ 8468 h 16935"/>
                      <a:gd name="connsiteX1" fmla="*/ 8468 w 16935"/>
                      <a:gd name="connsiteY1" fmla="*/ 16935 h 16935"/>
                      <a:gd name="connsiteX2" fmla="*/ 0 w 16935"/>
                      <a:gd name="connsiteY2" fmla="*/ 8468 h 16935"/>
                      <a:gd name="connsiteX3" fmla="*/ 8468 w 16935"/>
                      <a:gd name="connsiteY3" fmla="*/ 0 h 16935"/>
                      <a:gd name="connsiteX4" fmla="*/ 16935 w 16935"/>
                      <a:gd name="connsiteY4" fmla="*/ 8468 h 169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35" h="16935">
                        <a:moveTo>
                          <a:pt x="16935" y="8468"/>
                        </a:moveTo>
                        <a:cubicBezTo>
                          <a:pt x="16935" y="13144"/>
                          <a:pt x="13144" y="16935"/>
                          <a:pt x="8468" y="16935"/>
                        </a:cubicBezTo>
                        <a:cubicBezTo>
                          <a:pt x="3791" y="16935"/>
                          <a:pt x="0" y="13144"/>
                          <a:pt x="0" y="8468"/>
                        </a:cubicBezTo>
                        <a:cubicBezTo>
                          <a:pt x="0" y="3791"/>
                          <a:pt x="3791" y="0"/>
                          <a:pt x="8468" y="0"/>
                        </a:cubicBezTo>
                        <a:cubicBezTo>
                          <a:pt x="13144" y="0"/>
                          <a:pt x="16935" y="3791"/>
                          <a:pt x="16935" y="8468"/>
                        </a:cubicBezTo>
                        <a:close/>
                      </a:path>
                    </a:pathLst>
                  </a:custGeom>
                  <a:solidFill>
                    <a:srgbClr val="00FFFF">
                      <a:alpha val="30000"/>
                    </a:srgbClr>
                  </a:solidFill>
                  <a:ln w="14106" cap="flat">
                    <a:noFill/>
                    <a:prstDash val="solid"/>
                    <a:miter/>
                  </a:ln>
                </p:spPr>
                <p:txBody>
                  <a:bodyPr rtlCol="0" anchor="ctr"/>
                  <a:lstStyle/>
                  <a:p>
                    <a:endParaRPr lang="zh-CN" altLang="en-US"/>
                  </a:p>
                </p:txBody>
              </p:sp>
              <p:sp>
                <p:nvSpPr>
                  <p:cNvPr id="274" name="任意多边形: 形状 323">
                    <a:extLst>
                      <a:ext uri="{FF2B5EF4-FFF2-40B4-BE49-F238E27FC236}">
                        <a16:creationId xmlns:a16="http://schemas.microsoft.com/office/drawing/2014/main" id="{4913E629-4EB8-4574-9FB3-1C5640209DCD}"/>
                      </a:ext>
                    </a:extLst>
                  </p:cNvPr>
                  <p:cNvSpPr/>
                  <p:nvPr/>
                </p:nvSpPr>
                <p:spPr>
                  <a:xfrm>
                    <a:off x="2868560" y="3681647"/>
                    <a:ext cx="16935" cy="16935"/>
                  </a:xfrm>
                  <a:custGeom>
                    <a:avLst/>
                    <a:gdLst>
                      <a:gd name="connsiteX0" fmla="*/ 16935 w 16935"/>
                      <a:gd name="connsiteY0" fmla="*/ 8468 h 16935"/>
                      <a:gd name="connsiteX1" fmla="*/ 8468 w 16935"/>
                      <a:gd name="connsiteY1" fmla="*/ 16936 h 16935"/>
                      <a:gd name="connsiteX2" fmla="*/ 0 w 16935"/>
                      <a:gd name="connsiteY2" fmla="*/ 8468 h 16935"/>
                      <a:gd name="connsiteX3" fmla="*/ 8468 w 16935"/>
                      <a:gd name="connsiteY3" fmla="*/ 0 h 16935"/>
                      <a:gd name="connsiteX4" fmla="*/ 16935 w 16935"/>
                      <a:gd name="connsiteY4" fmla="*/ 8468 h 169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35" h="16935">
                        <a:moveTo>
                          <a:pt x="16935" y="8468"/>
                        </a:moveTo>
                        <a:cubicBezTo>
                          <a:pt x="16935" y="13144"/>
                          <a:pt x="13144" y="16936"/>
                          <a:pt x="8468" y="16936"/>
                        </a:cubicBezTo>
                        <a:cubicBezTo>
                          <a:pt x="3791" y="16936"/>
                          <a:pt x="0" y="13144"/>
                          <a:pt x="0" y="8468"/>
                        </a:cubicBezTo>
                        <a:cubicBezTo>
                          <a:pt x="0" y="3791"/>
                          <a:pt x="3791" y="0"/>
                          <a:pt x="8468" y="0"/>
                        </a:cubicBezTo>
                        <a:cubicBezTo>
                          <a:pt x="13144" y="0"/>
                          <a:pt x="16935" y="3791"/>
                          <a:pt x="16935" y="8468"/>
                        </a:cubicBezTo>
                        <a:close/>
                      </a:path>
                    </a:pathLst>
                  </a:custGeom>
                  <a:solidFill>
                    <a:srgbClr val="00FFFF">
                      <a:alpha val="30000"/>
                    </a:srgbClr>
                  </a:solidFill>
                  <a:ln w="14106" cap="flat">
                    <a:noFill/>
                    <a:prstDash val="solid"/>
                    <a:miter/>
                  </a:ln>
                </p:spPr>
                <p:txBody>
                  <a:bodyPr rtlCol="0" anchor="ctr"/>
                  <a:lstStyle/>
                  <a:p>
                    <a:endParaRPr lang="zh-CN" altLang="en-US"/>
                  </a:p>
                </p:txBody>
              </p:sp>
              <p:sp>
                <p:nvSpPr>
                  <p:cNvPr id="275" name="任意多边形: 形状 324">
                    <a:extLst>
                      <a:ext uri="{FF2B5EF4-FFF2-40B4-BE49-F238E27FC236}">
                        <a16:creationId xmlns:a16="http://schemas.microsoft.com/office/drawing/2014/main" id="{0D4AB884-FB11-4416-8645-B52D897D54A1}"/>
                      </a:ext>
                    </a:extLst>
                  </p:cNvPr>
                  <p:cNvSpPr/>
                  <p:nvPr/>
                </p:nvSpPr>
                <p:spPr>
                  <a:xfrm>
                    <a:off x="2960293" y="3697171"/>
                    <a:ext cx="16935" cy="16935"/>
                  </a:xfrm>
                  <a:custGeom>
                    <a:avLst/>
                    <a:gdLst>
                      <a:gd name="connsiteX0" fmla="*/ 16935 w 16935"/>
                      <a:gd name="connsiteY0" fmla="*/ 8468 h 16935"/>
                      <a:gd name="connsiteX1" fmla="*/ 8468 w 16935"/>
                      <a:gd name="connsiteY1" fmla="*/ 16935 h 16935"/>
                      <a:gd name="connsiteX2" fmla="*/ 0 w 16935"/>
                      <a:gd name="connsiteY2" fmla="*/ 8468 h 16935"/>
                      <a:gd name="connsiteX3" fmla="*/ 8468 w 16935"/>
                      <a:gd name="connsiteY3" fmla="*/ 0 h 16935"/>
                      <a:gd name="connsiteX4" fmla="*/ 16935 w 16935"/>
                      <a:gd name="connsiteY4" fmla="*/ 8468 h 169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35" h="16935">
                        <a:moveTo>
                          <a:pt x="16935" y="8468"/>
                        </a:moveTo>
                        <a:cubicBezTo>
                          <a:pt x="16935" y="13144"/>
                          <a:pt x="13144" y="16935"/>
                          <a:pt x="8468" y="16935"/>
                        </a:cubicBezTo>
                        <a:cubicBezTo>
                          <a:pt x="3791" y="16935"/>
                          <a:pt x="0" y="13144"/>
                          <a:pt x="0" y="8468"/>
                        </a:cubicBezTo>
                        <a:cubicBezTo>
                          <a:pt x="0" y="3791"/>
                          <a:pt x="3791" y="0"/>
                          <a:pt x="8468" y="0"/>
                        </a:cubicBezTo>
                        <a:cubicBezTo>
                          <a:pt x="13144" y="0"/>
                          <a:pt x="16935" y="3791"/>
                          <a:pt x="16935" y="8468"/>
                        </a:cubicBezTo>
                        <a:close/>
                      </a:path>
                    </a:pathLst>
                  </a:custGeom>
                  <a:solidFill>
                    <a:srgbClr val="00FFFF">
                      <a:alpha val="30000"/>
                    </a:srgbClr>
                  </a:solidFill>
                  <a:ln w="14106" cap="flat">
                    <a:noFill/>
                    <a:prstDash val="solid"/>
                    <a:miter/>
                  </a:ln>
                </p:spPr>
                <p:txBody>
                  <a:bodyPr rtlCol="0" anchor="ctr"/>
                  <a:lstStyle/>
                  <a:p>
                    <a:endParaRPr lang="zh-CN" altLang="en-US"/>
                  </a:p>
                </p:txBody>
              </p:sp>
              <p:sp>
                <p:nvSpPr>
                  <p:cNvPr id="276" name="任意多边形: 形状 325">
                    <a:extLst>
                      <a:ext uri="{FF2B5EF4-FFF2-40B4-BE49-F238E27FC236}">
                        <a16:creationId xmlns:a16="http://schemas.microsoft.com/office/drawing/2014/main" id="{3364661C-FF2E-4A52-905D-112037F6806D}"/>
                      </a:ext>
                    </a:extLst>
                  </p:cNvPr>
                  <p:cNvSpPr/>
                  <p:nvPr/>
                </p:nvSpPr>
                <p:spPr>
                  <a:xfrm>
                    <a:off x="2891140" y="3821364"/>
                    <a:ext cx="16935" cy="16935"/>
                  </a:xfrm>
                  <a:custGeom>
                    <a:avLst/>
                    <a:gdLst>
                      <a:gd name="connsiteX0" fmla="*/ 16935 w 16935"/>
                      <a:gd name="connsiteY0" fmla="*/ 8468 h 16935"/>
                      <a:gd name="connsiteX1" fmla="*/ 8468 w 16935"/>
                      <a:gd name="connsiteY1" fmla="*/ 16935 h 16935"/>
                      <a:gd name="connsiteX2" fmla="*/ 0 w 16935"/>
                      <a:gd name="connsiteY2" fmla="*/ 8468 h 16935"/>
                      <a:gd name="connsiteX3" fmla="*/ 8468 w 16935"/>
                      <a:gd name="connsiteY3" fmla="*/ 0 h 16935"/>
                      <a:gd name="connsiteX4" fmla="*/ 16935 w 16935"/>
                      <a:gd name="connsiteY4" fmla="*/ 8468 h 169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35" h="16935">
                        <a:moveTo>
                          <a:pt x="16935" y="8468"/>
                        </a:moveTo>
                        <a:cubicBezTo>
                          <a:pt x="16935" y="13144"/>
                          <a:pt x="13144" y="16935"/>
                          <a:pt x="8468" y="16935"/>
                        </a:cubicBezTo>
                        <a:cubicBezTo>
                          <a:pt x="3791" y="16935"/>
                          <a:pt x="0" y="13144"/>
                          <a:pt x="0" y="8468"/>
                        </a:cubicBezTo>
                        <a:cubicBezTo>
                          <a:pt x="0" y="3791"/>
                          <a:pt x="3791" y="0"/>
                          <a:pt x="8468" y="0"/>
                        </a:cubicBezTo>
                        <a:cubicBezTo>
                          <a:pt x="13144" y="0"/>
                          <a:pt x="16935" y="3791"/>
                          <a:pt x="16935" y="8468"/>
                        </a:cubicBezTo>
                        <a:close/>
                      </a:path>
                    </a:pathLst>
                  </a:custGeom>
                  <a:solidFill>
                    <a:srgbClr val="00FFFF">
                      <a:alpha val="30000"/>
                    </a:srgbClr>
                  </a:solidFill>
                  <a:ln w="14106" cap="flat">
                    <a:noFill/>
                    <a:prstDash val="solid"/>
                    <a:miter/>
                  </a:ln>
                </p:spPr>
                <p:txBody>
                  <a:bodyPr rtlCol="0" anchor="ctr"/>
                  <a:lstStyle/>
                  <a:p>
                    <a:endParaRPr lang="zh-CN" altLang="en-US"/>
                  </a:p>
                </p:txBody>
              </p:sp>
              <p:sp>
                <p:nvSpPr>
                  <p:cNvPr id="277" name="任意多边形: 形状 326">
                    <a:extLst>
                      <a:ext uri="{FF2B5EF4-FFF2-40B4-BE49-F238E27FC236}">
                        <a16:creationId xmlns:a16="http://schemas.microsoft.com/office/drawing/2014/main" id="{5E0833E8-9DF8-42F2-9741-35BE71612731}"/>
                      </a:ext>
                    </a:extLst>
                  </p:cNvPr>
                  <p:cNvSpPr/>
                  <p:nvPr/>
                </p:nvSpPr>
                <p:spPr>
                  <a:xfrm>
                    <a:off x="3005454" y="3762090"/>
                    <a:ext cx="16935" cy="16935"/>
                  </a:xfrm>
                  <a:custGeom>
                    <a:avLst/>
                    <a:gdLst>
                      <a:gd name="connsiteX0" fmla="*/ 16935 w 16935"/>
                      <a:gd name="connsiteY0" fmla="*/ 8468 h 16935"/>
                      <a:gd name="connsiteX1" fmla="*/ 8468 w 16935"/>
                      <a:gd name="connsiteY1" fmla="*/ 16935 h 16935"/>
                      <a:gd name="connsiteX2" fmla="*/ 0 w 16935"/>
                      <a:gd name="connsiteY2" fmla="*/ 8468 h 16935"/>
                      <a:gd name="connsiteX3" fmla="*/ 8468 w 16935"/>
                      <a:gd name="connsiteY3" fmla="*/ 0 h 16935"/>
                      <a:gd name="connsiteX4" fmla="*/ 16935 w 16935"/>
                      <a:gd name="connsiteY4" fmla="*/ 8468 h 169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35" h="16935">
                        <a:moveTo>
                          <a:pt x="16935" y="8468"/>
                        </a:moveTo>
                        <a:cubicBezTo>
                          <a:pt x="16935" y="13144"/>
                          <a:pt x="13144" y="16935"/>
                          <a:pt x="8468" y="16935"/>
                        </a:cubicBezTo>
                        <a:cubicBezTo>
                          <a:pt x="3791" y="16935"/>
                          <a:pt x="0" y="13144"/>
                          <a:pt x="0" y="8468"/>
                        </a:cubicBezTo>
                        <a:cubicBezTo>
                          <a:pt x="0" y="3791"/>
                          <a:pt x="3791" y="0"/>
                          <a:pt x="8468" y="0"/>
                        </a:cubicBezTo>
                        <a:cubicBezTo>
                          <a:pt x="13144" y="0"/>
                          <a:pt x="16935" y="3791"/>
                          <a:pt x="16935" y="8468"/>
                        </a:cubicBezTo>
                        <a:close/>
                      </a:path>
                    </a:pathLst>
                  </a:custGeom>
                  <a:solidFill>
                    <a:srgbClr val="00FFFF">
                      <a:alpha val="30000"/>
                    </a:srgbClr>
                  </a:solidFill>
                  <a:ln w="14106" cap="flat">
                    <a:noFill/>
                    <a:prstDash val="solid"/>
                    <a:miter/>
                  </a:ln>
                </p:spPr>
                <p:txBody>
                  <a:bodyPr rtlCol="0" anchor="ctr"/>
                  <a:lstStyle/>
                  <a:p>
                    <a:endParaRPr lang="zh-CN" altLang="en-US"/>
                  </a:p>
                </p:txBody>
              </p:sp>
              <p:sp>
                <p:nvSpPr>
                  <p:cNvPr id="278" name="任意多边形: 形状 327">
                    <a:extLst>
                      <a:ext uri="{FF2B5EF4-FFF2-40B4-BE49-F238E27FC236}">
                        <a16:creationId xmlns:a16="http://schemas.microsoft.com/office/drawing/2014/main" id="{608B079E-8DE8-444C-8B48-CB4909F94BF9}"/>
                      </a:ext>
                    </a:extLst>
                  </p:cNvPr>
                  <p:cNvSpPr/>
                  <p:nvPr/>
                </p:nvSpPr>
                <p:spPr>
                  <a:xfrm>
                    <a:off x="2971583" y="3810074"/>
                    <a:ext cx="16935" cy="16935"/>
                  </a:xfrm>
                  <a:custGeom>
                    <a:avLst/>
                    <a:gdLst>
                      <a:gd name="connsiteX0" fmla="*/ 16935 w 16935"/>
                      <a:gd name="connsiteY0" fmla="*/ 8468 h 16935"/>
                      <a:gd name="connsiteX1" fmla="*/ 8468 w 16935"/>
                      <a:gd name="connsiteY1" fmla="*/ 16935 h 16935"/>
                      <a:gd name="connsiteX2" fmla="*/ 0 w 16935"/>
                      <a:gd name="connsiteY2" fmla="*/ 8468 h 16935"/>
                      <a:gd name="connsiteX3" fmla="*/ 8468 w 16935"/>
                      <a:gd name="connsiteY3" fmla="*/ 0 h 16935"/>
                      <a:gd name="connsiteX4" fmla="*/ 16935 w 16935"/>
                      <a:gd name="connsiteY4" fmla="*/ 8468 h 169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35" h="16935">
                        <a:moveTo>
                          <a:pt x="16935" y="8468"/>
                        </a:moveTo>
                        <a:cubicBezTo>
                          <a:pt x="16935" y="13144"/>
                          <a:pt x="13144" y="16935"/>
                          <a:pt x="8468" y="16935"/>
                        </a:cubicBezTo>
                        <a:cubicBezTo>
                          <a:pt x="3791" y="16935"/>
                          <a:pt x="0" y="13144"/>
                          <a:pt x="0" y="8468"/>
                        </a:cubicBezTo>
                        <a:cubicBezTo>
                          <a:pt x="0" y="3791"/>
                          <a:pt x="3791" y="0"/>
                          <a:pt x="8468" y="0"/>
                        </a:cubicBezTo>
                        <a:cubicBezTo>
                          <a:pt x="13144" y="0"/>
                          <a:pt x="16935" y="3791"/>
                          <a:pt x="16935" y="8468"/>
                        </a:cubicBezTo>
                        <a:close/>
                      </a:path>
                    </a:pathLst>
                  </a:custGeom>
                  <a:solidFill>
                    <a:srgbClr val="00FFFF">
                      <a:alpha val="30000"/>
                    </a:srgbClr>
                  </a:solidFill>
                  <a:ln w="14106" cap="flat">
                    <a:noFill/>
                    <a:prstDash val="solid"/>
                    <a:miter/>
                  </a:ln>
                </p:spPr>
                <p:txBody>
                  <a:bodyPr rtlCol="0" anchor="ctr"/>
                  <a:lstStyle/>
                  <a:p>
                    <a:endParaRPr lang="zh-CN" altLang="en-US"/>
                  </a:p>
                </p:txBody>
              </p:sp>
              <p:sp>
                <p:nvSpPr>
                  <p:cNvPr id="279" name="任意多边形: 形状 328">
                    <a:extLst>
                      <a:ext uri="{FF2B5EF4-FFF2-40B4-BE49-F238E27FC236}">
                        <a16:creationId xmlns:a16="http://schemas.microsoft.com/office/drawing/2014/main" id="{AD88F9C8-8CFF-43A3-8460-97C5B3E6F00A}"/>
                      </a:ext>
                    </a:extLst>
                  </p:cNvPr>
                  <p:cNvSpPr/>
                  <p:nvPr/>
                </p:nvSpPr>
                <p:spPr>
                  <a:xfrm>
                    <a:off x="3019567" y="3845356"/>
                    <a:ext cx="16935" cy="16935"/>
                  </a:xfrm>
                  <a:custGeom>
                    <a:avLst/>
                    <a:gdLst>
                      <a:gd name="connsiteX0" fmla="*/ 16935 w 16935"/>
                      <a:gd name="connsiteY0" fmla="*/ 8468 h 16935"/>
                      <a:gd name="connsiteX1" fmla="*/ 8468 w 16935"/>
                      <a:gd name="connsiteY1" fmla="*/ 16935 h 16935"/>
                      <a:gd name="connsiteX2" fmla="*/ 0 w 16935"/>
                      <a:gd name="connsiteY2" fmla="*/ 8468 h 16935"/>
                      <a:gd name="connsiteX3" fmla="*/ 8468 w 16935"/>
                      <a:gd name="connsiteY3" fmla="*/ 0 h 16935"/>
                      <a:gd name="connsiteX4" fmla="*/ 16935 w 16935"/>
                      <a:gd name="connsiteY4" fmla="*/ 8468 h 169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35" h="16935">
                        <a:moveTo>
                          <a:pt x="16935" y="8468"/>
                        </a:moveTo>
                        <a:cubicBezTo>
                          <a:pt x="16935" y="13144"/>
                          <a:pt x="13144" y="16935"/>
                          <a:pt x="8468" y="16935"/>
                        </a:cubicBezTo>
                        <a:cubicBezTo>
                          <a:pt x="3791" y="16935"/>
                          <a:pt x="0" y="13144"/>
                          <a:pt x="0" y="8468"/>
                        </a:cubicBezTo>
                        <a:cubicBezTo>
                          <a:pt x="0" y="3791"/>
                          <a:pt x="3791" y="0"/>
                          <a:pt x="8468" y="0"/>
                        </a:cubicBezTo>
                        <a:cubicBezTo>
                          <a:pt x="13144" y="0"/>
                          <a:pt x="16935" y="3791"/>
                          <a:pt x="16935" y="8468"/>
                        </a:cubicBezTo>
                        <a:close/>
                      </a:path>
                    </a:pathLst>
                  </a:custGeom>
                  <a:solidFill>
                    <a:srgbClr val="00FFFF">
                      <a:alpha val="30000"/>
                    </a:srgbClr>
                  </a:solidFill>
                  <a:ln w="14106" cap="flat">
                    <a:noFill/>
                    <a:prstDash val="solid"/>
                    <a:miter/>
                  </a:ln>
                </p:spPr>
                <p:txBody>
                  <a:bodyPr rtlCol="0" anchor="ctr"/>
                  <a:lstStyle/>
                  <a:p>
                    <a:endParaRPr lang="zh-CN" altLang="en-US"/>
                  </a:p>
                </p:txBody>
              </p:sp>
              <p:sp>
                <p:nvSpPr>
                  <p:cNvPr id="280" name="任意多边形: 形状 329">
                    <a:extLst>
                      <a:ext uri="{FF2B5EF4-FFF2-40B4-BE49-F238E27FC236}">
                        <a16:creationId xmlns:a16="http://schemas.microsoft.com/office/drawing/2014/main" id="{676015A0-12EC-4C7B-BCC8-EB9D54C3A95B}"/>
                      </a:ext>
                    </a:extLst>
                  </p:cNvPr>
                  <p:cNvSpPr/>
                  <p:nvPr/>
                </p:nvSpPr>
                <p:spPr>
                  <a:xfrm>
                    <a:off x="2992753" y="3946968"/>
                    <a:ext cx="16935" cy="16935"/>
                  </a:xfrm>
                  <a:custGeom>
                    <a:avLst/>
                    <a:gdLst>
                      <a:gd name="connsiteX0" fmla="*/ 16935 w 16935"/>
                      <a:gd name="connsiteY0" fmla="*/ 8468 h 16935"/>
                      <a:gd name="connsiteX1" fmla="*/ 8468 w 16935"/>
                      <a:gd name="connsiteY1" fmla="*/ 16935 h 16935"/>
                      <a:gd name="connsiteX2" fmla="*/ 0 w 16935"/>
                      <a:gd name="connsiteY2" fmla="*/ 8468 h 16935"/>
                      <a:gd name="connsiteX3" fmla="*/ 8468 w 16935"/>
                      <a:gd name="connsiteY3" fmla="*/ 0 h 16935"/>
                      <a:gd name="connsiteX4" fmla="*/ 16935 w 16935"/>
                      <a:gd name="connsiteY4" fmla="*/ 8468 h 169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35" h="16935">
                        <a:moveTo>
                          <a:pt x="16935" y="8468"/>
                        </a:moveTo>
                        <a:cubicBezTo>
                          <a:pt x="16935" y="13144"/>
                          <a:pt x="13144" y="16935"/>
                          <a:pt x="8468" y="16935"/>
                        </a:cubicBezTo>
                        <a:cubicBezTo>
                          <a:pt x="3791" y="16935"/>
                          <a:pt x="0" y="13144"/>
                          <a:pt x="0" y="8468"/>
                        </a:cubicBezTo>
                        <a:cubicBezTo>
                          <a:pt x="0" y="3791"/>
                          <a:pt x="3791" y="0"/>
                          <a:pt x="8468" y="0"/>
                        </a:cubicBezTo>
                        <a:cubicBezTo>
                          <a:pt x="13144" y="0"/>
                          <a:pt x="16935" y="3791"/>
                          <a:pt x="16935" y="8468"/>
                        </a:cubicBezTo>
                        <a:close/>
                      </a:path>
                    </a:pathLst>
                  </a:custGeom>
                  <a:solidFill>
                    <a:srgbClr val="00FFFF">
                      <a:alpha val="30000"/>
                    </a:srgbClr>
                  </a:solidFill>
                  <a:ln w="14106" cap="flat">
                    <a:noFill/>
                    <a:prstDash val="solid"/>
                    <a:miter/>
                  </a:ln>
                </p:spPr>
                <p:txBody>
                  <a:bodyPr rtlCol="0" anchor="ctr"/>
                  <a:lstStyle/>
                  <a:p>
                    <a:endParaRPr lang="zh-CN" altLang="en-US"/>
                  </a:p>
                </p:txBody>
              </p:sp>
              <p:sp>
                <p:nvSpPr>
                  <p:cNvPr id="281" name="任意多边形: 形状 330">
                    <a:extLst>
                      <a:ext uri="{FF2B5EF4-FFF2-40B4-BE49-F238E27FC236}">
                        <a16:creationId xmlns:a16="http://schemas.microsoft.com/office/drawing/2014/main" id="{A83444B9-7942-4B9E-9244-B8C478066AFC}"/>
                      </a:ext>
                    </a:extLst>
                  </p:cNvPr>
                  <p:cNvSpPr/>
                  <p:nvPr/>
                </p:nvSpPr>
                <p:spPr>
                  <a:xfrm>
                    <a:off x="3040736" y="3756445"/>
                    <a:ext cx="16935" cy="16935"/>
                  </a:xfrm>
                  <a:custGeom>
                    <a:avLst/>
                    <a:gdLst>
                      <a:gd name="connsiteX0" fmla="*/ 16935 w 16935"/>
                      <a:gd name="connsiteY0" fmla="*/ 8468 h 16935"/>
                      <a:gd name="connsiteX1" fmla="*/ 8468 w 16935"/>
                      <a:gd name="connsiteY1" fmla="*/ 16935 h 16935"/>
                      <a:gd name="connsiteX2" fmla="*/ 0 w 16935"/>
                      <a:gd name="connsiteY2" fmla="*/ 8468 h 16935"/>
                      <a:gd name="connsiteX3" fmla="*/ 8468 w 16935"/>
                      <a:gd name="connsiteY3" fmla="*/ 0 h 16935"/>
                      <a:gd name="connsiteX4" fmla="*/ 16935 w 16935"/>
                      <a:gd name="connsiteY4" fmla="*/ 8468 h 169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35" h="16935">
                        <a:moveTo>
                          <a:pt x="16935" y="8468"/>
                        </a:moveTo>
                        <a:cubicBezTo>
                          <a:pt x="16935" y="13144"/>
                          <a:pt x="13144" y="16935"/>
                          <a:pt x="8468" y="16935"/>
                        </a:cubicBezTo>
                        <a:cubicBezTo>
                          <a:pt x="3791" y="16935"/>
                          <a:pt x="0" y="13144"/>
                          <a:pt x="0" y="8468"/>
                        </a:cubicBezTo>
                        <a:cubicBezTo>
                          <a:pt x="0" y="3791"/>
                          <a:pt x="3791" y="0"/>
                          <a:pt x="8468" y="0"/>
                        </a:cubicBezTo>
                        <a:cubicBezTo>
                          <a:pt x="13144" y="0"/>
                          <a:pt x="16935" y="3791"/>
                          <a:pt x="16935" y="8468"/>
                        </a:cubicBezTo>
                        <a:close/>
                      </a:path>
                    </a:pathLst>
                  </a:custGeom>
                  <a:solidFill>
                    <a:srgbClr val="00FFFF">
                      <a:alpha val="30000"/>
                    </a:srgbClr>
                  </a:solidFill>
                  <a:ln w="14106" cap="flat">
                    <a:noFill/>
                    <a:prstDash val="solid"/>
                    <a:miter/>
                  </a:ln>
                </p:spPr>
                <p:txBody>
                  <a:bodyPr rtlCol="0" anchor="ctr"/>
                  <a:lstStyle/>
                  <a:p>
                    <a:endParaRPr lang="zh-CN" altLang="en-US"/>
                  </a:p>
                </p:txBody>
              </p:sp>
              <p:sp>
                <p:nvSpPr>
                  <p:cNvPr id="282" name="任意多边形: 形状 331">
                    <a:extLst>
                      <a:ext uri="{FF2B5EF4-FFF2-40B4-BE49-F238E27FC236}">
                        <a16:creationId xmlns:a16="http://schemas.microsoft.com/office/drawing/2014/main" id="{5F4EE29C-9555-4E77-A90C-6D4F11C1B068}"/>
                      </a:ext>
                    </a:extLst>
                  </p:cNvPr>
                  <p:cNvSpPr/>
                  <p:nvPr/>
                </p:nvSpPr>
                <p:spPr>
                  <a:xfrm>
                    <a:off x="2792351" y="3819952"/>
                    <a:ext cx="28225" cy="28225"/>
                  </a:xfrm>
                  <a:custGeom>
                    <a:avLst/>
                    <a:gdLst>
                      <a:gd name="connsiteX0" fmla="*/ 28226 w 28225"/>
                      <a:gd name="connsiteY0" fmla="*/ 14113 h 28225"/>
                      <a:gd name="connsiteX1" fmla="*/ 14113 w 28225"/>
                      <a:gd name="connsiteY1" fmla="*/ 28226 h 28225"/>
                      <a:gd name="connsiteX2" fmla="*/ 0 w 28225"/>
                      <a:gd name="connsiteY2" fmla="*/ 14113 h 28225"/>
                      <a:gd name="connsiteX3" fmla="*/ 14113 w 28225"/>
                      <a:gd name="connsiteY3" fmla="*/ 0 h 28225"/>
                      <a:gd name="connsiteX4" fmla="*/ 28226 w 28225"/>
                      <a:gd name="connsiteY4" fmla="*/ 14113 h 28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25" h="28225">
                        <a:moveTo>
                          <a:pt x="28226" y="14113"/>
                        </a:moveTo>
                        <a:cubicBezTo>
                          <a:pt x="28226" y="21907"/>
                          <a:pt x="21907" y="28226"/>
                          <a:pt x="14113" y="28226"/>
                        </a:cubicBezTo>
                        <a:cubicBezTo>
                          <a:pt x="6319" y="28226"/>
                          <a:pt x="0" y="21907"/>
                          <a:pt x="0" y="14113"/>
                        </a:cubicBezTo>
                        <a:cubicBezTo>
                          <a:pt x="0" y="6318"/>
                          <a:pt x="6319" y="0"/>
                          <a:pt x="14113" y="0"/>
                        </a:cubicBezTo>
                        <a:cubicBezTo>
                          <a:pt x="21907" y="0"/>
                          <a:pt x="28226" y="6318"/>
                          <a:pt x="28226" y="14113"/>
                        </a:cubicBezTo>
                        <a:close/>
                      </a:path>
                    </a:pathLst>
                  </a:custGeom>
                  <a:solidFill>
                    <a:srgbClr val="00FFFF"/>
                  </a:solidFill>
                  <a:ln w="14106" cap="flat">
                    <a:noFill/>
                    <a:prstDash val="solid"/>
                    <a:miter/>
                  </a:ln>
                </p:spPr>
                <p:txBody>
                  <a:bodyPr rtlCol="0" anchor="ctr"/>
                  <a:lstStyle/>
                  <a:p>
                    <a:endParaRPr lang="zh-CN" altLang="en-US"/>
                  </a:p>
                </p:txBody>
              </p:sp>
              <p:sp>
                <p:nvSpPr>
                  <p:cNvPr id="283" name="任意多边形: 形状 332">
                    <a:extLst>
                      <a:ext uri="{FF2B5EF4-FFF2-40B4-BE49-F238E27FC236}">
                        <a16:creationId xmlns:a16="http://schemas.microsoft.com/office/drawing/2014/main" id="{B6799FB0-39A4-4499-9492-B9DF4E61F999}"/>
                      </a:ext>
                    </a:extLst>
                  </p:cNvPr>
                  <p:cNvSpPr/>
                  <p:nvPr/>
                </p:nvSpPr>
                <p:spPr>
                  <a:xfrm>
                    <a:off x="2765537" y="3890516"/>
                    <a:ext cx="28225" cy="28225"/>
                  </a:xfrm>
                  <a:custGeom>
                    <a:avLst/>
                    <a:gdLst>
                      <a:gd name="connsiteX0" fmla="*/ 28226 w 28225"/>
                      <a:gd name="connsiteY0" fmla="*/ 14113 h 28225"/>
                      <a:gd name="connsiteX1" fmla="*/ 14113 w 28225"/>
                      <a:gd name="connsiteY1" fmla="*/ 28226 h 28225"/>
                      <a:gd name="connsiteX2" fmla="*/ 0 w 28225"/>
                      <a:gd name="connsiteY2" fmla="*/ 14113 h 28225"/>
                      <a:gd name="connsiteX3" fmla="*/ 14113 w 28225"/>
                      <a:gd name="connsiteY3" fmla="*/ 0 h 28225"/>
                      <a:gd name="connsiteX4" fmla="*/ 28226 w 28225"/>
                      <a:gd name="connsiteY4" fmla="*/ 14113 h 28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25" h="28225">
                        <a:moveTo>
                          <a:pt x="28226" y="14113"/>
                        </a:moveTo>
                        <a:cubicBezTo>
                          <a:pt x="28226" y="21907"/>
                          <a:pt x="21907" y="28226"/>
                          <a:pt x="14113" y="28226"/>
                        </a:cubicBezTo>
                        <a:cubicBezTo>
                          <a:pt x="6319" y="28226"/>
                          <a:pt x="0" y="21907"/>
                          <a:pt x="0" y="14113"/>
                        </a:cubicBezTo>
                        <a:cubicBezTo>
                          <a:pt x="0" y="6318"/>
                          <a:pt x="6319" y="0"/>
                          <a:pt x="14113" y="0"/>
                        </a:cubicBezTo>
                        <a:cubicBezTo>
                          <a:pt x="21907" y="0"/>
                          <a:pt x="28226" y="6318"/>
                          <a:pt x="28226" y="14113"/>
                        </a:cubicBezTo>
                        <a:close/>
                      </a:path>
                    </a:pathLst>
                  </a:custGeom>
                  <a:solidFill>
                    <a:srgbClr val="00FFFF"/>
                  </a:solidFill>
                  <a:ln w="14106" cap="flat">
                    <a:noFill/>
                    <a:prstDash val="solid"/>
                    <a:miter/>
                  </a:ln>
                </p:spPr>
                <p:txBody>
                  <a:bodyPr rtlCol="0" anchor="ctr"/>
                  <a:lstStyle/>
                  <a:p>
                    <a:endParaRPr lang="zh-CN" altLang="en-US"/>
                  </a:p>
                </p:txBody>
              </p:sp>
              <p:sp>
                <p:nvSpPr>
                  <p:cNvPr id="284" name="任意多边形: 形状 333">
                    <a:extLst>
                      <a:ext uri="{FF2B5EF4-FFF2-40B4-BE49-F238E27FC236}">
                        <a16:creationId xmlns:a16="http://schemas.microsoft.com/office/drawing/2014/main" id="{AD9AE247-082E-4D33-B10B-2806CBCF83FF}"/>
                      </a:ext>
                    </a:extLst>
                  </p:cNvPr>
                  <p:cNvSpPr/>
                  <p:nvPr/>
                </p:nvSpPr>
                <p:spPr>
                  <a:xfrm>
                    <a:off x="2810698" y="3890516"/>
                    <a:ext cx="19757" cy="19757"/>
                  </a:xfrm>
                  <a:custGeom>
                    <a:avLst/>
                    <a:gdLst>
                      <a:gd name="connsiteX0" fmla="*/ 19758 w 19757"/>
                      <a:gd name="connsiteY0" fmla="*/ 9879 h 19757"/>
                      <a:gd name="connsiteX1" fmla="*/ 9879 w 19757"/>
                      <a:gd name="connsiteY1" fmla="*/ 19758 h 19757"/>
                      <a:gd name="connsiteX2" fmla="*/ 0 w 19757"/>
                      <a:gd name="connsiteY2" fmla="*/ 9879 h 19757"/>
                      <a:gd name="connsiteX3" fmla="*/ 9879 w 19757"/>
                      <a:gd name="connsiteY3" fmla="*/ 0 h 19757"/>
                      <a:gd name="connsiteX4" fmla="*/ 19758 w 19757"/>
                      <a:gd name="connsiteY4" fmla="*/ 9879 h 19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57" h="19757">
                        <a:moveTo>
                          <a:pt x="19758" y="9879"/>
                        </a:moveTo>
                        <a:cubicBezTo>
                          <a:pt x="19758" y="15335"/>
                          <a:pt x="15335" y="19758"/>
                          <a:pt x="9879" y="19758"/>
                        </a:cubicBezTo>
                        <a:cubicBezTo>
                          <a:pt x="4423" y="19758"/>
                          <a:pt x="0" y="15335"/>
                          <a:pt x="0" y="9879"/>
                        </a:cubicBezTo>
                        <a:cubicBezTo>
                          <a:pt x="0" y="4423"/>
                          <a:pt x="4423" y="0"/>
                          <a:pt x="9879" y="0"/>
                        </a:cubicBezTo>
                        <a:cubicBezTo>
                          <a:pt x="15335" y="0"/>
                          <a:pt x="19758" y="4423"/>
                          <a:pt x="19758" y="9879"/>
                        </a:cubicBezTo>
                        <a:close/>
                      </a:path>
                    </a:pathLst>
                  </a:custGeom>
                  <a:solidFill>
                    <a:srgbClr val="00FFFF"/>
                  </a:solidFill>
                  <a:ln w="14106" cap="flat">
                    <a:noFill/>
                    <a:prstDash val="solid"/>
                    <a:miter/>
                  </a:ln>
                </p:spPr>
                <p:txBody>
                  <a:bodyPr rtlCol="0" anchor="ctr"/>
                  <a:lstStyle/>
                  <a:p>
                    <a:endParaRPr lang="zh-CN" altLang="en-US"/>
                  </a:p>
                </p:txBody>
              </p:sp>
              <p:sp>
                <p:nvSpPr>
                  <p:cNvPr id="285" name="任意多边形: 形状 334">
                    <a:extLst>
                      <a:ext uri="{FF2B5EF4-FFF2-40B4-BE49-F238E27FC236}">
                        <a16:creationId xmlns:a16="http://schemas.microsoft.com/office/drawing/2014/main" id="{BFB40534-7081-4FF3-BBC0-24E17AC8F386}"/>
                      </a:ext>
                    </a:extLst>
                  </p:cNvPr>
                  <p:cNvSpPr/>
                  <p:nvPr/>
                </p:nvSpPr>
                <p:spPr>
                  <a:xfrm>
                    <a:off x="2786706" y="3975193"/>
                    <a:ext cx="19757" cy="19757"/>
                  </a:xfrm>
                  <a:custGeom>
                    <a:avLst/>
                    <a:gdLst>
                      <a:gd name="connsiteX0" fmla="*/ 19758 w 19757"/>
                      <a:gd name="connsiteY0" fmla="*/ 9879 h 19757"/>
                      <a:gd name="connsiteX1" fmla="*/ 9879 w 19757"/>
                      <a:gd name="connsiteY1" fmla="*/ 19758 h 19757"/>
                      <a:gd name="connsiteX2" fmla="*/ 0 w 19757"/>
                      <a:gd name="connsiteY2" fmla="*/ 9879 h 19757"/>
                      <a:gd name="connsiteX3" fmla="*/ 9879 w 19757"/>
                      <a:gd name="connsiteY3" fmla="*/ 0 h 19757"/>
                      <a:gd name="connsiteX4" fmla="*/ 19758 w 19757"/>
                      <a:gd name="connsiteY4" fmla="*/ 9879 h 19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57" h="19757">
                        <a:moveTo>
                          <a:pt x="19758" y="9879"/>
                        </a:moveTo>
                        <a:cubicBezTo>
                          <a:pt x="19758" y="15335"/>
                          <a:pt x="15335" y="19758"/>
                          <a:pt x="9879" y="19758"/>
                        </a:cubicBezTo>
                        <a:cubicBezTo>
                          <a:pt x="4423" y="19758"/>
                          <a:pt x="0" y="15335"/>
                          <a:pt x="0" y="9879"/>
                        </a:cubicBezTo>
                        <a:cubicBezTo>
                          <a:pt x="0" y="4423"/>
                          <a:pt x="4423" y="0"/>
                          <a:pt x="9879" y="0"/>
                        </a:cubicBezTo>
                        <a:cubicBezTo>
                          <a:pt x="15335" y="0"/>
                          <a:pt x="19758" y="4423"/>
                          <a:pt x="19758" y="9879"/>
                        </a:cubicBezTo>
                        <a:close/>
                      </a:path>
                    </a:pathLst>
                  </a:custGeom>
                  <a:solidFill>
                    <a:srgbClr val="00FFFF"/>
                  </a:solidFill>
                  <a:ln w="14106" cap="flat">
                    <a:noFill/>
                    <a:prstDash val="solid"/>
                    <a:miter/>
                  </a:ln>
                </p:spPr>
                <p:txBody>
                  <a:bodyPr rtlCol="0" anchor="ctr"/>
                  <a:lstStyle/>
                  <a:p>
                    <a:endParaRPr lang="zh-CN" altLang="en-US"/>
                  </a:p>
                </p:txBody>
              </p:sp>
              <p:sp>
                <p:nvSpPr>
                  <p:cNvPr id="286" name="任意多边形: 形状 335">
                    <a:extLst>
                      <a:ext uri="{FF2B5EF4-FFF2-40B4-BE49-F238E27FC236}">
                        <a16:creationId xmlns:a16="http://schemas.microsoft.com/office/drawing/2014/main" id="{6E8E10F8-0517-4F90-B06A-C02BBCACF31A}"/>
                      </a:ext>
                    </a:extLst>
                  </p:cNvPr>
                  <p:cNvSpPr/>
                  <p:nvPr/>
                </p:nvSpPr>
                <p:spPr>
                  <a:xfrm>
                    <a:off x="2790940" y="3725397"/>
                    <a:ext cx="19757" cy="19757"/>
                  </a:xfrm>
                  <a:custGeom>
                    <a:avLst/>
                    <a:gdLst>
                      <a:gd name="connsiteX0" fmla="*/ 19758 w 19757"/>
                      <a:gd name="connsiteY0" fmla="*/ 9879 h 19757"/>
                      <a:gd name="connsiteX1" fmla="*/ 9879 w 19757"/>
                      <a:gd name="connsiteY1" fmla="*/ 19758 h 19757"/>
                      <a:gd name="connsiteX2" fmla="*/ 0 w 19757"/>
                      <a:gd name="connsiteY2" fmla="*/ 9879 h 19757"/>
                      <a:gd name="connsiteX3" fmla="*/ 9879 w 19757"/>
                      <a:gd name="connsiteY3" fmla="*/ 0 h 19757"/>
                      <a:gd name="connsiteX4" fmla="*/ 19758 w 19757"/>
                      <a:gd name="connsiteY4" fmla="*/ 9879 h 19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57" h="19757">
                        <a:moveTo>
                          <a:pt x="19758" y="9879"/>
                        </a:moveTo>
                        <a:cubicBezTo>
                          <a:pt x="19758" y="15335"/>
                          <a:pt x="15335" y="19758"/>
                          <a:pt x="9879" y="19758"/>
                        </a:cubicBezTo>
                        <a:cubicBezTo>
                          <a:pt x="4423" y="19758"/>
                          <a:pt x="0" y="15335"/>
                          <a:pt x="0" y="9879"/>
                        </a:cubicBezTo>
                        <a:cubicBezTo>
                          <a:pt x="0" y="4423"/>
                          <a:pt x="4423" y="0"/>
                          <a:pt x="9879" y="0"/>
                        </a:cubicBezTo>
                        <a:cubicBezTo>
                          <a:pt x="15335" y="0"/>
                          <a:pt x="19758" y="4423"/>
                          <a:pt x="19758" y="9879"/>
                        </a:cubicBezTo>
                        <a:close/>
                      </a:path>
                    </a:pathLst>
                  </a:custGeom>
                  <a:solidFill>
                    <a:srgbClr val="00FFFF"/>
                  </a:solidFill>
                  <a:ln w="14106" cap="flat">
                    <a:noFill/>
                    <a:prstDash val="solid"/>
                    <a:miter/>
                  </a:ln>
                </p:spPr>
                <p:txBody>
                  <a:bodyPr rtlCol="0" anchor="ctr"/>
                  <a:lstStyle/>
                  <a:p>
                    <a:endParaRPr lang="zh-CN" altLang="en-US"/>
                  </a:p>
                </p:txBody>
              </p:sp>
              <p:sp>
                <p:nvSpPr>
                  <p:cNvPr id="287" name="任意多边形: 形状 336">
                    <a:extLst>
                      <a:ext uri="{FF2B5EF4-FFF2-40B4-BE49-F238E27FC236}">
                        <a16:creationId xmlns:a16="http://schemas.microsoft.com/office/drawing/2014/main" id="{3C47EB2B-2E00-4E17-AA6B-6765D62B52E0}"/>
                      </a:ext>
                    </a:extLst>
                  </p:cNvPr>
                  <p:cNvSpPr/>
                  <p:nvPr/>
                </p:nvSpPr>
                <p:spPr>
                  <a:xfrm>
                    <a:off x="2853036" y="3623785"/>
                    <a:ext cx="19757" cy="19757"/>
                  </a:xfrm>
                  <a:custGeom>
                    <a:avLst/>
                    <a:gdLst>
                      <a:gd name="connsiteX0" fmla="*/ 19758 w 19757"/>
                      <a:gd name="connsiteY0" fmla="*/ 9879 h 19757"/>
                      <a:gd name="connsiteX1" fmla="*/ 9879 w 19757"/>
                      <a:gd name="connsiteY1" fmla="*/ 19758 h 19757"/>
                      <a:gd name="connsiteX2" fmla="*/ 0 w 19757"/>
                      <a:gd name="connsiteY2" fmla="*/ 9879 h 19757"/>
                      <a:gd name="connsiteX3" fmla="*/ 9879 w 19757"/>
                      <a:gd name="connsiteY3" fmla="*/ 0 h 19757"/>
                      <a:gd name="connsiteX4" fmla="*/ 19758 w 19757"/>
                      <a:gd name="connsiteY4" fmla="*/ 9879 h 19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57" h="19757">
                        <a:moveTo>
                          <a:pt x="19758" y="9879"/>
                        </a:moveTo>
                        <a:cubicBezTo>
                          <a:pt x="19758" y="15335"/>
                          <a:pt x="15335" y="19758"/>
                          <a:pt x="9879" y="19758"/>
                        </a:cubicBezTo>
                        <a:cubicBezTo>
                          <a:pt x="4423" y="19758"/>
                          <a:pt x="0" y="15335"/>
                          <a:pt x="0" y="9879"/>
                        </a:cubicBezTo>
                        <a:cubicBezTo>
                          <a:pt x="0" y="4423"/>
                          <a:pt x="4423" y="0"/>
                          <a:pt x="9879" y="0"/>
                        </a:cubicBezTo>
                        <a:cubicBezTo>
                          <a:pt x="15335" y="0"/>
                          <a:pt x="19758" y="4423"/>
                          <a:pt x="19758" y="9879"/>
                        </a:cubicBezTo>
                        <a:close/>
                      </a:path>
                    </a:pathLst>
                  </a:custGeom>
                  <a:solidFill>
                    <a:srgbClr val="00FFFF"/>
                  </a:solidFill>
                  <a:ln w="14106" cap="flat">
                    <a:noFill/>
                    <a:prstDash val="solid"/>
                    <a:miter/>
                  </a:ln>
                </p:spPr>
                <p:txBody>
                  <a:bodyPr rtlCol="0" anchor="ctr"/>
                  <a:lstStyle/>
                  <a:p>
                    <a:endParaRPr lang="zh-CN" altLang="en-US"/>
                  </a:p>
                </p:txBody>
              </p:sp>
              <p:sp>
                <p:nvSpPr>
                  <p:cNvPr id="288" name="任意多边形: 形状 337">
                    <a:extLst>
                      <a:ext uri="{FF2B5EF4-FFF2-40B4-BE49-F238E27FC236}">
                        <a16:creationId xmlns:a16="http://schemas.microsoft.com/office/drawing/2014/main" id="{839DA055-62A7-4B8E-B7BF-FE09C0D74DEF}"/>
                      </a:ext>
                    </a:extLst>
                  </p:cNvPr>
                  <p:cNvSpPr/>
                  <p:nvPr/>
                </p:nvSpPr>
                <p:spPr>
                  <a:xfrm>
                    <a:off x="2816343" y="3937089"/>
                    <a:ext cx="28225" cy="28225"/>
                  </a:xfrm>
                  <a:custGeom>
                    <a:avLst/>
                    <a:gdLst>
                      <a:gd name="connsiteX0" fmla="*/ 28226 w 28225"/>
                      <a:gd name="connsiteY0" fmla="*/ 14113 h 28225"/>
                      <a:gd name="connsiteX1" fmla="*/ 14113 w 28225"/>
                      <a:gd name="connsiteY1" fmla="*/ 28226 h 28225"/>
                      <a:gd name="connsiteX2" fmla="*/ 0 w 28225"/>
                      <a:gd name="connsiteY2" fmla="*/ 14113 h 28225"/>
                      <a:gd name="connsiteX3" fmla="*/ 14113 w 28225"/>
                      <a:gd name="connsiteY3" fmla="*/ 0 h 28225"/>
                      <a:gd name="connsiteX4" fmla="*/ 28226 w 28225"/>
                      <a:gd name="connsiteY4" fmla="*/ 14113 h 28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25" h="28225">
                        <a:moveTo>
                          <a:pt x="28226" y="14113"/>
                        </a:moveTo>
                        <a:cubicBezTo>
                          <a:pt x="28226" y="21907"/>
                          <a:pt x="21907" y="28226"/>
                          <a:pt x="14113" y="28226"/>
                        </a:cubicBezTo>
                        <a:cubicBezTo>
                          <a:pt x="6319" y="28226"/>
                          <a:pt x="0" y="21907"/>
                          <a:pt x="0" y="14113"/>
                        </a:cubicBezTo>
                        <a:cubicBezTo>
                          <a:pt x="0" y="6318"/>
                          <a:pt x="6319" y="0"/>
                          <a:pt x="14113" y="0"/>
                        </a:cubicBezTo>
                        <a:cubicBezTo>
                          <a:pt x="21907" y="0"/>
                          <a:pt x="28226" y="6318"/>
                          <a:pt x="28226" y="14113"/>
                        </a:cubicBezTo>
                        <a:close/>
                      </a:path>
                    </a:pathLst>
                  </a:custGeom>
                  <a:solidFill>
                    <a:srgbClr val="00FFFF"/>
                  </a:solidFill>
                  <a:ln w="14106" cap="flat">
                    <a:noFill/>
                    <a:prstDash val="solid"/>
                    <a:miter/>
                  </a:ln>
                </p:spPr>
                <p:txBody>
                  <a:bodyPr rtlCol="0" anchor="ctr"/>
                  <a:lstStyle/>
                  <a:p>
                    <a:endParaRPr lang="zh-CN" altLang="en-US"/>
                  </a:p>
                </p:txBody>
              </p:sp>
              <p:sp>
                <p:nvSpPr>
                  <p:cNvPr id="289" name="任意多边形: 形状 338">
                    <a:extLst>
                      <a:ext uri="{FF2B5EF4-FFF2-40B4-BE49-F238E27FC236}">
                        <a16:creationId xmlns:a16="http://schemas.microsoft.com/office/drawing/2014/main" id="{CBC4664E-83C2-405E-AB2B-6C93B0F019AD}"/>
                      </a:ext>
                    </a:extLst>
                  </p:cNvPr>
                  <p:cNvSpPr/>
                  <p:nvPr/>
                </p:nvSpPr>
                <p:spPr>
                  <a:xfrm>
                    <a:off x="2810698" y="3987895"/>
                    <a:ext cx="28225" cy="28225"/>
                  </a:xfrm>
                  <a:custGeom>
                    <a:avLst/>
                    <a:gdLst>
                      <a:gd name="connsiteX0" fmla="*/ 28226 w 28225"/>
                      <a:gd name="connsiteY0" fmla="*/ 14113 h 28225"/>
                      <a:gd name="connsiteX1" fmla="*/ 14113 w 28225"/>
                      <a:gd name="connsiteY1" fmla="*/ 28226 h 28225"/>
                      <a:gd name="connsiteX2" fmla="*/ 0 w 28225"/>
                      <a:gd name="connsiteY2" fmla="*/ 14113 h 28225"/>
                      <a:gd name="connsiteX3" fmla="*/ 14113 w 28225"/>
                      <a:gd name="connsiteY3" fmla="*/ 0 h 28225"/>
                      <a:gd name="connsiteX4" fmla="*/ 28226 w 28225"/>
                      <a:gd name="connsiteY4" fmla="*/ 14113 h 28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25" h="28225">
                        <a:moveTo>
                          <a:pt x="28226" y="14113"/>
                        </a:moveTo>
                        <a:cubicBezTo>
                          <a:pt x="28226" y="21907"/>
                          <a:pt x="21907" y="28226"/>
                          <a:pt x="14113" y="28226"/>
                        </a:cubicBezTo>
                        <a:cubicBezTo>
                          <a:pt x="6319" y="28226"/>
                          <a:pt x="0" y="21907"/>
                          <a:pt x="0" y="14113"/>
                        </a:cubicBezTo>
                        <a:cubicBezTo>
                          <a:pt x="0" y="6318"/>
                          <a:pt x="6319" y="0"/>
                          <a:pt x="14113" y="0"/>
                        </a:cubicBezTo>
                        <a:cubicBezTo>
                          <a:pt x="21907" y="0"/>
                          <a:pt x="28226" y="6318"/>
                          <a:pt x="28226" y="14113"/>
                        </a:cubicBezTo>
                        <a:close/>
                      </a:path>
                    </a:pathLst>
                  </a:custGeom>
                  <a:solidFill>
                    <a:srgbClr val="00FFFF"/>
                  </a:solidFill>
                  <a:ln w="14106" cap="flat">
                    <a:noFill/>
                    <a:prstDash val="solid"/>
                    <a:miter/>
                  </a:ln>
                </p:spPr>
                <p:txBody>
                  <a:bodyPr rtlCol="0" anchor="ctr"/>
                  <a:lstStyle/>
                  <a:p>
                    <a:endParaRPr lang="zh-CN" altLang="en-US"/>
                  </a:p>
                </p:txBody>
              </p:sp>
            </p:grpSp>
          </p:grpSp>
        </p:grpSp>
        <p:pic>
          <p:nvPicPr>
            <p:cNvPr id="368" name="图片 367"/>
            <p:cNvPicPr>
              <a:picLocks noChangeAspect="1"/>
            </p:cNvPicPr>
            <p:nvPr/>
          </p:nvPicPr>
          <p:blipFill>
            <a:blip r:embed="rId7">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9820148" y="3412850"/>
              <a:ext cx="1062852" cy="997983"/>
            </a:xfrm>
            <a:prstGeom prst="rect">
              <a:avLst/>
            </a:prstGeom>
          </p:spPr>
        </p:pic>
        <p:sp>
          <p:nvSpPr>
            <p:cNvPr id="376" name="矩形 375"/>
            <p:cNvSpPr/>
            <p:nvPr/>
          </p:nvSpPr>
          <p:spPr>
            <a:xfrm>
              <a:off x="8865870" y="5682016"/>
              <a:ext cx="2954655" cy="646331"/>
            </a:xfrm>
            <a:prstGeom prst="rect">
              <a:avLst/>
            </a:prstGeom>
          </p:spPr>
          <p:txBody>
            <a:bodyPr wrap="none">
              <a:spAutoFit/>
            </a:bodyPr>
            <a:lstStyle/>
            <a:p>
              <a:pPr algn="ctr"/>
              <a:r>
                <a:rPr lang="zh-CN" altLang="en-US" dirty="0">
                  <a:solidFill>
                    <a:schemeClr val="bg2">
                      <a:lumMod val="25000"/>
                    </a:schemeClr>
                  </a:solidFill>
                  <a:latin typeface="HarmonyOS Sans SC Medium" panose="00000600000000000000" pitchFamily="2" charset="-122"/>
                  <a:ea typeface="HarmonyOS Sans SC Medium" panose="00000600000000000000" pitchFamily="2" charset="-122"/>
                </a:rPr>
                <a:t>继续大力支持“冷门绝学”</a:t>
              </a:r>
              <a:endParaRPr lang="en-US" altLang="zh-CN" dirty="0">
                <a:solidFill>
                  <a:schemeClr val="bg2">
                    <a:lumMod val="25000"/>
                  </a:schemeClr>
                </a:solidFill>
                <a:latin typeface="HarmonyOS Sans SC Medium" panose="00000600000000000000" pitchFamily="2" charset="-122"/>
                <a:ea typeface="HarmonyOS Sans SC Medium" panose="00000600000000000000" pitchFamily="2" charset="-122"/>
              </a:endParaRPr>
            </a:p>
            <a:p>
              <a:pPr algn="ctr"/>
              <a:r>
                <a:rPr lang="zh-CN" altLang="en-US" dirty="0">
                  <a:solidFill>
                    <a:schemeClr val="bg2">
                      <a:lumMod val="25000"/>
                    </a:schemeClr>
                  </a:solidFill>
                  <a:latin typeface="HarmonyOS Sans SC Medium" panose="00000600000000000000" pitchFamily="2" charset="-122"/>
                  <a:ea typeface="HarmonyOS Sans SC Medium" panose="00000600000000000000" pitchFamily="2" charset="-122"/>
                </a:rPr>
                <a:t>存续世界多元文明研究学脉</a:t>
              </a:r>
            </a:p>
          </p:txBody>
        </p:sp>
      </p:grpSp>
      <p:grpSp>
        <p:nvGrpSpPr>
          <p:cNvPr id="378" name="组合 377"/>
          <p:cNvGrpSpPr/>
          <p:nvPr/>
        </p:nvGrpSpPr>
        <p:grpSpPr>
          <a:xfrm>
            <a:off x="327331" y="104235"/>
            <a:ext cx="4339207" cy="852246"/>
            <a:chOff x="327331" y="104235"/>
            <a:chExt cx="4339207" cy="852246"/>
          </a:xfrm>
        </p:grpSpPr>
        <p:grpSp>
          <p:nvGrpSpPr>
            <p:cNvPr id="379" name="组合 378"/>
            <p:cNvGrpSpPr/>
            <p:nvPr/>
          </p:nvGrpSpPr>
          <p:grpSpPr>
            <a:xfrm>
              <a:off x="327331" y="104235"/>
              <a:ext cx="4339207" cy="822856"/>
              <a:chOff x="327331" y="104235"/>
              <a:chExt cx="4339207" cy="822856"/>
            </a:xfrm>
          </p:grpSpPr>
          <p:sp>
            <p:nvSpPr>
              <p:cNvPr id="381" name="椭圆 380"/>
              <p:cNvSpPr/>
              <p:nvPr/>
            </p:nvSpPr>
            <p:spPr>
              <a:xfrm>
                <a:off x="327331" y="104235"/>
                <a:ext cx="758814" cy="758814"/>
              </a:xfrm>
              <a:prstGeom prst="ellipse">
                <a:avLst/>
              </a:prstGeom>
              <a:solidFill>
                <a:schemeClr val="accent2"/>
              </a:solidFill>
              <a:ln>
                <a:noFill/>
              </a:ln>
              <a:effectLst>
                <a:outerShdw blurRad="101600" dist="38100" dir="10800000" algn="r" rotWithShape="0">
                  <a:srgbClr val="C00000">
                    <a:alpha val="40000"/>
                  </a:srgbClr>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82" name="矩形 381"/>
              <p:cNvSpPr/>
              <p:nvPr/>
            </p:nvSpPr>
            <p:spPr>
              <a:xfrm>
                <a:off x="818721" y="342316"/>
                <a:ext cx="3847817" cy="584775"/>
              </a:xfrm>
              <a:prstGeom prst="rect">
                <a:avLst/>
              </a:prstGeom>
              <a:solidFill>
                <a:schemeClr val="bg1"/>
              </a:solidFill>
              <a:ln>
                <a:noFill/>
              </a:ln>
              <a:effectLst>
                <a:outerShdw blurRad="88900" dir="21300000" sx="102000" sy="102000" algn="br" rotWithShape="0">
                  <a:schemeClr val="bg2">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380" name="文本框 379">
              <a:extLst>
                <a:ext uri="{FF2B5EF4-FFF2-40B4-BE49-F238E27FC236}">
                  <a16:creationId xmlns:a16="http://schemas.microsoft.com/office/drawing/2014/main" id="{8EBC60FC-7129-4B2D-862B-CD6322B4C33D}"/>
                </a:ext>
              </a:extLst>
            </p:cNvPr>
            <p:cNvSpPr txBox="1"/>
            <p:nvPr/>
          </p:nvSpPr>
          <p:spPr>
            <a:xfrm>
              <a:off x="692160" y="371706"/>
              <a:ext cx="3057247" cy="584775"/>
            </a:xfrm>
            <a:prstGeom prst="rect">
              <a:avLst/>
            </a:prstGeom>
            <a:noFill/>
          </p:spPr>
          <p:txBody>
            <a:bodyPr wrap="none" rtlCol="0">
              <a:spAutoFit/>
            </a:bodyPr>
            <a:lstStyle>
              <a:defPPr>
                <a:defRPr lang="zh-CN"/>
              </a:defPPr>
              <a:lvl1pPr>
                <a:defRPr sz="3200">
                  <a:gradFill flip="none" rotWithShape="1">
                    <a:gsLst>
                      <a:gs pos="0">
                        <a:srgbClr val="2E3FF7"/>
                      </a:gs>
                      <a:gs pos="100000">
                        <a:srgbClr val="00DC8E"/>
                      </a:gs>
                    </a:gsLst>
                    <a:lin ang="0" scaled="1"/>
                    <a:tileRect/>
                  </a:gradFill>
                  <a:latin typeface="+mj-ea"/>
                  <a:ea typeface="+mj-ea"/>
                </a:defRPr>
              </a:lvl1pPr>
            </a:lstStyle>
            <a:p>
              <a:pPr>
                <a:defRPr/>
              </a:pPr>
              <a:r>
                <a:rPr lang="zh-CN" altLang="en-US" dirty="0">
                  <a:solidFill>
                    <a:prstClr val="black"/>
                  </a:solidFill>
                  <a:latin typeface="HarmonyOS Sans SC Bold" panose="00000800000000000000" pitchFamily="2" charset="-122"/>
                  <a:ea typeface="HarmonyOS Sans SC Bold" panose="00000800000000000000" pitchFamily="2" charset="-122"/>
                </a:rPr>
                <a:t>（三）科学研究</a:t>
              </a:r>
            </a:p>
          </p:txBody>
        </p:sp>
      </p:grpSp>
    </p:spTree>
    <p:extLst>
      <p:ext uri="{BB962C8B-B14F-4D97-AF65-F5344CB8AC3E}">
        <p14:creationId xmlns:p14="http://schemas.microsoft.com/office/powerpoint/2010/main" val="455300742"/>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2"/>
          <a:stretch>
            <a:fillRect/>
          </a:stretch>
        </p:blipFill>
        <p:spPr>
          <a:xfrm>
            <a:off x="-1295400" y="-1042988"/>
            <a:ext cx="14782800" cy="8943975"/>
          </a:xfrm>
          <a:prstGeom prst="rect">
            <a:avLst/>
          </a:prstGeom>
        </p:spPr>
      </p:pic>
      <p:sp>
        <p:nvSpPr>
          <p:cNvPr id="651" name="矩形 650"/>
          <p:cNvSpPr/>
          <p:nvPr/>
        </p:nvSpPr>
        <p:spPr>
          <a:xfrm>
            <a:off x="-318499" y="-619958"/>
            <a:ext cx="12883793" cy="7892295"/>
          </a:xfrm>
          <a:prstGeom prst="rect">
            <a:avLst/>
          </a:prstGeom>
          <a:solidFill>
            <a:schemeClr val="bg1">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圆角 6">
            <a:extLst>
              <a:ext uri="{FF2B5EF4-FFF2-40B4-BE49-F238E27FC236}">
                <a16:creationId xmlns:a16="http://schemas.microsoft.com/office/drawing/2014/main" id="{FD8D0CDF-D337-4B68-9120-0389EA6803B5}"/>
              </a:ext>
            </a:extLst>
          </p:cNvPr>
          <p:cNvSpPr/>
          <p:nvPr/>
        </p:nvSpPr>
        <p:spPr>
          <a:xfrm>
            <a:off x="966302" y="2061029"/>
            <a:ext cx="10259395" cy="4106152"/>
          </a:xfrm>
          <a:prstGeom prst="roundRect">
            <a:avLst>
              <a:gd name="adj" fmla="val 2174"/>
            </a:avLst>
          </a:prstGeom>
          <a:solidFill>
            <a:srgbClr val="EFECE7"/>
          </a:solidFill>
          <a:ln>
            <a:noFill/>
          </a:ln>
          <a:effectLst>
            <a:outerShdw blurRad="635000" dist="38100" dir="5400000" algn="t"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327331" y="104235"/>
            <a:ext cx="4339207" cy="852246"/>
            <a:chOff x="327331" y="104235"/>
            <a:chExt cx="4339207" cy="852246"/>
          </a:xfrm>
        </p:grpSpPr>
        <p:grpSp>
          <p:nvGrpSpPr>
            <p:cNvPr id="5" name="组合 4"/>
            <p:cNvGrpSpPr/>
            <p:nvPr/>
          </p:nvGrpSpPr>
          <p:grpSpPr>
            <a:xfrm>
              <a:off x="327331" y="104235"/>
              <a:ext cx="4339207" cy="822856"/>
              <a:chOff x="327331" y="104235"/>
              <a:chExt cx="4339207" cy="822856"/>
            </a:xfrm>
          </p:grpSpPr>
          <p:sp>
            <p:nvSpPr>
              <p:cNvPr id="7" name="椭圆 6"/>
              <p:cNvSpPr/>
              <p:nvPr/>
            </p:nvSpPr>
            <p:spPr>
              <a:xfrm>
                <a:off x="327331" y="104235"/>
                <a:ext cx="758814" cy="758814"/>
              </a:xfrm>
              <a:prstGeom prst="ellipse">
                <a:avLst/>
              </a:prstGeom>
              <a:solidFill>
                <a:schemeClr val="accent2"/>
              </a:solidFill>
              <a:ln>
                <a:noFill/>
              </a:ln>
              <a:effectLst>
                <a:outerShdw blurRad="101600" dist="38100" dir="10800000" algn="r" rotWithShape="0">
                  <a:srgbClr val="C00000">
                    <a:alpha val="40000"/>
                  </a:srgbClr>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8" name="矩形 7"/>
              <p:cNvSpPr/>
              <p:nvPr/>
            </p:nvSpPr>
            <p:spPr>
              <a:xfrm>
                <a:off x="818721" y="342316"/>
                <a:ext cx="3847817" cy="584775"/>
              </a:xfrm>
              <a:prstGeom prst="rect">
                <a:avLst/>
              </a:prstGeom>
              <a:solidFill>
                <a:schemeClr val="bg1"/>
              </a:solidFill>
              <a:ln>
                <a:noFill/>
              </a:ln>
              <a:effectLst>
                <a:outerShdw blurRad="88900" dir="21300000" sx="102000" sy="102000" algn="br" rotWithShape="0">
                  <a:schemeClr val="bg2">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6" name="文本框 5">
              <a:extLst>
                <a:ext uri="{FF2B5EF4-FFF2-40B4-BE49-F238E27FC236}">
                  <a16:creationId xmlns:a16="http://schemas.microsoft.com/office/drawing/2014/main" id="{8EBC60FC-7129-4B2D-862B-CD6322B4C33D}"/>
                </a:ext>
              </a:extLst>
            </p:cNvPr>
            <p:cNvSpPr txBox="1"/>
            <p:nvPr/>
          </p:nvSpPr>
          <p:spPr>
            <a:xfrm>
              <a:off x="692160" y="371706"/>
              <a:ext cx="3057247" cy="584775"/>
            </a:xfrm>
            <a:prstGeom prst="rect">
              <a:avLst/>
            </a:prstGeom>
            <a:noFill/>
          </p:spPr>
          <p:txBody>
            <a:bodyPr wrap="none" rtlCol="0">
              <a:spAutoFit/>
            </a:bodyPr>
            <a:lstStyle>
              <a:defPPr>
                <a:defRPr lang="zh-CN"/>
              </a:defPPr>
              <a:lvl1pPr>
                <a:defRPr sz="3200">
                  <a:gradFill flip="none" rotWithShape="1">
                    <a:gsLst>
                      <a:gs pos="0">
                        <a:srgbClr val="2E3FF7"/>
                      </a:gs>
                      <a:gs pos="100000">
                        <a:srgbClr val="00DC8E"/>
                      </a:gs>
                    </a:gsLst>
                    <a:lin ang="0" scaled="1"/>
                    <a:tileRect/>
                  </a:gradFill>
                  <a:latin typeface="+mj-ea"/>
                  <a:ea typeface="+mj-ea"/>
                </a:defRPr>
              </a:lvl1pPr>
            </a:lstStyle>
            <a:p>
              <a:pPr>
                <a:defRPr/>
              </a:pPr>
              <a:r>
                <a:rPr lang="zh-CN" altLang="en-US" dirty="0">
                  <a:solidFill>
                    <a:prstClr val="black"/>
                  </a:solidFill>
                  <a:latin typeface="HarmonyOS Sans SC Bold" panose="00000800000000000000" pitchFamily="2" charset="-122"/>
                  <a:ea typeface="HarmonyOS Sans SC Bold" panose="00000800000000000000" pitchFamily="2" charset="-122"/>
                </a:rPr>
                <a:t>（四）社会服务</a:t>
              </a:r>
            </a:p>
          </p:txBody>
        </p:sp>
      </p:grpSp>
      <p:sp>
        <p:nvSpPr>
          <p:cNvPr id="9" name="矩形: 圆角 6">
            <a:extLst>
              <a:ext uri="{FF2B5EF4-FFF2-40B4-BE49-F238E27FC236}">
                <a16:creationId xmlns:a16="http://schemas.microsoft.com/office/drawing/2014/main" id="{FD8D0CDF-D337-4B68-9120-0389EA6803B5}"/>
              </a:ext>
            </a:extLst>
          </p:cNvPr>
          <p:cNvSpPr/>
          <p:nvPr/>
        </p:nvSpPr>
        <p:spPr>
          <a:xfrm>
            <a:off x="-559553" y="1344000"/>
            <a:ext cx="12971409" cy="1998807"/>
          </a:xfrm>
          <a:prstGeom prst="roundRect">
            <a:avLst>
              <a:gd name="adj" fmla="val 2174"/>
            </a:avLst>
          </a:prstGeom>
          <a:solidFill>
            <a:srgbClr val="C00000"/>
          </a:solidFill>
          <a:ln>
            <a:noFill/>
          </a:ln>
          <a:effectLst>
            <a:outerShdw blurRad="635000" dist="38100" dir="5400000" algn="t"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prstClr val="black">
                  <a:lumMod val="75000"/>
                  <a:lumOff val="25000"/>
                </a:prstClr>
              </a:solidFill>
              <a:latin typeface="HarmonyOS Sans SC Light" panose="00000400000000000000" pitchFamily="2" charset="-122"/>
              <a:ea typeface="HarmonyOS Sans SC Light" panose="00000400000000000000" pitchFamily="2" charset="-122"/>
            </a:endParaRPr>
          </a:p>
        </p:txBody>
      </p:sp>
      <p:sp>
        <p:nvSpPr>
          <p:cNvPr id="10" name="矩形 9"/>
          <p:cNvSpPr/>
          <p:nvPr/>
        </p:nvSpPr>
        <p:spPr>
          <a:xfrm>
            <a:off x="623064" y="1927904"/>
            <a:ext cx="11222899" cy="830997"/>
          </a:xfrm>
          <a:prstGeom prst="rect">
            <a:avLst/>
          </a:prstGeom>
        </p:spPr>
        <p:txBody>
          <a:bodyPr wrap="square">
            <a:spAutoFit/>
          </a:bodyPr>
          <a:lstStyle/>
          <a:p>
            <a:r>
              <a:rPr lang="zh-CN" altLang="en-US" sz="2400" dirty="0">
                <a:solidFill>
                  <a:schemeClr val="bg1"/>
                </a:solidFill>
                <a:latin typeface="HarmonyOS Sans SC Medium" panose="00000600000000000000" pitchFamily="2" charset="-122"/>
                <a:ea typeface="HarmonyOS Sans SC Medium" panose="00000600000000000000" pitchFamily="2" charset="-122"/>
              </a:rPr>
              <a:t>本学科以</a:t>
            </a:r>
            <a:r>
              <a:rPr lang="zh-CN" altLang="en-US" sz="2400" b="1" dirty="0">
                <a:solidFill>
                  <a:schemeClr val="accent4">
                    <a:lumMod val="20000"/>
                    <a:lumOff val="80000"/>
                  </a:schemeClr>
                </a:solidFill>
                <a:effectLst>
                  <a:outerShdw blurRad="38100" dist="38100" dir="2700000" algn="tl">
                    <a:srgbClr val="000000">
                      <a:alpha val="43137"/>
                    </a:srgbClr>
                  </a:outerShdw>
                </a:effectLst>
                <a:latin typeface="HarmonyOS Sans SC Medium" panose="00000600000000000000" pitchFamily="2" charset="-122"/>
                <a:ea typeface="HarmonyOS Sans SC Medium" panose="00000600000000000000" pitchFamily="2" charset="-122"/>
              </a:rPr>
              <a:t>国家重大战略需求</a:t>
            </a:r>
            <a:r>
              <a:rPr lang="zh-CN" altLang="en-US" sz="2400" dirty="0">
                <a:solidFill>
                  <a:schemeClr val="bg1"/>
                </a:solidFill>
                <a:latin typeface="HarmonyOS Sans SC Medium" panose="00000600000000000000" pitchFamily="2" charset="-122"/>
                <a:ea typeface="HarmonyOS Sans SC Medium" panose="00000600000000000000" pitchFamily="2" charset="-122"/>
              </a:rPr>
              <a:t>为导向，致力于学科发展与国家命运相结合，人才培养与国家需要相关联，学科水平与国家实力相匹配，学术地位与国际影响力相吻合</a:t>
            </a:r>
          </a:p>
        </p:txBody>
      </p:sp>
      <p:sp>
        <p:nvSpPr>
          <p:cNvPr id="647" name="矩形 646"/>
          <p:cNvSpPr/>
          <p:nvPr/>
        </p:nvSpPr>
        <p:spPr>
          <a:xfrm>
            <a:off x="1594275" y="3730326"/>
            <a:ext cx="9280479" cy="1887696"/>
          </a:xfrm>
          <a:prstGeom prst="rect">
            <a:avLst/>
          </a:prstGeom>
        </p:spPr>
        <p:txBody>
          <a:bodyPr wrap="square">
            <a:spAutoFit/>
          </a:bodyPr>
          <a:lstStyle/>
          <a:p>
            <a:pPr marL="342900" indent="-342900">
              <a:lnSpc>
                <a:spcPts val="2800"/>
              </a:lnSpc>
              <a:buClr>
                <a:srgbClr val="C00000"/>
              </a:buClr>
              <a:buFont typeface="Wingdings" panose="05000000000000000000" pitchFamily="2" charset="2"/>
              <a:buChar char="l"/>
            </a:pPr>
            <a:r>
              <a:rPr lang="zh-CN" altLang="en-US" sz="2000" kern="100" dirty="0">
                <a:solidFill>
                  <a:schemeClr val="tx1">
                    <a:lumMod val="85000"/>
                    <a:lumOff val="15000"/>
                  </a:schemeClr>
                </a:solidFill>
                <a:latin typeface="HarmonyOS Sans SC Medium" panose="00000600000000000000" pitchFamily="2" charset="-122"/>
                <a:ea typeface="HarmonyOS Sans SC Medium" panose="00000600000000000000" pitchFamily="2" charset="-122"/>
                <a:cs typeface="Times New Roman" panose="02020603050405020304" pitchFamily="18" charset="0"/>
              </a:rPr>
              <a:t>增强本学科的社会服务功能</a:t>
            </a:r>
            <a:endParaRPr lang="en-US" altLang="zh-CN" sz="2000" kern="100" dirty="0">
              <a:solidFill>
                <a:schemeClr val="tx1">
                  <a:lumMod val="85000"/>
                  <a:lumOff val="15000"/>
                </a:schemeClr>
              </a:solidFill>
              <a:latin typeface="HarmonyOS Sans SC Medium" panose="00000600000000000000" pitchFamily="2" charset="-122"/>
              <a:ea typeface="HarmonyOS Sans SC Medium" panose="00000600000000000000" pitchFamily="2" charset="-122"/>
              <a:cs typeface="Times New Roman" panose="02020603050405020304" pitchFamily="18" charset="0"/>
            </a:endParaRPr>
          </a:p>
          <a:p>
            <a:pPr marL="342900" indent="-342900">
              <a:lnSpc>
                <a:spcPts val="2800"/>
              </a:lnSpc>
              <a:buClr>
                <a:srgbClr val="C00000"/>
              </a:buClr>
              <a:buFont typeface="Wingdings" panose="05000000000000000000" pitchFamily="2" charset="2"/>
              <a:buChar char="l"/>
            </a:pPr>
            <a:r>
              <a:rPr lang="zh-CN" altLang="en-US" sz="2000" kern="100" dirty="0">
                <a:solidFill>
                  <a:schemeClr val="tx1">
                    <a:lumMod val="85000"/>
                    <a:lumOff val="15000"/>
                  </a:schemeClr>
                </a:solidFill>
                <a:latin typeface="HarmonyOS Sans SC Medium" panose="00000600000000000000" pitchFamily="2" charset="-122"/>
                <a:ea typeface="HarmonyOS Sans SC Medium" panose="00000600000000000000" pitchFamily="2" charset="-122"/>
                <a:cs typeface="Times New Roman" panose="02020603050405020304" pitchFamily="18" charset="0"/>
              </a:rPr>
              <a:t>发挥学术优势支援边疆建设</a:t>
            </a:r>
          </a:p>
          <a:p>
            <a:pPr marL="342900" indent="-342900">
              <a:lnSpc>
                <a:spcPts val="2800"/>
              </a:lnSpc>
              <a:buClr>
                <a:srgbClr val="C00000"/>
              </a:buClr>
              <a:buFont typeface="Wingdings" panose="05000000000000000000" pitchFamily="2" charset="2"/>
              <a:buChar char="l"/>
            </a:pPr>
            <a:r>
              <a:rPr lang="zh-CN" altLang="en-US" sz="2000" kern="100" dirty="0">
                <a:solidFill>
                  <a:schemeClr val="tx1">
                    <a:lumMod val="85000"/>
                    <a:lumOff val="15000"/>
                  </a:schemeClr>
                </a:solidFill>
                <a:latin typeface="HarmonyOS Sans SC Medium" panose="00000600000000000000" pitchFamily="2" charset="-122"/>
                <a:ea typeface="HarmonyOS Sans SC Medium" panose="00000600000000000000" pitchFamily="2" charset="-122"/>
                <a:cs typeface="Times New Roman" panose="02020603050405020304" pitchFamily="18" charset="0"/>
              </a:rPr>
              <a:t>培养国家急需的国别和区域研究人才，从事文化交流与文明对话的专门人才，积极承担中华学术外译项目，将美好中国与世界的联系传递给全世界</a:t>
            </a:r>
            <a:endParaRPr lang="en-US" altLang="zh-CN" sz="2000" kern="100" dirty="0">
              <a:solidFill>
                <a:schemeClr val="tx1">
                  <a:lumMod val="85000"/>
                  <a:lumOff val="15000"/>
                </a:schemeClr>
              </a:solidFill>
              <a:latin typeface="HarmonyOS Sans SC Medium" panose="00000600000000000000" pitchFamily="2" charset="-122"/>
              <a:ea typeface="HarmonyOS Sans SC Medium" panose="00000600000000000000" pitchFamily="2" charset="-122"/>
              <a:cs typeface="Times New Roman" panose="02020603050405020304" pitchFamily="18" charset="0"/>
            </a:endParaRPr>
          </a:p>
          <a:p>
            <a:pPr marL="342900" indent="-342900">
              <a:lnSpc>
                <a:spcPts val="2800"/>
              </a:lnSpc>
              <a:buClr>
                <a:srgbClr val="C00000"/>
              </a:buClr>
              <a:buFont typeface="Wingdings" panose="05000000000000000000" pitchFamily="2" charset="2"/>
              <a:buChar char="l"/>
            </a:pPr>
            <a:r>
              <a:rPr lang="zh-CN" altLang="en-US" sz="2000" kern="100" dirty="0">
                <a:solidFill>
                  <a:schemeClr val="tx1">
                    <a:lumMod val="85000"/>
                    <a:lumOff val="15000"/>
                  </a:schemeClr>
                </a:solidFill>
                <a:latin typeface="HarmonyOS Sans SC Medium" panose="00000600000000000000" pitchFamily="2" charset="-122"/>
                <a:ea typeface="HarmonyOS Sans SC Medium" panose="00000600000000000000" pitchFamily="2" charset="-122"/>
                <a:cs typeface="Times New Roman" panose="02020603050405020304" pitchFamily="18" charset="0"/>
              </a:rPr>
              <a:t>紧跟国际学术研究前沿，引领全国外语学科建设发展</a:t>
            </a:r>
            <a:endParaRPr lang="en-US" altLang="zh-CN" sz="2000" kern="100" dirty="0">
              <a:solidFill>
                <a:schemeClr val="tx1">
                  <a:lumMod val="85000"/>
                  <a:lumOff val="15000"/>
                </a:schemeClr>
              </a:solidFill>
              <a:latin typeface="HarmonyOS Sans SC Medium" panose="00000600000000000000" pitchFamily="2" charset="-122"/>
              <a:ea typeface="HarmonyOS Sans SC Medium" panose="00000600000000000000" pitchFamily="2" charset="-122"/>
              <a:cs typeface="Times New Roman" panose="02020603050405020304" pitchFamily="18" charset="0"/>
            </a:endParaRPr>
          </a:p>
        </p:txBody>
      </p:sp>
    </p:spTree>
    <p:extLst>
      <p:ext uri="{BB962C8B-B14F-4D97-AF65-F5344CB8AC3E}">
        <p14:creationId xmlns:p14="http://schemas.microsoft.com/office/powerpoint/2010/main" val="4283843579"/>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梯形 30">
            <a:extLst>
              <a:ext uri="{FF2B5EF4-FFF2-40B4-BE49-F238E27FC236}">
                <a16:creationId xmlns:a16="http://schemas.microsoft.com/office/drawing/2014/main" id="{0CB844F4-5D20-4E5F-B871-ACEE3516A15A}"/>
              </a:ext>
            </a:extLst>
          </p:cNvPr>
          <p:cNvSpPr/>
          <p:nvPr/>
        </p:nvSpPr>
        <p:spPr>
          <a:xfrm>
            <a:off x="0" y="5598267"/>
            <a:ext cx="12192000" cy="1259734"/>
          </a:xfrm>
          <a:prstGeom prst="trapezoid">
            <a:avLst>
              <a:gd name="adj" fmla="val 98789"/>
            </a:avLst>
          </a:prstGeom>
          <a:gradFill>
            <a:gsLst>
              <a:gs pos="0">
                <a:srgbClr val="9D1F25">
                  <a:alpha val="0"/>
                </a:srgbClr>
              </a:gs>
              <a:gs pos="100000">
                <a:srgbClr val="7E191E"/>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2" name="文本框 1">
            <a:extLst>
              <a:ext uri="{FF2B5EF4-FFF2-40B4-BE49-F238E27FC236}">
                <a16:creationId xmlns:a16="http://schemas.microsoft.com/office/drawing/2014/main" id="{BA5E5666-6D50-4931-AE62-BA80BAA38424}"/>
              </a:ext>
            </a:extLst>
          </p:cNvPr>
          <p:cNvSpPr txBox="1"/>
          <p:nvPr/>
        </p:nvSpPr>
        <p:spPr>
          <a:xfrm>
            <a:off x="439084" y="2328853"/>
            <a:ext cx="697627" cy="400110"/>
          </a:xfrm>
          <a:prstGeom prst="rect">
            <a:avLst/>
          </a:prstGeom>
          <a:noFill/>
        </p:spPr>
        <p:txBody>
          <a:bodyPr wrap="none" rtlCol="0">
            <a:spAutoFit/>
          </a:bodyPr>
          <a:lstStyle/>
          <a:p>
            <a:r>
              <a:rPr lang="zh-CN" altLang="en-US" sz="2000" dirty="0">
                <a:solidFill>
                  <a:srgbClr val="C00000"/>
                </a:solidFill>
                <a:latin typeface="HarmonyOS Sans SC Bold" panose="00000800000000000000" pitchFamily="2" charset="-122"/>
                <a:ea typeface="HarmonyOS Sans SC Bold" panose="00000800000000000000" pitchFamily="2" charset="-122"/>
                <a:cs typeface="阿里巴巴普惠体 B" panose="00020600040101010101" pitchFamily="18" charset="-122"/>
              </a:rPr>
              <a:t>第一</a:t>
            </a:r>
          </a:p>
        </p:txBody>
      </p:sp>
      <p:sp>
        <p:nvSpPr>
          <p:cNvPr id="8" name="文本框 7">
            <a:extLst>
              <a:ext uri="{FF2B5EF4-FFF2-40B4-BE49-F238E27FC236}">
                <a16:creationId xmlns:a16="http://schemas.microsoft.com/office/drawing/2014/main" id="{19463B04-D444-4EAC-AF2B-A3514D4C6734}"/>
              </a:ext>
            </a:extLst>
          </p:cNvPr>
          <p:cNvSpPr txBox="1"/>
          <p:nvPr/>
        </p:nvSpPr>
        <p:spPr>
          <a:xfrm>
            <a:off x="1055323" y="2298488"/>
            <a:ext cx="3300920" cy="932563"/>
          </a:xfrm>
          <a:prstGeom prst="rect">
            <a:avLst/>
          </a:prstGeom>
          <a:noFill/>
        </p:spPr>
        <p:txBody>
          <a:bodyPr wrap="square" rtlCol="0">
            <a:spAutoFit/>
          </a:bodyPr>
          <a:lstStyle/>
          <a:p>
            <a:pPr>
              <a:lnSpc>
                <a:spcPct val="130000"/>
              </a:lnSpc>
            </a:pPr>
            <a:r>
              <a:rPr lang="zh-CN" altLang="en-US" sz="1400" dirty="0">
                <a:solidFill>
                  <a:schemeClr val="bg2">
                    <a:lumMod val="25000"/>
                  </a:schemeClr>
                </a:solidFill>
                <a:latin typeface="HarmonyOS Sans SC Medium" panose="00000600000000000000" pitchFamily="2" charset="-122"/>
                <a:ea typeface="HarmonyOS Sans SC Medium" panose="00000600000000000000" pitchFamily="2" charset="-122"/>
                <a:cs typeface="阿里巴巴普惠体 L" panose="00020600040101010101" pitchFamily="18" charset="-122"/>
              </a:rPr>
              <a:t>开展学术层次高、覆盖范围广、重点突出、特色鲜明的国际交流活动，进一步优化本学科现有的国际合作机制</a:t>
            </a:r>
          </a:p>
        </p:txBody>
      </p:sp>
      <p:sp>
        <p:nvSpPr>
          <p:cNvPr id="32" name="圆角矩形 31"/>
          <p:cNvSpPr/>
          <p:nvPr/>
        </p:nvSpPr>
        <p:spPr>
          <a:xfrm>
            <a:off x="439084" y="1214874"/>
            <a:ext cx="11211809" cy="812530"/>
          </a:xfrm>
          <a:prstGeom prst="roundRect">
            <a:avLst/>
          </a:prstGeom>
          <a:gradFill>
            <a:gsLst>
              <a:gs pos="47000">
                <a:schemeClr val="accent4">
                  <a:lumMod val="20000"/>
                  <a:lumOff val="80000"/>
                </a:schemeClr>
              </a:gs>
              <a:gs pos="100000">
                <a:schemeClr val="bg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文本框 13">
            <a:extLst>
              <a:ext uri="{FF2B5EF4-FFF2-40B4-BE49-F238E27FC236}">
                <a16:creationId xmlns:a16="http://schemas.microsoft.com/office/drawing/2014/main" id="{4FFDBD78-6B54-4621-B070-0BCC0FD8F7C8}"/>
              </a:ext>
            </a:extLst>
          </p:cNvPr>
          <p:cNvSpPr txBox="1"/>
          <p:nvPr/>
        </p:nvSpPr>
        <p:spPr>
          <a:xfrm>
            <a:off x="818720" y="1214874"/>
            <a:ext cx="10832173" cy="812530"/>
          </a:xfrm>
          <a:prstGeom prst="rect">
            <a:avLst/>
          </a:prstGeom>
          <a:noFill/>
        </p:spPr>
        <p:txBody>
          <a:bodyPr wrap="square" rtlCol="0">
            <a:spAutoFit/>
          </a:bodyPr>
          <a:lstStyle/>
          <a:p>
            <a:pPr>
              <a:lnSpc>
                <a:spcPct val="130000"/>
              </a:lnSpc>
            </a:pPr>
            <a:r>
              <a:rPr lang="zh-CN" altLang="en-US" dirty="0">
                <a:solidFill>
                  <a:schemeClr val="bg2">
                    <a:lumMod val="25000"/>
                  </a:schemeClr>
                </a:solidFill>
                <a:latin typeface="HarmonyOS Sans SC Medium" panose="00000600000000000000" pitchFamily="2" charset="-122"/>
                <a:ea typeface="HarmonyOS Sans SC Medium" panose="00000600000000000000" pitchFamily="2" charset="-122"/>
                <a:cs typeface="阿里巴巴普惠体 L" panose="00020600040101010101" pitchFamily="18" charset="-122"/>
              </a:rPr>
              <a:t>在</a:t>
            </a:r>
            <a:r>
              <a:rPr lang="en-US" altLang="zh-CN" dirty="0">
                <a:solidFill>
                  <a:schemeClr val="bg2">
                    <a:lumMod val="25000"/>
                  </a:schemeClr>
                </a:solidFill>
                <a:latin typeface="HarmonyOS Sans SC Medium" panose="00000600000000000000" pitchFamily="2" charset="-122"/>
                <a:ea typeface="HarmonyOS Sans SC Medium" panose="00000600000000000000" pitchFamily="2" charset="-122"/>
                <a:cs typeface="阿里巴巴普惠体 L" panose="00020600040101010101" pitchFamily="18" charset="-122"/>
              </a:rPr>
              <a:t>2021—2025</a:t>
            </a:r>
            <a:r>
              <a:rPr lang="zh-CN" altLang="en-US" dirty="0">
                <a:solidFill>
                  <a:schemeClr val="bg2">
                    <a:lumMod val="25000"/>
                  </a:schemeClr>
                </a:solidFill>
                <a:latin typeface="HarmonyOS Sans SC Medium" panose="00000600000000000000" pitchFamily="2" charset="-122"/>
                <a:ea typeface="HarmonyOS Sans SC Medium" panose="00000600000000000000" pitchFamily="2" charset="-122"/>
                <a:cs typeface="阿里巴巴普惠体 L" panose="00020600040101010101" pitchFamily="18" charset="-122"/>
              </a:rPr>
              <a:t>建设期内，本学科将积极拓展促进学科发展的国际资源网络， “请进来”与“走进去”并举，提升本学科在国际学界的话语权、影响力，以及在相关对象国的综合声誉</a:t>
            </a:r>
          </a:p>
        </p:txBody>
      </p:sp>
      <p:sp>
        <p:nvSpPr>
          <p:cNvPr id="15" name="任意多边形: 形状 3">
            <a:extLst>
              <a:ext uri="{FF2B5EF4-FFF2-40B4-BE49-F238E27FC236}">
                <a16:creationId xmlns:a16="http://schemas.microsoft.com/office/drawing/2014/main" id="{6B6C3A8F-CEEB-466E-8CC5-6F9A4A251FC6}"/>
              </a:ext>
            </a:extLst>
          </p:cNvPr>
          <p:cNvSpPr/>
          <p:nvPr/>
        </p:nvSpPr>
        <p:spPr>
          <a:xfrm>
            <a:off x="-697501" y="3388988"/>
            <a:ext cx="14194971" cy="1059908"/>
          </a:xfrm>
          <a:custGeom>
            <a:avLst/>
            <a:gdLst>
              <a:gd name="connsiteX0" fmla="*/ 0 w 14122400"/>
              <a:gd name="connsiteY0" fmla="*/ 856663 h 1030839"/>
              <a:gd name="connsiteX1" fmla="*/ 2569029 w 14122400"/>
              <a:gd name="connsiteY1" fmla="*/ 14835 h 1030839"/>
              <a:gd name="connsiteX2" fmla="*/ 5152572 w 14122400"/>
              <a:gd name="connsiteY2" fmla="*/ 943749 h 1030839"/>
              <a:gd name="connsiteX3" fmla="*/ 7445829 w 14122400"/>
              <a:gd name="connsiteY3" fmla="*/ 14835 h 1030839"/>
              <a:gd name="connsiteX4" fmla="*/ 9768115 w 14122400"/>
              <a:gd name="connsiteY4" fmla="*/ 1030835 h 1030839"/>
              <a:gd name="connsiteX5" fmla="*/ 11785600 w 14122400"/>
              <a:gd name="connsiteY5" fmla="*/ 321 h 1030839"/>
              <a:gd name="connsiteX6" fmla="*/ 14122400 w 14122400"/>
              <a:gd name="connsiteY6" fmla="*/ 943749 h 1030839"/>
              <a:gd name="connsiteX0" fmla="*/ 0 w 14122400"/>
              <a:gd name="connsiteY0" fmla="*/ 856663 h 1030852"/>
              <a:gd name="connsiteX1" fmla="*/ 2569029 w 14122400"/>
              <a:gd name="connsiteY1" fmla="*/ 14835 h 1030852"/>
              <a:gd name="connsiteX2" fmla="*/ 5152572 w 14122400"/>
              <a:gd name="connsiteY2" fmla="*/ 943749 h 1030852"/>
              <a:gd name="connsiteX3" fmla="*/ 7315868 w 14122400"/>
              <a:gd name="connsiteY3" fmla="*/ 29349 h 1030852"/>
              <a:gd name="connsiteX4" fmla="*/ 9768115 w 14122400"/>
              <a:gd name="connsiteY4" fmla="*/ 1030835 h 1030852"/>
              <a:gd name="connsiteX5" fmla="*/ 11785600 w 14122400"/>
              <a:gd name="connsiteY5" fmla="*/ 321 h 1030852"/>
              <a:gd name="connsiteX6" fmla="*/ 14122400 w 14122400"/>
              <a:gd name="connsiteY6" fmla="*/ 943749 h 1030852"/>
              <a:gd name="connsiteX0" fmla="*/ 0 w 14122400"/>
              <a:gd name="connsiteY0" fmla="*/ 856690 h 1030879"/>
              <a:gd name="connsiteX1" fmla="*/ 2525709 w 14122400"/>
              <a:gd name="connsiteY1" fmla="*/ 347 h 1030879"/>
              <a:gd name="connsiteX2" fmla="*/ 5152572 w 14122400"/>
              <a:gd name="connsiteY2" fmla="*/ 943776 h 1030879"/>
              <a:gd name="connsiteX3" fmla="*/ 7315868 w 14122400"/>
              <a:gd name="connsiteY3" fmla="*/ 29376 h 1030879"/>
              <a:gd name="connsiteX4" fmla="*/ 9768115 w 14122400"/>
              <a:gd name="connsiteY4" fmla="*/ 1030862 h 1030879"/>
              <a:gd name="connsiteX5" fmla="*/ 11785600 w 14122400"/>
              <a:gd name="connsiteY5" fmla="*/ 348 h 1030879"/>
              <a:gd name="connsiteX6" fmla="*/ 14122400 w 14122400"/>
              <a:gd name="connsiteY6" fmla="*/ 943776 h 1030879"/>
              <a:gd name="connsiteX0" fmla="*/ 0 w 14122400"/>
              <a:gd name="connsiteY0" fmla="*/ 856690 h 1059908"/>
              <a:gd name="connsiteX1" fmla="*/ 2525709 w 14122400"/>
              <a:gd name="connsiteY1" fmla="*/ 347 h 1059908"/>
              <a:gd name="connsiteX2" fmla="*/ 5152572 w 14122400"/>
              <a:gd name="connsiteY2" fmla="*/ 943776 h 1059908"/>
              <a:gd name="connsiteX3" fmla="*/ 7315868 w 14122400"/>
              <a:gd name="connsiteY3" fmla="*/ 29376 h 1059908"/>
              <a:gd name="connsiteX4" fmla="*/ 9306033 w 14122400"/>
              <a:gd name="connsiteY4" fmla="*/ 1059891 h 1059908"/>
              <a:gd name="connsiteX5" fmla="*/ 11785600 w 14122400"/>
              <a:gd name="connsiteY5" fmla="*/ 348 h 1059908"/>
              <a:gd name="connsiteX6" fmla="*/ 14122400 w 14122400"/>
              <a:gd name="connsiteY6" fmla="*/ 943776 h 1059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122400" h="1059908">
                <a:moveTo>
                  <a:pt x="0" y="856690"/>
                </a:moveTo>
                <a:cubicBezTo>
                  <a:pt x="855133" y="428519"/>
                  <a:pt x="1666947" y="-14167"/>
                  <a:pt x="2525709" y="347"/>
                </a:cubicBezTo>
                <a:cubicBezTo>
                  <a:pt x="3384471" y="14861"/>
                  <a:pt x="4354212" y="938938"/>
                  <a:pt x="5152572" y="943776"/>
                </a:cubicBezTo>
                <a:cubicBezTo>
                  <a:pt x="5950932" y="948614"/>
                  <a:pt x="6623625" y="10024"/>
                  <a:pt x="7315868" y="29376"/>
                </a:cubicBezTo>
                <a:cubicBezTo>
                  <a:pt x="8008111" y="48728"/>
                  <a:pt x="8561078" y="1064729"/>
                  <a:pt x="9306033" y="1059891"/>
                </a:cubicBezTo>
                <a:cubicBezTo>
                  <a:pt x="10050988" y="1055053"/>
                  <a:pt x="11059886" y="14862"/>
                  <a:pt x="11785600" y="348"/>
                </a:cubicBezTo>
                <a:cubicBezTo>
                  <a:pt x="12511314" y="-14166"/>
                  <a:pt x="13316857" y="464805"/>
                  <a:pt x="14122400" y="943776"/>
                </a:cubicBezTo>
              </a:path>
            </a:pathLst>
          </a:custGeom>
          <a:noFill/>
          <a:ln w="76200">
            <a:gradFill>
              <a:gsLst>
                <a:gs pos="0">
                  <a:schemeClr val="accent4">
                    <a:lumMod val="20000"/>
                    <a:lumOff val="80000"/>
                  </a:schemeClr>
                </a:gs>
                <a:gs pos="100000">
                  <a:srgbClr val="C00000"/>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8" name="组合 17"/>
          <p:cNvGrpSpPr/>
          <p:nvPr/>
        </p:nvGrpSpPr>
        <p:grpSpPr>
          <a:xfrm>
            <a:off x="327331" y="104235"/>
            <a:ext cx="5473920" cy="852246"/>
            <a:chOff x="327331" y="104235"/>
            <a:chExt cx="5473920" cy="852246"/>
          </a:xfrm>
        </p:grpSpPr>
        <p:grpSp>
          <p:nvGrpSpPr>
            <p:cNvPr id="19" name="组合 18"/>
            <p:cNvGrpSpPr/>
            <p:nvPr/>
          </p:nvGrpSpPr>
          <p:grpSpPr>
            <a:xfrm>
              <a:off x="327331" y="104235"/>
              <a:ext cx="5473920" cy="822856"/>
              <a:chOff x="327331" y="104235"/>
              <a:chExt cx="5473920" cy="822856"/>
            </a:xfrm>
          </p:grpSpPr>
          <p:sp>
            <p:nvSpPr>
              <p:cNvPr id="21" name="椭圆 20"/>
              <p:cNvSpPr/>
              <p:nvPr/>
            </p:nvSpPr>
            <p:spPr>
              <a:xfrm>
                <a:off x="327331" y="104235"/>
                <a:ext cx="758814" cy="758814"/>
              </a:xfrm>
              <a:prstGeom prst="ellipse">
                <a:avLst/>
              </a:prstGeom>
              <a:solidFill>
                <a:schemeClr val="accent2"/>
              </a:solidFill>
              <a:ln>
                <a:noFill/>
              </a:ln>
              <a:effectLst>
                <a:outerShdw blurRad="101600" dist="38100" dir="10800000" algn="r" rotWithShape="0">
                  <a:srgbClr val="C00000">
                    <a:alpha val="40000"/>
                  </a:srgbClr>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2" name="矩形 21"/>
              <p:cNvSpPr/>
              <p:nvPr/>
            </p:nvSpPr>
            <p:spPr>
              <a:xfrm>
                <a:off x="818721" y="342316"/>
                <a:ext cx="4982530" cy="584775"/>
              </a:xfrm>
              <a:prstGeom prst="rect">
                <a:avLst/>
              </a:prstGeom>
              <a:solidFill>
                <a:schemeClr val="bg1"/>
              </a:solidFill>
              <a:ln>
                <a:noFill/>
              </a:ln>
              <a:effectLst>
                <a:outerShdw blurRad="88900" dir="21300000" sx="102000" sy="102000" algn="br" rotWithShape="0">
                  <a:schemeClr val="bg2">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20" name="文本框 19">
              <a:extLst>
                <a:ext uri="{FF2B5EF4-FFF2-40B4-BE49-F238E27FC236}">
                  <a16:creationId xmlns:a16="http://schemas.microsoft.com/office/drawing/2014/main" id="{8EBC60FC-7129-4B2D-862B-CD6322B4C33D}"/>
                </a:ext>
              </a:extLst>
            </p:cNvPr>
            <p:cNvSpPr txBox="1"/>
            <p:nvPr/>
          </p:nvSpPr>
          <p:spPr>
            <a:xfrm>
              <a:off x="692160" y="371706"/>
              <a:ext cx="5109091" cy="584775"/>
            </a:xfrm>
            <a:prstGeom prst="rect">
              <a:avLst/>
            </a:prstGeom>
            <a:noFill/>
          </p:spPr>
          <p:txBody>
            <a:bodyPr wrap="none" rtlCol="0">
              <a:spAutoFit/>
            </a:bodyPr>
            <a:lstStyle>
              <a:defPPr>
                <a:defRPr lang="zh-CN"/>
              </a:defPPr>
              <a:lvl1pPr>
                <a:defRPr sz="3200">
                  <a:gradFill flip="none" rotWithShape="1">
                    <a:gsLst>
                      <a:gs pos="0">
                        <a:srgbClr val="2E3FF7"/>
                      </a:gs>
                      <a:gs pos="100000">
                        <a:srgbClr val="00DC8E"/>
                      </a:gs>
                    </a:gsLst>
                    <a:lin ang="0" scaled="1"/>
                    <a:tileRect/>
                  </a:gradFill>
                  <a:latin typeface="+mj-ea"/>
                  <a:ea typeface="+mj-ea"/>
                </a:defRPr>
              </a:lvl1pPr>
            </a:lstStyle>
            <a:p>
              <a:pPr>
                <a:defRPr/>
              </a:pPr>
              <a:r>
                <a:rPr lang="zh-CN" altLang="en-US" dirty="0">
                  <a:solidFill>
                    <a:prstClr val="black"/>
                  </a:solidFill>
                  <a:latin typeface="HarmonyOS Sans SC Bold" panose="00000800000000000000" pitchFamily="2" charset="-122"/>
                  <a:ea typeface="HarmonyOS Sans SC Bold" panose="00000800000000000000" pitchFamily="2" charset="-122"/>
                </a:rPr>
                <a:t>（五）国际交流与合作水平</a:t>
              </a:r>
            </a:p>
          </p:txBody>
        </p:sp>
      </p:grpSp>
      <p:sp>
        <p:nvSpPr>
          <p:cNvPr id="23" name="文本框 22">
            <a:extLst>
              <a:ext uri="{FF2B5EF4-FFF2-40B4-BE49-F238E27FC236}">
                <a16:creationId xmlns:a16="http://schemas.microsoft.com/office/drawing/2014/main" id="{BA5E5666-6D50-4931-AE62-BA80BAA38424}"/>
              </a:ext>
            </a:extLst>
          </p:cNvPr>
          <p:cNvSpPr txBox="1"/>
          <p:nvPr/>
        </p:nvSpPr>
        <p:spPr>
          <a:xfrm>
            <a:off x="1902866" y="4605755"/>
            <a:ext cx="697627" cy="400110"/>
          </a:xfrm>
          <a:prstGeom prst="rect">
            <a:avLst/>
          </a:prstGeom>
          <a:noFill/>
        </p:spPr>
        <p:txBody>
          <a:bodyPr wrap="none" rtlCol="0">
            <a:spAutoFit/>
          </a:bodyPr>
          <a:lstStyle/>
          <a:p>
            <a:r>
              <a:rPr lang="zh-CN" altLang="en-US" sz="2000" dirty="0">
                <a:solidFill>
                  <a:srgbClr val="C00000"/>
                </a:solidFill>
                <a:latin typeface="HarmonyOS Sans SC Bold" panose="00000800000000000000" pitchFamily="2" charset="-122"/>
                <a:ea typeface="HarmonyOS Sans SC Bold" panose="00000800000000000000" pitchFamily="2" charset="-122"/>
                <a:cs typeface="阿里巴巴普惠体 B" panose="00020600040101010101" pitchFamily="18" charset="-122"/>
              </a:rPr>
              <a:t>第二</a:t>
            </a:r>
          </a:p>
        </p:txBody>
      </p:sp>
      <p:sp>
        <p:nvSpPr>
          <p:cNvPr id="24" name="文本框 23">
            <a:extLst>
              <a:ext uri="{FF2B5EF4-FFF2-40B4-BE49-F238E27FC236}">
                <a16:creationId xmlns:a16="http://schemas.microsoft.com/office/drawing/2014/main" id="{19463B04-D444-4EAC-AF2B-A3514D4C6734}"/>
              </a:ext>
            </a:extLst>
          </p:cNvPr>
          <p:cNvSpPr txBox="1"/>
          <p:nvPr/>
        </p:nvSpPr>
        <p:spPr>
          <a:xfrm>
            <a:off x="2558901" y="4605755"/>
            <a:ext cx="3143256" cy="626454"/>
          </a:xfrm>
          <a:prstGeom prst="rect">
            <a:avLst/>
          </a:prstGeom>
          <a:noFill/>
        </p:spPr>
        <p:txBody>
          <a:bodyPr wrap="square" rtlCol="0">
            <a:spAutoFit/>
          </a:bodyPr>
          <a:lstStyle/>
          <a:p>
            <a:pPr>
              <a:lnSpc>
                <a:spcPct val="130000"/>
              </a:lnSpc>
            </a:pPr>
            <a:r>
              <a:rPr lang="zh-CN" altLang="en-US" sz="1400" dirty="0">
                <a:solidFill>
                  <a:schemeClr val="bg2">
                    <a:lumMod val="25000"/>
                  </a:schemeClr>
                </a:solidFill>
                <a:latin typeface="HarmonyOS Sans SC Medium" panose="00000600000000000000" pitchFamily="2" charset="-122"/>
                <a:ea typeface="HarmonyOS Sans SC Medium" panose="00000600000000000000" pitchFamily="2" charset="-122"/>
                <a:cs typeface="阿里巴巴普惠体 L" panose="00020600040101010101" pitchFamily="18" charset="-122"/>
              </a:rPr>
              <a:t>在教学、科研、社会服务等方面展开全方位、高质量的国际交流与合作</a:t>
            </a:r>
          </a:p>
        </p:txBody>
      </p:sp>
      <p:sp>
        <p:nvSpPr>
          <p:cNvPr id="25" name="文本框 24">
            <a:extLst>
              <a:ext uri="{FF2B5EF4-FFF2-40B4-BE49-F238E27FC236}">
                <a16:creationId xmlns:a16="http://schemas.microsoft.com/office/drawing/2014/main" id="{BA5E5666-6D50-4931-AE62-BA80BAA38424}"/>
              </a:ext>
            </a:extLst>
          </p:cNvPr>
          <p:cNvSpPr txBox="1"/>
          <p:nvPr/>
        </p:nvSpPr>
        <p:spPr>
          <a:xfrm>
            <a:off x="5169923" y="2328853"/>
            <a:ext cx="697627" cy="400110"/>
          </a:xfrm>
          <a:prstGeom prst="rect">
            <a:avLst/>
          </a:prstGeom>
          <a:noFill/>
        </p:spPr>
        <p:txBody>
          <a:bodyPr wrap="none" rtlCol="0">
            <a:spAutoFit/>
          </a:bodyPr>
          <a:lstStyle/>
          <a:p>
            <a:r>
              <a:rPr lang="zh-CN" altLang="en-US" sz="2000" dirty="0">
                <a:solidFill>
                  <a:srgbClr val="C00000"/>
                </a:solidFill>
                <a:latin typeface="HarmonyOS Sans SC Bold" panose="00000800000000000000" pitchFamily="2" charset="-122"/>
                <a:ea typeface="HarmonyOS Sans SC Bold" panose="00000800000000000000" pitchFamily="2" charset="-122"/>
                <a:cs typeface="阿里巴巴普惠体 B" panose="00020600040101010101" pitchFamily="18" charset="-122"/>
              </a:rPr>
              <a:t>第三</a:t>
            </a:r>
          </a:p>
        </p:txBody>
      </p:sp>
      <p:sp>
        <p:nvSpPr>
          <p:cNvPr id="26" name="文本框 25">
            <a:extLst>
              <a:ext uri="{FF2B5EF4-FFF2-40B4-BE49-F238E27FC236}">
                <a16:creationId xmlns:a16="http://schemas.microsoft.com/office/drawing/2014/main" id="{19463B04-D444-4EAC-AF2B-A3514D4C6734}"/>
              </a:ext>
            </a:extLst>
          </p:cNvPr>
          <p:cNvSpPr txBox="1"/>
          <p:nvPr/>
        </p:nvSpPr>
        <p:spPr>
          <a:xfrm>
            <a:off x="5820820" y="2298488"/>
            <a:ext cx="2449877" cy="626454"/>
          </a:xfrm>
          <a:prstGeom prst="rect">
            <a:avLst/>
          </a:prstGeom>
          <a:noFill/>
        </p:spPr>
        <p:txBody>
          <a:bodyPr wrap="square" rtlCol="0">
            <a:spAutoFit/>
          </a:bodyPr>
          <a:lstStyle/>
          <a:p>
            <a:pPr>
              <a:lnSpc>
                <a:spcPct val="130000"/>
              </a:lnSpc>
            </a:pPr>
            <a:r>
              <a:rPr lang="zh-CN" altLang="en-US" sz="1400" dirty="0">
                <a:solidFill>
                  <a:schemeClr val="bg2">
                    <a:lumMod val="25000"/>
                  </a:schemeClr>
                </a:solidFill>
                <a:latin typeface="HarmonyOS Sans SC Medium" panose="00000600000000000000" pitchFamily="2" charset="-122"/>
                <a:ea typeface="HarmonyOS Sans SC Medium" panose="00000600000000000000" pitchFamily="2" charset="-122"/>
                <a:cs typeface="阿里巴巴普惠体 L" panose="00020600040101010101" pitchFamily="18" charset="-122"/>
              </a:rPr>
              <a:t>拓宽国际交流领域</a:t>
            </a:r>
            <a:endParaRPr lang="en-US" altLang="zh-CN" sz="1400" dirty="0">
              <a:solidFill>
                <a:schemeClr val="bg2">
                  <a:lumMod val="25000"/>
                </a:schemeClr>
              </a:solidFill>
              <a:latin typeface="HarmonyOS Sans SC Medium" panose="00000600000000000000" pitchFamily="2" charset="-122"/>
              <a:ea typeface="HarmonyOS Sans SC Medium" panose="00000600000000000000" pitchFamily="2" charset="-122"/>
              <a:cs typeface="阿里巴巴普惠体 L" panose="00020600040101010101" pitchFamily="18" charset="-122"/>
            </a:endParaRPr>
          </a:p>
          <a:p>
            <a:pPr>
              <a:lnSpc>
                <a:spcPct val="130000"/>
              </a:lnSpc>
            </a:pPr>
            <a:r>
              <a:rPr lang="zh-CN" altLang="en-US" sz="1400" dirty="0">
                <a:solidFill>
                  <a:schemeClr val="bg2">
                    <a:lumMod val="25000"/>
                  </a:schemeClr>
                </a:solidFill>
                <a:latin typeface="HarmonyOS Sans SC Medium" panose="00000600000000000000" pitchFamily="2" charset="-122"/>
                <a:ea typeface="HarmonyOS Sans SC Medium" panose="00000600000000000000" pitchFamily="2" charset="-122"/>
                <a:cs typeface="阿里巴巴普惠体 L" panose="00020600040101010101" pitchFamily="18" charset="-122"/>
              </a:rPr>
              <a:t>丰富国际合作内涵</a:t>
            </a:r>
          </a:p>
        </p:txBody>
      </p:sp>
      <p:sp>
        <p:nvSpPr>
          <p:cNvPr id="27" name="文本框 26">
            <a:extLst>
              <a:ext uri="{FF2B5EF4-FFF2-40B4-BE49-F238E27FC236}">
                <a16:creationId xmlns:a16="http://schemas.microsoft.com/office/drawing/2014/main" id="{BA5E5666-6D50-4931-AE62-BA80BAA38424}"/>
              </a:ext>
            </a:extLst>
          </p:cNvPr>
          <p:cNvSpPr txBox="1"/>
          <p:nvPr/>
        </p:nvSpPr>
        <p:spPr>
          <a:xfrm>
            <a:off x="6507191" y="4665703"/>
            <a:ext cx="697627" cy="400110"/>
          </a:xfrm>
          <a:prstGeom prst="rect">
            <a:avLst/>
          </a:prstGeom>
          <a:noFill/>
        </p:spPr>
        <p:txBody>
          <a:bodyPr wrap="none" rtlCol="0">
            <a:spAutoFit/>
          </a:bodyPr>
          <a:lstStyle/>
          <a:p>
            <a:r>
              <a:rPr lang="zh-CN" altLang="en-US" sz="2000" dirty="0">
                <a:solidFill>
                  <a:srgbClr val="C00000"/>
                </a:solidFill>
                <a:latin typeface="HarmonyOS Sans SC Bold" panose="00000800000000000000" pitchFamily="2" charset="-122"/>
                <a:ea typeface="HarmonyOS Sans SC Bold" panose="00000800000000000000" pitchFamily="2" charset="-122"/>
                <a:cs typeface="阿里巴巴普惠体 B" panose="00020600040101010101" pitchFamily="18" charset="-122"/>
              </a:rPr>
              <a:t>第四</a:t>
            </a:r>
          </a:p>
        </p:txBody>
      </p:sp>
      <p:sp>
        <p:nvSpPr>
          <p:cNvPr id="28" name="文本框 27">
            <a:extLst>
              <a:ext uri="{FF2B5EF4-FFF2-40B4-BE49-F238E27FC236}">
                <a16:creationId xmlns:a16="http://schemas.microsoft.com/office/drawing/2014/main" id="{19463B04-D444-4EAC-AF2B-A3514D4C6734}"/>
              </a:ext>
            </a:extLst>
          </p:cNvPr>
          <p:cNvSpPr txBox="1"/>
          <p:nvPr/>
        </p:nvSpPr>
        <p:spPr>
          <a:xfrm>
            <a:off x="7204818" y="4665703"/>
            <a:ext cx="3706337" cy="932563"/>
          </a:xfrm>
          <a:prstGeom prst="rect">
            <a:avLst/>
          </a:prstGeom>
          <a:noFill/>
        </p:spPr>
        <p:txBody>
          <a:bodyPr wrap="square" rtlCol="0">
            <a:spAutoFit/>
          </a:bodyPr>
          <a:lstStyle/>
          <a:p>
            <a:pPr>
              <a:lnSpc>
                <a:spcPct val="130000"/>
              </a:lnSpc>
            </a:pPr>
            <a:r>
              <a:rPr lang="zh-CN" altLang="en-US" sz="1400" dirty="0">
                <a:solidFill>
                  <a:schemeClr val="bg2">
                    <a:lumMod val="25000"/>
                  </a:schemeClr>
                </a:solidFill>
                <a:latin typeface="HarmonyOS Sans SC Medium" panose="00000600000000000000" pitchFamily="2" charset="-122"/>
                <a:ea typeface="HarmonyOS Sans SC Medium" panose="00000600000000000000" pitchFamily="2" charset="-122"/>
                <a:cs typeface="阿里巴巴普惠体 L" panose="00020600040101010101" pitchFamily="18" charset="-122"/>
              </a:rPr>
              <a:t>创新国际学术交流方式，建立国际著名作家、顶尖学者进驻各系所中心从事写作、研究、教学的长效机制</a:t>
            </a:r>
          </a:p>
        </p:txBody>
      </p:sp>
      <p:sp>
        <p:nvSpPr>
          <p:cNvPr id="29" name="文本框 28">
            <a:extLst>
              <a:ext uri="{FF2B5EF4-FFF2-40B4-BE49-F238E27FC236}">
                <a16:creationId xmlns:a16="http://schemas.microsoft.com/office/drawing/2014/main" id="{BA5E5666-6D50-4931-AE62-BA80BAA38424}"/>
              </a:ext>
            </a:extLst>
          </p:cNvPr>
          <p:cNvSpPr txBox="1"/>
          <p:nvPr/>
        </p:nvSpPr>
        <p:spPr>
          <a:xfrm>
            <a:off x="8971164" y="2328853"/>
            <a:ext cx="697627" cy="400110"/>
          </a:xfrm>
          <a:prstGeom prst="rect">
            <a:avLst/>
          </a:prstGeom>
          <a:noFill/>
        </p:spPr>
        <p:txBody>
          <a:bodyPr wrap="none" rtlCol="0">
            <a:spAutoFit/>
          </a:bodyPr>
          <a:lstStyle/>
          <a:p>
            <a:r>
              <a:rPr lang="zh-CN" altLang="en-US" sz="2000" dirty="0">
                <a:solidFill>
                  <a:srgbClr val="C00000"/>
                </a:solidFill>
                <a:latin typeface="HarmonyOS Sans SC Bold" panose="00000800000000000000" pitchFamily="2" charset="-122"/>
                <a:ea typeface="HarmonyOS Sans SC Bold" panose="00000800000000000000" pitchFamily="2" charset="-122"/>
                <a:cs typeface="阿里巴巴普惠体 B" panose="00020600040101010101" pitchFamily="18" charset="-122"/>
              </a:rPr>
              <a:t>第五</a:t>
            </a:r>
          </a:p>
        </p:txBody>
      </p:sp>
      <p:sp>
        <p:nvSpPr>
          <p:cNvPr id="30" name="文本框 29">
            <a:extLst>
              <a:ext uri="{FF2B5EF4-FFF2-40B4-BE49-F238E27FC236}">
                <a16:creationId xmlns:a16="http://schemas.microsoft.com/office/drawing/2014/main" id="{19463B04-D444-4EAC-AF2B-A3514D4C6734}"/>
              </a:ext>
            </a:extLst>
          </p:cNvPr>
          <p:cNvSpPr txBox="1"/>
          <p:nvPr/>
        </p:nvSpPr>
        <p:spPr>
          <a:xfrm>
            <a:off x="9601710" y="2299772"/>
            <a:ext cx="2226479" cy="1186607"/>
          </a:xfrm>
          <a:prstGeom prst="rect">
            <a:avLst/>
          </a:prstGeom>
          <a:noFill/>
        </p:spPr>
        <p:txBody>
          <a:bodyPr wrap="square" rtlCol="0">
            <a:spAutoFit/>
          </a:bodyPr>
          <a:lstStyle/>
          <a:p>
            <a:pPr>
              <a:lnSpc>
                <a:spcPct val="130000"/>
              </a:lnSpc>
            </a:pPr>
            <a:r>
              <a:rPr lang="zh-CN" altLang="en-US" sz="1400" dirty="0">
                <a:solidFill>
                  <a:schemeClr val="bg2">
                    <a:lumMod val="25000"/>
                  </a:schemeClr>
                </a:solidFill>
                <a:latin typeface="HarmonyOS Sans SC Medium" panose="00000600000000000000" pitchFamily="2" charset="-122"/>
                <a:ea typeface="HarmonyOS Sans SC Medium" panose="00000600000000000000" pitchFamily="2" charset="-122"/>
                <a:cs typeface="阿里巴巴普惠体 L" panose="00020600040101010101" pitchFamily="18" charset="-122"/>
              </a:rPr>
              <a:t>充分利用现代信息科技手段，突破时空限制，展开形式多样、内涵丰富的线上国际合作交流</a:t>
            </a:r>
          </a:p>
        </p:txBody>
      </p:sp>
    </p:spTree>
    <p:extLst>
      <p:ext uri="{BB962C8B-B14F-4D97-AF65-F5344CB8AC3E}">
        <p14:creationId xmlns:p14="http://schemas.microsoft.com/office/powerpoint/2010/main" val="3204313065"/>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图片 38"/>
          <p:cNvPicPr>
            <a:picLocks noChangeAspect="1"/>
          </p:cNvPicPr>
          <p:nvPr/>
        </p:nvPicPr>
        <p:blipFill rotWithShape="1">
          <a:blip r:embed="rId3"/>
          <a:srcRect l="16084" r="16084"/>
          <a:stretch/>
        </p:blipFill>
        <p:spPr>
          <a:xfrm>
            <a:off x="1" y="-309563"/>
            <a:ext cx="12191999" cy="7477125"/>
          </a:xfrm>
          <a:prstGeom prst="rect">
            <a:avLst/>
          </a:prstGeom>
        </p:spPr>
      </p:pic>
      <p:sp>
        <p:nvSpPr>
          <p:cNvPr id="40" name="矩形 39"/>
          <p:cNvSpPr/>
          <p:nvPr/>
        </p:nvSpPr>
        <p:spPr>
          <a:xfrm>
            <a:off x="-7512" y="-350913"/>
            <a:ext cx="12199511" cy="7709656"/>
          </a:xfrm>
          <a:prstGeom prst="rect">
            <a:avLst/>
          </a:prstGeom>
          <a:solidFill>
            <a:schemeClr val="bg1">
              <a:alpha val="87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椭圆 42">
            <a:extLst>
              <a:ext uri="{FF2B5EF4-FFF2-40B4-BE49-F238E27FC236}">
                <a16:creationId xmlns:a16="http://schemas.microsoft.com/office/drawing/2014/main" id="{B54D6B33-B18A-45E2-8E97-DB2FE53910F8}"/>
              </a:ext>
            </a:extLst>
          </p:cNvPr>
          <p:cNvSpPr/>
          <p:nvPr/>
        </p:nvSpPr>
        <p:spPr>
          <a:xfrm>
            <a:off x="3259794" y="1524461"/>
            <a:ext cx="5693706" cy="5693700"/>
          </a:xfrm>
          <a:prstGeom prst="ellipse">
            <a:avLst/>
          </a:prstGeom>
          <a:noFill/>
          <a:ln>
            <a:solidFill>
              <a:srgbClr val="0183E5">
                <a:alpha val="16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椭圆 43">
            <a:extLst>
              <a:ext uri="{FF2B5EF4-FFF2-40B4-BE49-F238E27FC236}">
                <a16:creationId xmlns:a16="http://schemas.microsoft.com/office/drawing/2014/main" id="{844EDD60-172A-455C-97F9-B431BBF015EA}"/>
              </a:ext>
            </a:extLst>
          </p:cNvPr>
          <p:cNvSpPr/>
          <p:nvPr/>
        </p:nvSpPr>
        <p:spPr>
          <a:xfrm>
            <a:off x="2245680" y="510348"/>
            <a:ext cx="7721934" cy="7721926"/>
          </a:xfrm>
          <a:prstGeom prst="ellipse">
            <a:avLst/>
          </a:prstGeom>
          <a:noFill/>
          <a:ln>
            <a:solidFill>
              <a:srgbClr val="0183E5">
                <a:alpha val="16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椭圆 44">
            <a:extLst>
              <a:ext uri="{FF2B5EF4-FFF2-40B4-BE49-F238E27FC236}">
                <a16:creationId xmlns:a16="http://schemas.microsoft.com/office/drawing/2014/main" id="{03D37920-4842-4A0B-A598-8F80470AF48C}"/>
              </a:ext>
            </a:extLst>
          </p:cNvPr>
          <p:cNvSpPr/>
          <p:nvPr/>
        </p:nvSpPr>
        <p:spPr>
          <a:xfrm>
            <a:off x="1080182" y="-652213"/>
            <a:ext cx="10070418" cy="10070408"/>
          </a:xfrm>
          <a:prstGeom prst="ellipse">
            <a:avLst/>
          </a:prstGeom>
          <a:noFill/>
          <a:ln>
            <a:solidFill>
              <a:srgbClr val="0183E5">
                <a:alpha val="16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椭圆 46">
            <a:extLst>
              <a:ext uri="{FF2B5EF4-FFF2-40B4-BE49-F238E27FC236}">
                <a16:creationId xmlns:a16="http://schemas.microsoft.com/office/drawing/2014/main" id="{B22ED7A4-1494-421D-83E1-62B89F2A779B}"/>
              </a:ext>
            </a:extLst>
          </p:cNvPr>
          <p:cNvSpPr/>
          <p:nvPr/>
        </p:nvSpPr>
        <p:spPr>
          <a:xfrm>
            <a:off x="4234651" y="2414948"/>
            <a:ext cx="3721640" cy="3721636"/>
          </a:xfrm>
          <a:prstGeom prst="ellipse">
            <a:avLst/>
          </a:prstGeom>
          <a:solidFill>
            <a:srgbClr val="C00000"/>
          </a:solidFill>
          <a:ln>
            <a:noFill/>
          </a:ln>
          <a:effectLst>
            <a:outerShdw blurRad="3175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8" name="组合 27"/>
          <p:cNvGrpSpPr/>
          <p:nvPr/>
        </p:nvGrpSpPr>
        <p:grpSpPr>
          <a:xfrm>
            <a:off x="327331" y="104235"/>
            <a:ext cx="4339207" cy="852246"/>
            <a:chOff x="327331" y="104235"/>
            <a:chExt cx="4339207" cy="852246"/>
          </a:xfrm>
        </p:grpSpPr>
        <p:grpSp>
          <p:nvGrpSpPr>
            <p:cNvPr id="29" name="组合 28"/>
            <p:cNvGrpSpPr/>
            <p:nvPr/>
          </p:nvGrpSpPr>
          <p:grpSpPr>
            <a:xfrm>
              <a:off x="327331" y="104235"/>
              <a:ext cx="4339207" cy="822856"/>
              <a:chOff x="327331" y="104235"/>
              <a:chExt cx="4339207" cy="822856"/>
            </a:xfrm>
          </p:grpSpPr>
          <p:sp>
            <p:nvSpPr>
              <p:cNvPr id="31" name="椭圆 30"/>
              <p:cNvSpPr/>
              <p:nvPr/>
            </p:nvSpPr>
            <p:spPr>
              <a:xfrm>
                <a:off x="327331" y="104235"/>
                <a:ext cx="758814" cy="758814"/>
              </a:xfrm>
              <a:prstGeom prst="ellipse">
                <a:avLst/>
              </a:prstGeom>
              <a:solidFill>
                <a:schemeClr val="accent2"/>
              </a:solidFill>
              <a:ln>
                <a:noFill/>
              </a:ln>
              <a:effectLst>
                <a:outerShdw blurRad="101600" dist="38100" dir="10800000" algn="r" rotWithShape="0">
                  <a:srgbClr val="C00000">
                    <a:alpha val="40000"/>
                  </a:srgbClr>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2" name="矩形 31"/>
              <p:cNvSpPr/>
              <p:nvPr/>
            </p:nvSpPr>
            <p:spPr>
              <a:xfrm>
                <a:off x="818721" y="342316"/>
                <a:ext cx="3847817" cy="584775"/>
              </a:xfrm>
              <a:prstGeom prst="rect">
                <a:avLst/>
              </a:prstGeom>
              <a:solidFill>
                <a:schemeClr val="bg1"/>
              </a:solidFill>
              <a:ln>
                <a:noFill/>
              </a:ln>
              <a:effectLst>
                <a:outerShdw blurRad="88900" dir="21300000" sx="102000" sy="102000" algn="br" rotWithShape="0">
                  <a:schemeClr val="bg2">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30" name="文本框 29">
              <a:extLst>
                <a:ext uri="{FF2B5EF4-FFF2-40B4-BE49-F238E27FC236}">
                  <a16:creationId xmlns:a16="http://schemas.microsoft.com/office/drawing/2014/main" id="{8EBC60FC-7129-4B2D-862B-CD6322B4C33D}"/>
                </a:ext>
              </a:extLst>
            </p:cNvPr>
            <p:cNvSpPr txBox="1"/>
            <p:nvPr/>
          </p:nvSpPr>
          <p:spPr>
            <a:xfrm>
              <a:off x="692160" y="371706"/>
              <a:ext cx="3877985" cy="584775"/>
            </a:xfrm>
            <a:prstGeom prst="rect">
              <a:avLst/>
            </a:prstGeom>
            <a:noFill/>
          </p:spPr>
          <p:txBody>
            <a:bodyPr wrap="none" rtlCol="0">
              <a:spAutoFit/>
            </a:bodyPr>
            <a:lstStyle>
              <a:defPPr>
                <a:defRPr lang="zh-CN"/>
              </a:defPPr>
              <a:lvl1pPr>
                <a:defRPr sz="3200">
                  <a:gradFill flip="none" rotWithShape="1">
                    <a:gsLst>
                      <a:gs pos="0">
                        <a:srgbClr val="2E3FF7"/>
                      </a:gs>
                      <a:gs pos="100000">
                        <a:srgbClr val="00DC8E"/>
                      </a:gs>
                    </a:gsLst>
                    <a:lin ang="0" scaled="1"/>
                    <a:tileRect/>
                  </a:gradFill>
                  <a:latin typeface="+mj-ea"/>
                  <a:ea typeface="+mj-ea"/>
                </a:defRPr>
              </a:lvl1pPr>
            </a:lstStyle>
            <a:p>
              <a:pPr>
                <a:defRPr/>
              </a:pPr>
              <a:r>
                <a:rPr lang="zh-CN" altLang="en-US" dirty="0">
                  <a:solidFill>
                    <a:prstClr val="black"/>
                  </a:solidFill>
                  <a:latin typeface="HarmonyOS Sans SC Bold" panose="00000800000000000000" pitchFamily="2" charset="-122"/>
                  <a:ea typeface="HarmonyOS Sans SC Bold" panose="00000800000000000000" pitchFamily="2" charset="-122"/>
                </a:rPr>
                <a:t>（六）文化传承创新</a:t>
              </a:r>
            </a:p>
          </p:txBody>
        </p:sp>
      </p:grpSp>
      <p:sp>
        <p:nvSpPr>
          <p:cNvPr id="33" name="矩形 32"/>
          <p:cNvSpPr/>
          <p:nvPr/>
        </p:nvSpPr>
        <p:spPr>
          <a:xfrm>
            <a:off x="4692001" y="2923429"/>
            <a:ext cx="3174565" cy="2862322"/>
          </a:xfrm>
          <a:prstGeom prst="rect">
            <a:avLst/>
          </a:prstGeom>
        </p:spPr>
        <p:txBody>
          <a:bodyPr wrap="square">
            <a:spAutoFit/>
          </a:bodyPr>
          <a:lstStyle/>
          <a:p>
            <a:r>
              <a:rPr lang="zh-CN" altLang="en-US" sz="2000" kern="100" dirty="0">
                <a:solidFill>
                  <a:schemeClr val="bg1"/>
                </a:solidFill>
                <a:latin typeface="HarmonyOS Sans SC Medium" panose="00000600000000000000" pitchFamily="2" charset="-122"/>
                <a:ea typeface="HarmonyOS Sans SC Medium" panose="00000600000000000000" pitchFamily="2" charset="-122"/>
                <a:cs typeface="Times New Roman" panose="02020603050405020304" pitchFamily="18" charset="0"/>
              </a:rPr>
              <a:t>  基于本学科扎实深厚</a:t>
            </a:r>
            <a:endParaRPr lang="en-US" altLang="zh-CN" sz="2000" kern="100" dirty="0">
              <a:solidFill>
                <a:schemeClr val="bg1"/>
              </a:solidFill>
              <a:latin typeface="HarmonyOS Sans SC Medium" panose="00000600000000000000" pitchFamily="2" charset="-122"/>
              <a:ea typeface="HarmonyOS Sans SC Medium" panose="00000600000000000000" pitchFamily="2" charset="-122"/>
              <a:cs typeface="Times New Roman" panose="02020603050405020304" pitchFamily="18" charset="0"/>
            </a:endParaRPr>
          </a:p>
          <a:p>
            <a:r>
              <a:rPr lang="zh-CN" altLang="en-US" sz="2000" kern="100" dirty="0">
                <a:solidFill>
                  <a:schemeClr val="bg1"/>
                </a:solidFill>
                <a:latin typeface="HarmonyOS Sans SC Medium" panose="00000600000000000000" pitchFamily="2" charset="-122"/>
                <a:ea typeface="HarmonyOS Sans SC Medium" panose="00000600000000000000" pitchFamily="2" charset="-122"/>
                <a:cs typeface="Times New Roman" panose="02020603050405020304" pitchFamily="18" charset="0"/>
              </a:rPr>
              <a:t>的学术积累和多元丰富的人才资源，积极开展文化传承与创新工作，挖掘人类文明的优秀遗产，结合当代中国与世界各国社会发展的成就与经验，推动中国文化与世界各国文化  </a:t>
            </a:r>
            <a:endParaRPr lang="en-US" altLang="zh-CN" sz="2000" kern="100" dirty="0">
              <a:solidFill>
                <a:schemeClr val="bg1"/>
              </a:solidFill>
              <a:latin typeface="HarmonyOS Sans SC Medium" panose="00000600000000000000" pitchFamily="2" charset="-122"/>
              <a:ea typeface="HarmonyOS Sans SC Medium" panose="00000600000000000000" pitchFamily="2" charset="-122"/>
              <a:cs typeface="Times New Roman" panose="02020603050405020304" pitchFamily="18" charset="0"/>
            </a:endParaRPr>
          </a:p>
          <a:p>
            <a:r>
              <a:rPr lang="en-US" altLang="zh-CN" sz="2000" kern="100" dirty="0">
                <a:solidFill>
                  <a:schemeClr val="bg1"/>
                </a:solidFill>
                <a:latin typeface="HarmonyOS Sans SC Medium" panose="00000600000000000000" pitchFamily="2" charset="-122"/>
                <a:ea typeface="HarmonyOS Sans SC Medium" panose="00000600000000000000" pitchFamily="2" charset="-122"/>
                <a:cs typeface="Times New Roman" panose="02020603050405020304" pitchFamily="18" charset="0"/>
              </a:rPr>
              <a:t>   </a:t>
            </a:r>
            <a:r>
              <a:rPr lang="zh-CN" altLang="en-US" sz="2000" kern="100" dirty="0">
                <a:solidFill>
                  <a:schemeClr val="bg1"/>
                </a:solidFill>
                <a:latin typeface="HarmonyOS Sans SC Medium" panose="00000600000000000000" pitchFamily="2" charset="-122"/>
                <a:ea typeface="HarmonyOS Sans SC Medium" panose="00000600000000000000" pitchFamily="2" charset="-122"/>
                <a:cs typeface="Times New Roman" panose="02020603050405020304" pitchFamily="18" charset="0"/>
              </a:rPr>
              <a:t>的交流与互鉴</a:t>
            </a:r>
            <a:endParaRPr lang="zh-CN" altLang="en-US" sz="2000" dirty="0">
              <a:solidFill>
                <a:schemeClr val="bg1"/>
              </a:solidFill>
              <a:effectLst>
                <a:outerShdw blurRad="38100" dist="38100" dir="2700000" algn="tl">
                  <a:srgbClr val="000000">
                    <a:alpha val="43137"/>
                  </a:srgbClr>
                </a:outerShdw>
              </a:effectLst>
              <a:latin typeface="HarmonyOS Sans SC Bold" panose="00000800000000000000" pitchFamily="2" charset="-122"/>
              <a:ea typeface="HarmonyOS Sans SC Bold" panose="00000800000000000000" pitchFamily="2" charset="-122"/>
            </a:endParaRPr>
          </a:p>
        </p:txBody>
      </p:sp>
      <p:grpSp>
        <p:nvGrpSpPr>
          <p:cNvPr id="7" name="组合 6"/>
          <p:cNvGrpSpPr/>
          <p:nvPr/>
        </p:nvGrpSpPr>
        <p:grpSpPr>
          <a:xfrm>
            <a:off x="3639971" y="508163"/>
            <a:ext cx="5574989" cy="2646878"/>
            <a:chOff x="3639971" y="508163"/>
            <a:chExt cx="5574989" cy="2646878"/>
          </a:xfrm>
        </p:grpSpPr>
        <p:sp>
          <p:nvSpPr>
            <p:cNvPr id="48" name="圆角矩形 47">
              <a:extLst>
                <a:ext uri="{FF2B5EF4-FFF2-40B4-BE49-F238E27FC236}">
                  <a16:creationId xmlns:a16="http://schemas.microsoft.com/office/drawing/2014/main" id="{B22ED7A4-1494-421D-83E1-62B89F2A779B}"/>
                </a:ext>
              </a:extLst>
            </p:cNvPr>
            <p:cNvSpPr/>
            <p:nvPr/>
          </p:nvSpPr>
          <p:spPr>
            <a:xfrm>
              <a:off x="3938597" y="923649"/>
              <a:ext cx="5276363" cy="1651808"/>
            </a:xfrm>
            <a:prstGeom prst="roundRect">
              <a:avLst/>
            </a:prstGeom>
            <a:solidFill>
              <a:schemeClr val="bg1"/>
            </a:solidFill>
            <a:ln>
              <a:noFill/>
            </a:ln>
            <a:effectLst>
              <a:outerShdw blurRad="3175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矩形 35"/>
            <p:cNvSpPr/>
            <p:nvPr/>
          </p:nvSpPr>
          <p:spPr>
            <a:xfrm>
              <a:off x="4666538" y="982790"/>
              <a:ext cx="4369979" cy="1477328"/>
            </a:xfrm>
            <a:prstGeom prst="rect">
              <a:avLst/>
            </a:prstGeom>
          </p:spPr>
          <p:txBody>
            <a:bodyPr wrap="square">
              <a:spAutoFit/>
            </a:bodyPr>
            <a:lstStyle/>
            <a:p>
              <a:r>
                <a:rPr lang="zh-CN" altLang="en-US" kern="100" dirty="0">
                  <a:solidFill>
                    <a:schemeClr val="tx1">
                      <a:lumMod val="85000"/>
                      <a:lumOff val="15000"/>
                    </a:schemeClr>
                  </a:solidFill>
                  <a:latin typeface="HarmonyOS Sans SC Medium" panose="00000600000000000000" pitchFamily="2" charset="-122"/>
                  <a:ea typeface="HarmonyOS Sans SC Medium" panose="00000600000000000000" pitchFamily="2" charset="-122"/>
                  <a:cs typeface="Times New Roman" panose="02020603050405020304" pitchFamily="18" charset="0"/>
                </a:rPr>
                <a:t>以习近平新时代中国特色社会主义理论为指导，以构建中国对外宣传话语体系为目标，以宣传美好中国为己任，借鉴优秀外国文化，形成相互学习、彼此了解、互相尊重、和谐平等的文化交流平台</a:t>
              </a:r>
              <a:endParaRPr lang="zh-CN" altLang="en-US" dirty="0">
                <a:solidFill>
                  <a:schemeClr val="tx1">
                    <a:lumMod val="85000"/>
                    <a:lumOff val="15000"/>
                  </a:schemeClr>
                </a:solidFill>
                <a:effectLst>
                  <a:outerShdw blurRad="38100" dist="38100" dir="2700000" algn="tl">
                    <a:srgbClr val="000000">
                      <a:alpha val="43137"/>
                    </a:srgbClr>
                  </a:outerShdw>
                </a:effectLst>
                <a:latin typeface="HarmonyOS Sans SC Bold" panose="00000800000000000000" pitchFamily="2" charset="-122"/>
                <a:ea typeface="HarmonyOS Sans SC Bold" panose="00000800000000000000" pitchFamily="2" charset="-122"/>
              </a:endParaRPr>
            </a:p>
          </p:txBody>
        </p:sp>
        <p:sp>
          <p:nvSpPr>
            <p:cNvPr id="6" name="文本框 5"/>
            <p:cNvSpPr txBox="1"/>
            <p:nvPr/>
          </p:nvSpPr>
          <p:spPr>
            <a:xfrm>
              <a:off x="3639971" y="508163"/>
              <a:ext cx="497202" cy="2646878"/>
            </a:xfrm>
            <a:prstGeom prst="rect">
              <a:avLst/>
            </a:prstGeom>
            <a:noFill/>
          </p:spPr>
          <p:txBody>
            <a:bodyPr wrap="square" rtlCol="0">
              <a:spAutoFit/>
            </a:bodyPr>
            <a:lstStyle/>
            <a:p>
              <a:r>
                <a:rPr lang="en-US" altLang="zh-CN" sz="16600" dirty="0">
                  <a:solidFill>
                    <a:schemeClr val="bg2">
                      <a:lumMod val="90000"/>
                    </a:schemeClr>
                  </a:solidFill>
                  <a:latin typeface="HarmonyOS Sans SC Bold" panose="00000800000000000000" pitchFamily="2" charset="-122"/>
                  <a:ea typeface="HarmonyOS Sans SC Bold" panose="00000800000000000000" pitchFamily="2" charset="-122"/>
                </a:rPr>
                <a:t>1</a:t>
              </a:r>
              <a:endParaRPr lang="zh-CN" altLang="en-US" sz="16600" dirty="0">
                <a:solidFill>
                  <a:schemeClr val="bg2">
                    <a:lumMod val="90000"/>
                  </a:schemeClr>
                </a:solidFill>
                <a:latin typeface="HarmonyOS Sans SC Bold" panose="00000800000000000000" pitchFamily="2" charset="-122"/>
                <a:ea typeface="HarmonyOS Sans SC Bold" panose="00000800000000000000" pitchFamily="2" charset="-122"/>
              </a:endParaRPr>
            </a:p>
          </p:txBody>
        </p:sp>
      </p:grpSp>
      <p:grpSp>
        <p:nvGrpSpPr>
          <p:cNvPr id="49" name="组合 48"/>
          <p:cNvGrpSpPr/>
          <p:nvPr/>
        </p:nvGrpSpPr>
        <p:grpSpPr>
          <a:xfrm>
            <a:off x="-77382" y="2228832"/>
            <a:ext cx="4656555" cy="2646878"/>
            <a:chOff x="3756099" y="463926"/>
            <a:chExt cx="4656555" cy="2646878"/>
          </a:xfrm>
        </p:grpSpPr>
        <p:sp>
          <p:nvSpPr>
            <p:cNvPr id="50" name="圆角矩形 49">
              <a:extLst>
                <a:ext uri="{FF2B5EF4-FFF2-40B4-BE49-F238E27FC236}">
                  <a16:creationId xmlns:a16="http://schemas.microsoft.com/office/drawing/2014/main" id="{B22ED7A4-1494-421D-83E1-62B89F2A779B}"/>
                </a:ext>
              </a:extLst>
            </p:cNvPr>
            <p:cNvSpPr/>
            <p:nvPr/>
          </p:nvSpPr>
          <p:spPr>
            <a:xfrm>
              <a:off x="3938597" y="923649"/>
              <a:ext cx="4474057" cy="1651808"/>
            </a:xfrm>
            <a:prstGeom prst="roundRect">
              <a:avLst/>
            </a:prstGeom>
            <a:solidFill>
              <a:schemeClr val="bg1"/>
            </a:solidFill>
            <a:ln>
              <a:noFill/>
            </a:ln>
            <a:effectLst>
              <a:outerShdw blurRad="3175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矩形 50"/>
            <p:cNvSpPr/>
            <p:nvPr/>
          </p:nvSpPr>
          <p:spPr>
            <a:xfrm>
              <a:off x="4950569" y="1111851"/>
              <a:ext cx="3400363" cy="1200329"/>
            </a:xfrm>
            <a:prstGeom prst="rect">
              <a:avLst/>
            </a:prstGeom>
          </p:spPr>
          <p:txBody>
            <a:bodyPr wrap="square">
              <a:spAutoFit/>
            </a:bodyPr>
            <a:lstStyle/>
            <a:p>
              <a:r>
                <a:rPr lang="zh-CN" altLang="en-US" kern="100" dirty="0">
                  <a:solidFill>
                    <a:srgbClr val="000000"/>
                  </a:solidFill>
                  <a:latin typeface="HarmonyOS Sans SC Medium" panose="00000600000000000000" pitchFamily="2" charset="-122"/>
                  <a:ea typeface="HarmonyOS Sans SC Medium" panose="00000600000000000000" pitchFamily="2" charset="-122"/>
                  <a:cs typeface="Times New Roman" panose="02020603050405020304" pitchFamily="18" charset="0"/>
                </a:rPr>
                <a:t>瞄准相关学科世界研究前沿，以优秀学者为核心搭建研究团队，构建国际学术同行认可的理论范式，扩大中国学者的国际影响力</a:t>
              </a:r>
              <a:endParaRPr lang="zh-CN" altLang="en-US" kern="100" dirty="0">
                <a:solidFill>
                  <a:srgbClr val="C00000"/>
                </a:solidFill>
                <a:effectLst>
                  <a:outerShdw blurRad="38100" dist="38100" dir="2700000" algn="tl">
                    <a:srgbClr val="000000">
                      <a:alpha val="43137"/>
                    </a:srgbClr>
                  </a:outerShdw>
                </a:effectLst>
                <a:latin typeface="HarmonyOS Sans SC Bold" panose="00000800000000000000" pitchFamily="2" charset="-122"/>
                <a:ea typeface="HarmonyOS Sans SC Bold" panose="00000800000000000000" pitchFamily="2" charset="-122"/>
                <a:cs typeface="Times New Roman" panose="02020603050405020304" pitchFamily="18" charset="0"/>
              </a:endParaRPr>
            </a:p>
          </p:txBody>
        </p:sp>
        <p:sp>
          <p:nvSpPr>
            <p:cNvPr id="52" name="文本框 51"/>
            <p:cNvSpPr txBox="1"/>
            <p:nvPr/>
          </p:nvSpPr>
          <p:spPr>
            <a:xfrm>
              <a:off x="3756099" y="463926"/>
              <a:ext cx="497202" cy="2646878"/>
            </a:xfrm>
            <a:prstGeom prst="rect">
              <a:avLst/>
            </a:prstGeom>
            <a:noFill/>
          </p:spPr>
          <p:txBody>
            <a:bodyPr wrap="square" rtlCol="0">
              <a:spAutoFit/>
            </a:bodyPr>
            <a:lstStyle/>
            <a:p>
              <a:r>
                <a:rPr lang="en-US" altLang="zh-CN" sz="16600" dirty="0">
                  <a:solidFill>
                    <a:schemeClr val="bg2">
                      <a:lumMod val="90000"/>
                    </a:schemeClr>
                  </a:solidFill>
                  <a:latin typeface="HarmonyOS Sans SC Bold" panose="00000800000000000000" pitchFamily="2" charset="-122"/>
                  <a:ea typeface="HarmonyOS Sans SC Bold" panose="00000800000000000000" pitchFamily="2" charset="-122"/>
                </a:rPr>
                <a:t>2</a:t>
              </a:r>
              <a:endParaRPr lang="zh-CN" altLang="en-US" sz="16600" dirty="0">
                <a:solidFill>
                  <a:schemeClr val="bg2">
                    <a:lumMod val="90000"/>
                  </a:schemeClr>
                </a:solidFill>
                <a:latin typeface="HarmonyOS Sans SC Bold" panose="00000800000000000000" pitchFamily="2" charset="-122"/>
                <a:ea typeface="HarmonyOS Sans SC Bold" panose="00000800000000000000" pitchFamily="2" charset="-122"/>
              </a:endParaRPr>
            </a:p>
          </p:txBody>
        </p:sp>
      </p:grpSp>
      <p:grpSp>
        <p:nvGrpSpPr>
          <p:cNvPr id="53" name="组合 52"/>
          <p:cNvGrpSpPr/>
          <p:nvPr/>
        </p:nvGrpSpPr>
        <p:grpSpPr>
          <a:xfrm>
            <a:off x="561579" y="4907109"/>
            <a:ext cx="4316249" cy="2646878"/>
            <a:chOff x="3639971" y="508163"/>
            <a:chExt cx="4316249" cy="2646878"/>
          </a:xfrm>
        </p:grpSpPr>
        <p:sp>
          <p:nvSpPr>
            <p:cNvPr id="54" name="圆角矩形 53">
              <a:extLst>
                <a:ext uri="{FF2B5EF4-FFF2-40B4-BE49-F238E27FC236}">
                  <a16:creationId xmlns:a16="http://schemas.microsoft.com/office/drawing/2014/main" id="{B22ED7A4-1494-421D-83E1-62B89F2A779B}"/>
                </a:ext>
              </a:extLst>
            </p:cNvPr>
            <p:cNvSpPr/>
            <p:nvPr/>
          </p:nvSpPr>
          <p:spPr>
            <a:xfrm>
              <a:off x="3938598" y="923649"/>
              <a:ext cx="4017622" cy="1651808"/>
            </a:xfrm>
            <a:prstGeom prst="roundRect">
              <a:avLst/>
            </a:prstGeom>
            <a:solidFill>
              <a:schemeClr val="bg1"/>
            </a:solidFill>
            <a:ln>
              <a:noFill/>
            </a:ln>
            <a:effectLst>
              <a:outerShdw blurRad="3175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矩形 54"/>
            <p:cNvSpPr/>
            <p:nvPr/>
          </p:nvSpPr>
          <p:spPr>
            <a:xfrm>
              <a:off x="4852085" y="1041901"/>
              <a:ext cx="2743758" cy="1477328"/>
            </a:xfrm>
            <a:prstGeom prst="rect">
              <a:avLst/>
            </a:prstGeom>
          </p:spPr>
          <p:txBody>
            <a:bodyPr wrap="square">
              <a:spAutoFit/>
            </a:bodyPr>
            <a:lstStyle/>
            <a:p>
              <a:r>
                <a:rPr lang="zh-CN" altLang="en-US" kern="100" dirty="0">
                  <a:solidFill>
                    <a:srgbClr val="000000"/>
                  </a:solidFill>
                  <a:latin typeface="HarmonyOS Sans SC Medium" panose="00000600000000000000" pitchFamily="2" charset="-122"/>
                  <a:ea typeface="HarmonyOS Sans SC Medium" panose="00000600000000000000" pitchFamily="2" charset="-122"/>
                  <a:cs typeface="Times New Roman" panose="02020603050405020304" pitchFamily="18" charset="0"/>
                </a:rPr>
                <a:t>积极参与组织中外经典互译项目或比赛，传播中华优秀文化，为构建中国文化国际传播话语体系做出基础性贡献</a:t>
              </a:r>
              <a:endParaRPr lang="zh-CN" altLang="en-US" kern="100" dirty="0">
                <a:solidFill>
                  <a:srgbClr val="C00000"/>
                </a:solidFill>
                <a:effectLst>
                  <a:outerShdw blurRad="38100" dist="38100" dir="2700000" algn="tl">
                    <a:srgbClr val="000000">
                      <a:alpha val="43137"/>
                    </a:srgbClr>
                  </a:outerShdw>
                </a:effectLst>
                <a:latin typeface="HarmonyOS Sans SC Bold" panose="00000800000000000000" pitchFamily="2" charset="-122"/>
                <a:ea typeface="HarmonyOS Sans SC Bold" panose="00000800000000000000" pitchFamily="2" charset="-122"/>
                <a:cs typeface="Times New Roman" panose="02020603050405020304" pitchFamily="18" charset="0"/>
              </a:endParaRPr>
            </a:p>
          </p:txBody>
        </p:sp>
        <p:sp>
          <p:nvSpPr>
            <p:cNvPr id="56" name="文本框 55"/>
            <p:cNvSpPr txBox="1"/>
            <p:nvPr/>
          </p:nvSpPr>
          <p:spPr>
            <a:xfrm>
              <a:off x="3639971" y="508163"/>
              <a:ext cx="497202" cy="2646878"/>
            </a:xfrm>
            <a:prstGeom prst="rect">
              <a:avLst/>
            </a:prstGeom>
            <a:noFill/>
          </p:spPr>
          <p:txBody>
            <a:bodyPr wrap="square" rtlCol="0">
              <a:spAutoFit/>
            </a:bodyPr>
            <a:lstStyle/>
            <a:p>
              <a:r>
                <a:rPr lang="en-US" altLang="zh-CN" sz="16600" dirty="0">
                  <a:solidFill>
                    <a:schemeClr val="bg2">
                      <a:lumMod val="90000"/>
                    </a:schemeClr>
                  </a:solidFill>
                  <a:latin typeface="HarmonyOS Sans SC Bold" panose="00000800000000000000" pitchFamily="2" charset="-122"/>
                  <a:ea typeface="HarmonyOS Sans SC Bold" panose="00000800000000000000" pitchFamily="2" charset="-122"/>
                </a:rPr>
                <a:t>3</a:t>
              </a:r>
              <a:endParaRPr lang="zh-CN" altLang="en-US" sz="16600" dirty="0">
                <a:solidFill>
                  <a:schemeClr val="bg2">
                    <a:lumMod val="90000"/>
                  </a:schemeClr>
                </a:solidFill>
                <a:latin typeface="HarmonyOS Sans SC Bold" panose="00000800000000000000" pitchFamily="2" charset="-122"/>
                <a:ea typeface="HarmonyOS Sans SC Bold" panose="00000800000000000000" pitchFamily="2" charset="-122"/>
              </a:endParaRPr>
            </a:p>
          </p:txBody>
        </p:sp>
      </p:grpSp>
      <p:grpSp>
        <p:nvGrpSpPr>
          <p:cNvPr id="57" name="组合 56"/>
          <p:cNvGrpSpPr/>
          <p:nvPr/>
        </p:nvGrpSpPr>
        <p:grpSpPr>
          <a:xfrm>
            <a:off x="6587428" y="4981177"/>
            <a:ext cx="5400892" cy="2646878"/>
            <a:chOff x="3814068" y="526623"/>
            <a:chExt cx="5400892" cy="2646878"/>
          </a:xfrm>
        </p:grpSpPr>
        <p:sp>
          <p:nvSpPr>
            <p:cNvPr id="58" name="圆角矩形 57">
              <a:extLst>
                <a:ext uri="{FF2B5EF4-FFF2-40B4-BE49-F238E27FC236}">
                  <a16:creationId xmlns:a16="http://schemas.microsoft.com/office/drawing/2014/main" id="{B22ED7A4-1494-421D-83E1-62B89F2A779B}"/>
                </a:ext>
              </a:extLst>
            </p:cNvPr>
            <p:cNvSpPr/>
            <p:nvPr/>
          </p:nvSpPr>
          <p:spPr>
            <a:xfrm>
              <a:off x="3938597" y="923649"/>
              <a:ext cx="5276363" cy="1651808"/>
            </a:xfrm>
            <a:prstGeom prst="roundRect">
              <a:avLst/>
            </a:prstGeom>
            <a:solidFill>
              <a:schemeClr val="bg1"/>
            </a:solidFill>
            <a:ln>
              <a:noFill/>
            </a:ln>
            <a:effectLst>
              <a:outerShdw blurRad="3175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矩形 58"/>
            <p:cNvSpPr/>
            <p:nvPr/>
          </p:nvSpPr>
          <p:spPr>
            <a:xfrm>
              <a:off x="5169652" y="982790"/>
              <a:ext cx="3866865" cy="1477328"/>
            </a:xfrm>
            <a:prstGeom prst="rect">
              <a:avLst/>
            </a:prstGeom>
          </p:spPr>
          <p:txBody>
            <a:bodyPr wrap="square">
              <a:spAutoFit/>
            </a:bodyPr>
            <a:lstStyle/>
            <a:p>
              <a:r>
                <a:rPr lang="zh-CN" altLang="en-US" kern="100" dirty="0">
                  <a:solidFill>
                    <a:srgbClr val="000000"/>
                  </a:solidFill>
                  <a:latin typeface="HarmonyOS Sans SC Medium" panose="00000600000000000000" pitchFamily="2" charset="-122"/>
                  <a:ea typeface="HarmonyOS Sans SC Medium" panose="00000600000000000000" pitchFamily="2" charset="-122"/>
                  <a:cs typeface="Times New Roman" panose="02020603050405020304" pitchFamily="18" charset="0"/>
                </a:rPr>
                <a:t>聚焦世界各国社会现当代问题研究，形成一批真实可信、科学系统，有厚重历史积淀，有深度问题剖析，有科学前瞻分析的研究成果，为国家相关政策制定提供重要参考</a:t>
              </a:r>
              <a:endParaRPr lang="zh-CN" altLang="en-US" dirty="0">
                <a:latin typeface="HarmonyOS Sans SC Medium" panose="00000600000000000000" pitchFamily="2" charset="-122"/>
                <a:ea typeface="HarmonyOS Sans SC Medium" panose="00000600000000000000" pitchFamily="2" charset="-122"/>
              </a:endParaRPr>
            </a:p>
          </p:txBody>
        </p:sp>
        <p:sp>
          <p:nvSpPr>
            <p:cNvPr id="60" name="文本框 59"/>
            <p:cNvSpPr txBox="1"/>
            <p:nvPr/>
          </p:nvSpPr>
          <p:spPr>
            <a:xfrm>
              <a:off x="3814068" y="526623"/>
              <a:ext cx="497202" cy="2646878"/>
            </a:xfrm>
            <a:prstGeom prst="rect">
              <a:avLst/>
            </a:prstGeom>
            <a:noFill/>
          </p:spPr>
          <p:txBody>
            <a:bodyPr wrap="square" rtlCol="0">
              <a:spAutoFit/>
            </a:bodyPr>
            <a:lstStyle/>
            <a:p>
              <a:r>
                <a:rPr lang="en-US" altLang="zh-CN" sz="16600" dirty="0">
                  <a:solidFill>
                    <a:schemeClr val="bg2">
                      <a:lumMod val="90000"/>
                    </a:schemeClr>
                  </a:solidFill>
                  <a:latin typeface="HarmonyOS Sans SC Bold" panose="00000800000000000000" pitchFamily="2" charset="-122"/>
                  <a:ea typeface="HarmonyOS Sans SC Bold" panose="00000800000000000000" pitchFamily="2" charset="-122"/>
                </a:rPr>
                <a:t>4</a:t>
              </a:r>
              <a:endParaRPr lang="zh-CN" altLang="en-US" sz="16600" dirty="0">
                <a:solidFill>
                  <a:schemeClr val="bg2">
                    <a:lumMod val="90000"/>
                  </a:schemeClr>
                </a:solidFill>
                <a:latin typeface="HarmonyOS Sans SC Bold" panose="00000800000000000000" pitchFamily="2" charset="-122"/>
                <a:ea typeface="HarmonyOS Sans SC Bold" panose="00000800000000000000" pitchFamily="2" charset="-122"/>
              </a:endParaRPr>
            </a:p>
          </p:txBody>
        </p:sp>
      </p:grpSp>
      <p:grpSp>
        <p:nvGrpSpPr>
          <p:cNvPr id="61" name="组合 60"/>
          <p:cNvGrpSpPr/>
          <p:nvPr/>
        </p:nvGrpSpPr>
        <p:grpSpPr>
          <a:xfrm>
            <a:off x="7579677" y="2261996"/>
            <a:ext cx="4408644" cy="2646878"/>
            <a:chOff x="3639971" y="508163"/>
            <a:chExt cx="4408644" cy="2646878"/>
          </a:xfrm>
        </p:grpSpPr>
        <p:sp>
          <p:nvSpPr>
            <p:cNvPr id="62" name="圆角矩形 61">
              <a:extLst>
                <a:ext uri="{FF2B5EF4-FFF2-40B4-BE49-F238E27FC236}">
                  <a16:creationId xmlns:a16="http://schemas.microsoft.com/office/drawing/2014/main" id="{B22ED7A4-1494-421D-83E1-62B89F2A779B}"/>
                </a:ext>
              </a:extLst>
            </p:cNvPr>
            <p:cNvSpPr/>
            <p:nvPr/>
          </p:nvSpPr>
          <p:spPr>
            <a:xfrm>
              <a:off x="3905919" y="923649"/>
              <a:ext cx="4142696" cy="1651808"/>
            </a:xfrm>
            <a:prstGeom prst="roundRect">
              <a:avLst/>
            </a:prstGeom>
            <a:solidFill>
              <a:schemeClr val="bg1"/>
            </a:solidFill>
            <a:ln>
              <a:noFill/>
            </a:ln>
            <a:effectLst>
              <a:outerShdw blurRad="3175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矩形 62"/>
            <p:cNvSpPr/>
            <p:nvPr/>
          </p:nvSpPr>
          <p:spPr>
            <a:xfrm>
              <a:off x="4852494" y="1218552"/>
              <a:ext cx="2949522" cy="923330"/>
            </a:xfrm>
            <a:prstGeom prst="rect">
              <a:avLst/>
            </a:prstGeom>
          </p:spPr>
          <p:txBody>
            <a:bodyPr wrap="square">
              <a:spAutoFit/>
            </a:bodyPr>
            <a:lstStyle/>
            <a:p>
              <a:r>
                <a:rPr lang="zh-CN" altLang="en-US" kern="100" dirty="0">
                  <a:solidFill>
                    <a:srgbClr val="000000"/>
                  </a:solidFill>
                  <a:latin typeface="HarmonyOS Sans SC Medium" panose="00000600000000000000" pitchFamily="2" charset="-122"/>
                  <a:ea typeface="HarmonyOS Sans SC Medium" panose="00000600000000000000" pitchFamily="2" charset="-122"/>
                  <a:cs typeface="Times New Roman" panose="02020603050405020304" pitchFamily="18" charset="0"/>
                </a:rPr>
                <a:t>深挖“冷门绝学”，通过扎实、深入的基础研究，助力世界多元文明的存续与发展</a:t>
              </a:r>
              <a:endParaRPr lang="zh-CN" altLang="en-US" dirty="0">
                <a:latin typeface="HarmonyOS Sans SC Medium" panose="00000600000000000000" pitchFamily="2" charset="-122"/>
                <a:ea typeface="HarmonyOS Sans SC Medium" panose="00000600000000000000" pitchFamily="2" charset="-122"/>
              </a:endParaRPr>
            </a:p>
          </p:txBody>
        </p:sp>
        <p:sp>
          <p:nvSpPr>
            <p:cNvPr id="64" name="文本框 63"/>
            <p:cNvSpPr txBox="1"/>
            <p:nvPr/>
          </p:nvSpPr>
          <p:spPr>
            <a:xfrm>
              <a:off x="3639971" y="508163"/>
              <a:ext cx="497202" cy="2646878"/>
            </a:xfrm>
            <a:prstGeom prst="rect">
              <a:avLst/>
            </a:prstGeom>
            <a:noFill/>
          </p:spPr>
          <p:txBody>
            <a:bodyPr wrap="square" rtlCol="0">
              <a:spAutoFit/>
            </a:bodyPr>
            <a:lstStyle/>
            <a:p>
              <a:r>
                <a:rPr lang="en-US" altLang="zh-CN" sz="16600" dirty="0">
                  <a:solidFill>
                    <a:schemeClr val="bg2">
                      <a:lumMod val="90000"/>
                    </a:schemeClr>
                  </a:solidFill>
                  <a:latin typeface="HarmonyOS Sans SC Bold" panose="00000800000000000000" pitchFamily="2" charset="-122"/>
                  <a:ea typeface="HarmonyOS Sans SC Bold" panose="00000800000000000000" pitchFamily="2" charset="-122"/>
                </a:rPr>
                <a:t>5 </a:t>
              </a:r>
              <a:endParaRPr lang="zh-CN" altLang="en-US" sz="16600" dirty="0">
                <a:solidFill>
                  <a:schemeClr val="bg2">
                    <a:lumMod val="90000"/>
                  </a:schemeClr>
                </a:solidFill>
                <a:latin typeface="HarmonyOS Sans SC Bold" panose="00000800000000000000" pitchFamily="2" charset="-122"/>
                <a:ea typeface="HarmonyOS Sans SC Bold" panose="00000800000000000000" pitchFamily="2" charset="-122"/>
              </a:endParaRPr>
            </a:p>
          </p:txBody>
        </p:sp>
      </p:grpSp>
    </p:spTree>
    <p:extLst>
      <p:ext uri="{BB962C8B-B14F-4D97-AF65-F5344CB8AC3E}">
        <p14:creationId xmlns:p14="http://schemas.microsoft.com/office/powerpoint/2010/main" val="4276051909"/>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stretch>
            <a:fillRect/>
          </a:stretch>
        </p:blipFill>
        <p:spPr>
          <a:xfrm>
            <a:off x="-2209800" y="-419101"/>
            <a:ext cx="14401800" cy="7820025"/>
          </a:xfrm>
          <a:prstGeom prst="rect">
            <a:avLst/>
          </a:prstGeom>
        </p:spPr>
      </p:pic>
      <p:sp>
        <p:nvSpPr>
          <p:cNvPr id="5" name="矩形 4"/>
          <p:cNvSpPr/>
          <p:nvPr/>
        </p:nvSpPr>
        <p:spPr>
          <a:xfrm rot="10800000">
            <a:off x="-1" y="-419100"/>
            <a:ext cx="12192001" cy="7696200"/>
          </a:xfrm>
          <a:prstGeom prst="rect">
            <a:avLst/>
          </a:prstGeom>
          <a:gradFill>
            <a:gsLst>
              <a:gs pos="36000">
                <a:srgbClr val="CC3131"/>
              </a:gs>
              <a:gs pos="100000">
                <a:schemeClr val="bg1">
                  <a:alpha val="0"/>
                </a:schemeClr>
              </a:gs>
              <a:gs pos="0">
                <a:srgbClr val="C0000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a:extLst>
              <a:ext uri="{FF2B5EF4-FFF2-40B4-BE49-F238E27FC236}">
                <a16:creationId xmlns:a16="http://schemas.microsoft.com/office/drawing/2014/main" id="{A30F5933-3517-4EE2-BA87-6F2646206DE3}"/>
              </a:ext>
            </a:extLst>
          </p:cNvPr>
          <p:cNvSpPr txBox="1"/>
          <p:nvPr/>
        </p:nvSpPr>
        <p:spPr>
          <a:xfrm>
            <a:off x="3571633" y="2626248"/>
            <a:ext cx="7070548" cy="1446550"/>
          </a:xfrm>
          <a:prstGeom prst="rect">
            <a:avLst/>
          </a:prstGeom>
          <a:noFill/>
        </p:spPr>
        <p:txBody>
          <a:bodyPr wrap="square" rtlCol="0">
            <a:spAutoFit/>
          </a:bodyPr>
          <a:lstStyle/>
          <a:p>
            <a:pPr>
              <a:defRPr/>
            </a:pPr>
            <a:r>
              <a:rPr lang="zh-CN" altLang="en-US" sz="8800" dirty="0">
                <a:solidFill>
                  <a:prstClr val="white"/>
                </a:solidFill>
                <a:latin typeface="HarmonyOS Sans SC Bold"/>
                <a:ea typeface="HarmonyOS Sans SC Bold"/>
              </a:rPr>
              <a:t>学科预期成效</a:t>
            </a:r>
          </a:p>
        </p:txBody>
      </p:sp>
      <p:sp>
        <p:nvSpPr>
          <p:cNvPr id="2" name="文本框 1"/>
          <p:cNvSpPr txBox="1"/>
          <p:nvPr/>
        </p:nvSpPr>
        <p:spPr>
          <a:xfrm>
            <a:off x="7908387" y="-223662"/>
            <a:ext cx="2733794" cy="3154710"/>
          </a:xfrm>
          <a:prstGeom prst="rect">
            <a:avLst/>
          </a:prstGeom>
          <a:noFill/>
        </p:spPr>
        <p:txBody>
          <a:bodyPr wrap="square" rtlCol="0">
            <a:spAutoFit/>
          </a:bodyPr>
          <a:lstStyle/>
          <a:p>
            <a:pPr>
              <a:defRPr/>
            </a:pPr>
            <a:r>
              <a:rPr lang="zh-CN" altLang="en-US" sz="19900" dirty="0">
                <a:ln>
                  <a:solidFill>
                    <a:schemeClr val="bg1"/>
                  </a:solidFill>
                </a:ln>
                <a:noFill/>
                <a:effectLst>
                  <a:glow rad="101600">
                    <a:schemeClr val="bg1">
                      <a:alpha val="60000"/>
                    </a:schemeClr>
                  </a:glow>
                </a:effectLst>
                <a:latin typeface="HarmonyOS Sans SC Bold"/>
                <a:ea typeface="HarmonyOS Sans SC Bold"/>
              </a:rPr>
              <a:t>五</a:t>
            </a:r>
          </a:p>
        </p:txBody>
      </p:sp>
    </p:spTree>
    <p:extLst>
      <p:ext uri="{BB962C8B-B14F-4D97-AF65-F5344CB8AC3E}">
        <p14:creationId xmlns:p14="http://schemas.microsoft.com/office/powerpoint/2010/main" val="505210570"/>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2"/>
          <a:srcRect l="756" t="174" r="32824" b="22363"/>
          <a:stretch/>
        </p:blipFill>
        <p:spPr>
          <a:xfrm>
            <a:off x="-1" y="-174171"/>
            <a:ext cx="12235543" cy="7068457"/>
          </a:xfrm>
          <a:prstGeom prst="rect">
            <a:avLst/>
          </a:prstGeom>
        </p:spPr>
      </p:pic>
      <p:sp>
        <p:nvSpPr>
          <p:cNvPr id="38" name="矩形 37"/>
          <p:cNvSpPr/>
          <p:nvPr/>
        </p:nvSpPr>
        <p:spPr>
          <a:xfrm>
            <a:off x="-7512" y="-350913"/>
            <a:ext cx="12431741" cy="7709656"/>
          </a:xfrm>
          <a:prstGeom prst="rect">
            <a:avLst/>
          </a:prstGeom>
          <a:solidFill>
            <a:schemeClr val="bg1">
              <a:alpha val="87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a:extLst>
              <a:ext uri="{FF2B5EF4-FFF2-40B4-BE49-F238E27FC236}">
                <a16:creationId xmlns:a16="http://schemas.microsoft.com/office/drawing/2014/main" id="{D14AA4DF-8F84-416B-A880-91057411353B}"/>
              </a:ext>
            </a:extLst>
          </p:cNvPr>
          <p:cNvSpPr/>
          <p:nvPr/>
        </p:nvSpPr>
        <p:spPr>
          <a:xfrm>
            <a:off x="711200" y="1832696"/>
            <a:ext cx="3432175" cy="1903618"/>
          </a:xfrm>
          <a:prstGeom prst="rect">
            <a:avLst/>
          </a:prstGeom>
          <a:solidFill>
            <a:schemeClr val="bg1"/>
          </a:solidFill>
          <a:ln>
            <a:noFill/>
          </a:ln>
          <a:effectLst>
            <a:outerShdw blurRad="203200" algn="ctr"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endParaRPr>
          </a:p>
        </p:txBody>
      </p:sp>
      <p:sp>
        <p:nvSpPr>
          <p:cNvPr id="15" name="矩形 14">
            <a:extLst>
              <a:ext uri="{FF2B5EF4-FFF2-40B4-BE49-F238E27FC236}">
                <a16:creationId xmlns:a16="http://schemas.microsoft.com/office/drawing/2014/main" id="{E7CA8F08-3E8B-4DEF-88B9-1179CE36B616}"/>
              </a:ext>
            </a:extLst>
          </p:cNvPr>
          <p:cNvSpPr/>
          <p:nvPr/>
        </p:nvSpPr>
        <p:spPr>
          <a:xfrm>
            <a:off x="4379912" y="1832696"/>
            <a:ext cx="3432175" cy="1903618"/>
          </a:xfrm>
          <a:prstGeom prst="rect">
            <a:avLst/>
          </a:prstGeom>
          <a:solidFill>
            <a:schemeClr val="bg1"/>
          </a:solidFill>
          <a:ln>
            <a:noFill/>
          </a:ln>
          <a:effectLst>
            <a:outerShdw blurRad="203200" algn="ctr"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18" name="矩形 17">
            <a:extLst>
              <a:ext uri="{FF2B5EF4-FFF2-40B4-BE49-F238E27FC236}">
                <a16:creationId xmlns:a16="http://schemas.microsoft.com/office/drawing/2014/main" id="{DB73808F-6570-4533-9373-9F448FBB0DC1}"/>
              </a:ext>
            </a:extLst>
          </p:cNvPr>
          <p:cNvSpPr/>
          <p:nvPr/>
        </p:nvSpPr>
        <p:spPr>
          <a:xfrm>
            <a:off x="8048624" y="1832696"/>
            <a:ext cx="3432175" cy="1903618"/>
          </a:xfrm>
          <a:prstGeom prst="rect">
            <a:avLst/>
          </a:prstGeom>
          <a:solidFill>
            <a:schemeClr val="bg1"/>
          </a:solidFill>
          <a:ln>
            <a:noFill/>
          </a:ln>
          <a:effectLst>
            <a:outerShdw blurRad="203200" algn="ctr"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19" name="矩形 18">
            <a:extLst>
              <a:ext uri="{FF2B5EF4-FFF2-40B4-BE49-F238E27FC236}">
                <a16:creationId xmlns:a16="http://schemas.microsoft.com/office/drawing/2014/main" id="{5FEA75BD-2D67-4F5E-9335-2D45FB5973D9}"/>
              </a:ext>
            </a:extLst>
          </p:cNvPr>
          <p:cNvSpPr/>
          <p:nvPr/>
        </p:nvSpPr>
        <p:spPr>
          <a:xfrm>
            <a:off x="2369076" y="4143936"/>
            <a:ext cx="3432175" cy="1903618"/>
          </a:xfrm>
          <a:prstGeom prst="rect">
            <a:avLst/>
          </a:prstGeom>
          <a:solidFill>
            <a:schemeClr val="bg1"/>
          </a:solidFill>
          <a:ln>
            <a:noFill/>
          </a:ln>
          <a:effectLst>
            <a:outerShdw blurRad="203200" algn="ctr"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20" name="矩形 19">
            <a:extLst>
              <a:ext uri="{FF2B5EF4-FFF2-40B4-BE49-F238E27FC236}">
                <a16:creationId xmlns:a16="http://schemas.microsoft.com/office/drawing/2014/main" id="{4ADD85D2-48EC-4A09-BF41-045EB951C12D}"/>
              </a:ext>
            </a:extLst>
          </p:cNvPr>
          <p:cNvSpPr/>
          <p:nvPr/>
        </p:nvSpPr>
        <p:spPr>
          <a:xfrm>
            <a:off x="6037788" y="4143936"/>
            <a:ext cx="3432175" cy="1903618"/>
          </a:xfrm>
          <a:prstGeom prst="rect">
            <a:avLst/>
          </a:prstGeom>
          <a:solidFill>
            <a:schemeClr val="bg1"/>
          </a:solidFill>
          <a:ln>
            <a:noFill/>
          </a:ln>
          <a:effectLst>
            <a:outerShdw blurRad="203200" algn="ctr"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8" name="文本框 7">
            <a:extLst>
              <a:ext uri="{FF2B5EF4-FFF2-40B4-BE49-F238E27FC236}">
                <a16:creationId xmlns:a16="http://schemas.microsoft.com/office/drawing/2014/main" id="{45645A03-45CA-4E6E-A901-CA8738A655F1}"/>
              </a:ext>
            </a:extLst>
          </p:cNvPr>
          <p:cNvSpPr txBox="1"/>
          <p:nvPr/>
        </p:nvSpPr>
        <p:spPr>
          <a:xfrm>
            <a:off x="894625" y="2820175"/>
            <a:ext cx="3228976" cy="738664"/>
          </a:xfrm>
          <a:prstGeom prst="rect">
            <a:avLst/>
          </a:prstGeom>
          <a:noFill/>
        </p:spPr>
        <p:txBody>
          <a:bodyPr wrap="square" rtlCol="0">
            <a:spAutoFit/>
          </a:bodyPr>
          <a:lstStyle/>
          <a:p>
            <a:r>
              <a:rPr lang="zh-CN" altLang="zh-CN" sz="1400" dirty="0">
                <a:latin typeface="HarmonyOS Sans SC Light" panose="00000400000000000000" pitchFamily="2" charset="-122"/>
                <a:ea typeface="HarmonyOS Sans SC Light" panose="00000400000000000000" pitchFamily="2" charset="-122"/>
              </a:rPr>
              <a:t>卓越外语人才的培养基地、国家重大战略的支撑平台、中外文明交流的高端枢纽、全国外语教学的改革引擎</a:t>
            </a:r>
            <a:endParaRPr lang="zh-CN" altLang="en-US" sz="1400" dirty="0">
              <a:latin typeface="HarmonyOS Sans SC Light" panose="00000400000000000000" pitchFamily="2" charset="-122"/>
              <a:ea typeface="HarmonyOS Sans SC Light" panose="00000400000000000000" pitchFamily="2" charset="-122"/>
            </a:endParaRPr>
          </a:p>
        </p:txBody>
      </p:sp>
      <p:sp>
        <p:nvSpPr>
          <p:cNvPr id="23" name="文本框 22">
            <a:extLst>
              <a:ext uri="{FF2B5EF4-FFF2-40B4-BE49-F238E27FC236}">
                <a16:creationId xmlns:a16="http://schemas.microsoft.com/office/drawing/2014/main" id="{093072E1-9EDC-4E7D-B78B-6A65FFB0BA1B}"/>
              </a:ext>
            </a:extLst>
          </p:cNvPr>
          <p:cNvSpPr txBox="1"/>
          <p:nvPr/>
        </p:nvSpPr>
        <p:spPr>
          <a:xfrm>
            <a:off x="894625" y="1994709"/>
            <a:ext cx="3465512" cy="830997"/>
          </a:xfrm>
          <a:prstGeom prst="rect">
            <a:avLst/>
          </a:prstGeom>
          <a:noFill/>
        </p:spPr>
        <p:txBody>
          <a:bodyPr wrap="square">
            <a:spAutoFit/>
          </a:bodyPr>
          <a:lstStyle/>
          <a:p>
            <a:r>
              <a:rPr lang="zh-CN" altLang="en-US" sz="2400" b="1" dirty="0">
                <a:solidFill>
                  <a:srgbClr val="C00000"/>
                </a:solidFill>
                <a:latin typeface="HarmonyOS Sans SC Bold" panose="00000800000000000000" pitchFamily="2" charset="-122"/>
                <a:ea typeface="HarmonyOS Sans SC Bold" panose="00000800000000000000" pitchFamily="2" charset="-122"/>
              </a:rPr>
              <a:t>坚持走科学精准的</a:t>
            </a:r>
            <a:endParaRPr lang="en-US" altLang="zh-CN" sz="2400" b="1" dirty="0">
              <a:solidFill>
                <a:srgbClr val="C00000"/>
              </a:solidFill>
              <a:latin typeface="HarmonyOS Sans SC Bold" panose="00000800000000000000" pitchFamily="2" charset="-122"/>
              <a:ea typeface="HarmonyOS Sans SC Bold" panose="00000800000000000000" pitchFamily="2" charset="-122"/>
            </a:endParaRPr>
          </a:p>
          <a:p>
            <a:r>
              <a:rPr lang="zh-CN" altLang="en-US" sz="2400" b="1" dirty="0">
                <a:solidFill>
                  <a:srgbClr val="C00000"/>
                </a:solidFill>
                <a:latin typeface="HarmonyOS Sans SC Bold" panose="00000800000000000000" pitchFamily="2" charset="-122"/>
                <a:ea typeface="HarmonyOS Sans SC Bold" panose="00000800000000000000" pitchFamily="2" charset="-122"/>
              </a:rPr>
              <a:t>内涵式发展道路</a:t>
            </a:r>
          </a:p>
        </p:txBody>
      </p:sp>
      <p:grpSp>
        <p:nvGrpSpPr>
          <p:cNvPr id="22" name="组合 21"/>
          <p:cNvGrpSpPr/>
          <p:nvPr/>
        </p:nvGrpSpPr>
        <p:grpSpPr>
          <a:xfrm>
            <a:off x="327331" y="104235"/>
            <a:ext cx="5473920" cy="852246"/>
            <a:chOff x="327331" y="104235"/>
            <a:chExt cx="5473920" cy="852246"/>
          </a:xfrm>
        </p:grpSpPr>
        <p:grpSp>
          <p:nvGrpSpPr>
            <p:cNvPr id="24" name="组合 23"/>
            <p:cNvGrpSpPr/>
            <p:nvPr/>
          </p:nvGrpSpPr>
          <p:grpSpPr>
            <a:xfrm>
              <a:off x="327331" y="104235"/>
              <a:ext cx="5473920" cy="822856"/>
              <a:chOff x="327331" y="104235"/>
              <a:chExt cx="5473920" cy="822856"/>
            </a:xfrm>
          </p:grpSpPr>
          <p:sp>
            <p:nvSpPr>
              <p:cNvPr id="26" name="椭圆 25"/>
              <p:cNvSpPr/>
              <p:nvPr/>
            </p:nvSpPr>
            <p:spPr>
              <a:xfrm>
                <a:off x="327331" y="104235"/>
                <a:ext cx="758814" cy="758814"/>
              </a:xfrm>
              <a:prstGeom prst="ellipse">
                <a:avLst/>
              </a:prstGeom>
              <a:solidFill>
                <a:schemeClr val="accent2"/>
              </a:solidFill>
              <a:ln>
                <a:noFill/>
              </a:ln>
              <a:effectLst>
                <a:outerShdw blurRad="101600" dist="38100" dir="10800000" algn="r" rotWithShape="0">
                  <a:srgbClr val="C00000">
                    <a:alpha val="40000"/>
                  </a:srgbClr>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7" name="矩形 26"/>
              <p:cNvSpPr/>
              <p:nvPr/>
            </p:nvSpPr>
            <p:spPr>
              <a:xfrm>
                <a:off x="818721" y="342316"/>
                <a:ext cx="4982530" cy="584775"/>
              </a:xfrm>
              <a:prstGeom prst="rect">
                <a:avLst/>
              </a:prstGeom>
              <a:solidFill>
                <a:schemeClr val="bg1"/>
              </a:solidFill>
              <a:ln>
                <a:noFill/>
              </a:ln>
              <a:effectLst>
                <a:outerShdw blurRad="88900" dir="21300000" sx="102000" sy="102000" algn="br" rotWithShape="0">
                  <a:schemeClr val="bg2">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25" name="文本框 24">
              <a:extLst>
                <a:ext uri="{FF2B5EF4-FFF2-40B4-BE49-F238E27FC236}">
                  <a16:creationId xmlns:a16="http://schemas.microsoft.com/office/drawing/2014/main" id="{8EBC60FC-7129-4B2D-862B-CD6322B4C33D}"/>
                </a:ext>
              </a:extLst>
            </p:cNvPr>
            <p:cNvSpPr txBox="1"/>
            <p:nvPr/>
          </p:nvSpPr>
          <p:spPr>
            <a:xfrm>
              <a:off x="692160" y="371706"/>
              <a:ext cx="4875053" cy="584775"/>
            </a:xfrm>
            <a:prstGeom prst="rect">
              <a:avLst/>
            </a:prstGeom>
            <a:noFill/>
          </p:spPr>
          <p:txBody>
            <a:bodyPr wrap="none" rtlCol="0">
              <a:spAutoFit/>
            </a:bodyPr>
            <a:lstStyle>
              <a:defPPr>
                <a:defRPr lang="zh-CN"/>
              </a:defPPr>
              <a:lvl1pPr>
                <a:defRPr sz="3200">
                  <a:gradFill flip="none" rotWithShape="1">
                    <a:gsLst>
                      <a:gs pos="0">
                        <a:srgbClr val="2E3FF7"/>
                      </a:gs>
                      <a:gs pos="100000">
                        <a:srgbClr val="00DC8E"/>
                      </a:gs>
                    </a:gsLst>
                    <a:lin ang="0" scaled="1"/>
                    <a:tileRect/>
                  </a:gradFill>
                  <a:latin typeface="+mj-ea"/>
                  <a:ea typeface="+mj-ea"/>
                </a:defRPr>
              </a:lvl1pPr>
            </a:lstStyle>
            <a:p>
              <a:pPr>
                <a:defRPr/>
              </a:pPr>
              <a:r>
                <a:rPr lang="zh-CN" altLang="en-US" dirty="0">
                  <a:solidFill>
                    <a:prstClr val="black"/>
                  </a:solidFill>
                  <a:latin typeface="HarmonyOS Sans SC Bold" panose="00000800000000000000" pitchFamily="2" charset="-122"/>
                  <a:ea typeface="HarmonyOS Sans SC Bold" panose="00000800000000000000" pitchFamily="2" charset="-122"/>
                </a:rPr>
                <a:t>（一）整体实力</a:t>
              </a:r>
              <a:r>
                <a:rPr lang="en-US" altLang="zh-CN" dirty="0">
                  <a:solidFill>
                    <a:prstClr val="black"/>
                  </a:solidFill>
                  <a:latin typeface="HarmonyOS Sans SC Bold" panose="00000800000000000000" pitchFamily="2" charset="-122"/>
                  <a:ea typeface="HarmonyOS Sans SC Bold" panose="00000800000000000000" pitchFamily="2" charset="-122"/>
                </a:rPr>
                <a:t>/</a:t>
              </a:r>
              <a:r>
                <a:rPr lang="zh-CN" altLang="en-US" dirty="0">
                  <a:solidFill>
                    <a:prstClr val="black"/>
                  </a:solidFill>
                  <a:latin typeface="HarmonyOS Sans SC Bold" panose="00000800000000000000" pitchFamily="2" charset="-122"/>
                  <a:ea typeface="HarmonyOS Sans SC Bold" panose="00000800000000000000" pitchFamily="2" charset="-122"/>
                </a:rPr>
                <a:t>学科水平</a:t>
              </a:r>
            </a:p>
          </p:txBody>
        </p:sp>
      </p:grpSp>
      <p:sp>
        <p:nvSpPr>
          <p:cNvPr id="28" name="文本框 27">
            <a:extLst>
              <a:ext uri="{FF2B5EF4-FFF2-40B4-BE49-F238E27FC236}">
                <a16:creationId xmlns:a16="http://schemas.microsoft.com/office/drawing/2014/main" id="{45645A03-45CA-4E6E-A901-CA8738A655F1}"/>
              </a:ext>
            </a:extLst>
          </p:cNvPr>
          <p:cNvSpPr txBox="1"/>
          <p:nvPr/>
        </p:nvSpPr>
        <p:spPr>
          <a:xfrm>
            <a:off x="4543562" y="2820175"/>
            <a:ext cx="3228976" cy="738664"/>
          </a:xfrm>
          <a:prstGeom prst="rect">
            <a:avLst/>
          </a:prstGeom>
          <a:noFill/>
        </p:spPr>
        <p:txBody>
          <a:bodyPr wrap="square" rtlCol="0">
            <a:spAutoFit/>
          </a:bodyPr>
          <a:lstStyle/>
          <a:p>
            <a:r>
              <a:rPr lang="zh-CN" altLang="en-US" sz="1400" dirty="0">
                <a:latin typeface="HarmonyOS Sans SC Light" panose="00000400000000000000" pitchFamily="2" charset="-122"/>
                <a:ea typeface="HarmonyOS Sans SC Light" panose="00000400000000000000" pitchFamily="2" charset="-122"/>
              </a:rPr>
              <a:t>由国际知名学者带领、后备人才充足、研究方向齐全、政治素质过硬、学术视野开阔、发展潜力突出的教学科研队伍</a:t>
            </a:r>
          </a:p>
        </p:txBody>
      </p:sp>
      <p:sp>
        <p:nvSpPr>
          <p:cNvPr id="29" name="文本框 28">
            <a:extLst>
              <a:ext uri="{FF2B5EF4-FFF2-40B4-BE49-F238E27FC236}">
                <a16:creationId xmlns:a16="http://schemas.microsoft.com/office/drawing/2014/main" id="{093072E1-9EDC-4E7D-B78B-6A65FFB0BA1B}"/>
              </a:ext>
            </a:extLst>
          </p:cNvPr>
          <p:cNvSpPr txBox="1"/>
          <p:nvPr/>
        </p:nvSpPr>
        <p:spPr>
          <a:xfrm>
            <a:off x="4543562" y="1994709"/>
            <a:ext cx="3465512" cy="830997"/>
          </a:xfrm>
          <a:prstGeom prst="rect">
            <a:avLst/>
          </a:prstGeom>
          <a:noFill/>
        </p:spPr>
        <p:txBody>
          <a:bodyPr wrap="square">
            <a:spAutoFit/>
          </a:bodyPr>
          <a:lstStyle/>
          <a:p>
            <a:r>
              <a:rPr lang="zh-CN" altLang="en-US" sz="2400" b="1" dirty="0">
                <a:solidFill>
                  <a:srgbClr val="C00000"/>
                </a:solidFill>
                <a:latin typeface="HarmonyOS Sans SC Bold" panose="00000800000000000000" pitchFamily="2" charset="-122"/>
                <a:ea typeface="HarmonyOS Sans SC Bold" panose="00000800000000000000" pitchFamily="2" charset="-122"/>
              </a:rPr>
              <a:t>加强人才引育力度和</a:t>
            </a:r>
            <a:endParaRPr lang="en-US" altLang="zh-CN" sz="2400" b="1" dirty="0">
              <a:solidFill>
                <a:srgbClr val="C00000"/>
              </a:solidFill>
              <a:latin typeface="HarmonyOS Sans SC Bold" panose="00000800000000000000" pitchFamily="2" charset="-122"/>
              <a:ea typeface="HarmonyOS Sans SC Bold" panose="00000800000000000000" pitchFamily="2" charset="-122"/>
            </a:endParaRPr>
          </a:p>
          <a:p>
            <a:r>
              <a:rPr lang="zh-CN" altLang="en-US" sz="2400" b="1" dirty="0">
                <a:solidFill>
                  <a:srgbClr val="C00000"/>
                </a:solidFill>
                <a:latin typeface="HarmonyOS Sans SC Bold" panose="00000800000000000000" pitchFamily="2" charset="-122"/>
                <a:ea typeface="HarmonyOS Sans SC Bold" panose="00000800000000000000" pitchFamily="2" charset="-122"/>
              </a:rPr>
              <a:t>制度保障</a:t>
            </a:r>
          </a:p>
        </p:txBody>
      </p:sp>
      <p:sp>
        <p:nvSpPr>
          <p:cNvPr id="30" name="文本框 29">
            <a:extLst>
              <a:ext uri="{FF2B5EF4-FFF2-40B4-BE49-F238E27FC236}">
                <a16:creationId xmlns:a16="http://schemas.microsoft.com/office/drawing/2014/main" id="{45645A03-45CA-4E6E-A901-CA8738A655F1}"/>
              </a:ext>
            </a:extLst>
          </p:cNvPr>
          <p:cNvSpPr txBox="1"/>
          <p:nvPr/>
        </p:nvSpPr>
        <p:spPr>
          <a:xfrm>
            <a:off x="8172724" y="3076622"/>
            <a:ext cx="3228976" cy="523220"/>
          </a:xfrm>
          <a:prstGeom prst="rect">
            <a:avLst/>
          </a:prstGeom>
          <a:noFill/>
        </p:spPr>
        <p:txBody>
          <a:bodyPr wrap="square" rtlCol="0">
            <a:spAutoFit/>
          </a:bodyPr>
          <a:lstStyle/>
          <a:p>
            <a:r>
              <a:rPr lang="zh-CN" altLang="en-US" sz="1400" dirty="0">
                <a:latin typeface="HarmonyOS Sans SC Light" panose="00000400000000000000" pitchFamily="2" charset="-122"/>
                <a:ea typeface="HarmonyOS Sans SC Light" panose="00000400000000000000" pitchFamily="2" charset="-122"/>
              </a:rPr>
              <a:t>使学生成为中外文化摆渡人、中国故事讲述人、人类文明传承人</a:t>
            </a:r>
          </a:p>
        </p:txBody>
      </p:sp>
      <p:sp>
        <p:nvSpPr>
          <p:cNvPr id="31" name="文本框 30">
            <a:extLst>
              <a:ext uri="{FF2B5EF4-FFF2-40B4-BE49-F238E27FC236}">
                <a16:creationId xmlns:a16="http://schemas.microsoft.com/office/drawing/2014/main" id="{093072E1-9EDC-4E7D-B78B-6A65FFB0BA1B}"/>
              </a:ext>
            </a:extLst>
          </p:cNvPr>
          <p:cNvSpPr txBox="1"/>
          <p:nvPr/>
        </p:nvSpPr>
        <p:spPr>
          <a:xfrm>
            <a:off x="8172724" y="1995849"/>
            <a:ext cx="3465512" cy="1200329"/>
          </a:xfrm>
          <a:prstGeom prst="rect">
            <a:avLst/>
          </a:prstGeom>
          <a:noFill/>
        </p:spPr>
        <p:txBody>
          <a:bodyPr wrap="square">
            <a:spAutoFit/>
          </a:bodyPr>
          <a:lstStyle/>
          <a:p>
            <a:r>
              <a:rPr lang="zh-CN" altLang="en-US" sz="2400" b="1" dirty="0">
                <a:solidFill>
                  <a:srgbClr val="C00000"/>
                </a:solidFill>
                <a:latin typeface="HarmonyOS Sans SC Bold" panose="00000800000000000000" pitchFamily="2" charset="-122"/>
                <a:ea typeface="HarmonyOS Sans SC Bold" panose="00000800000000000000" pitchFamily="2" charset="-122"/>
              </a:rPr>
              <a:t>坚持立德树人根本任务</a:t>
            </a:r>
            <a:endParaRPr lang="en-US" altLang="zh-CN" sz="2400" b="1" dirty="0">
              <a:solidFill>
                <a:srgbClr val="C00000"/>
              </a:solidFill>
              <a:latin typeface="HarmonyOS Sans SC Bold" panose="00000800000000000000" pitchFamily="2" charset="-122"/>
              <a:ea typeface="HarmonyOS Sans SC Bold" panose="00000800000000000000" pitchFamily="2" charset="-122"/>
            </a:endParaRPr>
          </a:p>
          <a:p>
            <a:r>
              <a:rPr lang="zh-CN" altLang="en-US" sz="2400" b="1" dirty="0">
                <a:solidFill>
                  <a:srgbClr val="C00000"/>
                </a:solidFill>
                <a:latin typeface="HarmonyOS Sans SC Bold" panose="00000800000000000000" pitchFamily="2" charset="-122"/>
                <a:ea typeface="HarmonyOS Sans SC Bold" panose="00000800000000000000" pitchFamily="2" charset="-122"/>
              </a:rPr>
              <a:t>持续深化教育教学改革、加强人才培养力度</a:t>
            </a:r>
            <a:endParaRPr lang="en-US" altLang="zh-CN" sz="2400" b="1" dirty="0">
              <a:solidFill>
                <a:srgbClr val="C00000"/>
              </a:solidFill>
              <a:latin typeface="HarmonyOS Sans SC Bold" panose="00000800000000000000" pitchFamily="2" charset="-122"/>
              <a:ea typeface="HarmonyOS Sans SC Bold" panose="00000800000000000000" pitchFamily="2" charset="-122"/>
            </a:endParaRPr>
          </a:p>
        </p:txBody>
      </p:sp>
      <p:sp>
        <p:nvSpPr>
          <p:cNvPr id="32" name="文本框 31">
            <a:extLst>
              <a:ext uri="{FF2B5EF4-FFF2-40B4-BE49-F238E27FC236}">
                <a16:creationId xmlns:a16="http://schemas.microsoft.com/office/drawing/2014/main" id="{45645A03-45CA-4E6E-A901-CA8738A655F1}"/>
              </a:ext>
            </a:extLst>
          </p:cNvPr>
          <p:cNvSpPr txBox="1"/>
          <p:nvPr/>
        </p:nvSpPr>
        <p:spPr>
          <a:xfrm>
            <a:off x="2504013" y="5076141"/>
            <a:ext cx="3228976" cy="954107"/>
          </a:xfrm>
          <a:prstGeom prst="rect">
            <a:avLst/>
          </a:prstGeom>
          <a:noFill/>
        </p:spPr>
        <p:txBody>
          <a:bodyPr wrap="square" rtlCol="0">
            <a:spAutoFit/>
          </a:bodyPr>
          <a:lstStyle/>
          <a:p>
            <a:r>
              <a:rPr lang="zh-CN" altLang="en-US" sz="1400" dirty="0">
                <a:latin typeface="HarmonyOS Sans SC Light" panose="00000400000000000000" pitchFamily="2" charset="-122"/>
                <a:ea typeface="HarmonyOS Sans SC Light" panose="00000400000000000000" pitchFamily="2" charset="-122"/>
              </a:rPr>
              <a:t>产出一批具有国际水准、国内前沿、引领学科的标志性学术研究成果，为国家重大战略部署和实施提供具有思想性、学术性、前瞻性的智力支持</a:t>
            </a:r>
          </a:p>
        </p:txBody>
      </p:sp>
      <p:sp>
        <p:nvSpPr>
          <p:cNvPr id="33" name="文本框 32">
            <a:extLst>
              <a:ext uri="{FF2B5EF4-FFF2-40B4-BE49-F238E27FC236}">
                <a16:creationId xmlns:a16="http://schemas.microsoft.com/office/drawing/2014/main" id="{093072E1-9EDC-4E7D-B78B-6A65FFB0BA1B}"/>
              </a:ext>
            </a:extLst>
          </p:cNvPr>
          <p:cNvSpPr txBox="1"/>
          <p:nvPr/>
        </p:nvSpPr>
        <p:spPr>
          <a:xfrm>
            <a:off x="2572276" y="4266194"/>
            <a:ext cx="3465512" cy="830997"/>
          </a:xfrm>
          <a:prstGeom prst="rect">
            <a:avLst/>
          </a:prstGeom>
          <a:noFill/>
        </p:spPr>
        <p:txBody>
          <a:bodyPr wrap="square">
            <a:spAutoFit/>
          </a:bodyPr>
          <a:lstStyle/>
          <a:p>
            <a:r>
              <a:rPr lang="zh-CN" altLang="en-US" sz="2400" b="1" dirty="0">
                <a:solidFill>
                  <a:srgbClr val="C00000"/>
                </a:solidFill>
                <a:latin typeface="HarmonyOS Sans SC Bold" panose="00000800000000000000" pitchFamily="2" charset="-122"/>
                <a:ea typeface="HarmonyOS Sans SC Bold" panose="00000800000000000000" pitchFamily="2" charset="-122"/>
              </a:rPr>
              <a:t>长期关注人类文明成果存续与发展</a:t>
            </a:r>
          </a:p>
        </p:txBody>
      </p:sp>
      <p:sp>
        <p:nvSpPr>
          <p:cNvPr id="34" name="文本框 33">
            <a:extLst>
              <a:ext uri="{FF2B5EF4-FFF2-40B4-BE49-F238E27FC236}">
                <a16:creationId xmlns:a16="http://schemas.microsoft.com/office/drawing/2014/main" id="{45645A03-45CA-4E6E-A901-CA8738A655F1}"/>
              </a:ext>
            </a:extLst>
          </p:cNvPr>
          <p:cNvSpPr txBox="1"/>
          <p:nvPr/>
        </p:nvSpPr>
        <p:spPr>
          <a:xfrm>
            <a:off x="6172724" y="5014022"/>
            <a:ext cx="3228976" cy="954107"/>
          </a:xfrm>
          <a:prstGeom prst="rect">
            <a:avLst/>
          </a:prstGeom>
          <a:noFill/>
        </p:spPr>
        <p:txBody>
          <a:bodyPr wrap="square" rtlCol="0">
            <a:spAutoFit/>
          </a:bodyPr>
          <a:lstStyle/>
          <a:p>
            <a:r>
              <a:rPr lang="zh-CN" altLang="en-US" sz="1400" dirty="0">
                <a:latin typeface="HarmonyOS Sans SC Light" panose="00000400000000000000" pitchFamily="2" charset="-122"/>
                <a:ea typeface="HarmonyOS Sans SC Light" panose="00000400000000000000" pitchFamily="2" charset="-122"/>
              </a:rPr>
              <a:t>探索在全球文明的视野下构建开放、多元、国际化的学术共同体，承担中外文化交流责任，使本学科成为连接中外、沟通世界的桥梁</a:t>
            </a:r>
          </a:p>
        </p:txBody>
      </p:sp>
      <p:sp>
        <p:nvSpPr>
          <p:cNvPr id="35" name="文本框 34">
            <a:extLst>
              <a:ext uri="{FF2B5EF4-FFF2-40B4-BE49-F238E27FC236}">
                <a16:creationId xmlns:a16="http://schemas.microsoft.com/office/drawing/2014/main" id="{093072E1-9EDC-4E7D-B78B-6A65FFB0BA1B}"/>
              </a:ext>
            </a:extLst>
          </p:cNvPr>
          <p:cNvSpPr txBox="1"/>
          <p:nvPr/>
        </p:nvSpPr>
        <p:spPr>
          <a:xfrm>
            <a:off x="6018013" y="4252457"/>
            <a:ext cx="3538398" cy="830997"/>
          </a:xfrm>
          <a:prstGeom prst="rect">
            <a:avLst/>
          </a:prstGeom>
          <a:noFill/>
        </p:spPr>
        <p:txBody>
          <a:bodyPr wrap="square">
            <a:spAutoFit/>
          </a:bodyPr>
          <a:lstStyle/>
          <a:p>
            <a:r>
              <a:rPr lang="zh-CN" altLang="en-US" sz="2400" b="1" dirty="0">
                <a:solidFill>
                  <a:srgbClr val="C00000"/>
                </a:solidFill>
                <a:latin typeface="HarmonyOS Sans SC Bold" panose="00000800000000000000" pitchFamily="2" charset="-122"/>
                <a:ea typeface="HarmonyOS Sans SC Bold" panose="00000800000000000000" pitchFamily="2" charset="-122"/>
              </a:rPr>
              <a:t>主动承担高端社会公共服务，充分发挥智库作用</a:t>
            </a:r>
          </a:p>
        </p:txBody>
      </p:sp>
    </p:spTree>
    <p:extLst>
      <p:ext uri="{BB962C8B-B14F-4D97-AF65-F5344CB8AC3E}">
        <p14:creationId xmlns:p14="http://schemas.microsoft.com/office/powerpoint/2010/main" val="2646620810"/>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3"/>
          <a:srcRect r="2671"/>
          <a:stretch/>
        </p:blipFill>
        <p:spPr>
          <a:xfrm>
            <a:off x="1" y="5421"/>
            <a:ext cx="12206514" cy="6858000"/>
          </a:xfrm>
          <a:prstGeom prst="rect">
            <a:avLst/>
          </a:prstGeom>
        </p:spPr>
      </p:pic>
      <p:sp>
        <p:nvSpPr>
          <p:cNvPr id="40" name="矩形 39"/>
          <p:cNvSpPr/>
          <p:nvPr/>
        </p:nvSpPr>
        <p:spPr>
          <a:xfrm>
            <a:off x="0" y="0"/>
            <a:ext cx="12192000" cy="6863421"/>
          </a:xfrm>
          <a:prstGeom prst="rect">
            <a:avLst/>
          </a:prstGeom>
          <a:solidFill>
            <a:schemeClr val="bg1">
              <a:alpha val="87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平行四边形 2">
            <a:extLst>
              <a:ext uri="{FF2B5EF4-FFF2-40B4-BE49-F238E27FC236}">
                <a16:creationId xmlns:a16="http://schemas.microsoft.com/office/drawing/2014/main" id="{A216190D-6786-412B-B3FD-6140029283AF}"/>
              </a:ext>
            </a:extLst>
          </p:cNvPr>
          <p:cNvSpPr/>
          <p:nvPr/>
        </p:nvSpPr>
        <p:spPr>
          <a:xfrm>
            <a:off x="408883" y="1643601"/>
            <a:ext cx="6512826" cy="4772176"/>
          </a:xfrm>
          <a:prstGeom prst="parallelogram">
            <a:avLst>
              <a:gd name="adj" fmla="val 30089"/>
            </a:avLst>
          </a:prstGeom>
          <a:noFill/>
          <a:ln w="25400">
            <a:gradFill>
              <a:gsLst>
                <a:gs pos="25000">
                  <a:srgbClr val="C00000">
                    <a:alpha val="0"/>
                  </a:srgbClr>
                </a:gs>
                <a:gs pos="100000">
                  <a:srgbClr val="C00000">
                    <a:alpha val="25000"/>
                  </a:srgbClr>
                </a:gs>
              </a:gsLst>
              <a:lin ang="117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平行四边形 3">
            <a:extLst>
              <a:ext uri="{FF2B5EF4-FFF2-40B4-BE49-F238E27FC236}">
                <a16:creationId xmlns:a16="http://schemas.microsoft.com/office/drawing/2014/main" id="{C1107A17-CBA9-4E0A-8A27-F3E907F6C972}"/>
              </a:ext>
            </a:extLst>
          </p:cNvPr>
          <p:cNvSpPr/>
          <p:nvPr/>
        </p:nvSpPr>
        <p:spPr>
          <a:xfrm>
            <a:off x="546665" y="1561781"/>
            <a:ext cx="6512826" cy="4739819"/>
          </a:xfrm>
          <a:prstGeom prst="parallelogram">
            <a:avLst>
              <a:gd name="adj" fmla="val 30089"/>
            </a:avLst>
          </a:prstGeom>
          <a:gradFill>
            <a:gsLst>
              <a:gs pos="20000">
                <a:srgbClr val="C00000">
                  <a:alpha val="0"/>
                </a:srgbClr>
              </a:gs>
              <a:gs pos="100000">
                <a:srgbClr val="C00000">
                  <a:alpha val="25000"/>
                </a:srgbClr>
              </a:gs>
            </a:gsLst>
            <a:lin ang="11700000" scaled="0"/>
          </a:gradFill>
          <a:ln w="25400">
            <a:gradFill>
              <a:gsLst>
                <a:gs pos="25000">
                  <a:srgbClr val="C00000">
                    <a:alpha val="0"/>
                  </a:srgbClr>
                </a:gs>
                <a:gs pos="100000">
                  <a:srgbClr val="C00000"/>
                </a:gs>
              </a:gsLst>
              <a:lin ang="117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8" name="组合 27"/>
          <p:cNvGrpSpPr/>
          <p:nvPr/>
        </p:nvGrpSpPr>
        <p:grpSpPr>
          <a:xfrm>
            <a:off x="327331" y="104235"/>
            <a:ext cx="4339207" cy="852246"/>
            <a:chOff x="327331" y="104235"/>
            <a:chExt cx="4339207" cy="852246"/>
          </a:xfrm>
        </p:grpSpPr>
        <p:grpSp>
          <p:nvGrpSpPr>
            <p:cNvPr id="29" name="组合 28"/>
            <p:cNvGrpSpPr/>
            <p:nvPr/>
          </p:nvGrpSpPr>
          <p:grpSpPr>
            <a:xfrm>
              <a:off x="327331" y="104235"/>
              <a:ext cx="4339207" cy="822856"/>
              <a:chOff x="327331" y="104235"/>
              <a:chExt cx="4339207" cy="822856"/>
            </a:xfrm>
          </p:grpSpPr>
          <p:sp>
            <p:nvSpPr>
              <p:cNvPr id="31" name="椭圆 30"/>
              <p:cNvSpPr/>
              <p:nvPr/>
            </p:nvSpPr>
            <p:spPr>
              <a:xfrm>
                <a:off x="327331" y="104235"/>
                <a:ext cx="758814" cy="758814"/>
              </a:xfrm>
              <a:prstGeom prst="ellipse">
                <a:avLst/>
              </a:prstGeom>
              <a:solidFill>
                <a:schemeClr val="accent2"/>
              </a:solidFill>
              <a:ln>
                <a:noFill/>
              </a:ln>
              <a:effectLst>
                <a:outerShdw blurRad="101600" dist="38100" dir="10800000" algn="r" rotWithShape="0">
                  <a:srgbClr val="C00000">
                    <a:alpha val="40000"/>
                  </a:srgbClr>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2" name="矩形 31"/>
              <p:cNvSpPr/>
              <p:nvPr/>
            </p:nvSpPr>
            <p:spPr>
              <a:xfrm>
                <a:off x="818721" y="342316"/>
                <a:ext cx="3847817" cy="584775"/>
              </a:xfrm>
              <a:prstGeom prst="rect">
                <a:avLst/>
              </a:prstGeom>
              <a:solidFill>
                <a:schemeClr val="bg1"/>
              </a:solidFill>
              <a:ln>
                <a:noFill/>
              </a:ln>
              <a:effectLst>
                <a:outerShdw blurRad="88900" dir="21300000" sx="102000" sy="102000" algn="br" rotWithShape="0">
                  <a:schemeClr val="bg2">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30" name="文本框 29">
              <a:extLst>
                <a:ext uri="{FF2B5EF4-FFF2-40B4-BE49-F238E27FC236}">
                  <a16:creationId xmlns:a16="http://schemas.microsoft.com/office/drawing/2014/main" id="{8EBC60FC-7129-4B2D-862B-CD6322B4C33D}"/>
                </a:ext>
              </a:extLst>
            </p:cNvPr>
            <p:cNvSpPr txBox="1"/>
            <p:nvPr/>
          </p:nvSpPr>
          <p:spPr>
            <a:xfrm>
              <a:off x="692160" y="371706"/>
              <a:ext cx="3057247" cy="584775"/>
            </a:xfrm>
            <a:prstGeom prst="rect">
              <a:avLst/>
            </a:prstGeom>
            <a:noFill/>
          </p:spPr>
          <p:txBody>
            <a:bodyPr wrap="none" rtlCol="0">
              <a:spAutoFit/>
            </a:bodyPr>
            <a:lstStyle>
              <a:defPPr>
                <a:defRPr lang="zh-CN"/>
              </a:defPPr>
              <a:lvl1pPr>
                <a:defRPr sz="3200">
                  <a:gradFill flip="none" rotWithShape="1">
                    <a:gsLst>
                      <a:gs pos="0">
                        <a:srgbClr val="2E3FF7"/>
                      </a:gs>
                      <a:gs pos="100000">
                        <a:srgbClr val="00DC8E"/>
                      </a:gs>
                    </a:gsLst>
                    <a:lin ang="0" scaled="1"/>
                    <a:tileRect/>
                  </a:gradFill>
                  <a:latin typeface="+mj-ea"/>
                  <a:ea typeface="+mj-ea"/>
                </a:defRPr>
              </a:lvl1pPr>
            </a:lstStyle>
            <a:p>
              <a:pPr>
                <a:defRPr/>
              </a:pPr>
              <a:r>
                <a:rPr lang="zh-CN" altLang="en-US" dirty="0">
                  <a:solidFill>
                    <a:prstClr val="black"/>
                  </a:solidFill>
                  <a:latin typeface="HarmonyOS Sans SC Bold" panose="00000800000000000000" pitchFamily="2" charset="-122"/>
                  <a:ea typeface="HarmonyOS Sans SC Bold" panose="00000800000000000000" pitchFamily="2" charset="-122"/>
                </a:rPr>
                <a:t>（二）人才培养</a:t>
              </a:r>
            </a:p>
          </p:txBody>
        </p:sp>
      </p:grpSp>
      <p:sp>
        <p:nvSpPr>
          <p:cNvPr id="33" name="矩形 32"/>
          <p:cNvSpPr/>
          <p:nvPr/>
        </p:nvSpPr>
        <p:spPr>
          <a:xfrm>
            <a:off x="2179660" y="1694152"/>
            <a:ext cx="5718630" cy="646331"/>
          </a:xfrm>
          <a:prstGeom prst="rect">
            <a:avLst/>
          </a:prstGeom>
        </p:spPr>
        <p:txBody>
          <a:bodyPr wrap="square">
            <a:spAutoFit/>
          </a:bodyPr>
          <a:lstStyle/>
          <a:p>
            <a:r>
              <a:rPr lang="zh-CN" altLang="zh-CN" kern="100" dirty="0">
                <a:solidFill>
                  <a:srgbClr val="000000"/>
                </a:solidFill>
                <a:latin typeface="HarmonyOS Sans SC Medium" panose="00000600000000000000" pitchFamily="2" charset="-122"/>
                <a:ea typeface="HarmonyOS Sans SC Medium" panose="00000600000000000000" pitchFamily="2" charset="-122"/>
                <a:cs typeface="Times New Roman" panose="02020603050405020304" pitchFamily="18" charset="0"/>
              </a:rPr>
              <a:t>第一，</a:t>
            </a:r>
            <a:r>
              <a:rPr lang="zh-CN" altLang="en-US" kern="100" dirty="0">
                <a:solidFill>
                  <a:srgbClr val="000000"/>
                </a:solidFill>
                <a:latin typeface="HarmonyOS Sans SC Medium" panose="00000600000000000000" pitchFamily="2" charset="-122"/>
                <a:ea typeface="HarmonyOS Sans SC Medium" panose="00000600000000000000" pitchFamily="2" charset="-122"/>
                <a:cs typeface="Times New Roman" panose="02020603050405020304" pitchFamily="18" charset="0"/>
              </a:rPr>
              <a:t>建成课内课外、网上网下、校内校外有机结合，多课堂联动育人、多主体协同育人的</a:t>
            </a:r>
            <a:r>
              <a:rPr lang="zh-CN" altLang="en-US" b="1" kern="100" dirty="0">
                <a:solidFill>
                  <a:srgbClr val="C00000"/>
                </a:solidFill>
                <a:effectLst>
                  <a:outerShdw blurRad="38100" dist="38100" dir="2700000" algn="tl">
                    <a:srgbClr val="000000">
                      <a:alpha val="43137"/>
                    </a:srgbClr>
                  </a:outerShdw>
                </a:effectLst>
                <a:latin typeface="HarmonyOS Sans SC Bold" panose="00000800000000000000" pitchFamily="2" charset="-122"/>
                <a:ea typeface="HarmonyOS Sans SC Bold" panose="00000800000000000000" pitchFamily="2" charset="-122"/>
                <a:cs typeface="Times New Roman" panose="02020603050405020304" pitchFamily="18" charset="0"/>
              </a:rPr>
              <a:t>思想政治工作体系</a:t>
            </a:r>
            <a:endParaRPr lang="zh-CN" altLang="en-US" dirty="0">
              <a:solidFill>
                <a:srgbClr val="C00000"/>
              </a:solidFill>
              <a:effectLst>
                <a:outerShdw blurRad="38100" dist="38100" dir="2700000" algn="tl">
                  <a:srgbClr val="000000">
                    <a:alpha val="43137"/>
                  </a:srgbClr>
                </a:outerShdw>
              </a:effectLst>
              <a:latin typeface="HarmonyOS Sans SC Bold" panose="00000800000000000000" pitchFamily="2" charset="-122"/>
              <a:ea typeface="HarmonyOS Sans SC Bold" panose="00000800000000000000" pitchFamily="2" charset="-122"/>
            </a:endParaRPr>
          </a:p>
        </p:txBody>
      </p:sp>
      <p:sp>
        <p:nvSpPr>
          <p:cNvPr id="34" name="矩形 33"/>
          <p:cNvSpPr/>
          <p:nvPr/>
        </p:nvSpPr>
        <p:spPr>
          <a:xfrm>
            <a:off x="1892044" y="2485537"/>
            <a:ext cx="4899036" cy="646331"/>
          </a:xfrm>
          <a:prstGeom prst="rect">
            <a:avLst/>
          </a:prstGeom>
        </p:spPr>
        <p:txBody>
          <a:bodyPr wrap="square">
            <a:spAutoFit/>
          </a:bodyPr>
          <a:lstStyle/>
          <a:p>
            <a:r>
              <a:rPr lang="zh-CN" altLang="en-US" kern="100" dirty="0">
                <a:solidFill>
                  <a:srgbClr val="000000"/>
                </a:solidFill>
                <a:latin typeface="HarmonyOS Sans SC Medium" panose="00000600000000000000" pitchFamily="2" charset="-122"/>
                <a:ea typeface="HarmonyOS Sans SC Medium" panose="00000600000000000000" pitchFamily="2" charset="-122"/>
                <a:cs typeface="Times New Roman" panose="02020603050405020304" pitchFamily="18" charset="0"/>
              </a:rPr>
              <a:t>第二，学科内外融合成效显著，构建形成本、硕、博三级</a:t>
            </a:r>
            <a:r>
              <a:rPr lang="zh-CN" altLang="en-US" kern="100" dirty="0">
                <a:solidFill>
                  <a:srgbClr val="C00000"/>
                </a:solidFill>
                <a:effectLst>
                  <a:outerShdw blurRad="38100" dist="38100" dir="2700000" algn="tl">
                    <a:srgbClr val="000000">
                      <a:alpha val="43137"/>
                    </a:srgbClr>
                  </a:outerShdw>
                </a:effectLst>
                <a:latin typeface="HarmonyOS Sans SC Bold" panose="00000800000000000000" pitchFamily="2" charset="-122"/>
                <a:ea typeface="HarmonyOS Sans SC Bold" panose="00000800000000000000" pitchFamily="2" charset="-122"/>
                <a:cs typeface="Times New Roman" panose="02020603050405020304" pitchFamily="18" charset="0"/>
              </a:rPr>
              <a:t>多层次分类卓越外语人才培养模式</a:t>
            </a:r>
            <a:endParaRPr lang="zh-CN" altLang="en-US" dirty="0">
              <a:solidFill>
                <a:srgbClr val="C00000"/>
              </a:solidFill>
              <a:effectLst>
                <a:outerShdw blurRad="38100" dist="38100" dir="2700000" algn="tl">
                  <a:srgbClr val="000000">
                    <a:alpha val="43137"/>
                  </a:srgbClr>
                </a:outerShdw>
              </a:effectLst>
              <a:latin typeface="HarmonyOS Sans SC Bold" panose="00000800000000000000" pitchFamily="2" charset="-122"/>
              <a:ea typeface="HarmonyOS Sans SC Bold" panose="00000800000000000000" pitchFamily="2" charset="-122"/>
            </a:endParaRPr>
          </a:p>
        </p:txBody>
      </p:sp>
      <p:sp>
        <p:nvSpPr>
          <p:cNvPr id="35" name="矩形 34"/>
          <p:cNvSpPr/>
          <p:nvPr/>
        </p:nvSpPr>
        <p:spPr>
          <a:xfrm>
            <a:off x="1607692" y="3282544"/>
            <a:ext cx="6117692" cy="369332"/>
          </a:xfrm>
          <a:prstGeom prst="rect">
            <a:avLst/>
          </a:prstGeom>
        </p:spPr>
        <p:txBody>
          <a:bodyPr wrap="square">
            <a:spAutoFit/>
          </a:bodyPr>
          <a:lstStyle/>
          <a:p>
            <a:r>
              <a:rPr lang="zh-CN" altLang="zh-CN" kern="100" dirty="0">
                <a:solidFill>
                  <a:srgbClr val="000000"/>
                </a:solidFill>
                <a:latin typeface="HarmonyOS Sans SC Medium" panose="00000600000000000000" pitchFamily="2" charset="-122"/>
                <a:ea typeface="HarmonyOS Sans SC Medium" panose="00000600000000000000" pitchFamily="2" charset="-122"/>
                <a:cs typeface="Times New Roman" panose="02020603050405020304" pitchFamily="18" charset="0"/>
              </a:rPr>
              <a:t>第三，</a:t>
            </a:r>
            <a:r>
              <a:rPr lang="zh-CN" altLang="en-US" kern="100" dirty="0">
                <a:solidFill>
                  <a:srgbClr val="000000"/>
                </a:solidFill>
                <a:latin typeface="HarmonyOS Sans SC Medium" panose="00000600000000000000" pitchFamily="2" charset="-122"/>
                <a:ea typeface="HarmonyOS Sans SC Medium" panose="00000600000000000000" pitchFamily="2" charset="-122"/>
                <a:cs typeface="Times New Roman" panose="02020603050405020304" pitchFamily="18" charset="0"/>
              </a:rPr>
              <a:t>建成科学合理的</a:t>
            </a:r>
            <a:r>
              <a:rPr lang="zh-CN" altLang="en-US" kern="100" dirty="0">
                <a:solidFill>
                  <a:srgbClr val="C00000"/>
                </a:solidFill>
                <a:effectLst>
                  <a:outerShdw blurRad="38100" dist="38100" dir="2700000" algn="tl">
                    <a:srgbClr val="000000">
                      <a:alpha val="43137"/>
                    </a:srgbClr>
                  </a:outerShdw>
                </a:effectLst>
                <a:latin typeface="HarmonyOS Sans SC Bold" panose="00000800000000000000" pitchFamily="2" charset="-122"/>
                <a:ea typeface="HarmonyOS Sans SC Bold" panose="00000800000000000000" pitchFamily="2" charset="-122"/>
                <a:cs typeface="Times New Roman" panose="02020603050405020304" pitchFamily="18" charset="0"/>
              </a:rPr>
              <a:t>课程体系</a:t>
            </a:r>
            <a:r>
              <a:rPr lang="zh-CN" altLang="zh-CN" kern="100" dirty="0">
                <a:solidFill>
                  <a:srgbClr val="000000"/>
                </a:solidFill>
                <a:latin typeface="HarmonyOS Sans SC Medium" panose="00000600000000000000" pitchFamily="2" charset="-122"/>
                <a:ea typeface="HarmonyOS Sans SC Medium" panose="00000600000000000000" pitchFamily="2" charset="-122"/>
                <a:cs typeface="Times New Roman" panose="02020603050405020304" pitchFamily="18" charset="0"/>
              </a:rPr>
              <a:t>，</a:t>
            </a:r>
            <a:r>
              <a:rPr lang="zh-CN" altLang="en-US" kern="100" dirty="0">
                <a:solidFill>
                  <a:srgbClr val="000000"/>
                </a:solidFill>
                <a:latin typeface="HarmonyOS Sans SC Medium" panose="00000600000000000000" pitchFamily="2" charset="-122"/>
                <a:ea typeface="HarmonyOS Sans SC Medium" panose="00000600000000000000" pitchFamily="2" charset="-122"/>
                <a:cs typeface="Times New Roman" panose="02020603050405020304" pitchFamily="18" charset="0"/>
              </a:rPr>
              <a:t>开展</a:t>
            </a:r>
            <a:r>
              <a:rPr lang="zh-CN" altLang="en-US" kern="100" dirty="0">
                <a:solidFill>
                  <a:srgbClr val="C00000"/>
                </a:solidFill>
                <a:effectLst>
                  <a:outerShdw blurRad="38100" dist="38100" dir="2700000" algn="tl">
                    <a:srgbClr val="000000">
                      <a:alpha val="43137"/>
                    </a:srgbClr>
                  </a:outerShdw>
                </a:effectLst>
                <a:latin typeface="HarmonyOS Sans SC Bold" panose="00000800000000000000" pitchFamily="2" charset="-122"/>
                <a:ea typeface="HarmonyOS Sans SC Bold" panose="00000800000000000000" pitchFamily="2" charset="-122"/>
                <a:cs typeface="Times New Roman" panose="02020603050405020304" pitchFamily="18" charset="0"/>
              </a:rPr>
              <a:t>数字化课程</a:t>
            </a:r>
            <a:r>
              <a:rPr lang="zh-CN" altLang="en-US" kern="100" dirty="0">
                <a:solidFill>
                  <a:srgbClr val="000000"/>
                </a:solidFill>
                <a:latin typeface="HarmonyOS Sans SC Medium" panose="00000600000000000000" pitchFamily="2" charset="-122"/>
                <a:ea typeface="HarmonyOS Sans SC Medium" panose="00000600000000000000" pitchFamily="2" charset="-122"/>
                <a:cs typeface="Times New Roman" panose="02020603050405020304" pitchFamily="18" charset="0"/>
              </a:rPr>
              <a:t>建设</a:t>
            </a:r>
            <a:endParaRPr lang="zh-CN" altLang="en-US" dirty="0">
              <a:latin typeface="HarmonyOS Sans SC Medium" panose="00000600000000000000" pitchFamily="2" charset="-122"/>
              <a:ea typeface="HarmonyOS Sans SC Medium" panose="00000600000000000000" pitchFamily="2" charset="-122"/>
            </a:endParaRPr>
          </a:p>
        </p:txBody>
      </p:sp>
      <p:sp>
        <p:nvSpPr>
          <p:cNvPr id="36" name="矩形 35"/>
          <p:cNvSpPr/>
          <p:nvPr/>
        </p:nvSpPr>
        <p:spPr>
          <a:xfrm>
            <a:off x="1378978" y="3891984"/>
            <a:ext cx="5123421" cy="369332"/>
          </a:xfrm>
          <a:prstGeom prst="rect">
            <a:avLst/>
          </a:prstGeom>
        </p:spPr>
        <p:txBody>
          <a:bodyPr wrap="square">
            <a:spAutoFit/>
          </a:bodyPr>
          <a:lstStyle/>
          <a:p>
            <a:r>
              <a:rPr lang="zh-CN" altLang="en-US" kern="100" dirty="0">
                <a:solidFill>
                  <a:srgbClr val="000000"/>
                </a:solidFill>
                <a:latin typeface="HarmonyOS Sans SC Medium" panose="00000600000000000000" pitchFamily="2" charset="-122"/>
                <a:ea typeface="HarmonyOS Sans SC Medium" panose="00000600000000000000" pitchFamily="2" charset="-122"/>
                <a:cs typeface="Times New Roman" panose="02020603050405020304" pitchFamily="18" charset="0"/>
              </a:rPr>
              <a:t>第四，国家级</a:t>
            </a:r>
            <a:r>
              <a:rPr lang="zh-CN" altLang="en-US" b="1" kern="100" dirty="0">
                <a:solidFill>
                  <a:srgbClr val="C00000"/>
                </a:solidFill>
                <a:effectLst>
                  <a:outerShdw blurRad="38100" dist="38100" dir="2700000" algn="tl">
                    <a:srgbClr val="000000">
                      <a:alpha val="43137"/>
                    </a:srgbClr>
                  </a:outerShdw>
                </a:effectLst>
                <a:latin typeface="HarmonyOS Sans SC Bold" panose="00000800000000000000" pitchFamily="2" charset="-122"/>
                <a:ea typeface="HarmonyOS Sans SC Bold" panose="00000800000000000000" pitchFamily="2" charset="-122"/>
                <a:cs typeface="Times New Roman" panose="02020603050405020304" pitchFamily="18" charset="0"/>
              </a:rPr>
              <a:t>一流专业</a:t>
            </a:r>
            <a:r>
              <a:rPr lang="zh-CN" altLang="en-US" kern="100" dirty="0">
                <a:solidFill>
                  <a:srgbClr val="000000"/>
                </a:solidFill>
                <a:latin typeface="HarmonyOS Sans SC Medium" panose="00000600000000000000" pitchFamily="2" charset="-122"/>
                <a:ea typeface="HarmonyOS Sans SC Medium" panose="00000600000000000000" pitchFamily="2" charset="-122"/>
                <a:cs typeface="Times New Roman" panose="02020603050405020304" pitchFamily="18" charset="0"/>
              </a:rPr>
              <a:t>与</a:t>
            </a:r>
            <a:r>
              <a:rPr lang="zh-CN" altLang="en-US" b="1" kern="100" dirty="0">
                <a:solidFill>
                  <a:srgbClr val="C00000"/>
                </a:solidFill>
                <a:effectLst>
                  <a:outerShdw blurRad="38100" dist="38100" dir="2700000" algn="tl">
                    <a:srgbClr val="000000">
                      <a:alpha val="43137"/>
                    </a:srgbClr>
                  </a:outerShdw>
                </a:effectLst>
                <a:latin typeface="HarmonyOS Sans SC Bold" panose="00000800000000000000" pitchFamily="2" charset="-122"/>
                <a:ea typeface="HarmonyOS Sans SC Bold" panose="00000800000000000000" pitchFamily="2" charset="-122"/>
                <a:cs typeface="Times New Roman" panose="02020603050405020304" pitchFamily="18" charset="0"/>
              </a:rPr>
              <a:t>一流课程</a:t>
            </a:r>
            <a:r>
              <a:rPr lang="zh-CN" altLang="en-US" kern="100" dirty="0">
                <a:solidFill>
                  <a:srgbClr val="000000"/>
                </a:solidFill>
                <a:latin typeface="HarmonyOS Sans SC Medium" panose="00000600000000000000" pitchFamily="2" charset="-122"/>
                <a:ea typeface="HarmonyOS Sans SC Medium" panose="00000600000000000000" pitchFamily="2" charset="-122"/>
                <a:cs typeface="Times New Roman" panose="02020603050405020304" pitchFamily="18" charset="0"/>
              </a:rPr>
              <a:t>建设卓有成效</a:t>
            </a:r>
            <a:endParaRPr lang="zh-CN" altLang="en-US" dirty="0">
              <a:solidFill>
                <a:srgbClr val="C00000"/>
              </a:solidFill>
              <a:effectLst>
                <a:outerShdw blurRad="38100" dist="38100" dir="2700000" algn="tl">
                  <a:srgbClr val="000000">
                    <a:alpha val="43137"/>
                  </a:srgbClr>
                </a:outerShdw>
              </a:effectLst>
              <a:latin typeface="HarmonyOS Sans SC Bold" panose="00000800000000000000" pitchFamily="2" charset="-122"/>
              <a:ea typeface="HarmonyOS Sans SC Bold" panose="00000800000000000000" pitchFamily="2" charset="-122"/>
            </a:endParaRPr>
          </a:p>
        </p:txBody>
      </p:sp>
      <p:sp>
        <p:nvSpPr>
          <p:cNvPr id="37" name="矩形 36"/>
          <p:cNvSpPr/>
          <p:nvPr/>
        </p:nvSpPr>
        <p:spPr>
          <a:xfrm>
            <a:off x="1086145" y="4620135"/>
            <a:ext cx="4899036" cy="646331"/>
          </a:xfrm>
          <a:prstGeom prst="rect">
            <a:avLst/>
          </a:prstGeom>
        </p:spPr>
        <p:txBody>
          <a:bodyPr wrap="square">
            <a:spAutoFit/>
          </a:bodyPr>
          <a:lstStyle/>
          <a:p>
            <a:r>
              <a:rPr lang="zh-CN" altLang="en-US" kern="100" dirty="0">
                <a:solidFill>
                  <a:srgbClr val="000000"/>
                </a:solidFill>
                <a:latin typeface="HarmonyOS Sans SC Medium" panose="00000600000000000000" pitchFamily="2" charset="-122"/>
                <a:ea typeface="HarmonyOS Sans SC Medium" panose="00000600000000000000" pitchFamily="2" charset="-122"/>
                <a:cs typeface="Times New Roman" panose="02020603050405020304" pitchFamily="18" charset="0"/>
              </a:rPr>
              <a:t>第五，教材研究工作不断转化为具体成果，</a:t>
            </a:r>
            <a:r>
              <a:rPr lang="zh-CN" altLang="en-US" b="1" kern="100" dirty="0">
                <a:solidFill>
                  <a:srgbClr val="C00000"/>
                </a:solidFill>
                <a:effectLst>
                  <a:outerShdw blurRad="38100" dist="38100" dir="2700000" algn="tl">
                    <a:srgbClr val="000000">
                      <a:alpha val="43137"/>
                    </a:srgbClr>
                  </a:outerShdw>
                </a:effectLst>
                <a:latin typeface="HarmonyOS Sans SC Bold" panose="00000800000000000000" pitchFamily="2" charset="-122"/>
                <a:ea typeface="HarmonyOS Sans SC Bold" panose="00000800000000000000" pitchFamily="2" charset="-122"/>
                <a:cs typeface="Times New Roman" panose="02020603050405020304" pitchFamily="18" charset="0"/>
              </a:rPr>
              <a:t>课程教材建设</a:t>
            </a:r>
            <a:r>
              <a:rPr lang="zh-CN" altLang="en-US" kern="100" dirty="0">
                <a:solidFill>
                  <a:srgbClr val="000000"/>
                </a:solidFill>
                <a:latin typeface="HarmonyOS Sans SC Medium" panose="00000600000000000000" pitchFamily="2" charset="-122"/>
                <a:ea typeface="HarmonyOS Sans SC Medium" panose="00000600000000000000" pitchFamily="2" charset="-122"/>
                <a:cs typeface="Times New Roman" panose="02020603050405020304" pitchFamily="18" charset="0"/>
              </a:rPr>
              <a:t>成果丰硕</a:t>
            </a:r>
            <a:endParaRPr lang="zh-CN" altLang="en-US" kern="100" dirty="0">
              <a:solidFill>
                <a:srgbClr val="C00000"/>
              </a:solidFill>
              <a:effectLst>
                <a:outerShdw blurRad="38100" dist="38100" dir="2700000" algn="tl">
                  <a:srgbClr val="000000">
                    <a:alpha val="43137"/>
                  </a:srgbClr>
                </a:outerShdw>
              </a:effectLst>
              <a:latin typeface="HarmonyOS Sans SC Bold" panose="00000800000000000000" pitchFamily="2" charset="-122"/>
              <a:ea typeface="HarmonyOS Sans SC Bold" panose="00000800000000000000" pitchFamily="2" charset="-122"/>
              <a:cs typeface="Times New Roman" panose="02020603050405020304" pitchFamily="18" charset="0"/>
            </a:endParaRPr>
          </a:p>
        </p:txBody>
      </p:sp>
      <p:sp>
        <p:nvSpPr>
          <p:cNvPr id="38" name="矩形 37"/>
          <p:cNvSpPr/>
          <p:nvPr/>
        </p:nvSpPr>
        <p:spPr>
          <a:xfrm>
            <a:off x="757184" y="5556574"/>
            <a:ext cx="5044902" cy="646331"/>
          </a:xfrm>
          <a:prstGeom prst="rect">
            <a:avLst/>
          </a:prstGeom>
        </p:spPr>
        <p:txBody>
          <a:bodyPr wrap="square">
            <a:spAutoFit/>
          </a:bodyPr>
          <a:lstStyle/>
          <a:p>
            <a:r>
              <a:rPr lang="zh-CN" altLang="en-US" kern="100" dirty="0">
                <a:solidFill>
                  <a:srgbClr val="000000"/>
                </a:solidFill>
                <a:latin typeface="HarmonyOS Sans SC Medium" panose="00000600000000000000" pitchFamily="2" charset="-122"/>
                <a:ea typeface="HarmonyOS Sans SC Medium" panose="00000600000000000000" pitchFamily="2" charset="-122"/>
                <a:cs typeface="Times New Roman" panose="02020603050405020304" pitchFamily="18" charset="0"/>
              </a:rPr>
              <a:t>第六，学生的</a:t>
            </a:r>
            <a:r>
              <a:rPr lang="zh-CN" altLang="en-US" b="1" kern="100" dirty="0">
                <a:solidFill>
                  <a:srgbClr val="C00000"/>
                </a:solidFill>
                <a:effectLst>
                  <a:outerShdw blurRad="38100" dist="38100" dir="2700000" algn="tl">
                    <a:srgbClr val="000000">
                      <a:alpha val="43137"/>
                    </a:srgbClr>
                  </a:outerShdw>
                </a:effectLst>
                <a:latin typeface="HarmonyOS Sans SC Bold" panose="00000800000000000000" pitchFamily="2" charset="-122"/>
                <a:ea typeface="HarmonyOS Sans SC Bold" panose="00000800000000000000" pitchFamily="2" charset="-122"/>
                <a:cs typeface="Times New Roman" panose="02020603050405020304" pitchFamily="18" charset="0"/>
              </a:rPr>
              <a:t>国际视野</a:t>
            </a:r>
            <a:r>
              <a:rPr lang="zh-CN" altLang="en-US" kern="100" dirty="0">
                <a:solidFill>
                  <a:srgbClr val="000000"/>
                </a:solidFill>
                <a:latin typeface="HarmonyOS Sans SC Medium" panose="00000600000000000000" pitchFamily="2" charset="-122"/>
                <a:ea typeface="HarmonyOS Sans SC Medium" panose="00000600000000000000" pitchFamily="2" charset="-122"/>
                <a:cs typeface="Times New Roman" panose="02020603050405020304" pitchFamily="18" charset="0"/>
              </a:rPr>
              <a:t>得以拓展，</a:t>
            </a:r>
            <a:r>
              <a:rPr lang="zh-CN" altLang="en-US" b="1" kern="100" dirty="0">
                <a:solidFill>
                  <a:srgbClr val="C00000"/>
                </a:solidFill>
                <a:effectLst>
                  <a:outerShdw blurRad="38100" dist="38100" dir="2700000" algn="tl">
                    <a:srgbClr val="000000">
                      <a:alpha val="43137"/>
                    </a:srgbClr>
                  </a:outerShdw>
                </a:effectLst>
                <a:latin typeface="HarmonyOS Sans SC Bold" panose="00000800000000000000" pitchFamily="2" charset="-122"/>
                <a:ea typeface="HarmonyOS Sans SC Bold" panose="00000800000000000000" pitchFamily="2" charset="-122"/>
                <a:cs typeface="Times New Roman" panose="02020603050405020304" pitchFamily="18" charset="0"/>
              </a:rPr>
              <a:t>学术创新能力</a:t>
            </a:r>
            <a:r>
              <a:rPr lang="zh-CN" altLang="en-US" kern="100" dirty="0">
                <a:solidFill>
                  <a:srgbClr val="000000"/>
                </a:solidFill>
                <a:latin typeface="HarmonyOS Sans SC Medium" panose="00000600000000000000" pitchFamily="2" charset="-122"/>
                <a:ea typeface="HarmonyOS Sans SC Medium" panose="00000600000000000000" pitchFamily="2" charset="-122"/>
                <a:cs typeface="Times New Roman" panose="02020603050405020304" pitchFamily="18" charset="0"/>
              </a:rPr>
              <a:t>得到提高</a:t>
            </a:r>
            <a:endParaRPr lang="zh-CN" altLang="en-US" dirty="0">
              <a:latin typeface="HarmonyOS Sans SC Medium" panose="00000600000000000000" pitchFamily="2" charset="-122"/>
              <a:ea typeface="HarmonyOS Sans SC Medium" panose="00000600000000000000" pitchFamily="2" charset="-122"/>
            </a:endParaRPr>
          </a:p>
        </p:txBody>
      </p:sp>
      <p:sp>
        <p:nvSpPr>
          <p:cNvPr id="42" name="矩形 41">
            <a:extLst>
              <a:ext uri="{FF2B5EF4-FFF2-40B4-BE49-F238E27FC236}">
                <a16:creationId xmlns:a16="http://schemas.microsoft.com/office/drawing/2014/main" id="{C1107A17-CBA9-4E0A-8A27-F3E907F6C972}"/>
              </a:ext>
            </a:extLst>
          </p:cNvPr>
          <p:cNvSpPr/>
          <p:nvPr/>
        </p:nvSpPr>
        <p:spPr>
          <a:xfrm rot="10800000">
            <a:off x="8071196" y="1561781"/>
            <a:ext cx="3699889" cy="4853996"/>
          </a:xfrm>
          <a:prstGeom prst="rect">
            <a:avLst/>
          </a:prstGeom>
          <a:solidFill>
            <a:schemeClr val="bg1"/>
          </a:solidFill>
          <a:ln w="25400">
            <a:noFill/>
          </a:ln>
          <a:effectLst>
            <a:outerShdw blurRad="215900" dist="38100" dir="2700000" algn="tl" rotWithShape="0">
              <a:schemeClr val="bg2">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8321563" y="1643601"/>
            <a:ext cx="3078516" cy="4708981"/>
          </a:xfrm>
          <a:prstGeom prst="rect">
            <a:avLst/>
          </a:prstGeom>
        </p:spPr>
        <p:txBody>
          <a:bodyPr wrap="square">
            <a:spAutoFit/>
          </a:bodyPr>
          <a:lstStyle/>
          <a:p>
            <a:pPr indent="406400" algn="just">
              <a:lnSpc>
                <a:spcPct val="150000"/>
              </a:lnSpc>
              <a:spcAft>
                <a:spcPts val="0"/>
              </a:spcAft>
            </a:pPr>
            <a:r>
              <a:rPr lang="zh-CN" altLang="zh-CN" sz="2000" kern="100" dirty="0">
                <a:solidFill>
                  <a:srgbClr val="000000"/>
                </a:solidFill>
                <a:latin typeface="HarmonyOS Sans SC Medium" panose="00000600000000000000" pitchFamily="2" charset="-122"/>
                <a:ea typeface="HarmonyOS Sans SC Medium" panose="00000600000000000000" pitchFamily="2" charset="-122"/>
                <a:cs typeface="Times New Roman" panose="02020603050405020304" pitchFamily="18" charset="0"/>
              </a:rPr>
              <a:t>在本周期内，本学科将继续完善人才培养机制体系，持续不断地培养出一批兼具</a:t>
            </a:r>
            <a:r>
              <a:rPr lang="zh-CN" altLang="zh-CN" sz="2000" kern="100" dirty="0">
                <a:solidFill>
                  <a:srgbClr val="C00000"/>
                </a:solidFill>
                <a:effectLst>
                  <a:outerShdw blurRad="38100" dist="38100" dir="2700000" algn="tl">
                    <a:srgbClr val="000000">
                      <a:alpha val="43137"/>
                    </a:srgbClr>
                  </a:outerShdw>
                </a:effectLst>
                <a:latin typeface="HarmonyOS Sans SC Bold" panose="00000800000000000000" pitchFamily="2" charset="-122"/>
                <a:ea typeface="HarmonyOS Sans SC Bold" panose="00000800000000000000" pitchFamily="2" charset="-122"/>
                <a:cs typeface="Times New Roman" panose="02020603050405020304" pitchFamily="18" charset="0"/>
              </a:rPr>
              <a:t>语言能力与专业知识</a:t>
            </a:r>
            <a:r>
              <a:rPr lang="zh-CN" altLang="zh-CN" sz="2000" kern="100" dirty="0">
                <a:solidFill>
                  <a:srgbClr val="000000"/>
                </a:solidFill>
                <a:latin typeface="HarmonyOS Sans SC Medium" panose="00000600000000000000" pitchFamily="2" charset="-122"/>
                <a:ea typeface="HarmonyOS Sans SC Medium" panose="00000600000000000000" pitchFamily="2" charset="-122"/>
                <a:cs typeface="Times New Roman" panose="02020603050405020304" pitchFamily="18" charset="0"/>
              </a:rPr>
              <a:t>，心系家国、融通中西，具有国际视野与创新精神，能够投身文明互鉴与对话、助力人类命运共同体建设的</a:t>
            </a:r>
            <a:r>
              <a:rPr lang="zh-CN" altLang="zh-CN" sz="2000" kern="100" dirty="0">
                <a:solidFill>
                  <a:srgbClr val="C00000"/>
                </a:solidFill>
                <a:effectLst>
                  <a:outerShdw blurRad="38100" dist="38100" dir="2700000" algn="tl">
                    <a:srgbClr val="000000">
                      <a:alpha val="43137"/>
                    </a:srgbClr>
                  </a:outerShdw>
                </a:effectLst>
                <a:latin typeface="HarmonyOS Sans SC Bold" panose="00000800000000000000" pitchFamily="2" charset="-122"/>
                <a:ea typeface="HarmonyOS Sans SC Bold" panose="00000800000000000000" pitchFamily="2" charset="-122"/>
                <a:cs typeface="Times New Roman" panose="02020603050405020304" pitchFamily="18" charset="0"/>
              </a:rPr>
              <a:t>高素质国际化外语人才</a:t>
            </a:r>
          </a:p>
        </p:txBody>
      </p:sp>
    </p:spTree>
    <p:extLst>
      <p:ext uri="{BB962C8B-B14F-4D97-AF65-F5344CB8AC3E}">
        <p14:creationId xmlns:p14="http://schemas.microsoft.com/office/powerpoint/2010/main" val="2555381090"/>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 name="波形 112">
            <a:extLst>
              <a:ext uri="{FF2B5EF4-FFF2-40B4-BE49-F238E27FC236}">
                <a16:creationId xmlns:a16="http://schemas.microsoft.com/office/drawing/2014/main" id="{528D8BBA-409B-456B-A91E-CC678BF1206D}"/>
              </a:ext>
            </a:extLst>
          </p:cNvPr>
          <p:cNvSpPr/>
          <p:nvPr/>
        </p:nvSpPr>
        <p:spPr>
          <a:xfrm>
            <a:off x="0" y="3942874"/>
            <a:ext cx="12192000" cy="3668696"/>
          </a:xfrm>
          <a:prstGeom prst="wave">
            <a:avLst>
              <a:gd name="adj1" fmla="val 7307"/>
              <a:gd name="adj2" fmla="val 0"/>
            </a:avLst>
          </a:prstGeom>
          <a:solidFill>
            <a:srgbClr val="E87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7" name="矩形: 圆角 26">
            <a:extLst>
              <a:ext uri="{FF2B5EF4-FFF2-40B4-BE49-F238E27FC236}">
                <a16:creationId xmlns:a16="http://schemas.microsoft.com/office/drawing/2014/main" id="{F5D87499-8EBA-431F-8EEA-5331ADED6C33}"/>
              </a:ext>
            </a:extLst>
          </p:cNvPr>
          <p:cNvSpPr/>
          <p:nvPr/>
        </p:nvSpPr>
        <p:spPr>
          <a:xfrm>
            <a:off x="5188748" y="2808802"/>
            <a:ext cx="2115088" cy="1775615"/>
          </a:xfrm>
          <a:prstGeom prst="roundRect">
            <a:avLst>
              <a:gd name="adj" fmla="val 2202"/>
            </a:avLst>
          </a:prstGeom>
          <a:solidFill>
            <a:schemeClr val="bg1"/>
          </a:solidFill>
          <a:ln>
            <a:noFill/>
          </a:ln>
          <a:effectLst>
            <a:outerShdw blurRad="381000" sx="101000" sy="101000" algn="ctr" rotWithShape="0">
              <a:schemeClr val="tx1">
                <a:alpha val="1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algn="ctr" rtl="0" eaLnBrk="1" fontAlgn="ctr" latinLnBrk="0" hangingPunct="1">
              <a:lnSpc>
                <a:spcPct val="130000"/>
              </a:lnSpc>
              <a:spcBef>
                <a:spcPts val="0"/>
              </a:spcBef>
              <a:spcAft>
                <a:spcPts val="0"/>
              </a:spcAft>
            </a:pPr>
            <a:endParaRPr lang="zh-CN" altLang="zh-CN" sz="1800" b="0" i="0" u="none" strike="noStrike" dirty="0">
              <a:solidFill>
                <a:schemeClr val="tx1"/>
              </a:solidFill>
              <a:effectLst/>
              <a:latin typeface="苹方 中等" panose="020B0400000000000000" pitchFamily="34" charset="-122"/>
              <a:ea typeface="苹方 中等" panose="020B0400000000000000" pitchFamily="34" charset="-122"/>
            </a:endParaRPr>
          </a:p>
        </p:txBody>
      </p:sp>
      <p:sp>
        <p:nvSpPr>
          <p:cNvPr id="36" name="矩形: 圆角 35">
            <a:extLst>
              <a:ext uri="{FF2B5EF4-FFF2-40B4-BE49-F238E27FC236}">
                <a16:creationId xmlns:a16="http://schemas.microsoft.com/office/drawing/2014/main" id="{A5FFBA93-9A31-4380-8131-3B8434586C58}"/>
              </a:ext>
            </a:extLst>
          </p:cNvPr>
          <p:cNvSpPr/>
          <p:nvPr/>
        </p:nvSpPr>
        <p:spPr>
          <a:xfrm>
            <a:off x="7565351" y="2808801"/>
            <a:ext cx="2115088" cy="1775617"/>
          </a:xfrm>
          <a:prstGeom prst="roundRect">
            <a:avLst>
              <a:gd name="adj" fmla="val 2792"/>
            </a:avLst>
          </a:prstGeom>
          <a:solidFill>
            <a:schemeClr val="bg1"/>
          </a:solidFill>
          <a:ln>
            <a:noFill/>
          </a:ln>
          <a:effectLst>
            <a:outerShdw blurRad="381000" sx="101000" sy="101000" algn="ctr" rotWithShape="0">
              <a:schemeClr val="tx1">
                <a:alpha val="1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fontAlgn="ctr">
              <a:lnSpc>
                <a:spcPct val="130000"/>
              </a:lnSpc>
            </a:pPr>
            <a:endParaRPr lang="zh-CN" altLang="zh-CN" dirty="0">
              <a:solidFill>
                <a:schemeClr val="tx1"/>
              </a:solidFill>
              <a:latin typeface="苹方 中等" panose="020B0400000000000000" pitchFamily="34" charset="-122"/>
              <a:ea typeface="苹方 中等" panose="020B0400000000000000" pitchFamily="34" charset="-122"/>
            </a:endParaRPr>
          </a:p>
        </p:txBody>
      </p:sp>
      <p:sp>
        <p:nvSpPr>
          <p:cNvPr id="45" name="矩形: 圆角 44">
            <a:extLst>
              <a:ext uri="{FF2B5EF4-FFF2-40B4-BE49-F238E27FC236}">
                <a16:creationId xmlns:a16="http://schemas.microsoft.com/office/drawing/2014/main" id="{805DF26E-F763-4EA4-A69C-370B924A3F79}"/>
              </a:ext>
            </a:extLst>
          </p:cNvPr>
          <p:cNvSpPr/>
          <p:nvPr/>
        </p:nvSpPr>
        <p:spPr>
          <a:xfrm>
            <a:off x="2703360" y="1567160"/>
            <a:ext cx="2115088" cy="4751427"/>
          </a:xfrm>
          <a:prstGeom prst="roundRect">
            <a:avLst>
              <a:gd name="adj" fmla="val 2037"/>
            </a:avLst>
          </a:prstGeom>
          <a:solidFill>
            <a:schemeClr val="bg1"/>
          </a:solidFill>
          <a:ln>
            <a:noFill/>
          </a:ln>
          <a:effectLst>
            <a:outerShdw blurRad="381000" sx="101000" sy="101000" algn="ctr" rotWithShape="0">
              <a:schemeClr val="tx1">
                <a:alpha val="1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fontAlgn="ctr">
              <a:lnSpc>
                <a:spcPct val="130000"/>
              </a:lnSpc>
            </a:pPr>
            <a:endParaRPr lang="zh-CN" altLang="en-US" dirty="0">
              <a:solidFill>
                <a:schemeClr val="tx1"/>
              </a:solidFill>
              <a:latin typeface="苹方 中等" panose="020B0400000000000000" pitchFamily="34" charset="-122"/>
              <a:ea typeface="苹方 中等" panose="020B0400000000000000" pitchFamily="34" charset="-122"/>
            </a:endParaRPr>
          </a:p>
        </p:txBody>
      </p:sp>
      <p:sp>
        <p:nvSpPr>
          <p:cNvPr id="53" name="矩形: 圆角 52">
            <a:extLst>
              <a:ext uri="{FF2B5EF4-FFF2-40B4-BE49-F238E27FC236}">
                <a16:creationId xmlns:a16="http://schemas.microsoft.com/office/drawing/2014/main" id="{F6FA51ED-57ED-483C-9A44-C7E2FB40A023}"/>
              </a:ext>
            </a:extLst>
          </p:cNvPr>
          <p:cNvSpPr/>
          <p:nvPr/>
        </p:nvSpPr>
        <p:spPr>
          <a:xfrm>
            <a:off x="217972" y="1537770"/>
            <a:ext cx="2115088" cy="4751427"/>
          </a:xfrm>
          <a:prstGeom prst="roundRect">
            <a:avLst>
              <a:gd name="adj" fmla="val 2497"/>
            </a:avLst>
          </a:prstGeom>
          <a:solidFill>
            <a:schemeClr val="bg1"/>
          </a:solidFill>
          <a:ln>
            <a:noFill/>
          </a:ln>
          <a:effectLst>
            <a:outerShdw blurRad="381000" sx="101000" sy="101000" algn="ctr" rotWithShape="0">
              <a:schemeClr val="tx1">
                <a:alpha val="1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algn="ctr" rtl="0" eaLnBrk="1" fontAlgn="ctr" latinLnBrk="0" hangingPunct="1">
              <a:lnSpc>
                <a:spcPct val="130000"/>
              </a:lnSpc>
              <a:spcBef>
                <a:spcPts val="0"/>
              </a:spcBef>
              <a:spcAft>
                <a:spcPts val="0"/>
              </a:spcAft>
            </a:pPr>
            <a:endParaRPr lang="zh-CN" altLang="en-US" dirty="0">
              <a:solidFill>
                <a:schemeClr val="tx1"/>
              </a:solidFill>
              <a:latin typeface="苹方 中等" panose="020B0400000000000000" pitchFamily="34" charset="-122"/>
              <a:ea typeface="苹方 中等" panose="020B0400000000000000" pitchFamily="34" charset="-122"/>
            </a:endParaRPr>
          </a:p>
        </p:txBody>
      </p:sp>
      <p:grpSp>
        <p:nvGrpSpPr>
          <p:cNvPr id="52" name="组合 51"/>
          <p:cNvGrpSpPr/>
          <p:nvPr/>
        </p:nvGrpSpPr>
        <p:grpSpPr>
          <a:xfrm>
            <a:off x="327331" y="104235"/>
            <a:ext cx="4339207" cy="852246"/>
            <a:chOff x="327331" y="104235"/>
            <a:chExt cx="4339207" cy="852246"/>
          </a:xfrm>
        </p:grpSpPr>
        <p:grpSp>
          <p:nvGrpSpPr>
            <p:cNvPr id="54" name="组合 53"/>
            <p:cNvGrpSpPr/>
            <p:nvPr/>
          </p:nvGrpSpPr>
          <p:grpSpPr>
            <a:xfrm>
              <a:off x="327331" y="104235"/>
              <a:ext cx="4339207" cy="822856"/>
              <a:chOff x="327331" y="104235"/>
              <a:chExt cx="4339207" cy="822856"/>
            </a:xfrm>
          </p:grpSpPr>
          <p:sp>
            <p:nvSpPr>
              <p:cNvPr id="57" name="椭圆 56"/>
              <p:cNvSpPr/>
              <p:nvPr/>
            </p:nvSpPr>
            <p:spPr>
              <a:xfrm>
                <a:off x="327331" y="104235"/>
                <a:ext cx="758814" cy="758814"/>
              </a:xfrm>
              <a:prstGeom prst="ellipse">
                <a:avLst/>
              </a:prstGeom>
              <a:solidFill>
                <a:schemeClr val="accent2"/>
              </a:solidFill>
              <a:ln>
                <a:noFill/>
              </a:ln>
              <a:effectLst>
                <a:outerShdw blurRad="101600" dist="38100" dir="10800000" algn="r" rotWithShape="0">
                  <a:srgbClr val="C00000">
                    <a:alpha val="40000"/>
                  </a:srgbClr>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58" name="矩形 57"/>
              <p:cNvSpPr/>
              <p:nvPr/>
            </p:nvSpPr>
            <p:spPr>
              <a:xfrm>
                <a:off x="818721" y="342316"/>
                <a:ext cx="3847817" cy="584775"/>
              </a:xfrm>
              <a:prstGeom prst="rect">
                <a:avLst/>
              </a:prstGeom>
              <a:solidFill>
                <a:schemeClr val="bg1"/>
              </a:solidFill>
              <a:ln>
                <a:noFill/>
              </a:ln>
              <a:effectLst>
                <a:outerShdw blurRad="88900" dir="21300000" sx="102000" sy="102000" algn="br" rotWithShape="0">
                  <a:schemeClr val="bg2">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56" name="文本框 55">
              <a:extLst>
                <a:ext uri="{FF2B5EF4-FFF2-40B4-BE49-F238E27FC236}">
                  <a16:creationId xmlns:a16="http://schemas.microsoft.com/office/drawing/2014/main" id="{8EBC60FC-7129-4B2D-862B-CD6322B4C33D}"/>
                </a:ext>
              </a:extLst>
            </p:cNvPr>
            <p:cNvSpPr txBox="1"/>
            <p:nvPr/>
          </p:nvSpPr>
          <p:spPr>
            <a:xfrm>
              <a:off x="692160" y="371706"/>
              <a:ext cx="3057247" cy="584775"/>
            </a:xfrm>
            <a:prstGeom prst="rect">
              <a:avLst/>
            </a:prstGeom>
            <a:noFill/>
          </p:spPr>
          <p:txBody>
            <a:bodyPr wrap="none" rtlCol="0">
              <a:spAutoFit/>
            </a:bodyPr>
            <a:lstStyle>
              <a:defPPr>
                <a:defRPr lang="zh-CN"/>
              </a:defPPr>
              <a:lvl1pPr>
                <a:defRPr sz="3200">
                  <a:gradFill flip="none" rotWithShape="1">
                    <a:gsLst>
                      <a:gs pos="0">
                        <a:srgbClr val="2E3FF7"/>
                      </a:gs>
                      <a:gs pos="100000">
                        <a:srgbClr val="00DC8E"/>
                      </a:gs>
                    </a:gsLst>
                    <a:lin ang="0" scaled="1"/>
                    <a:tileRect/>
                  </a:gradFill>
                  <a:latin typeface="+mj-ea"/>
                  <a:ea typeface="+mj-ea"/>
                </a:defRPr>
              </a:lvl1pPr>
            </a:lstStyle>
            <a:p>
              <a:pPr>
                <a:defRPr/>
              </a:pPr>
              <a:r>
                <a:rPr lang="zh-CN" altLang="en-US" dirty="0">
                  <a:solidFill>
                    <a:prstClr val="black"/>
                  </a:solidFill>
                  <a:latin typeface="HarmonyOS Sans SC Bold" panose="00000800000000000000" pitchFamily="2" charset="-122"/>
                  <a:ea typeface="HarmonyOS Sans SC Bold" panose="00000800000000000000" pitchFamily="2" charset="-122"/>
                </a:rPr>
                <a:t>（三）科学研究</a:t>
              </a:r>
            </a:p>
          </p:txBody>
        </p:sp>
      </p:grpSp>
      <p:sp>
        <p:nvSpPr>
          <p:cNvPr id="59" name="矩形: 圆角 35">
            <a:extLst>
              <a:ext uri="{FF2B5EF4-FFF2-40B4-BE49-F238E27FC236}">
                <a16:creationId xmlns:a16="http://schemas.microsoft.com/office/drawing/2014/main" id="{A5FFBA93-9A31-4380-8131-3B8434586C58}"/>
              </a:ext>
            </a:extLst>
          </p:cNvPr>
          <p:cNvSpPr/>
          <p:nvPr/>
        </p:nvSpPr>
        <p:spPr>
          <a:xfrm>
            <a:off x="9985160" y="2808801"/>
            <a:ext cx="2115088" cy="1775618"/>
          </a:xfrm>
          <a:prstGeom prst="roundRect">
            <a:avLst>
              <a:gd name="adj" fmla="val 2792"/>
            </a:avLst>
          </a:prstGeom>
          <a:solidFill>
            <a:schemeClr val="bg1"/>
          </a:solidFill>
          <a:ln>
            <a:noFill/>
          </a:ln>
          <a:effectLst>
            <a:outerShdw blurRad="381000" sx="101000" sy="101000" algn="ctr" rotWithShape="0">
              <a:schemeClr val="tx1">
                <a:alpha val="1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fontAlgn="ctr">
              <a:lnSpc>
                <a:spcPct val="130000"/>
              </a:lnSpc>
            </a:pPr>
            <a:endParaRPr lang="zh-CN" altLang="zh-CN" dirty="0">
              <a:solidFill>
                <a:schemeClr val="tx1"/>
              </a:solidFill>
              <a:latin typeface="苹方 中等" panose="020B0400000000000000" pitchFamily="34" charset="-122"/>
              <a:ea typeface="苹方 中等" panose="020B0400000000000000" pitchFamily="34" charset="-122"/>
            </a:endParaRPr>
          </a:p>
        </p:txBody>
      </p:sp>
      <p:sp>
        <p:nvSpPr>
          <p:cNvPr id="2" name="矩形 1"/>
          <p:cNvSpPr/>
          <p:nvPr/>
        </p:nvSpPr>
        <p:spPr>
          <a:xfrm>
            <a:off x="459644" y="1945404"/>
            <a:ext cx="1631743" cy="3831818"/>
          </a:xfrm>
          <a:prstGeom prst="rect">
            <a:avLst/>
          </a:prstGeom>
        </p:spPr>
        <p:txBody>
          <a:bodyPr wrap="square">
            <a:spAutoFit/>
          </a:bodyPr>
          <a:lstStyle/>
          <a:p>
            <a:pPr>
              <a:lnSpc>
                <a:spcPct val="150000"/>
              </a:lnSpc>
            </a:pPr>
            <a:r>
              <a:rPr lang="zh-CN" altLang="zh-CN" kern="100" dirty="0">
                <a:latin typeface="HarmonyOS Sans SC Medium" panose="00000600000000000000" pitchFamily="2" charset="-122"/>
                <a:ea typeface="HarmonyOS Sans SC Medium" panose="00000600000000000000" pitchFamily="2" charset="-122"/>
                <a:cs typeface="Times New Roman" panose="02020603050405020304" pitchFamily="18" charset="0"/>
              </a:rPr>
              <a:t>着力夯实本学科在全国外国语言文学学科中的</a:t>
            </a:r>
            <a:r>
              <a:rPr lang="zh-CN" altLang="zh-CN" kern="100" dirty="0">
                <a:solidFill>
                  <a:srgbClr val="C00000"/>
                </a:solidFill>
                <a:effectLst>
                  <a:outerShdw blurRad="38100" dist="38100" dir="2700000" algn="tl">
                    <a:srgbClr val="000000">
                      <a:alpha val="43137"/>
                    </a:srgbClr>
                  </a:outerShdw>
                </a:effectLst>
                <a:latin typeface="HarmonyOS Sans SC Bold" panose="00000800000000000000" pitchFamily="2" charset="-122"/>
                <a:ea typeface="HarmonyOS Sans SC Bold" panose="00000800000000000000" pitchFamily="2" charset="-122"/>
                <a:cs typeface="Times New Roman" panose="02020603050405020304" pitchFamily="18" charset="0"/>
              </a:rPr>
              <a:t>引领地位</a:t>
            </a:r>
            <a:r>
              <a:rPr lang="zh-CN" altLang="zh-CN" kern="100" dirty="0">
                <a:latin typeface="HarmonyOS Sans SC Medium" panose="00000600000000000000" pitchFamily="2" charset="-122"/>
                <a:ea typeface="HarmonyOS Sans SC Medium" panose="00000600000000000000" pitchFamily="2" charset="-122"/>
                <a:cs typeface="Times New Roman" panose="02020603050405020304" pitchFamily="18" charset="0"/>
              </a:rPr>
              <a:t>，形成</a:t>
            </a:r>
            <a:r>
              <a:rPr lang="zh-CN" altLang="zh-CN" kern="100" dirty="0">
                <a:solidFill>
                  <a:srgbClr val="C00000"/>
                </a:solidFill>
                <a:effectLst>
                  <a:outerShdw blurRad="38100" dist="38100" dir="2700000" algn="tl">
                    <a:srgbClr val="000000">
                      <a:alpha val="43137"/>
                    </a:srgbClr>
                  </a:outerShdw>
                </a:effectLst>
                <a:latin typeface="HarmonyOS Sans SC Bold" panose="00000800000000000000" pitchFamily="2" charset="-122"/>
                <a:ea typeface="HarmonyOS Sans SC Bold" panose="00000800000000000000" pitchFamily="2" charset="-122"/>
                <a:cs typeface="Times New Roman" panose="02020603050405020304" pitchFamily="18" charset="0"/>
              </a:rPr>
              <a:t>基础研究与应用研究</a:t>
            </a:r>
            <a:r>
              <a:rPr lang="zh-CN" altLang="zh-CN" kern="100" dirty="0">
                <a:latin typeface="HarmonyOS Sans SC Medium" panose="00000600000000000000" pitchFamily="2" charset="-122"/>
                <a:ea typeface="HarmonyOS Sans SC Medium" panose="00000600000000000000" pitchFamily="2" charset="-122"/>
                <a:cs typeface="Times New Roman" panose="02020603050405020304" pitchFamily="18" charset="0"/>
              </a:rPr>
              <a:t>融合互补、齐头并进的良好生态</a:t>
            </a:r>
            <a:endParaRPr lang="zh-CN" altLang="en-US" dirty="0">
              <a:latin typeface="HarmonyOS Sans SC Medium" panose="00000600000000000000" pitchFamily="2" charset="-122"/>
              <a:ea typeface="HarmonyOS Sans SC Medium" panose="00000600000000000000" pitchFamily="2" charset="-122"/>
            </a:endParaRPr>
          </a:p>
        </p:txBody>
      </p:sp>
      <p:sp>
        <p:nvSpPr>
          <p:cNvPr id="60" name="矩形 59"/>
          <p:cNvSpPr/>
          <p:nvPr/>
        </p:nvSpPr>
        <p:spPr>
          <a:xfrm>
            <a:off x="3022431" y="1945404"/>
            <a:ext cx="1631743" cy="3831818"/>
          </a:xfrm>
          <a:prstGeom prst="rect">
            <a:avLst/>
          </a:prstGeom>
        </p:spPr>
        <p:txBody>
          <a:bodyPr wrap="square">
            <a:spAutoFit/>
          </a:bodyPr>
          <a:lstStyle/>
          <a:p>
            <a:pPr>
              <a:lnSpc>
                <a:spcPct val="150000"/>
              </a:lnSpc>
            </a:pPr>
            <a:r>
              <a:rPr lang="zh-CN" altLang="en-US" kern="100" dirty="0">
                <a:latin typeface="HarmonyOS Sans SC Medium" panose="00000600000000000000" pitchFamily="2" charset="-122"/>
                <a:ea typeface="HarmonyOS Sans SC Medium" panose="00000600000000000000" pitchFamily="2" charset="-122"/>
                <a:cs typeface="Times New Roman" panose="02020603050405020304" pitchFamily="18" charset="0"/>
              </a:rPr>
              <a:t>主动承担党和政府决策咨询研究任务，精准提升</a:t>
            </a:r>
            <a:r>
              <a:rPr lang="zh-CN" altLang="en-US" kern="100" dirty="0">
                <a:solidFill>
                  <a:srgbClr val="C00000"/>
                </a:solidFill>
                <a:effectLst>
                  <a:outerShdw blurRad="38100" dist="38100" dir="2700000" algn="tl">
                    <a:srgbClr val="000000">
                      <a:alpha val="43137"/>
                    </a:srgbClr>
                  </a:outerShdw>
                </a:effectLst>
                <a:latin typeface="HarmonyOS Sans SC Bold" panose="00000800000000000000" pitchFamily="2" charset="-122"/>
                <a:ea typeface="HarmonyOS Sans SC Bold" panose="00000800000000000000" pitchFamily="2" charset="-122"/>
                <a:cs typeface="Times New Roman" panose="02020603050405020304" pitchFamily="18" charset="0"/>
              </a:rPr>
              <a:t>咨政水平</a:t>
            </a:r>
            <a:r>
              <a:rPr lang="zh-CN" altLang="en-US" kern="100" dirty="0">
                <a:latin typeface="HarmonyOS Sans SC Medium" panose="00000600000000000000" pitchFamily="2" charset="-122"/>
                <a:ea typeface="HarmonyOS Sans SC Medium" panose="00000600000000000000" pitchFamily="2" charset="-122"/>
                <a:cs typeface="Times New Roman" panose="02020603050405020304" pitchFamily="18" charset="0"/>
              </a:rPr>
              <a:t>和</a:t>
            </a:r>
            <a:r>
              <a:rPr lang="zh-CN" altLang="en-US" kern="100" dirty="0">
                <a:solidFill>
                  <a:srgbClr val="C00000"/>
                </a:solidFill>
                <a:effectLst>
                  <a:outerShdw blurRad="38100" dist="38100" dir="2700000" algn="tl">
                    <a:srgbClr val="000000">
                      <a:alpha val="43137"/>
                    </a:srgbClr>
                  </a:outerShdw>
                </a:effectLst>
                <a:latin typeface="HarmonyOS Sans SC Bold" panose="00000800000000000000" pitchFamily="2" charset="-122"/>
                <a:ea typeface="HarmonyOS Sans SC Bold" panose="00000800000000000000" pitchFamily="2" charset="-122"/>
                <a:cs typeface="Times New Roman" panose="02020603050405020304" pitchFamily="18" charset="0"/>
              </a:rPr>
              <a:t>社会影响力</a:t>
            </a:r>
            <a:r>
              <a:rPr lang="zh-CN" altLang="en-US" kern="100" dirty="0">
                <a:latin typeface="HarmonyOS Sans SC Medium" panose="00000600000000000000" pitchFamily="2" charset="-122"/>
                <a:ea typeface="HarmonyOS Sans SC Medium" panose="00000600000000000000" pitchFamily="2" charset="-122"/>
                <a:cs typeface="Times New Roman" panose="02020603050405020304" pitchFamily="18" charset="0"/>
              </a:rPr>
              <a:t>，在攻克前沿重大课题方面作出更为突出的贡献</a:t>
            </a:r>
            <a:endParaRPr lang="zh-CN" altLang="en-US" dirty="0">
              <a:latin typeface="HarmonyOS Sans SC Medium" panose="00000600000000000000" pitchFamily="2" charset="-122"/>
              <a:ea typeface="HarmonyOS Sans SC Medium" panose="00000600000000000000" pitchFamily="2" charset="-122"/>
            </a:endParaRPr>
          </a:p>
        </p:txBody>
      </p:sp>
      <p:sp>
        <p:nvSpPr>
          <p:cNvPr id="61" name="矩形 60"/>
          <p:cNvSpPr/>
          <p:nvPr/>
        </p:nvSpPr>
        <p:spPr>
          <a:xfrm>
            <a:off x="5430420" y="3050855"/>
            <a:ext cx="1631743" cy="1338828"/>
          </a:xfrm>
          <a:prstGeom prst="rect">
            <a:avLst/>
          </a:prstGeom>
        </p:spPr>
        <p:txBody>
          <a:bodyPr wrap="square">
            <a:spAutoFit/>
          </a:bodyPr>
          <a:lstStyle/>
          <a:p>
            <a:pPr>
              <a:lnSpc>
                <a:spcPct val="150000"/>
              </a:lnSpc>
            </a:pPr>
            <a:r>
              <a:rPr lang="zh-CN" altLang="en-US" kern="100" dirty="0">
                <a:latin typeface="HarmonyOS Sans SC Medium" panose="00000600000000000000" pitchFamily="2" charset="-122"/>
                <a:ea typeface="HarmonyOS Sans SC Medium" panose="00000600000000000000" pitchFamily="2" charset="-122"/>
                <a:cs typeface="Times New Roman" panose="02020603050405020304" pitchFamily="18" charset="0"/>
              </a:rPr>
              <a:t>显著提升本学科在</a:t>
            </a:r>
            <a:r>
              <a:rPr lang="zh-CN" altLang="en-US" kern="100" dirty="0">
                <a:solidFill>
                  <a:srgbClr val="C00000"/>
                </a:solidFill>
                <a:effectLst>
                  <a:outerShdw blurRad="38100" dist="38100" dir="2700000" algn="tl">
                    <a:srgbClr val="000000">
                      <a:alpha val="43137"/>
                    </a:srgbClr>
                  </a:outerShdw>
                </a:effectLst>
                <a:latin typeface="HarmonyOS Sans SC Bold" panose="00000800000000000000" pitchFamily="2" charset="-122"/>
                <a:ea typeface="HarmonyOS Sans SC Bold" panose="00000800000000000000" pitchFamily="2" charset="-122"/>
                <a:cs typeface="Times New Roman" panose="02020603050405020304" pitchFamily="18" charset="0"/>
              </a:rPr>
              <a:t>国际学术界</a:t>
            </a:r>
            <a:r>
              <a:rPr lang="zh-CN" altLang="en-US" kern="100" dirty="0">
                <a:latin typeface="HarmonyOS Sans SC Medium" panose="00000600000000000000" pitchFamily="2" charset="-122"/>
                <a:ea typeface="HarmonyOS Sans SC Medium" panose="00000600000000000000" pitchFamily="2" charset="-122"/>
                <a:cs typeface="Times New Roman" panose="02020603050405020304" pitchFamily="18" charset="0"/>
              </a:rPr>
              <a:t>的话语权，</a:t>
            </a:r>
            <a:endParaRPr lang="zh-CN" altLang="en-US" dirty="0">
              <a:latin typeface="HarmonyOS Sans SC Medium" panose="00000600000000000000" pitchFamily="2" charset="-122"/>
              <a:ea typeface="HarmonyOS Sans SC Medium" panose="00000600000000000000" pitchFamily="2" charset="-122"/>
            </a:endParaRPr>
          </a:p>
        </p:txBody>
      </p:sp>
      <p:sp>
        <p:nvSpPr>
          <p:cNvPr id="62" name="矩形 61"/>
          <p:cNvSpPr/>
          <p:nvPr/>
        </p:nvSpPr>
        <p:spPr>
          <a:xfrm>
            <a:off x="7747363" y="3234943"/>
            <a:ext cx="1751063" cy="923330"/>
          </a:xfrm>
          <a:prstGeom prst="rect">
            <a:avLst/>
          </a:prstGeom>
        </p:spPr>
        <p:txBody>
          <a:bodyPr wrap="square">
            <a:spAutoFit/>
          </a:bodyPr>
          <a:lstStyle/>
          <a:p>
            <a:pPr>
              <a:lnSpc>
                <a:spcPct val="150000"/>
              </a:lnSpc>
            </a:pPr>
            <a:r>
              <a:rPr lang="zh-CN" altLang="en-US" kern="100" dirty="0">
                <a:latin typeface="HarmonyOS Sans SC Medium" panose="00000600000000000000" pitchFamily="2" charset="-122"/>
                <a:ea typeface="HarmonyOS Sans SC Medium" panose="00000600000000000000" pitchFamily="2" charset="-122"/>
                <a:cs typeface="Times New Roman" panose="02020603050405020304" pitchFamily="18" charset="0"/>
              </a:rPr>
              <a:t>重点扶持</a:t>
            </a:r>
            <a:r>
              <a:rPr lang="zh-CN" altLang="en-US" kern="100" dirty="0">
                <a:solidFill>
                  <a:srgbClr val="C00000"/>
                </a:solidFill>
                <a:effectLst>
                  <a:outerShdw blurRad="38100" dist="38100" dir="2700000" algn="tl">
                    <a:srgbClr val="000000">
                      <a:alpha val="43137"/>
                    </a:srgbClr>
                  </a:outerShdw>
                </a:effectLst>
                <a:latin typeface="HarmonyOS Sans SC Bold" panose="00000800000000000000" pitchFamily="2" charset="-122"/>
                <a:ea typeface="HarmonyOS Sans SC Bold" panose="00000800000000000000" pitchFamily="2" charset="-122"/>
                <a:cs typeface="Times New Roman" panose="02020603050405020304" pitchFamily="18" charset="0"/>
              </a:rPr>
              <a:t>“冷门绝学”</a:t>
            </a:r>
            <a:r>
              <a:rPr lang="zh-CN" altLang="en-US" kern="100" dirty="0">
                <a:latin typeface="HarmonyOS Sans SC Medium" panose="00000600000000000000" pitchFamily="2" charset="-122"/>
                <a:ea typeface="HarmonyOS Sans SC Medium" panose="00000600000000000000" pitchFamily="2" charset="-122"/>
                <a:cs typeface="Times New Roman" panose="02020603050405020304" pitchFamily="18" charset="0"/>
              </a:rPr>
              <a:t>领域研究</a:t>
            </a:r>
            <a:endParaRPr lang="zh-CN" altLang="en-US" dirty="0">
              <a:latin typeface="HarmonyOS Sans SC Medium" panose="00000600000000000000" pitchFamily="2" charset="-122"/>
              <a:ea typeface="HarmonyOS Sans SC Medium" panose="00000600000000000000" pitchFamily="2" charset="-122"/>
            </a:endParaRPr>
          </a:p>
        </p:txBody>
      </p:sp>
      <p:sp>
        <p:nvSpPr>
          <p:cNvPr id="63" name="矩形 62"/>
          <p:cNvSpPr/>
          <p:nvPr/>
        </p:nvSpPr>
        <p:spPr>
          <a:xfrm>
            <a:off x="10330594" y="3234943"/>
            <a:ext cx="1769654" cy="876009"/>
          </a:xfrm>
          <a:prstGeom prst="rect">
            <a:avLst/>
          </a:prstGeom>
        </p:spPr>
        <p:txBody>
          <a:bodyPr wrap="square">
            <a:spAutoFit/>
          </a:bodyPr>
          <a:lstStyle/>
          <a:p>
            <a:pPr>
              <a:lnSpc>
                <a:spcPct val="150000"/>
              </a:lnSpc>
            </a:pPr>
            <a:r>
              <a:rPr lang="zh-CN" altLang="en-US" kern="100" dirty="0">
                <a:latin typeface="HarmonyOS Sans SC Medium" panose="00000600000000000000" pitchFamily="2" charset="-122"/>
                <a:ea typeface="HarmonyOS Sans SC Medium" panose="00000600000000000000" pitchFamily="2" charset="-122"/>
                <a:cs typeface="Times New Roman" panose="02020603050405020304" pitchFamily="18" charset="0"/>
              </a:rPr>
              <a:t>精心打造</a:t>
            </a:r>
            <a:r>
              <a:rPr lang="zh-CN" altLang="en-US" kern="100" dirty="0">
                <a:solidFill>
                  <a:srgbClr val="C00000"/>
                </a:solidFill>
                <a:effectLst>
                  <a:outerShdw blurRad="38100" dist="38100" dir="2700000" algn="tl">
                    <a:srgbClr val="000000">
                      <a:alpha val="43137"/>
                    </a:srgbClr>
                  </a:outerShdw>
                </a:effectLst>
                <a:latin typeface="HarmonyOS Sans SC Bold" panose="00000800000000000000" pitchFamily="2" charset="-122"/>
                <a:ea typeface="HarmonyOS Sans SC Bold" panose="00000800000000000000" pitchFamily="2" charset="-122"/>
                <a:cs typeface="Times New Roman" panose="02020603050405020304" pitchFamily="18" charset="0"/>
              </a:rPr>
              <a:t>跨学科学术共同体</a:t>
            </a:r>
          </a:p>
        </p:txBody>
      </p:sp>
      <p:sp>
        <p:nvSpPr>
          <p:cNvPr id="4" name="矩形 3"/>
          <p:cNvSpPr/>
          <p:nvPr/>
        </p:nvSpPr>
        <p:spPr>
          <a:xfrm>
            <a:off x="5036419" y="1485404"/>
            <a:ext cx="4410777" cy="1200329"/>
          </a:xfrm>
          <a:prstGeom prst="rect">
            <a:avLst/>
          </a:prstGeom>
        </p:spPr>
        <p:txBody>
          <a:bodyPr wrap="square">
            <a:spAutoFit/>
          </a:bodyPr>
          <a:lstStyle/>
          <a:p>
            <a:pPr marL="285750" indent="-285750">
              <a:buFont typeface="Arial" panose="020B0604020202020204" pitchFamily="34" charset="0"/>
              <a:buChar char="•"/>
            </a:pPr>
            <a:r>
              <a:rPr lang="zh-CN" altLang="zh-CN" kern="100" dirty="0">
                <a:solidFill>
                  <a:schemeClr val="bg1">
                    <a:lumMod val="50000"/>
                  </a:schemeClr>
                </a:solidFill>
                <a:latin typeface="HarmonyOS Sans SC Light" panose="00000400000000000000" pitchFamily="2" charset="-122"/>
                <a:ea typeface="HarmonyOS Sans SC Light" panose="00000400000000000000" pitchFamily="2" charset="-122"/>
                <a:cs typeface="Times New Roman" panose="02020603050405020304" pitchFamily="18" charset="0"/>
              </a:rPr>
              <a:t>周边国家与地区舆情数据库</a:t>
            </a:r>
            <a:endParaRPr lang="en-US" altLang="zh-CN" kern="100" dirty="0">
              <a:solidFill>
                <a:schemeClr val="bg1">
                  <a:lumMod val="50000"/>
                </a:schemeClr>
              </a:solidFill>
              <a:latin typeface="HarmonyOS Sans SC Light" panose="00000400000000000000" pitchFamily="2" charset="-122"/>
              <a:ea typeface="HarmonyOS Sans SC Light" panose="00000400000000000000" pitchFamily="2" charset="-122"/>
              <a:cs typeface="Times New Roman" panose="02020603050405020304" pitchFamily="18" charset="0"/>
            </a:endParaRPr>
          </a:p>
          <a:p>
            <a:pPr marL="285750" indent="-285750">
              <a:buFont typeface="Arial" panose="020B0604020202020204" pitchFamily="34" charset="0"/>
              <a:buChar char="•"/>
            </a:pPr>
            <a:r>
              <a:rPr lang="zh-CN" altLang="zh-CN" kern="100" dirty="0">
                <a:solidFill>
                  <a:schemeClr val="bg1">
                    <a:lumMod val="50000"/>
                  </a:schemeClr>
                </a:solidFill>
                <a:latin typeface="HarmonyOS Sans SC Light" panose="00000400000000000000" pitchFamily="2" charset="-122"/>
                <a:ea typeface="HarmonyOS Sans SC Light" panose="00000400000000000000" pitchFamily="2" charset="-122"/>
                <a:cs typeface="Times New Roman" panose="02020603050405020304" pitchFamily="18" charset="0"/>
              </a:rPr>
              <a:t>外国涉华历史档案数据库</a:t>
            </a:r>
            <a:endParaRPr lang="en-US" altLang="zh-CN" kern="100" dirty="0">
              <a:solidFill>
                <a:schemeClr val="bg1">
                  <a:lumMod val="50000"/>
                </a:schemeClr>
              </a:solidFill>
              <a:latin typeface="HarmonyOS Sans SC Light" panose="00000400000000000000" pitchFamily="2" charset="-122"/>
              <a:ea typeface="HarmonyOS Sans SC Light" panose="00000400000000000000" pitchFamily="2" charset="-122"/>
              <a:cs typeface="Times New Roman" panose="02020603050405020304" pitchFamily="18" charset="0"/>
            </a:endParaRPr>
          </a:p>
          <a:p>
            <a:pPr marL="285750" indent="-285750">
              <a:buFont typeface="Arial" panose="020B0604020202020204" pitchFamily="34" charset="0"/>
              <a:buChar char="•"/>
            </a:pPr>
            <a:r>
              <a:rPr lang="zh-CN" altLang="zh-CN" kern="100" dirty="0">
                <a:solidFill>
                  <a:schemeClr val="bg1">
                    <a:lumMod val="50000"/>
                  </a:schemeClr>
                </a:solidFill>
                <a:latin typeface="HarmonyOS Sans SC Light" panose="00000400000000000000" pitchFamily="2" charset="-122"/>
                <a:ea typeface="HarmonyOS Sans SC Light" panose="00000400000000000000" pitchFamily="2" charset="-122"/>
                <a:cs typeface="Times New Roman" panose="02020603050405020304" pitchFamily="18" charset="0"/>
              </a:rPr>
              <a:t>外文一手资料数据库等项目</a:t>
            </a:r>
            <a:endParaRPr lang="en-US" altLang="zh-CN" kern="100" dirty="0">
              <a:solidFill>
                <a:schemeClr val="bg1">
                  <a:lumMod val="50000"/>
                </a:schemeClr>
              </a:solidFill>
              <a:latin typeface="HarmonyOS Sans SC Light" panose="00000400000000000000" pitchFamily="2" charset="-122"/>
              <a:ea typeface="HarmonyOS Sans SC Light" panose="00000400000000000000" pitchFamily="2" charset="-122"/>
              <a:cs typeface="Times New Roman" panose="02020603050405020304" pitchFamily="18" charset="0"/>
            </a:endParaRPr>
          </a:p>
          <a:p>
            <a:pPr marL="285750" indent="-285750">
              <a:buFont typeface="Arial" panose="020B0604020202020204" pitchFamily="34" charset="0"/>
              <a:buChar char="•"/>
            </a:pPr>
            <a:r>
              <a:rPr lang="zh-CN" altLang="zh-CN" kern="100" dirty="0">
                <a:solidFill>
                  <a:schemeClr val="bg1">
                    <a:lumMod val="50000"/>
                  </a:schemeClr>
                </a:solidFill>
                <a:latin typeface="HarmonyOS Sans SC Light" panose="00000400000000000000" pitchFamily="2" charset="-122"/>
                <a:ea typeface="HarmonyOS Sans SC Light" panose="00000400000000000000" pitchFamily="2" charset="-122"/>
                <a:cs typeface="Times New Roman" panose="02020603050405020304" pitchFamily="18" charset="0"/>
              </a:rPr>
              <a:t>承担中央及部委的委托研究项目</a:t>
            </a:r>
            <a:endParaRPr lang="zh-CN" altLang="en-US" dirty="0">
              <a:solidFill>
                <a:schemeClr val="bg1">
                  <a:lumMod val="50000"/>
                </a:schemeClr>
              </a:solidFill>
              <a:latin typeface="HarmonyOS Sans SC Light" panose="00000400000000000000" pitchFamily="2" charset="-122"/>
              <a:ea typeface="HarmonyOS Sans SC Light" panose="00000400000000000000" pitchFamily="2" charset="-122"/>
            </a:endParaRPr>
          </a:p>
        </p:txBody>
      </p:sp>
      <p:sp>
        <p:nvSpPr>
          <p:cNvPr id="64" name="矩形 63"/>
          <p:cNvSpPr/>
          <p:nvPr/>
        </p:nvSpPr>
        <p:spPr>
          <a:xfrm>
            <a:off x="5162894" y="5010559"/>
            <a:ext cx="2659715" cy="1477328"/>
          </a:xfrm>
          <a:prstGeom prst="rect">
            <a:avLst/>
          </a:prstGeom>
        </p:spPr>
        <p:txBody>
          <a:bodyPr wrap="square">
            <a:spAutoFit/>
          </a:bodyPr>
          <a:lstStyle/>
          <a:p>
            <a:r>
              <a:rPr lang="en-US" altLang="zh-CN" kern="100" dirty="0">
                <a:solidFill>
                  <a:schemeClr val="bg1"/>
                </a:solidFill>
                <a:latin typeface="HarmonyOS Sans SC Light" panose="00000400000000000000" pitchFamily="2" charset="-122"/>
                <a:ea typeface="HarmonyOS Sans SC Light" panose="00000400000000000000" pitchFamily="2" charset="-122"/>
                <a:cs typeface="Times New Roman" panose="02020603050405020304" pitchFamily="18" charset="0"/>
              </a:rPr>
              <a:t>《</a:t>
            </a:r>
            <a:r>
              <a:rPr lang="zh-CN" altLang="en-US" kern="100" dirty="0">
                <a:solidFill>
                  <a:schemeClr val="bg1"/>
                </a:solidFill>
                <a:latin typeface="HarmonyOS Sans SC Light" panose="00000400000000000000" pitchFamily="2" charset="-122"/>
                <a:ea typeface="HarmonyOS Sans SC Light" panose="00000400000000000000" pitchFamily="2" charset="-122"/>
                <a:cs typeface="Times New Roman" panose="02020603050405020304" pitchFamily="18" charset="0"/>
              </a:rPr>
              <a:t>国外文学</a:t>
            </a:r>
            <a:r>
              <a:rPr lang="en-US" altLang="zh-CN" kern="100" dirty="0">
                <a:solidFill>
                  <a:schemeClr val="bg1"/>
                </a:solidFill>
                <a:latin typeface="HarmonyOS Sans SC Light" panose="00000400000000000000" pitchFamily="2" charset="-122"/>
                <a:ea typeface="HarmonyOS Sans SC Light" panose="00000400000000000000" pitchFamily="2" charset="-122"/>
                <a:cs typeface="Times New Roman" panose="02020603050405020304" pitchFamily="18" charset="0"/>
              </a:rPr>
              <a:t>》</a:t>
            </a:r>
          </a:p>
          <a:p>
            <a:r>
              <a:rPr lang="en-US" altLang="zh-CN" kern="100" dirty="0">
                <a:solidFill>
                  <a:schemeClr val="bg1"/>
                </a:solidFill>
                <a:latin typeface="HarmonyOS Sans SC Light" panose="00000400000000000000" pitchFamily="2" charset="-122"/>
                <a:ea typeface="HarmonyOS Sans SC Light" panose="00000400000000000000" pitchFamily="2" charset="-122"/>
                <a:cs typeface="Times New Roman" panose="02020603050405020304" pitchFamily="18" charset="0"/>
              </a:rPr>
              <a:t>《</a:t>
            </a:r>
            <a:r>
              <a:rPr lang="zh-CN" altLang="en-US" kern="100" dirty="0">
                <a:solidFill>
                  <a:schemeClr val="bg1"/>
                </a:solidFill>
                <a:latin typeface="HarmonyOS Sans SC Light" panose="00000400000000000000" pitchFamily="2" charset="-122"/>
                <a:ea typeface="HarmonyOS Sans SC Light" panose="00000400000000000000" pitchFamily="2" charset="-122"/>
                <a:cs typeface="Times New Roman" panose="02020603050405020304" pitchFamily="18" charset="0"/>
              </a:rPr>
              <a:t>语言学研究</a:t>
            </a:r>
            <a:r>
              <a:rPr lang="en-US" altLang="zh-CN" kern="100" dirty="0">
                <a:solidFill>
                  <a:schemeClr val="bg1"/>
                </a:solidFill>
                <a:latin typeface="HarmonyOS Sans SC Light" panose="00000400000000000000" pitchFamily="2" charset="-122"/>
                <a:ea typeface="HarmonyOS Sans SC Light" panose="00000400000000000000" pitchFamily="2" charset="-122"/>
                <a:cs typeface="Times New Roman" panose="02020603050405020304" pitchFamily="18" charset="0"/>
              </a:rPr>
              <a:t>》</a:t>
            </a:r>
          </a:p>
          <a:p>
            <a:r>
              <a:rPr lang="en-US" altLang="zh-CN" kern="100" dirty="0">
                <a:solidFill>
                  <a:schemeClr val="bg1"/>
                </a:solidFill>
                <a:latin typeface="HarmonyOS Sans SC Light" panose="00000400000000000000" pitchFamily="2" charset="-122"/>
                <a:ea typeface="HarmonyOS Sans SC Light" panose="00000400000000000000" pitchFamily="2" charset="-122"/>
                <a:cs typeface="Times New Roman" panose="02020603050405020304" pitchFamily="18" charset="0"/>
              </a:rPr>
              <a:t>《</a:t>
            </a:r>
            <a:r>
              <a:rPr lang="zh-CN" altLang="en-US" kern="100" dirty="0">
                <a:solidFill>
                  <a:schemeClr val="bg1"/>
                </a:solidFill>
                <a:latin typeface="HarmonyOS Sans SC Light" panose="00000400000000000000" pitchFamily="2" charset="-122"/>
                <a:ea typeface="HarmonyOS Sans SC Light" panose="00000400000000000000" pitchFamily="2" charset="-122"/>
                <a:cs typeface="Times New Roman" panose="02020603050405020304" pitchFamily="18" charset="0"/>
              </a:rPr>
              <a:t>北大中东研究</a:t>
            </a:r>
            <a:r>
              <a:rPr lang="en-US" altLang="zh-CN" kern="100" dirty="0">
                <a:solidFill>
                  <a:schemeClr val="bg1"/>
                </a:solidFill>
                <a:latin typeface="HarmonyOS Sans SC Light" panose="00000400000000000000" pitchFamily="2" charset="-122"/>
                <a:ea typeface="HarmonyOS Sans SC Light" panose="00000400000000000000" pitchFamily="2" charset="-122"/>
                <a:cs typeface="Times New Roman" panose="02020603050405020304" pitchFamily="18" charset="0"/>
              </a:rPr>
              <a:t>》</a:t>
            </a:r>
          </a:p>
          <a:p>
            <a:r>
              <a:rPr lang="en-US" altLang="zh-CN" kern="100" dirty="0">
                <a:solidFill>
                  <a:schemeClr val="bg1"/>
                </a:solidFill>
                <a:latin typeface="HarmonyOS Sans SC Light" panose="00000400000000000000" pitchFamily="2" charset="-122"/>
                <a:ea typeface="HarmonyOS Sans SC Light" panose="00000400000000000000" pitchFamily="2" charset="-122"/>
                <a:cs typeface="Times New Roman" panose="02020603050405020304" pitchFamily="18" charset="0"/>
              </a:rPr>
              <a:t>《</a:t>
            </a:r>
            <a:r>
              <a:rPr lang="zh-CN" altLang="en-US" kern="100" dirty="0">
                <a:solidFill>
                  <a:schemeClr val="bg1"/>
                </a:solidFill>
                <a:latin typeface="HarmonyOS Sans SC Light" panose="00000400000000000000" pitchFamily="2" charset="-122"/>
                <a:ea typeface="HarmonyOS Sans SC Light" panose="00000400000000000000" pitchFamily="2" charset="-122"/>
                <a:cs typeface="Times New Roman" panose="02020603050405020304" pitchFamily="18" charset="0"/>
              </a:rPr>
              <a:t>北大德国研究</a:t>
            </a:r>
            <a:r>
              <a:rPr lang="en-US" altLang="zh-CN" kern="100" dirty="0">
                <a:solidFill>
                  <a:schemeClr val="bg1"/>
                </a:solidFill>
                <a:latin typeface="HarmonyOS Sans SC Light" panose="00000400000000000000" pitchFamily="2" charset="-122"/>
                <a:ea typeface="HarmonyOS Sans SC Light" panose="00000400000000000000" pitchFamily="2" charset="-122"/>
                <a:cs typeface="Times New Roman" panose="02020603050405020304" pitchFamily="18" charset="0"/>
              </a:rPr>
              <a:t>》</a:t>
            </a:r>
          </a:p>
          <a:p>
            <a:r>
              <a:rPr lang="en-US" altLang="zh-CN" kern="100" dirty="0">
                <a:solidFill>
                  <a:schemeClr val="bg1"/>
                </a:solidFill>
                <a:latin typeface="HarmonyOS Sans SC Light" panose="00000400000000000000" pitchFamily="2" charset="-122"/>
                <a:ea typeface="HarmonyOS Sans SC Light" panose="00000400000000000000" pitchFamily="2" charset="-122"/>
                <a:cs typeface="Times New Roman" panose="02020603050405020304" pitchFamily="18" charset="0"/>
              </a:rPr>
              <a:t>《</a:t>
            </a:r>
            <a:r>
              <a:rPr lang="zh-CN" altLang="en-US" kern="100" dirty="0">
                <a:solidFill>
                  <a:schemeClr val="bg1"/>
                </a:solidFill>
                <a:latin typeface="HarmonyOS Sans SC Light" panose="00000400000000000000" pitchFamily="2" charset="-122"/>
                <a:ea typeface="HarmonyOS Sans SC Light" panose="00000400000000000000" pitchFamily="2" charset="-122"/>
                <a:cs typeface="Times New Roman" panose="02020603050405020304" pitchFamily="18" charset="0"/>
              </a:rPr>
              <a:t>东方文学研究集刊</a:t>
            </a:r>
            <a:r>
              <a:rPr lang="en-US" altLang="zh-CN" kern="100" dirty="0">
                <a:solidFill>
                  <a:schemeClr val="bg1"/>
                </a:solidFill>
                <a:latin typeface="HarmonyOS Sans SC Light" panose="00000400000000000000" pitchFamily="2" charset="-122"/>
                <a:ea typeface="HarmonyOS Sans SC Light" panose="00000400000000000000" pitchFamily="2" charset="-122"/>
                <a:cs typeface="Times New Roman" panose="02020603050405020304" pitchFamily="18" charset="0"/>
              </a:rPr>
              <a:t>》</a:t>
            </a:r>
            <a:endParaRPr lang="zh-CN" altLang="en-US" kern="100" dirty="0">
              <a:solidFill>
                <a:schemeClr val="bg1"/>
              </a:solidFill>
              <a:latin typeface="HarmonyOS Sans SC Light" panose="00000400000000000000" pitchFamily="2" charset="-122"/>
              <a:ea typeface="HarmonyOS Sans SC Light" panose="00000400000000000000" pitchFamily="2" charset="-122"/>
              <a:cs typeface="Times New Roman" panose="02020603050405020304" pitchFamily="18" charset="0"/>
            </a:endParaRPr>
          </a:p>
        </p:txBody>
      </p:sp>
      <p:sp>
        <p:nvSpPr>
          <p:cNvPr id="68" name="矩形 67"/>
          <p:cNvSpPr/>
          <p:nvPr/>
        </p:nvSpPr>
        <p:spPr>
          <a:xfrm>
            <a:off x="7573037" y="4900059"/>
            <a:ext cx="2107402" cy="1754326"/>
          </a:xfrm>
          <a:prstGeom prst="rect">
            <a:avLst/>
          </a:prstGeom>
        </p:spPr>
        <p:txBody>
          <a:bodyPr wrap="square">
            <a:spAutoFit/>
          </a:bodyPr>
          <a:lstStyle/>
          <a:p>
            <a:r>
              <a:rPr lang="zh-CN" altLang="en-US" kern="100" dirty="0">
                <a:solidFill>
                  <a:schemeClr val="bg1"/>
                </a:solidFill>
                <a:latin typeface="HarmonyOS Sans SC Light" panose="00000400000000000000" pitchFamily="2" charset="-122"/>
                <a:ea typeface="HarmonyOS Sans SC Light" panose="00000400000000000000" pitchFamily="2" charset="-122"/>
                <a:cs typeface="Times New Roman" panose="02020603050405020304" pitchFamily="18" charset="0"/>
              </a:rPr>
              <a:t>对国家发展和文明传承具有战略性、储备性、前瞻性意义的研究，创建我国冷门绝学学术话语体系</a:t>
            </a:r>
          </a:p>
        </p:txBody>
      </p:sp>
      <p:sp>
        <p:nvSpPr>
          <p:cNvPr id="69" name="矩形 68"/>
          <p:cNvSpPr/>
          <p:nvPr/>
        </p:nvSpPr>
        <p:spPr>
          <a:xfrm>
            <a:off x="9817068" y="4757442"/>
            <a:ext cx="2271676" cy="1908215"/>
          </a:xfrm>
          <a:prstGeom prst="rect">
            <a:avLst/>
          </a:prstGeom>
        </p:spPr>
        <p:txBody>
          <a:bodyPr wrap="square">
            <a:spAutoFit/>
          </a:bodyPr>
          <a:lstStyle/>
          <a:p>
            <a:pPr>
              <a:spcAft>
                <a:spcPts val="600"/>
              </a:spcAft>
            </a:pPr>
            <a:r>
              <a:rPr lang="zh-CN" altLang="en-US" kern="100" dirty="0">
                <a:solidFill>
                  <a:schemeClr val="bg1"/>
                </a:solidFill>
                <a:latin typeface="HarmonyOS Sans SC Light" panose="00000400000000000000" pitchFamily="2" charset="-122"/>
                <a:ea typeface="HarmonyOS Sans SC Light" panose="00000400000000000000" pitchFamily="2" charset="-122"/>
                <a:cs typeface="Times New Roman" panose="02020603050405020304" pitchFamily="18" charset="0"/>
              </a:rPr>
              <a:t>推动学科内部各学科方向深度融合</a:t>
            </a:r>
            <a:endParaRPr lang="en-US" altLang="zh-CN" kern="100" dirty="0">
              <a:solidFill>
                <a:schemeClr val="bg1"/>
              </a:solidFill>
              <a:latin typeface="HarmonyOS Sans SC Light" panose="00000400000000000000" pitchFamily="2" charset="-122"/>
              <a:ea typeface="HarmonyOS Sans SC Light" panose="00000400000000000000" pitchFamily="2" charset="-122"/>
              <a:cs typeface="Times New Roman" panose="02020603050405020304" pitchFamily="18" charset="0"/>
            </a:endParaRPr>
          </a:p>
          <a:p>
            <a:pPr>
              <a:spcAft>
                <a:spcPts val="600"/>
              </a:spcAft>
            </a:pPr>
            <a:r>
              <a:rPr lang="zh-CN" altLang="en-US" kern="100" dirty="0">
                <a:solidFill>
                  <a:schemeClr val="bg1"/>
                </a:solidFill>
                <a:latin typeface="HarmonyOS Sans SC Light" panose="00000400000000000000" pitchFamily="2" charset="-122"/>
                <a:ea typeface="HarmonyOS Sans SC Light" panose="00000400000000000000" pitchFamily="2" charset="-122"/>
                <a:cs typeface="Times New Roman" panose="02020603050405020304" pitchFamily="18" charset="0"/>
              </a:rPr>
              <a:t>在科研发表方面获得更大进展</a:t>
            </a:r>
            <a:endParaRPr lang="en-US" altLang="zh-CN" kern="100" dirty="0">
              <a:solidFill>
                <a:schemeClr val="bg1"/>
              </a:solidFill>
              <a:latin typeface="HarmonyOS Sans SC Light" panose="00000400000000000000" pitchFamily="2" charset="-122"/>
              <a:ea typeface="HarmonyOS Sans SC Light" panose="00000400000000000000" pitchFamily="2" charset="-122"/>
              <a:cs typeface="Times New Roman" panose="02020603050405020304" pitchFamily="18" charset="0"/>
            </a:endParaRPr>
          </a:p>
          <a:p>
            <a:pPr>
              <a:spcAft>
                <a:spcPts val="600"/>
              </a:spcAft>
            </a:pPr>
            <a:r>
              <a:rPr lang="zh-CN" altLang="en-US" kern="100" dirty="0">
                <a:solidFill>
                  <a:schemeClr val="bg1"/>
                </a:solidFill>
                <a:latin typeface="HarmonyOS Sans SC Light" panose="00000400000000000000" pitchFamily="2" charset="-122"/>
                <a:ea typeface="HarmonyOS Sans SC Light" panose="00000400000000000000" pitchFamily="2" charset="-122"/>
                <a:cs typeface="Times New Roman" panose="02020603050405020304" pitchFamily="18" charset="0"/>
              </a:rPr>
              <a:t>建设外国语言文学学科国际学术交流品牌</a:t>
            </a:r>
          </a:p>
        </p:txBody>
      </p:sp>
    </p:spTree>
    <p:extLst>
      <p:ext uri="{BB962C8B-B14F-4D97-AF65-F5344CB8AC3E}">
        <p14:creationId xmlns:p14="http://schemas.microsoft.com/office/powerpoint/2010/main" val="337627085"/>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 name="矩形 48">
            <a:extLst>
              <a:ext uri="{FF2B5EF4-FFF2-40B4-BE49-F238E27FC236}">
                <a16:creationId xmlns:a16="http://schemas.microsoft.com/office/drawing/2014/main" id="{C4F1014A-450E-4391-9553-CC73E582EF6C}"/>
              </a:ext>
            </a:extLst>
          </p:cNvPr>
          <p:cNvSpPr/>
          <p:nvPr/>
        </p:nvSpPr>
        <p:spPr>
          <a:xfrm>
            <a:off x="1662" y="-14989"/>
            <a:ext cx="12192000" cy="6858000"/>
          </a:xfrm>
          <a:prstGeom prst="rect">
            <a:avLst/>
          </a:prstGeom>
          <a:gradFill flip="none" rotWithShape="1">
            <a:gsLst>
              <a:gs pos="0">
                <a:schemeClr val="bg1">
                  <a:alpha val="30000"/>
                </a:schemeClr>
              </a:gs>
              <a:gs pos="100000">
                <a:schemeClr val="bg1">
                  <a:alpha val="97000"/>
                </a:schemeClr>
              </a:gs>
            </a:gsLst>
            <a:lin ang="2700000" scaled="1"/>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HarmonyOS Sans SC"/>
              <a:ea typeface="HarmonyOS Sans SC"/>
              <a:cs typeface="+mn-cs"/>
            </a:endParaRPr>
          </a:p>
        </p:txBody>
      </p:sp>
      <p:sp>
        <p:nvSpPr>
          <p:cNvPr id="16" name="文本框 15">
            <a:extLst>
              <a:ext uri="{FF2B5EF4-FFF2-40B4-BE49-F238E27FC236}">
                <a16:creationId xmlns:a16="http://schemas.microsoft.com/office/drawing/2014/main" id="{B27CC0B0-BEAF-4B7A-BC27-4AD1E46DB19B}"/>
              </a:ext>
            </a:extLst>
          </p:cNvPr>
          <p:cNvSpPr txBox="1"/>
          <p:nvPr/>
        </p:nvSpPr>
        <p:spPr>
          <a:xfrm>
            <a:off x="520858" y="1977673"/>
            <a:ext cx="2390535" cy="2252924"/>
          </a:xfrm>
          <a:prstGeom prst="rect">
            <a:avLst/>
          </a:prstGeom>
          <a:noFill/>
        </p:spPr>
        <p:txBody>
          <a:bodyPr wrap="square">
            <a:spAutoFit/>
          </a:bodyPr>
          <a:lstStyle/>
          <a:p>
            <a:pPr lvl="0">
              <a:lnSpc>
                <a:spcPct val="130000"/>
              </a:lnSpc>
              <a:defRPr/>
            </a:pPr>
            <a:r>
              <a:rPr lang="zh-CN" altLang="zh-CN" dirty="0"/>
              <a:t>巩固现有学科优势地位，保持世界一流学科的水平与优势继续引领中国外国语言文学学科整体水平的发展与提高</a:t>
            </a:r>
            <a:endParaRPr kumimoji="0" lang="zh-CN" altLang="en-US" sz="1800" b="0" i="0" u="none" strike="noStrike" kern="1200" cap="none" spc="0" normalizeH="0" baseline="0" noProof="0" dirty="0">
              <a:ln>
                <a:noFill/>
              </a:ln>
              <a:solidFill>
                <a:prstClr val="black"/>
              </a:solidFill>
              <a:effectLst/>
              <a:uLnTx/>
              <a:uFillTx/>
              <a:latin typeface="HarmonyOS Sans SC"/>
              <a:ea typeface="HarmonyOS Sans SC"/>
              <a:cs typeface="+mn-cs"/>
            </a:endParaRPr>
          </a:p>
        </p:txBody>
      </p:sp>
      <p:grpSp>
        <p:nvGrpSpPr>
          <p:cNvPr id="8" name="组合 7">
            <a:extLst>
              <a:ext uri="{FF2B5EF4-FFF2-40B4-BE49-F238E27FC236}">
                <a16:creationId xmlns:a16="http://schemas.microsoft.com/office/drawing/2014/main" id="{2C6E1279-9196-4D8E-8BEF-9A001A420967}"/>
              </a:ext>
            </a:extLst>
          </p:cNvPr>
          <p:cNvGrpSpPr/>
          <p:nvPr/>
        </p:nvGrpSpPr>
        <p:grpSpPr>
          <a:xfrm>
            <a:off x="293696" y="1773443"/>
            <a:ext cx="204234" cy="3967197"/>
            <a:chOff x="593961" y="1690787"/>
            <a:chExt cx="204234" cy="3967197"/>
          </a:xfrm>
        </p:grpSpPr>
        <p:cxnSp>
          <p:nvCxnSpPr>
            <p:cNvPr id="3" name="直接连接符 2">
              <a:extLst>
                <a:ext uri="{FF2B5EF4-FFF2-40B4-BE49-F238E27FC236}">
                  <a16:creationId xmlns:a16="http://schemas.microsoft.com/office/drawing/2014/main" id="{8CB3D5A9-A9C2-4A4A-8B1C-528764F90DE4}"/>
                </a:ext>
              </a:extLst>
            </p:cNvPr>
            <p:cNvCxnSpPr>
              <a:cxnSpLocks/>
            </p:cNvCxnSpPr>
            <p:nvPr/>
          </p:nvCxnSpPr>
          <p:spPr>
            <a:xfrm>
              <a:off x="696077" y="1895017"/>
              <a:ext cx="0" cy="3762967"/>
            </a:xfrm>
            <a:prstGeom prst="line">
              <a:avLst/>
            </a:prstGeom>
            <a:ln w="12700">
              <a:gradFill>
                <a:gsLst>
                  <a:gs pos="0">
                    <a:srgbClr val="C00000"/>
                  </a:gs>
                  <a:gs pos="100000">
                    <a:schemeClr val="accent4">
                      <a:lumMod val="20000"/>
                      <a:lumOff val="80000"/>
                      <a:alpha val="0"/>
                    </a:schemeClr>
                  </a:gs>
                  <a:gs pos="59000">
                    <a:schemeClr val="accent2">
                      <a:lumMod val="7500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10" name="椭圆 9">
              <a:extLst>
                <a:ext uri="{FF2B5EF4-FFF2-40B4-BE49-F238E27FC236}">
                  <a16:creationId xmlns:a16="http://schemas.microsoft.com/office/drawing/2014/main" id="{000C5050-A9AB-47E1-90A5-16723ECED97B}"/>
                </a:ext>
              </a:extLst>
            </p:cNvPr>
            <p:cNvSpPr/>
            <p:nvPr/>
          </p:nvSpPr>
          <p:spPr>
            <a:xfrm>
              <a:off x="653829" y="1750654"/>
              <a:ext cx="84498" cy="84496"/>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HarmonyOS Sans SC"/>
                <a:ea typeface="HarmonyOS Sans SC"/>
                <a:cs typeface="+mn-cs"/>
              </a:endParaRPr>
            </a:p>
          </p:txBody>
        </p:sp>
        <p:sp>
          <p:nvSpPr>
            <p:cNvPr id="9" name="椭圆 8">
              <a:extLst>
                <a:ext uri="{FF2B5EF4-FFF2-40B4-BE49-F238E27FC236}">
                  <a16:creationId xmlns:a16="http://schemas.microsoft.com/office/drawing/2014/main" id="{3497CE0A-423E-4C49-8AC1-FE83AD675AAB}"/>
                </a:ext>
              </a:extLst>
            </p:cNvPr>
            <p:cNvSpPr/>
            <p:nvPr/>
          </p:nvSpPr>
          <p:spPr>
            <a:xfrm>
              <a:off x="593961" y="1690787"/>
              <a:ext cx="204234" cy="20423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HarmonyOS Sans SC"/>
                <a:ea typeface="HarmonyOS Sans SC"/>
                <a:cs typeface="+mn-cs"/>
              </a:endParaRPr>
            </a:p>
          </p:txBody>
        </p:sp>
      </p:grpSp>
      <p:pic>
        <p:nvPicPr>
          <p:cNvPr id="29" name="图片 28" descr="背景图案&#10;&#10;描述已自动生成">
            <a:extLst>
              <a:ext uri="{FF2B5EF4-FFF2-40B4-BE49-F238E27FC236}">
                <a16:creationId xmlns:a16="http://schemas.microsoft.com/office/drawing/2014/main" id="{45594A30-6449-478B-9A40-3E9B3F40F7AC}"/>
              </a:ext>
            </a:extLst>
          </p:cNvPr>
          <p:cNvPicPr>
            <a:picLocks noChangeAspect="1"/>
          </p:cNvPicPr>
          <p:nvPr/>
        </p:nvPicPr>
        <p:blipFill>
          <a:blip r:embed="rId2">
            <a:duotone>
              <a:schemeClr val="accent2">
                <a:shade val="45000"/>
                <a:satMod val="135000"/>
              </a:schemeClr>
              <a:prstClr val="white"/>
            </a:duotone>
            <a:extLst>
              <a:ext uri="{28A0092B-C50C-407E-A947-70E740481C1C}">
                <a14:useLocalDpi xmlns:a14="http://schemas.microsoft.com/office/drawing/2010/main" val="0"/>
              </a:ext>
            </a:extLst>
          </a:blip>
          <a:srcRect b="62110"/>
          <a:stretch>
            <a:fillRect/>
          </a:stretch>
        </p:blipFill>
        <p:spPr>
          <a:xfrm>
            <a:off x="-179882" y="5067942"/>
            <a:ext cx="12192000" cy="1790059"/>
          </a:xfrm>
          <a:custGeom>
            <a:avLst/>
            <a:gdLst>
              <a:gd name="connsiteX0" fmla="*/ 0 w 12192000"/>
              <a:gd name="connsiteY0" fmla="*/ 0 h 1790059"/>
              <a:gd name="connsiteX1" fmla="*/ 12192000 w 12192000"/>
              <a:gd name="connsiteY1" fmla="*/ 0 h 1790059"/>
              <a:gd name="connsiteX2" fmla="*/ 12192000 w 12192000"/>
              <a:gd name="connsiteY2" fmla="*/ 1790059 h 1790059"/>
              <a:gd name="connsiteX3" fmla="*/ 0 w 12192000"/>
              <a:gd name="connsiteY3" fmla="*/ 1790059 h 1790059"/>
            </a:gdLst>
            <a:ahLst/>
            <a:cxnLst>
              <a:cxn ang="0">
                <a:pos x="connsiteX0" y="connsiteY0"/>
              </a:cxn>
              <a:cxn ang="0">
                <a:pos x="connsiteX1" y="connsiteY1"/>
              </a:cxn>
              <a:cxn ang="0">
                <a:pos x="connsiteX2" y="connsiteY2"/>
              </a:cxn>
              <a:cxn ang="0">
                <a:pos x="connsiteX3" y="connsiteY3"/>
              </a:cxn>
            </a:cxnLst>
            <a:rect l="l" t="t" r="r" b="b"/>
            <a:pathLst>
              <a:path w="12192000" h="1790059">
                <a:moveTo>
                  <a:pt x="0" y="0"/>
                </a:moveTo>
                <a:lnTo>
                  <a:pt x="12192000" y="0"/>
                </a:lnTo>
                <a:lnTo>
                  <a:pt x="12192000" y="1790059"/>
                </a:lnTo>
                <a:lnTo>
                  <a:pt x="0" y="1790059"/>
                </a:lnTo>
                <a:close/>
              </a:path>
            </a:pathLst>
          </a:custGeom>
        </p:spPr>
      </p:pic>
      <p:grpSp>
        <p:nvGrpSpPr>
          <p:cNvPr id="2" name="组合 1"/>
          <p:cNvGrpSpPr/>
          <p:nvPr/>
        </p:nvGrpSpPr>
        <p:grpSpPr>
          <a:xfrm>
            <a:off x="327331" y="104235"/>
            <a:ext cx="4339207" cy="852246"/>
            <a:chOff x="327331" y="104235"/>
            <a:chExt cx="4339207" cy="852246"/>
          </a:xfrm>
        </p:grpSpPr>
        <p:grpSp>
          <p:nvGrpSpPr>
            <p:cNvPr id="30" name="组合 29"/>
            <p:cNvGrpSpPr/>
            <p:nvPr/>
          </p:nvGrpSpPr>
          <p:grpSpPr>
            <a:xfrm>
              <a:off x="327331" y="104235"/>
              <a:ext cx="4339207" cy="822856"/>
              <a:chOff x="327331" y="104235"/>
              <a:chExt cx="4339207" cy="822856"/>
            </a:xfrm>
          </p:grpSpPr>
          <p:sp>
            <p:nvSpPr>
              <p:cNvPr id="31" name="椭圆 30"/>
              <p:cNvSpPr/>
              <p:nvPr/>
            </p:nvSpPr>
            <p:spPr>
              <a:xfrm>
                <a:off x="327331" y="104235"/>
                <a:ext cx="758814" cy="758814"/>
              </a:xfrm>
              <a:prstGeom prst="ellipse">
                <a:avLst/>
              </a:prstGeom>
              <a:solidFill>
                <a:schemeClr val="accent2"/>
              </a:solidFill>
              <a:ln>
                <a:noFill/>
              </a:ln>
              <a:effectLst>
                <a:outerShdw blurRad="101600" dist="38100" dir="10800000" algn="r" rotWithShape="0">
                  <a:srgbClr val="C00000">
                    <a:alpha val="40000"/>
                  </a:srgbClr>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矩形 31"/>
              <p:cNvSpPr/>
              <p:nvPr/>
            </p:nvSpPr>
            <p:spPr>
              <a:xfrm>
                <a:off x="818721" y="342316"/>
                <a:ext cx="3847817" cy="584775"/>
              </a:xfrm>
              <a:prstGeom prst="rect">
                <a:avLst/>
              </a:prstGeom>
              <a:solidFill>
                <a:schemeClr val="bg1"/>
              </a:solidFill>
              <a:ln>
                <a:noFill/>
              </a:ln>
              <a:effectLst>
                <a:outerShdw blurRad="88900" dir="21300000" sx="102000" sy="102000" algn="br" rotWithShape="0">
                  <a:schemeClr val="bg2">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3" name="文本框 32">
              <a:extLst>
                <a:ext uri="{FF2B5EF4-FFF2-40B4-BE49-F238E27FC236}">
                  <a16:creationId xmlns:a16="http://schemas.microsoft.com/office/drawing/2014/main" id="{8EBC60FC-7129-4B2D-862B-CD6322B4C33D}"/>
                </a:ext>
              </a:extLst>
            </p:cNvPr>
            <p:cNvSpPr txBox="1"/>
            <p:nvPr/>
          </p:nvSpPr>
          <p:spPr>
            <a:xfrm>
              <a:off x="692160" y="371706"/>
              <a:ext cx="3877985" cy="584775"/>
            </a:xfrm>
            <a:prstGeom prst="rect">
              <a:avLst/>
            </a:prstGeom>
            <a:noFill/>
          </p:spPr>
          <p:txBody>
            <a:bodyPr wrap="none" rtlCol="0">
              <a:spAutoFit/>
            </a:bodyPr>
            <a:lstStyle>
              <a:defPPr>
                <a:defRPr lang="zh-CN"/>
              </a:defPPr>
              <a:lvl1pPr>
                <a:defRPr sz="3200">
                  <a:gradFill flip="none" rotWithShape="1">
                    <a:gsLst>
                      <a:gs pos="0">
                        <a:srgbClr val="2E3FF7"/>
                      </a:gs>
                      <a:gs pos="100000">
                        <a:srgbClr val="00DC8E"/>
                      </a:gs>
                    </a:gsLst>
                    <a:lin ang="0" scaled="1"/>
                    <a:tileRect/>
                  </a:gradFill>
                  <a:latin typeface="+mj-ea"/>
                  <a:ea typeface="+mj-ea"/>
                </a:defRPr>
              </a:lvl1pPr>
            </a:lstStyle>
            <a:p>
              <a:pPr lvl="0">
                <a:defRPr/>
              </a:pPr>
              <a:r>
                <a:rPr lang="zh-CN" altLang="en-US" dirty="0">
                  <a:solidFill>
                    <a:schemeClr val="tx1"/>
                  </a:solidFill>
                </a:rPr>
                <a:t>（一）首轮建设目标</a:t>
              </a:r>
              <a:endParaRPr kumimoji="0" lang="zh-CN" altLang="en-US" sz="3200" b="0" i="0" u="none" strike="noStrike" kern="1200" cap="none" spc="0" normalizeH="0" baseline="0" noProof="0" dirty="0">
                <a:ln>
                  <a:noFill/>
                </a:ln>
                <a:solidFill>
                  <a:schemeClr val="tx1"/>
                </a:solidFill>
                <a:effectLst/>
                <a:uLnTx/>
                <a:uFillTx/>
                <a:latin typeface="HarmonyOS Sans SC Bold"/>
                <a:ea typeface="HarmonyOS Sans SC Bold"/>
                <a:cs typeface="+mn-cs"/>
              </a:endParaRPr>
            </a:p>
          </p:txBody>
        </p:sp>
      </p:grpSp>
      <p:sp>
        <p:nvSpPr>
          <p:cNvPr id="34" name="文本框 33">
            <a:extLst>
              <a:ext uri="{FF2B5EF4-FFF2-40B4-BE49-F238E27FC236}">
                <a16:creationId xmlns:a16="http://schemas.microsoft.com/office/drawing/2014/main" id="{B27CC0B0-BEAF-4B7A-BC27-4AD1E46DB19B}"/>
              </a:ext>
            </a:extLst>
          </p:cNvPr>
          <p:cNvSpPr txBox="1"/>
          <p:nvPr/>
        </p:nvSpPr>
        <p:spPr>
          <a:xfrm>
            <a:off x="3446478" y="3032625"/>
            <a:ext cx="2718895" cy="1477328"/>
          </a:xfrm>
          <a:prstGeom prst="rect">
            <a:avLst/>
          </a:prstGeom>
          <a:noFill/>
        </p:spPr>
        <p:txBody>
          <a:bodyPr wrap="square">
            <a:spAutoFit/>
          </a:bodyPr>
          <a:lstStyle/>
          <a:p>
            <a:r>
              <a:rPr lang="zh-CN" altLang="zh-CN" dirty="0"/>
              <a:t>培养懂得自己、了解社会、放眼世界的多学科人才，与关注国家需要、了解世界文化、具有国际战略眼光的高层次人才</a:t>
            </a:r>
          </a:p>
        </p:txBody>
      </p:sp>
      <p:grpSp>
        <p:nvGrpSpPr>
          <p:cNvPr id="35" name="组合 34">
            <a:extLst>
              <a:ext uri="{FF2B5EF4-FFF2-40B4-BE49-F238E27FC236}">
                <a16:creationId xmlns:a16="http://schemas.microsoft.com/office/drawing/2014/main" id="{2C6E1279-9196-4D8E-8BEF-9A001A420967}"/>
              </a:ext>
            </a:extLst>
          </p:cNvPr>
          <p:cNvGrpSpPr/>
          <p:nvPr/>
        </p:nvGrpSpPr>
        <p:grpSpPr>
          <a:xfrm>
            <a:off x="3219316" y="2828395"/>
            <a:ext cx="204234" cy="3967197"/>
            <a:chOff x="593961" y="1690787"/>
            <a:chExt cx="204234" cy="3967197"/>
          </a:xfrm>
        </p:grpSpPr>
        <p:cxnSp>
          <p:nvCxnSpPr>
            <p:cNvPr id="36" name="直接连接符 35">
              <a:extLst>
                <a:ext uri="{FF2B5EF4-FFF2-40B4-BE49-F238E27FC236}">
                  <a16:creationId xmlns:a16="http://schemas.microsoft.com/office/drawing/2014/main" id="{8CB3D5A9-A9C2-4A4A-8B1C-528764F90DE4}"/>
                </a:ext>
              </a:extLst>
            </p:cNvPr>
            <p:cNvCxnSpPr>
              <a:cxnSpLocks/>
            </p:cNvCxnSpPr>
            <p:nvPr/>
          </p:nvCxnSpPr>
          <p:spPr>
            <a:xfrm>
              <a:off x="696077" y="1895017"/>
              <a:ext cx="0" cy="3762967"/>
            </a:xfrm>
            <a:prstGeom prst="line">
              <a:avLst/>
            </a:prstGeom>
            <a:ln w="12700">
              <a:gradFill>
                <a:gsLst>
                  <a:gs pos="0">
                    <a:srgbClr val="C00000"/>
                  </a:gs>
                  <a:gs pos="100000">
                    <a:schemeClr val="accent4">
                      <a:lumMod val="20000"/>
                      <a:lumOff val="80000"/>
                      <a:alpha val="0"/>
                    </a:schemeClr>
                  </a:gs>
                  <a:gs pos="59000">
                    <a:schemeClr val="accent2">
                      <a:lumMod val="7500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37" name="椭圆 36">
              <a:extLst>
                <a:ext uri="{FF2B5EF4-FFF2-40B4-BE49-F238E27FC236}">
                  <a16:creationId xmlns:a16="http://schemas.microsoft.com/office/drawing/2014/main" id="{000C5050-A9AB-47E1-90A5-16723ECED97B}"/>
                </a:ext>
              </a:extLst>
            </p:cNvPr>
            <p:cNvSpPr/>
            <p:nvPr/>
          </p:nvSpPr>
          <p:spPr>
            <a:xfrm>
              <a:off x="653829" y="1750654"/>
              <a:ext cx="84498" cy="84496"/>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HarmonyOS Sans SC"/>
                <a:ea typeface="HarmonyOS Sans SC"/>
                <a:cs typeface="+mn-cs"/>
              </a:endParaRPr>
            </a:p>
          </p:txBody>
        </p:sp>
        <p:sp>
          <p:nvSpPr>
            <p:cNvPr id="38" name="椭圆 37">
              <a:extLst>
                <a:ext uri="{FF2B5EF4-FFF2-40B4-BE49-F238E27FC236}">
                  <a16:creationId xmlns:a16="http://schemas.microsoft.com/office/drawing/2014/main" id="{3497CE0A-423E-4C49-8AC1-FE83AD675AAB}"/>
                </a:ext>
              </a:extLst>
            </p:cNvPr>
            <p:cNvSpPr/>
            <p:nvPr/>
          </p:nvSpPr>
          <p:spPr>
            <a:xfrm>
              <a:off x="593961" y="1690787"/>
              <a:ext cx="204234" cy="20423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HarmonyOS Sans SC"/>
                <a:ea typeface="HarmonyOS Sans SC"/>
                <a:cs typeface="+mn-cs"/>
              </a:endParaRPr>
            </a:p>
          </p:txBody>
        </p:sp>
      </p:grpSp>
      <p:sp>
        <p:nvSpPr>
          <p:cNvPr id="39" name="文本框 38">
            <a:extLst>
              <a:ext uri="{FF2B5EF4-FFF2-40B4-BE49-F238E27FC236}">
                <a16:creationId xmlns:a16="http://schemas.microsoft.com/office/drawing/2014/main" id="{B27CC0B0-BEAF-4B7A-BC27-4AD1E46DB19B}"/>
              </a:ext>
            </a:extLst>
          </p:cNvPr>
          <p:cNvSpPr txBox="1"/>
          <p:nvPr/>
        </p:nvSpPr>
        <p:spPr>
          <a:xfrm>
            <a:off x="6574328" y="1384607"/>
            <a:ext cx="2718895" cy="1859355"/>
          </a:xfrm>
          <a:prstGeom prst="rect">
            <a:avLst/>
          </a:prstGeom>
          <a:noFill/>
        </p:spPr>
        <p:txBody>
          <a:bodyPr wrap="square">
            <a:spAutoFit/>
          </a:bodyPr>
          <a:lstStyle/>
          <a:p>
            <a:pPr lvl="0">
              <a:lnSpc>
                <a:spcPct val="130000"/>
              </a:lnSpc>
              <a:defRPr/>
            </a:pPr>
            <a:r>
              <a:rPr lang="zh-CN" altLang="zh-CN" dirty="0"/>
              <a:t>优化教研体系和学科布局，在夯实语言文学领域教学优势和研究传统的基础上，加强学科内部各专业之间的交叉和融合</a:t>
            </a:r>
            <a:endParaRPr kumimoji="0" lang="zh-CN" altLang="en-US" sz="1800" b="0" i="0" u="none" strike="noStrike" kern="1200" cap="none" spc="0" normalizeH="0" baseline="0" noProof="0" dirty="0">
              <a:ln>
                <a:noFill/>
              </a:ln>
              <a:solidFill>
                <a:prstClr val="black"/>
              </a:solidFill>
              <a:effectLst/>
              <a:uLnTx/>
              <a:uFillTx/>
              <a:latin typeface="HarmonyOS Sans SC"/>
              <a:ea typeface="HarmonyOS Sans SC"/>
              <a:cs typeface="+mn-cs"/>
            </a:endParaRPr>
          </a:p>
        </p:txBody>
      </p:sp>
      <p:grpSp>
        <p:nvGrpSpPr>
          <p:cNvPr id="40" name="组合 39">
            <a:extLst>
              <a:ext uri="{FF2B5EF4-FFF2-40B4-BE49-F238E27FC236}">
                <a16:creationId xmlns:a16="http://schemas.microsoft.com/office/drawing/2014/main" id="{2C6E1279-9196-4D8E-8BEF-9A001A420967}"/>
              </a:ext>
            </a:extLst>
          </p:cNvPr>
          <p:cNvGrpSpPr/>
          <p:nvPr/>
        </p:nvGrpSpPr>
        <p:grpSpPr>
          <a:xfrm>
            <a:off x="6347166" y="1180377"/>
            <a:ext cx="204234" cy="3967197"/>
            <a:chOff x="593961" y="1690787"/>
            <a:chExt cx="204234" cy="3967197"/>
          </a:xfrm>
        </p:grpSpPr>
        <p:cxnSp>
          <p:nvCxnSpPr>
            <p:cNvPr id="41" name="直接连接符 40">
              <a:extLst>
                <a:ext uri="{FF2B5EF4-FFF2-40B4-BE49-F238E27FC236}">
                  <a16:creationId xmlns:a16="http://schemas.microsoft.com/office/drawing/2014/main" id="{8CB3D5A9-A9C2-4A4A-8B1C-528764F90DE4}"/>
                </a:ext>
              </a:extLst>
            </p:cNvPr>
            <p:cNvCxnSpPr>
              <a:cxnSpLocks/>
            </p:cNvCxnSpPr>
            <p:nvPr/>
          </p:nvCxnSpPr>
          <p:spPr>
            <a:xfrm>
              <a:off x="696077" y="1895017"/>
              <a:ext cx="0" cy="3762967"/>
            </a:xfrm>
            <a:prstGeom prst="line">
              <a:avLst/>
            </a:prstGeom>
            <a:ln w="12700">
              <a:gradFill>
                <a:gsLst>
                  <a:gs pos="0">
                    <a:srgbClr val="C00000"/>
                  </a:gs>
                  <a:gs pos="100000">
                    <a:schemeClr val="accent4">
                      <a:lumMod val="20000"/>
                      <a:lumOff val="80000"/>
                      <a:alpha val="0"/>
                    </a:schemeClr>
                  </a:gs>
                  <a:gs pos="59000">
                    <a:schemeClr val="accent2">
                      <a:lumMod val="7500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42" name="椭圆 41">
              <a:extLst>
                <a:ext uri="{FF2B5EF4-FFF2-40B4-BE49-F238E27FC236}">
                  <a16:creationId xmlns:a16="http://schemas.microsoft.com/office/drawing/2014/main" id="{000C5050-A9AB-47E1-90A5-16723ECED97B}"/>
                </a:ext>
              </a:extLst>
            </p:cNvPr>
            <p:cNvSpPr/>
            <p:nvPr/>
          </p:nvSpPr>
          <p:spPr>
            <a:xfrm>
              <a:off x="653829" y="1750654"/>
              <a:ext cx="84498" cy="84496"/>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HarmonyOS Sans SC"/>
                <a:ea typeface="HarmonyOS Sans SC"/>
                <a:cs typeface="+mn-cs"/>
              </a:endParaRPr>
            </a:p>
          </p:txBody>
        </p:sp>
        <p:sp>
          <p:nvSpPr>
            <p:cNvPr id="43" name="椭圆 42">
              <a:extLst>
                <a:ext uri="{FF2B5EF4-FFF2-40B4-BE49-F238E27FC236}">
                  <a16:creationId xmlns:a16="http://schemas.microsoft.com/office/drawing/2014/main" id="{3497CE0A-423E-4C49-8AC1-FE83AD675AAB}"/>
                </a:ext>
              </a:extLst>
            </p:cNvPr>
            <p:cNvSpPr/>
            <p:nvPr/>
          </p:nvSpPr>
          <p:spPr>
            <a:xfrm>
              <a:off x="593961" y="1690787"/>
              <a:ext cx="204234" cy="20423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HarmonyOS Sans SC"/>
                <a:ea typeface="HarmonyOS Sans SC"/>
                <a:cs typeface="+mn-cs"/>
              </a:endParaRPr>
            </a:p>
          </p:txBody>
        </p:sp>
      </p:grpSp>
      <p:sp>
        <p:nvSpPr>
          <p:cNvPr id="44" name="文本框 43">
            <a:extLst>
              <a:ext uri="{FF2B5EF4-FFF2-40B4-BE49-F238E27FC236}">
                <a16:creationId xmlns:a16="http://schemas.microsoft.com/office/drawing/2014/main" id="{B27CC0B0-BEAF-4B7A-BC27-4AD1E46DB19B}"/>
              </a:ext>
            </a:extLst>
          </p:cNvPr>
          <p:cNvSpPr txBox="1"/>
          <p:nvPr/>
        </p:nvSpPr>
        <p:spPr>
          <a:xfrm>
            <a:off x="9293223" y="3239981"/>
            <a:ext cx="2718895" cy="3299749"/>
          </a:xfrm>
          <a:prstGeom prst="rect">
            <a:avLst/>
          </a:prstGeom>
          <a:noFill/>
        </p:spPr>
        <p:txBody>
          <a:bodyPr wrap="square">
            <a:spAutoFit/>
          </a:bodyPr>
          <a:lstStyle/>
          <a:p>
            <a:pPr lvl="0">
              <a:lnSpc>
                <a:spcPct val="130000"/>
              </a:lnSpc>
              <a:defRPr/>
            </a:pPr>
            <a:r>
              <a:rPr lang="zh-CN" altLang="zh-CN" dirty="0"/>
              <a:t>加强本学科与历史学、政治学、国际关系研究、经济学、社会学、人类学、哲学、宗教学和教育学等学科的交流与合作，加大对重要国家和地区的研究力度，重点开展“中东研究”“南亚研究”和“东南亚研究”。</a:t>
            </a:r>
            <a:endParaRPr kumimoji="0" lang="zh-CN" altLang="en-US" sz="1800" b="0" i="0" u="none" strike="noStrike" kern="1200" cap="none" spc="0" normalizeH="0" baseline="0" noProof="0" dirty="0">
              <a:ln>
                <a:noFill/>
              </a:ln>
              <a:solidFill>
                <a:prstClr val="black"/>
              </a:solidFill>
              <a:effectLst/>
              <a:uLnTx/>
              <a:uFillTx/>
              <a:latin typeface="HarmonyOS Sans SC"/>
              <a:ea typeface="HarmonyOS Sans SC"/>
              <a:cs typeface="+mn-cs"/>
            </a:endParaRPr>
          </a:p>
        </p:txBody>
      </p:sp>
      <p:grpSp>
        <p:nvGrpSpPr>
          <p:cNvPr id="45" name="组合 44">
            <a:extLst>
              <a:ext uri="{FF2B5EF4-FFF2-40B4-BE49-F238E27FC236}">
                <a16:creationId xmlns:a16="http://schemas.microsoft.com/office/drawing/2014/main" id="{2C6E1279-9196-4D8E-8BEF-9A001A420967}"/>
              </a:ext>
            </a:extLst>
          </p:cNvPr>
          <p:cNvGrpSpPr/>
          <p:nvPr/>
        </p:nvGrpSpPr>
        <p:grpSpPr>
          <a:xfrm>
            <a:off x="8989347" y="3035751"/>
            <a:ext cx="204234" cy="3967197"/>
            <a:chOff x="593961" y="1690787"/>
            <a:chExt cx="204234" cy="3967197"/>
          </a:xfrm>
        </p:grpSpPr>
        <p:cxnSp>
          <p:nvCxnSpPr>
            <p:cNvPr id="46" name="直接连接符 45">
              <a:extLst>
                <a:ext uri="{FF2B5EF4-FFF2-40B4-BE49-F238E27FC236}">
                  <a16:creationId xmlns:a16="http://schemas.microsoft.com/office/drawing/2014/main" id="{8CB3D5A9-A9C2-4A4A-8B1C-528764F90DE4}"/>
                </a:ext>
              </a:extLst>
            </p:cNvPr>
            <p:cNvCxnSpPr>
              <a:cxnSpLocks/>
            </p:cNvCxnSpPr>
            <p:nvPr/>
          </p:nvCxnSpPr>
          <p:spPr>
            <a:xfrm>
              <a:off x="696077" y="1895017"/>
              <a:ext cx="0" cy="3762967"/>
            </a:xfrm>
            <a:prstGeom prst="line">
              <a:avLst/>
            </a:prstGeom>
            <a:ln w="12700">
              <a:gradFill>
                <a:gsLst>
                  <a:gs pos="0">
                    <a:srgbClr val="C00000"/>
                  </a:gs>
                  <a:gs pos="100000">
                    <a:schemeClr val="accent4">
                      <a:lumMod val="20000"/>
                      <a:lumOff val="80000"/>
                      <a:alpha val="0"/>
                    </a:schemeClr>
                  </a:gs>
                  <a:gs pos="59000">
                    <a:schemeClr val="accent2">
                      <a:lumMod val="7500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48" name="椭圆 47">
              <a:extLst>
                <a:ext uri="{FF2B5EF4-FFF2-40B4-BE49-F238E27FC236}">
                  <a16:creationId xmlns:a16="http://schemas.microsoft.com/office/drawing/2014/main" id="{000C5050-A9AB-47E1-90A5-16723ECED97B}"/>
                </a:ext>
              </a:extLst>
            </p:cNvPr>
            <p:cNvSpPr/>
            <p:nvPr/>
          </p:nvSpPr>
          <p:spPr>
            <a:xfrm>
              <a:off x="653829" y="1750654"/>
              <a:ext cx="84498" cy="84496"/>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HarmonyOS Sans SC"/>
                <a:ea typeface="HarmonyOS Sans SC"/>
                <a:cs typeface="+mn-cs"/>
              </a:endParaRPr>
            </a:p>
          </p:txBody>
        </p:sp>
        <p:sp>
          <p:nvSpPr>
            <p:cNvPr id="50" name="椭圆 49">
              <a:extLst>
                <a:ext uri="{FF2B5EF4-FFF2-40B4-BE49-F238E27FC236}">
                  <a16:creationId xmlns:a16="http://schemas.microsoft.com/office/drawing/2014/main" id="{3497CE0A-423E-4C49-8AC1-FE83AD675AAB}"/>
                </a:ext>
              </a:extLst>
            </p:cNvPr>
            <p:cNvSpPr/>
            <p:nvPr/>
          </p:nvSpPr>
          <p:spPr>
            <a:xfrm>
              <a:off x="593961" y="1690787"/>
              <a:ext cx="204234" cy="20423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HarmonyOS Sans SC"/>
                <a:ea typeface="HarmonyOS Sans SC"/>
                <a:cs typeface="+mn-cs"/>
              </a:endParaRPr>
            </a:p>
          </p:txBody>
        </p:sp>
      </p:grpSp>
    </p:spTree>
    <p:extLst>
      <p:ext uri="{BB962C8B-B14F-4D97-AF65-F5344CB8AC3E}">
        <p14:creationId xmlns:p14="http://schemas.microsoft.com/office/powerpoint/2010/main" val="3422437464"/>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2"/>
          <a:stretch>
            <a:fillRect/>
          </a:stretch>
        </p:blipFill>
        <p:spPr>
          <a:xfrm>
            <a:off x="675" y="-485775"/>
            <a:ext cx="13954125" cy="7829550"/>
          </a:xfrm>
          <a:prstGeom prst="rect">
            <a:avLst/>
          </a:prstGeom>
        </p:spPr>
      </p:pic>
      <p:sp>
        <p:nvSpPr>
          <p:cNvPr id="3" name="矩形 2"/>
          <p:cNvSpPr/>
          <p:nvPr/>
        </p:nvSpPr>
        <p:spPr>
          <a:xfrm>
            <a:off x="-1" y="-419100"/>
            <a:ext cx="12192001" cy="7696200"/>
          </a:xfrm>
          <a:prstGeom prst="rect">
            <a:avLst/>
          </a:prstGeom>
          <a:gradFill>
            <a:gsLst>
              <a:gs pos="82000">
                <a:srgbClr val="FCD48B">
                  <a:lumMod val="29000"/>
                  <a:lumOff val="71000"/>
                  <a:alpha val="0"/>
                </a:srgbClr>
              </a:gs>
              <a:gs pos="70000">
                <a:schemeClr val="accent2">
                  <a:lumMod val="40000"/>
                  <a:lumOff val="60000"/>
                  <a:alpha val="0"/>
                </a:schemeClr>
              </a:gs>
              <a:gs pos="97000">
                <a:schemeClr val="bg1">
                  <a:alpha val="0"/>
                </a:schemeClr>
              </a:gs>
              <a:gs pos="56000">
                <a:srgbClr val="F5981D">
                  <a:alpha val="90000"/>
                </a:srgbClr>
              </a:gs>
              <a:gs pos="8000">
                <a:srgbClr val="C00000"/>
              </a:gs>
              <a:gs pos="41000">
                <a:schemeClr val="accent2">
                  <a:alpha val="91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706738" y="1124161"/>
            <a:ext cx="6813540" cy="3323987"/>
          </a:xfrm>
          <a:prstGeom prst="rect">
            <a:avLst/>
          </a:prstGeom>
        </p:spPr>
        <p:txBody>
          <a:bodyPr wrap="square">
            <a:spAutoFit/>
          </a:bodyPr>
          <a:lstStyle/>
          <a:p>
            <a:pPr>
              <a:lnSpc>
                <a:spcPct val="150000"/>
              </a:lnSpc>
            </a:pPr>
            <a:r>
              <a:rPr lang="zh-CN" altLang="en-US" sz="3200" b="1" kern="100" dirty="0">
                <a:solidFill>
                  <a:schemeClr val="accent4">
                    <a:lumMod val="20000"/>
                    <a:lumOff val="80000"/>
                  </a:schemeClr>
                </a:solidFill>
                <a:effectLst>
                  <a:outerShdw blurRad="38100" dist="38100" dir="2700000" algn="tl">
                    <a:srgbClr val="000000">
                      <a:alpha val="43137"/>
                    </a:srgbClr>
                  </a:outerShdw>
                </a:effectLst>
                <a:latin typeface="HarmonyOS Sans SC Medium" panose="00000600000000000000" pitchFamily="2" charset="-122"/>
                <a:ea typeface="HarmonyOS Sans SC Medium" panose="00000600000000000000" pitchFamily="2" charset="-122"/>
                <a:cs typeface="Times New Roman" panose="02020603050405020304" pitchFamily="18" charset="0"/>
              </a:rPr>
              <a:t>承担</a:t>
            </a:r>
            <a:r>
              <a:rPr lang="zh-CN" altLang="en-US" kern="100" dirty="0">
                <a:solidFill>
                  <a:schemeClr val="bg1"/>
                </a:solidFill>
                <a:latin typeface="HarmonyOS Sans SC Medium" panose="00000600000000000000" pitchFamily="2" charset="-122"/>
                <a:ea typeface="HarmonyOS Sans SC Medium" panose="00000600000000000000" pitchFamily="2" charset="-122"/>
                <a:cs typeface="Times New Roman" panose="02020603050405020304" pitchFamily="18" charset="0"/>
              </a:rPr>
              <a:t>国务院学位委员会学科评议组、教育部外语专业教学指导委员会、教育部大学外语教学指导委员会、全国翻译专业学位研究生教育指导委员会等机构的工作，以及国内外相关学术团体、学术机构、学术刊物等的工作责任，参与相关部门行业标准的起草、审定和各种学术研究活动的指导与咨询，为政府部门提供教育领域的专业咨询与服务。提供舆情数据与政策类调研成果，为国别和区域研究，以及涉及敏感问题的咨政决策提供智力支持</a:t>
            </a:r>
            <a:endParaRPr lang="zh-CN" altLang="en-US" dirty="0">
              <a:solidFill>
                <a:schemeClr val="bg1"/>
              </a:solidFill>
              <a:latin typeface="HarmonyOS Sans SC Medium" panose="00000600000000000000" pitchFamily="2" charset="-122"/>
              <a:ea typeface="HarmonyOS Sans SC Medium" panose="00000600000000000000" pitchFamily="2" charset="-122"/>
            </a:endParaRPr>
          </a:p>
        </p:txBody>
      </p:sp>
      <p:grpSp>
        <p:nvGrpSpPr>
          <p:cNvPr id="7" name="组合 6"/>
          <p:cNvGrpSpPr/>
          <p:nvPr/>
        </p:nvGrpSpPr>
        <p:grpSpPr>
          <a:xfrm>
            <a:off x="479731" y="62365"/>
            <a:ext cx="4339207" cy="852246"/>
            <a:chOff x="327331" y="104235"/>
            <a:chExt cx="4339207" cy="852246"/>
          </a:xfrm>
        </p:grpSpPr>
        <p:grpSp>
          <p:nvGrpSpPr>
            <p:cNvPr id="8" name="组合 7"/>
            <p:cNvGrpSpPr/>
            <p:nvPr/>
          </p:nvGrpSpPr>
          <p:grpSpPr>
            <a:xfrm>
              <a:off x="327331" y="104235"/>
              <a:ext cx="4339207" cy="822856"/>
              <a:chOff x="327331" y="104235"/>
              <a:chExt cx="4339207" cy="822856"/>
            </a:xfrm>
          </p:grpSpPr>
          <p:sp>
            <p:nvSpPr>
              <p:cNvPr id="10" name="椭圆 9"/>
              <p:cNvSpPr/>
              <p:nvPr/>
            </p:nvSpPr>
            <p:spPr>
              <a:xfrm>
                <a:off x="327331" y="104235"/>
                <a:ext cx="758814" cy="758814"/>
              </a:xfrm>
              <a:prstGeom prst="ellipse">
                <a:avLst/>
              </a:prstGeom>
              <a:solidFill>
                <a:srgbClr val="FFC000"/>
              </a:solidFill>
              <a:ln>
                <a:noFill/>
              </a:ln>
              <a:effectLst>
                <a:outerShdw blurRad="101600" dist="38100" dir="10800000" algn="r" rotWithShape="0">
                  <a:srgbClr val="C00000">
                    <a:alpha val="40000"/>
                  </a:srgbClr>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4" name="矩形 13"/>
              <p:cNvSpPr/>
              <p:nvPr/>
            </p:nvSpPr>
            <p:spPr>
              <a:xfrm>
                <a:off x="818721" y="342316"/>
                <a:ext cx="3847817" cy="584775"/>
              </a:xfrm>
              <a:prstGeom prst="rect">
                <a:avLst/>
              </a:prstGeom>
              <a:solidFill>
                <a:schemeClr val="bg1"/>
              </a:solidFill>
              <a:ln>
                <a:noFill/>
              </a:ln>
              <a:effectLst>
                <a:outerShdw blurRad="88900" dir="21300000" sx="102000" sy="102000" algn="br" rotWithShape="0">
                  <a:schemeClr val="bg2">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 name="文本框 8">
              <a:extLst>
                <a:ext uri="{FF2B5EF4-FFF2-40B4-BE49-F238E27FC236}">
                  <a16:creationId xmlns:a16="http://schemas.microsoft.com/office/drawing/2014/main" id="{8EBC60FC-7129-4B2D-862B-CD6322B4C33D}"/>
                </a:ext>
              </a:extLst>
            </p:cNvPr>
            <p:cNvSpPr txBox="1"/>
            <p:nvPr/>
          </p:nvSpPr>
          <p:spPr>
            <a:xfrm>
              <a:off x="692160" y="371706"/>
              <a:ext cx="3140603" cy="584775"/>
            </a:xfrm>
            <a:prstGeom prst="rect">
              <a:avLst/>
            </a:prstGeom>
            <a:noFill/>
          </p:spPr>
          <p:txBody>
            <a:bodyPr wrap="none" rtlCol="0">
              <a:spAutoFit/>
            </a:bodyPr>
            <a:lstStyle>
              <a:defPPr>
                <a:defRPr lang="zh-CN"/>
              </a:defPPr>
              <a:lvl1pPr>
                <a:defRPr sz="3200">
                  <a:gradFill flip="none" rotWithShape="1">
                    <a:gsLst>
                      <a:gs pos="0">
                        <a:srgbClr val="2E3FF7"/>
                      </a:gs>
                      <a:gs pos="100000">
                        <a:srgbClr val="00DC8E"/>
                      </a:gs>
                    </a:gsLst>
                    <a:lin ang="0" scaled="1"/>
                    <a:tileRect/>
                  </a:gradFill>
                  <a:latin typeface="+mj-ea"/>
                  <a:ea typeface="+mj-ea"/>
                </a:defRPr>
              </a:lvl1pPr>
            </a:lstStyle>
            <a:p>
              <a:pPr>
                <a:defRPr/>
              </a:pPr>
              <a:r>
                <a:rPr lang="zh-CN" altLang="en-US" dirty="0">
                  <a:solidFill>
                    <a:prstClr val="black"/>
                  </a:solidFill>
                  <a:latin typeface="HarmonyOS Sans SC Bold" panose="00000800000000000000" pitchFamily="2" charset="-122"/>
                  <a:ea typeface="HarmonyOS Sans SC Bold" panose="00000800000000000000" pitchFamily="2" charset="-122"/>
                </a:rPr>
                <a:t>（四）社会贡献</a:t>
              </a:r>
            </a:p>
          </p:txBody>
        </p:sp>
      </p:grpSp>
      <p:sp>
        <p:nvSpPr>
          <p:cNvPr id="13" name="矩形 12"/>
          <p:cNvSpPr/>
          <p:nvPr/>
        </p:nvSpPr>
        <p:spPr>
          <a:xfrm>
            <a:off x="706738" y="4473768"/>
            <a:ext cx="6813540" cy="2077492"/>
          </a:xfrm>
          <a:prstGeom prst="rect">
            <a:avLst/>
          </a:prstGeom>
        </p:spPr>
        <p:txBody>
          <a:bodyPr wrap="square">
            <a:spAutoFit/>
          </a:bodyPr>
          <a:lstStyle/>
          <a:p>
            <a:pPr>
              <a:lnSpc>
                <a:spcPct val="150000"/>
              </a:lnSpc>
            </a:pPr>
            <a:r>
              <a:rPr lang="zh-CN" altLang="zh-CN" sz="3200" b="1" kern="100" dirty="0">
                <a:solidFill>
                  <a:schemeClr val="accent4">
                    <a:lumMod val="20000"/>
                    <a:lumOff val="80000"/>
                  </a:schemeClr>
                </a:solidFill>
                <a:effectLst>
                  <a:outerShdw blurRad="38100" dist="38100" dir="2700000" algn="tl">
                    <a:srgbClr val="000000">
                      <a:alpha val="43137"/>
                    </a:srgbClr>
                  </a:outerShdw>
                </a:effectLst>
                <a:latin typeface="HarmonyOS Sans SC Medium" panose="00000600000000000000" pitchFamily="2" charset="-122"/>
                <a:ea typeface="HarmonyOS Sans SC Medium" panose="00000600000000000000" pitchFamily="2" charset="-122"/>
                <a:cs typeface="Times New Roman" panose="02020603050405020304" pitchFamily="18" charset="0"/>
              </a:rPr>
              <a:t>持续对口支援</a:t>
            </a:r>
            <a:r>
              <a:rPr lang="zh-CN" altLang="zh-CN" kern="100" dirty="0">
                <a:solidFill>
                  <a:schemeClr val="bg1"/>
                </a:solidFill>
                <a:latin typeface="HarmonyOS Sans SC Medium" panose="00000600000000000000" pitchFamily="2" charset="-122"/>
                <a:ea typeface="HarmonyOS Sans SC Medium" panose="00000600000000000000" pitchFamily="2" charset="-122"/>
                <a:cs typeface="Times New Roman" panose="02020603050405020304" pitchFamily="18" charset="0"/>
              </a:rPr>
              <a:t>云南大学、石河子大学等西部高校的外语学科建设，在服务国家西部发展战略中发挥重要作用。更多毕业生响应国家号召，参与选调、支边等项目，在祖国最需要的地方发挥自身价值</a:t>
            </a:r>
            <a:endParaRPr lang="zh-CN" altLang="en-US" kern="100" dirty="0">
              <a:solidFill>
                <a:schemeClr val="bg1"/>
              </a:solidFill>
              <a:latin typeface="HarmonyOS Sans SC Medium" panose="00000600000000000000" pitchFamily="2" charset="-122"/>
              <a:ea typeface="HarmonyOS Sans SC Medium" panose="00000600000000000000" pitchFamily="2" charset="-122"/>
              <a:cs typeface="Times New Roman" panose="02020603050405020304" pitchFamily="18" charset="0"/>
            </a:endParaRPr>
          </a:p>
        </p:txBody>
      </p:sp>
    </p:spTree>
    <p:extLst>
      <p:ext uri="{BB962C8B-B14F-4D97-AF65-F5344CB8AC3E}">
        <p14:creationId xmlns:p14="http://schemas.microsoft.com/office/powerpoint/2010/main" val="161922471"/>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2"/>
          <a:srcRect l="31789" b="-393"/>
          <a:stretch/>
        </p:blipFill>
        <p:spPr>
          <a:xfrm>
            <a:off x="0" y="-48705"/>
            <a:ext cx="12272962" cy="6884934"/>
          </a:xfrm>
          <a:prstGeom prst="rect">
            <a:avLst/>
          </a:prstGeom>
        </p:spPr>
      </p:pic>
      <p:sp>
        <p:nvSpPr>
          <p:cNvPr id="3" name="矩形 2"/>
          <p:cNvSpPr/>
          <p:nvPr/>
        </p:nvSpPr>
        <p:spPr>
          <a:xfrm flipH="1">
            <a:off x="-1" y="-419100"/>
            <a:ext cx="12192001" cy="7696200"/>
          </a:xfrm>
          <a:prstGeom prst="rect">
            <a:avLst/>
          </a:prstGeom>
          <a:gradFill>
            <a:gsLst>
              <a:gs pos="97000">
                <a:schemeClr val="bg1">
                  <a:alpha val="0"/>
                </a:schemeClr>
              </a:gs>
              <a:gs pos="56000">
                <a:srgbClr val="F5981D">
                  <a:alpha val="90000"/>
                </a:srgbClr>
              </a:gs>
              <a:gs pos="8000">
                <a:srgbClr val="C00000"/>
              </a:gs>
              <a:gs pos="41000">
                <a:schemeClr val="accent2">
                  <a:alpha val="91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4792517" y="1103958"/>
            <a:ext cx="7119501" cy="2077492"/>
          </a:xfrm>
          <a:prstGeom prst="rect">
            <a:avLst/>
          </a:prstGeom>
        </p:spPr>
        <p:txBody>
          <a:bodyPr wrap="square">
            <a:spAutoFit/>
          </a:bodyPr>
          <a:lstStyle/>
          <a:p>
            <a:pPr>
              <a:lnSpc>
                <a:spcPct val="150000"/>
              </a:lnSpc>
            </a:pPr>
            <a:r>
              <a:rPr lang="zh-CN" altLang="en-US" sz="3200" b="1" kern="100" dirty="0">
                <a:solidFill>
                  <a:schemeClr val="bg1"/>
                </a:solidFill>
                <a:latin typeface="HarmonyOS Sans SC Medium" panose="00000600000000000000" pitchFamily="2" charset="-122"/>
                <a:ea typeface="HarmonyOS Sans SC Medium" panose="00000600000000000000" pitchFamily="2" charset="-122"/>
                <a:cs typeface="Times New Roman" panose="02020603050405020304" pitchFamily="18" charset="0"/>
              </a:rPr>
              <a:t>围绕</a:t>
            </a:r>
            <a:r>
              <a:rPr lang="zh-CN" altLang="en-US" kern="100" dirty="0">
                <a:solidFill>
                  <a:schemeClr val="bg1"/>
                </a:solidFill>
                <a:latin typeface="HarmonyOS Sans SC Medium" panose="00000600000000000000" pitchFamily="2" charset="-122"/>
                <a:ea typeface="HarmonyOS Sans SC Medium" panose="00000600000000000000" pitchFamily="2" charset="-122"/>
                <a:cs typeface="Times New Roman" panose="02020603050405020304" pitchFamily="18" charset="0"/>
              </a:rPr>
              <a:t>国家重点课题，增加柬埔寨语、普什图语、哈萨克语、阿塞拜疆语、孟加拉语等教学或研究语种。出版西方文明文化、东北亚政治思想，拉丁美洲文学与文化交往，非洲社会教育问题研究等成果。申报多语种中华学术外译项目，推动中外文化深层次交流与互动</a:t>
            </a:r>
            <a:endParaRPr lang="zh-CN" altLang="en-US" dirty="0">
              <a:solidFill>
                <a:schemeClr val="bg1"/>
              </a:solidFill>
              <a:latin typeface="HarmonyOS Sans SC Medium" panose="00000600000000000000" pitchFamily="2" charset="-122"/>
              <a:ea typeface="HarmonyOS Sans SC Medium" panose="00000600000000000000" pitchFamily="2" charset="-122"/>
            </a:endParaRPr>
          </a:p>
        </p:txBody>
      </p:sp>
      <p:grpSp>
        <p:nvGrpSpPr>
          <p:cNvPr id="7" name="组合 6"/>
          <p:cNvGrpSpPr/>
          <p:nvPr/>
        </p:nvGrpSpPr>
        <p:grpSpPr>
          <a:xfrm>
            <a:off x="479731" y="62365"/>
            <a:ext cx="4339207" cy="852246"/>
            <a:chOff x="327331" y="104235"/>
            <a:chExt cx="4339207" cy="852246"/>
          </a:xfrm>
        </p:grpSpPr>
        <p:grpSp>
          <p:nvGrpSpPr>
            <p:cNvPr id="8" name="组合 7"/>
            <p:cNvGrpSpPr/>
            <p:nvPr/>
          </p:nvGrpSpPr>
          <p:grpSpPr>
            <a:xfrm>
              <a:off x="327331" y="104235"/>
              <a:ext cx="4339207" cy="822856"/>
              <a:chOff x="327331" y="104235"/>
              <a:chExt cx="4339207" cy="822856"/>
            </a:xfrm>
          </p:grpSpPr>
          <p:sp>
            <p:nvSpPr>
              <p:cNvPr id="10" name="椭圆 9"/>
              <p:cNvSpPr/>
              <p:nvPr/>
            </p:nvSpPr>
            <p:spPr>
              <a:xfrm>
                <a:off x="327331" y="104235"/>
                <a:ext cx="758814" cy="758814"/>
              </a:xfrm>
              <a:prstGeom prst="ellipse">
                <a:avLst/>
              </a:prstGeom>
              <a:solidFill>
                <a:srgbClr val="FFC000"/>
              </a:solidFill>
              <a:ln>
                <a:noFill/>
              </a:ln>
              <a:effectLst>
                <a:outerShdw blurRad="101600" dist="38100" dir="10800000" algn="r" rotWithShape="0">
                  <a:srgbClr val="C00000">
                    <a:alpha val="40000"/>
                  </a:srgbClr>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4" name="矩形 13"/>
              <p:cNvSpPr/>
              <p:nvPr/>
            </p:nvSpPr>
            <p:spPr>
              <a:xfrm>
                <a:off x="818721" y="342316"/>
                <a:ext cx="3847817" cy="584775"/>
              </a:xfrm>
              <a:prstGeom prst="rect">
                <a:avLst/>
              </a:prstGeom>
              <a:solidFill>
                <a:schemeClr val="bg1"/>
              </a:solidFill>
              <a:ln>
                <a:noFill/>
              </a:ln>
              <a:effectLst>
                <a:outerShdw blurRad="88900" dir="21300000" sx="102000" sy="102000" algn="br" rotWithShape="0">
                  <a:schemeClr val="bg2">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 name="文本框 8">
              <a:extLst>
                <a:ext uri="{FF2B5EF4-FFF2-40B4-BE49-F238E27FC236}">
                  <a16:creationId xmlns:a16="http://schemas.microsoft.com/office/drawing/2014/main" id="{8EBC60FC-7129-4B2D-862B-CD6322B4C33D}"/>
                </a:ext>
              </a:extLst>
            </p:cNvPr>
            <p:cNvSpPr txBox="1"/>
            <p:nvPr/>
          </p:nvSpPr>
          <p:spPr>
            <a:xfrm>
              <a:off x="692160" y="371706"/>
              <a:ext cx="3140603" cy="584775"/>
            </a:xfrm>
            <a:prstGeom prst="rect">
              <a:avLst/>
            </a:prstGeom>
            <a:noFill/>
          </p:spPr>
          <p:txBody>
            <a:bodyPr wrap="none" rtlCol="0">
              <a:spAutoFit/>
            </a:bodyPr>
            <a:lstStyle>
              <a:defPPr>
                <a:defRPr lang="zh-CN"/>
              </a:defPPr>
              <a:lvl1pPr>
                <a:defRPr sz="3200">
                  <a:gradFill flip="none" rotWithShape="1">
                    <a:gsLst>
                      <a:gs pos="0">
                        <a:srgbClr val="2E3FF7"/>
                      </a:gs>
                      <a:gs pos="100000">
                        <a:srgbClr val="00DC8E"/>
                      </a:gs>
                    </a:gsLst>
                    <a:lin ang="0" scaled="1"/>
                    <a:tileRect/>
                  </a:gradFill>
                  <a:latin typeface="+mj-ea"/>
                  <a:ea typeface="+mj-ea"/>
                </a:defRPr>
              </a:lvl1pPr>
            </a:lstStyle>
            <a:p>
              <a:pPr>
                <a:defRPr/>
              </a:pPr>
              <a:r>
                <a:rPr lang="zh-CN" altLang="en-US" dirty="0">
                  <a:solidFill>
                    <a:prstClr val="black"/>
                  </a:solidFill>
                  <a:latin typeface="HarmonyOS Sans SC Bold" panose="00000800000000000000" pitchFamily="2" charset="-122"/>
                  <a:ea typeface="HarmonyOS Sans SC Bold" panose="00000800000000000000" pitchFamily="2" charset="-122"/>
                </a:rPr>
                <a:t>（四）社会贡献</a:t>
              </a:r>
            </a:p>
          </p:txBody>
        </p:sp>
      </p:grpSp>
      <p:sp>
        <p:nvSpPr>
          <p:cNvPr id="13" name="矩形 12"/>
          <p:cNvSpPr/>
          <p:nvPr/>
        </p:nvSpPr>
        <p:spPr>
          <a:xfrm>
            <a:off x="4818938" y="3380295"/>
            <a:ext cx="6813540" cy="2873415"/>
          </a:xfrm>
          <a:prstGeom prst="rect">
            <a:avLst/>
          </a:prstGeom>
        </p:spPr>
        <p:txBody>
          <a:bodyPr wrap="square">
            <a:spAutoFit/>
          </a:bodyPr>
          <a:lstStyle/>
          <a:p>
            <a:pPr>
              <a:lnSpc>
                <a:spcPct val="150000"/>
              </a:lnSpc>
            </a:pPr>
            <a:r>
              <a:rPr lang="zh-CN" altLang="en-US" sz="3200" b="1" kern="100" dirty="0">
                <a:solidFill>
                  <a:schemeClr val="bg1"/>
                </a:solidFill>
                <a:latin typeface="HarmonyOS Sans SC Medium" panose="00000600000000000000" pitchFamily="2" charset="-122"/>
                <a:ea typeface="HarmonyOS Sans SC Medium" panose="00000600000000000000" pitchFamily="2" charset="-122"/>
                <a:cs typeface="Times New Roman" panose="02020603050405020304" pitchFamily="18" charset="0"/>
              </a:rPr>
              <a:t>通过</a:t>
            </a:r>
            <a:r>
              <a:rPr lang="zh-CN" altLang="en-US" kern="100" dirty="0">
                <a:solidFill>
                  <a:schemeClr val="bg1"/>
                </a:solidFill>
                <a:latin typeface="HarmonyOS Sans SC Medium" panose="00000600000000000000" pitchFamily="2" charset="-122"/>
                <a:ea typeface="HarmonyOS Sans SC Medium" panose="00000600000000000000" pitchFamily="2" charset="-122"/>
                <a:cs typeface="Times New Roman" panose="02020603050405020304" pitchFamily="18" charset="0"/>
              </a:rPr>
              <a:t>慕课、微课、虚拟教研室、国家一流课程建设，开放本学科的学术与教学资源，并依托“卓越外语人才分层分类培养模式的新思路与新探索”项目，将本学科人才培养经验向国内外同行辐射。完善多层次公共外语教学体系，做到“国家需要我有，国家急需我建，国家重视我强”。朝（韩）语系、阿语系、南亚系等通过举办全球性研究生论坛，为世界各地青年学者搭建起学术交流平台</a:t>
            </a:r>
          </a:p>
        </p:txBody>
      </p:sp>
    </p:spTree>
    <p:extLst>
      <p:ext uri="{BB962C8B-B14F-4D97-AF65-F5344CB8AC3E}">
        <p14:creationId xmlns:p14="http://schemas.microsoft.com/office/powerpoint/2010/main" val="1648670560"/>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2"/>
          <a:stretch>
            <a:fillRect/>
          </a:stretch>
        </p:blipFill>
        <p:spPr>
          <a:xfrm>
            <a:off x="-1295400" y="-1042988"/>
            <a:ext cx="14782800" cy="8943975"/>
          </a:xfrm>
          <a:prstGeom prst="rect">
            <a:avLst/>
          </a:prstGeom>
        </p:spPr>
      </p:pic>
      <p:sp>
        <p:nvSpPr>
          <p:cNvPr id="651" name="矩形 650"/>
          <p:cNvSpPr/>
          <p:nvPr/>
        </p:nvSpPr>
        <p:spPr>
          <a:xfrm>
            <a:off x="-318499" y="-619958"/>
            <a:ext cx="12883793" cy="7892295"/>
          </a:xfrm>
          <a:prstGeom prst="rect">
            <a:avLst/>
          </a:prstGeom>
          <a:solidFill>
            <a:schemeClr val="bg1">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圆角 6">
            <a:extLst>
              <a:ext uri="{FF2B5EF4-FFF2-40B4-BE49-F238E27FC236}">
                <a16:creationId xmlns:a16="http://schemas.microsoft.com/office/drawing/2014/main" id="{FD8D0CDF-D337-4B68-9120-0389EA6803B5}"/>
              </a:ext>
            </a:extLst>
          </p:cNvPr>
          <p:cNvSpPr/>
          <p:nvPr/>
        </p:nvSpPr>
        <p:spPr>
          <a:xfrm>
            <a:off x="327332" y="1865510"/>
            <a:ext cx="11537336" cy="4603870"/>
          </a:xfrm>
          <a:prstGeom prst="roundRect">
            <a:avLst>
              <a:gd name="adj" fmla="val 2174"/>
            </a:avLst>
          </a:prstGeom>
          <a:solidFill>
            <a:srgbClr val="EFECE7"/>
          </a:solidFill>
          <a:ln>
            <a:noFill/>
          </a:ln>
          <a:effectLst>
            <a:outerShdw blurRad="635000" dist="38100" dir="5400000" algn="t"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prstClr val="white"/>
              </a:solidFill>
            </a:endParaRPr>
          </a:p>
        </p:txBody>
      </p:sp>
      <p:grpSp>
        <p:nvGrpSpPr>
          <p:cNvPr id="4" name="组合 3"/>
          <p:cNvGrpSpPr/>
          <p:nvPr/>
        </p:nvGrpSpPr>
        <p:grpSpPr>
          <a:xfrm>
            <a:off x="327331" y="104235"/>
            <a:ext cx="4339207" cy="852246"/>
            <a:chOff x="327331" y="104235"/>
            <a:chExt cx="4339207" cy="852246"/>
          </a:xfrm>
        </p:grpSpPr>
        <p:grpSp>
          <p:nvGrpSpPr>
            <p:cNvPr id="5" name="组合 4"/>
            <p:cNvGrpSpPr/>
            <p:nvPr/>
          </p:nvGrpSpPr>
          <p:grpSpPr>
            <a:xfrm>
              <a:off x="327331" y="104235"/>
              <a:ext cx="4339207" cy="822856"/>
              <a:chOff x="327331" y="104235"/>
              <a:chExt cx="4339207" cy="822856"/>
            </a:xfrm>
          </p:grpSpPr>
          <p:sp>
            <p:nvSpPr>
              <p:cNvPr id="7" name="椭圆 6"/>
              <p:cNvSpPr/>
              <p:nvPr/>
            </p:nvSpPr>
            <p:spPr>
              <a:xfrm>
                <a:off x="327331" y="104235"/>
                <a:ext cx="758814" cy="758814"/>
              </a:xfrm>
              <a:prstGeom prst="ellipse">
                <a:avLst/>
              </a:prstGeom>
              <a:solidFill>
                <a:schemeClr val="accent2"/>
              </a:solidFill>
              <a:ln>
                <a:noFill/>
              </a:ln>
              <a:effectLst>
                <a:outerShdw blurRad="101600" dist="38100" dir="10800000" algn="r" rotWithShape="0">
                  <a:srgbClr val="C00000">
                    <a:alpha val="40000"/>
                  </a:srgbClr>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8" name="矩形 7"/>
              <p:cNvSpPr/>
              <p:nvPr/>
            </p:nvSpPr>
            <p:spPr>
              <a:xfrm>
                <a:off x="818721" y="342316"/>
                <a:ext cx="3847817" cy="584775"/>
              </a:xfrm>
              <a:prstGeom prst="rect">
                <a:avLst/>
              </a:prstGeom>
              <a:solidFill>
                <a:schemeClr val="bg1"/>
              </a:solidFill>
              <a:ln>
                <a:noFill/>
              </a:ln>
              <a:effectLst>
                <a:outerShdw blurRad="88900" dir="21300000" sx="102000" sy="102000" algn="br" rotWithShape="0">
                  <a:schemeClr val="bg2">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6" name="文本框 5">
              <a:extLst>
                <a:ext uri="{FF2B5EF4-FFF2-40B4-BE49-F238E27FC236}">
                  <a16:creationId xmlns:a16="http://schemas.microsoft.com/office/drawing/2014/main" id="{8EBC60FC-7129-4B2D-862B-CD6322B4C33D}"/>
                </a:ext>
              </a:extLst>
            </p:cNvPr>
            <p:cNvSpPr txBox="1"/>
            <p:nvPr/>
          </p:nvSpPr>
          <p:spPr>
            <a:xfrm>
              <a:off x="692160" y="371706"/>
              <a:ext cx="3057247" cy="584775"/>
            </a:xfrm>
            <a:prstGeom prst="rect">
              <a:avLst/>
            </a:prstGeom>
            <a:noFill/>
          </p:spPr>
          <p:txBody>
            <a:bodyPr wrap="none" rtlCol="0">
              <a:spAutoFit/>
            </a:bodyPr>
            <a:lstStyle>
              <a:defPPr>
                <a:defRPr lang="zh-CN"/>
              </a:defPPr>
              <a:lvl1pPr>
                <a:defRPr sz="3200">
                  <a:gradFill flip="none" rotWithShape="1">
                    <a:gsLst>
                      <a:gs pos="0">
                        <a:srgbClr val="2E3FF7"/>
                      </a:gs>
                      <a:gs pos="100000">
                        <a:srgbClr val="00DC8E"/>
                      </a:gs>
                    </a:gsLst>
                    <a:lin ang="0" scaled="1"/>
                    <a:tileRect/>
                  </a:gradFill>
                  <a:latin typeface="+mj-ea"/>
                  <a:ea typeface="+mj-ea"/>
                </a:defRPr>
              </a:lvl1pPr>
            </a:lstStyle>
            <a:p>
              <a:pPr>
                <a:defRPr/>
              </a:pPr>
              <a:r>
                <a:rPr lang="zh-CN" altLang="en-US" dirty="0">
                  <a:solidFill>
                    <a:prstClr val="black"/>
                  </a:solidFill>
                  <a:latin typeface="HarmonyOS Sans SC Bold" panose="00000800000000000000" pitchFamily="2" charset="-122"/>
                  <a:ea typeface="HarmonyOS Sans SC Bold" panose="00000800000000000000" pitchFamily="2" charset="-122"/>
                </a:rPr>
                <a:t>（五）国际影响</a:t>
              </a:r>
            </a:p>
          </p:txBody>
        </p:sp>
      </p:grpSp>
      <p:sp>
        <p:nvSpPr>
          <p:cNvPr id="9" name="矩形: 圆角 6">
            <a:extLst>
              <a:ext uri="{FF2B5EF4-FFF2-40B4-BE49-F238E27FC236}">
                <a16:creationId xmlns:a16="http://schemas.microsoft.com/office/drawing/2014/main" id="{FD8D0CDF-D337-4B68-9120-0389EA6803B5}"/>
              </a:ext>
            </a:extLst>
          </p:cNvPr>
          <p:cNvSpPr/>
          <p:nvPr/>
        </p:nvSpPr>
        <p:spPr>
          <a:xfrm>
            <a:off x="-559553" y="1344000"/>
            <a:ext cx="12971409" cy="1462700"/>
          </a:xfrm>
          <a:prstGeom prst="roundRect">
            <a:avLst>
              <a:gd name="adj" fmla="val 2174"/>
            </a:avLst>
          </a:prstGeom>
          <a:solidFill>
            <a:srgbClr val="C00000"/>
          </a:solidFill>
          <a:ln>
            <a:noFill/>
          </a:ln>
          <a:effectLst>
            <a:outerShdw blurRad="635000" dist="38100" dir="5400000" algn="t"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prstClr val="black">
                  <a:lumMod val="75000"/>
                  <a:lumOff val="25000"/>
                </a:prstClr>
              </a:solidFill>
              <a:latin typeface="HarmonyOS Sans SC Light" panose="00000400000000000000" pitchFamily="2" charset="-122"/>
              <a:ea typeface="HarmonyOS Sans SC Light" panose="00000400000000000000" pitchFamily="2" charset="-122"/>
            </a:endParaRPr>
          </a:p>
        </p:txBody>
      </p:sp>
      <p:sp>
        <p:nvSpPr>
          <p:cNvPr id="10" name="矩形 9"/>
          <p:cNvSpPr/>
          <p:nvPr/>
        </p:nvSpPr>
        <p:spPr>
          <a:xfrm>
            <a:off x="407034" y="1673510"/>
            <a:ext cx="11432725" cy="830997"/>
          </a:xfrm>
          <a:prstGeom prst="rect">
            <a:avLst/>
          </a:prstGeom>
        </p:spPr>
        <p:txBody>
          <a:bodyPr wrap="square">
            <a:spAutoFit/>
          </a:bodyPr>
          <a:lstStyle/>
          <a:p>
            <a:r>
              <a:rPr lang="zh-CN" altLang="en-US" sz="2400" dirty="0">
                <a:solidFill>
                  <a:schemeClr val="bg1"/>
                </a:solidFill>
                <a:latin typeface="HarmonyOS Sans SC Medium" panose="00000600000000000000" pitchFamily="2" charset="-122"/>
                <a:ea typeface="HarmonyOS Sans SC Medium" panose="00000600000000000000" pitchFamily="2" charset="-122"/>
              </a:rPr>
              <a:t>基本完成学科发展的</a:t>
            </a:r>
            <a:r>
              <a:rPr lang="zh-CN" altLang="en-US" sz="2400" dirty="0">
                <a:solidFill>
                  <a:schemeClr val="accent4">
                    <a:lumMod val="20000"/>
                    <a:lumOff val="80000"/>
                  </a:schemeClr>
                </a:solidFill>
                <a:effectLst>
                  <a:outerShdw blurRad="50800" dist="38100" dir="5400000" algn="t" rotWithShape="0">
                    <a:prstClr val="black">
                      <a:alpha val="40000"/>
                    </a:prstClr>
                  </a:outerShdw>
                </a:effectLst>
                <a:latin typeface="HarmonyOS Sans SC Medium" panose="00000600000000000000" pitchFamily="2" charset="-122"/>
                <a:ea typeface="HarmonyOS Sans SC Medium" panose="00000600000000000000" pitchFamily="2" charset="-122"/>
              </a:rPr>
              <a:t>国际资源网络构建</a:t>
            </a:r>
            <a:r>
              <a:rPr lang="zh-CN" altLang="en-US" sz="2400" dirty="0">
                <a:solidFill>
                  <a:schemeClr val="bg1"/>
                </a:solidFill>
                <a:latin typeface="HarmonyOS Sans SC Medium" panose="00000600000000000000" pitchFamily="2" charset="-122"/>
                <a:ea typeface="HarmonyOS Sans SC Medium" panose="00000600000000000000" pitchFamily="2" charset="-122"/>
              </a:rPr>
              <a:t>，在国际学界赢得更多的话语权、产生更大的影响力，在相关对象国获得更高的综合声誉</a:t>
            </a:r>
          </a:p>
        </p:txBody>
      </p:sp>
      <p:grpSp>
        <p:nvGrpSpPr>
          <p:cNvPr id="25" name="组合 24"/>
          <p:cNvGrpSpPr/>
          <p:nvPr/>
        </p:nvGrpSpPr>
        <p:grpSpPr>
          <a:xfrm>
            <a:off x="2743639" y="2865012"/>
            <a:ext cx="2011536" cy="2910533"/>
            <a:chOff x="2554323" y="2838584"/>
            <a:chExt cx="2011536" cy="2910533"/>
          </a:xfrm>
        </p:grpSpPr>
        <p:sp>
          <p:nvSpPr>
            <p:cNvPr id="18" name="矩形 17"/>
            <p:cNvSpPr/>
            <p:nvPr/>
          </p:nvSpPr>
          <p:spPr>
            <a:xfrm>
              <a:off x="2554323" y="3687014"/>
              <a:ext cx="2011536" cy="2062103"/>
            </a:xfrm>
            <a:prstGeom prst="rect">
              <a:avLst/>
            </a:prstGeom>
          </p:spPr>
          <p:txBody>
            <a:bodyPr wrap="square">
              <a:spAutoFit/>
            </a:bodyPr>
            <a:lstStyle/>
            <a:p>
              <a:r>
                <a:rPr lang="zh-CN" altLang="en-US" sz="1600" dirty="0">
                  <a:solidFill>
                    <a:schemeClr val="tx1">
                      <a:lumMod val="75000"/>
                      <a:lumOff val="25000"/>
                    </a:schemeClr>
                  </a:solidFill>
                  <a:ea typeface="HarmonyOS Sans SC Light" panose="00000400000000000000" pitchFamily="2" charset="-122"/>
                </a:rPr>
                <a:t>与世界一流大学及对象国顶尖大学建立起长期稳定的合作关系，合作层次不断提升，在科研、教学、社会服务等方面展开了全方位、高质量的交流合作</a:t>
              </a:r>
            </a:p>
          </p:txBody>
        </p:sp>
        <p:pic>
          <p:nvPicPr>
            <p:cNvPr id="20" name="图片 19"/>
            <p:cNvPicPr>
              <a:picLocks noChangeAspect="1"/>
            </p:cNvPicPr>
            <p:nvPr/>
          </p:nvPicPr>
          <p:blipFill>
            <a:blip r:embed="rId3">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2984128" y="2838584"/>
              <a:ext cx="898134" cy="898134"/>
            </a:xfrm>
            <a:prstGeom prst="rect">
              <a:avLst/>
            </a:prstGeom>
          </p:spPr>
        </p:pic>
      </p:grpSp>
      <p:grpSp>
        <p:nvGrpSpPr>
          <p:cNvPr id="27" name="组合 26"/>
          <p:cNvGrpSpPr/>
          <p:nvPr/>
        </p:nvGrpSpPr>
        <p:grpSpPr>
          <a:xfrm>
            <a:off x="632450" y="2880261"/>
            <a:ext cx="1989422" cy="3130945"/>
            <a:chOff x="505588" y="2865012"/>
            <a:chExt cx="1989422" cy="3130945"/>
          </a:xfrm>
        </p:grpSpPr>
        <p:sp>
          <p:nvSpPr>
            <p:cNvPr id="17" name="矩形 16"/>
            <p:cNvSpPr/>
            <p:nvPr/>
          </p:nvSpPr>
          <p:spPr>
            <a:xfrm>
              <a:off x="505588" y="3687633"/>
              <a:ext cx="1989422" cy="2308324"/>
            </a:xfrm>
            <a:prstGeom prst="rect">
              <a:avLst/>
            </a:prstGeom>
          </p:spPr>
          <p:txBody>
            <a:bodyPr wrap="square">
              <a:spAutoFit/>
            </a:bodyPr>
            <a:lstStyle/>
            <a:p>
              <a:r>
                <a:rPr lang="zh-CN" altLang="en-US" sz="1600" dirty="0">
                  <a:solidFill>
                    <a:schemeClr val="tx1">
                      <a:lumMod val="75000"/>
                      <a:lumOff val="25000"/>
                    </a:schemeClr>
                  </a:solidFill>
                  <a:ea typeface="HarmonyOS Sans SC Light" panose="00000400000000000000" pitchFamily="2" charset="-122"/>
                </a:rPr>
                <a:t>本学科现有的国际合作机制进一步优化，国际交流与合作的质量和长期效益进一步提升，国际合作的路径上取得创新性的探索成果，学科的发展取得更多的国际资源</a:t>
              </a:r>
            </a:p>
          </p:txBody>
        </p:sp>
        <p:pic>
          <p:nvPicPr>
            <p:cNvPr id="21" name="图片 20"/>
            <p:cNvPicPr>
              <a:picLocks noChangeAspect="1"/>
            </p:cNvPicPr>
            <p:nvPr/>
          </p:nvPicPr>
          <p:blipFill>
            <a:blip r:embed="rId4">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1055263" y="2865012"/>
              <a:ext cx="898134" cy="898134"/>
            </a:xfrm>
            <a:prstGeom prst="rect">
              <a:avLst/>
            </a:prstGeom>
          </p:spPr>
        </p:pic>
      </p:grpSp>
      <p:grpSp>
        <p:nvGrpSpPr>
          <p:cNvPr id="24" name="组合 23"/>
          <p:cNvGrpSpPr/>
          <p:nvPr/>
        </p:nvGrpSpPr>
        <p:grpSpPr>
          <a:xfrm>
            <a:off x="4988667" y="2865012"/>
            <a:ext cx="2148078" cy="3407840"/>
            <a:chOff x="4478154" y="2839650"/>
            <a:chExt cx="2148078" cy="3407840"/>
          </a:xfrm>
        </p:grpSpPr>
        <p:sp>
          <p:nvSpPr>
            <p:cNvPr id="19" name="矩形 18"/>
            <p:cNvSpPr/>
            <p:nvPr/>
          </p:nvSpPr>
          <p:spPr>
            <a:xfrm>
              <a:off x="4478154" y="3692945"/>
              <a:ext cx="2148078" cy="2554545"/>
            </a:xfrm>
            <a:prstGeom prst="rect">
              <a:avLst/>
            </a:prstGeom>
          </p:spPr>
          <p:txBody>
            <a:bodyPr wrap="square">
              <a:spAutoFit/>
            </a:bodyPr>
            <a:lstStyle/>
            <a:p>
              <a:r>
                <a:rPr lang="zh-CN" altLang="en-US" sz="1600" dirty="0">
                  <a:solidFill>
                    <a:schemeClr val="tx1">
                      <a:lumMod val="75000"/>
                      <a:lumOff val="25000"/>
                    </a:schemeClr>
                  </a:solidFill>
                  <a:ea typeface="HarmonyOS Sans SC Light" panose="00000400000000000000" pitchFamily="2" charset="-122"/>
                </a:rPr>
                <a:t>与本学科世界范围内著名的专家学者、学术刊物编辑部、学术团体、专业协会等构建起紧密的合作关系。更多学者在相关国际学术团体、刊物编委会任职，主办或承办相关领域的顶尖国际学术会议</a:t>
              </a:r>
            </a:p>
          </p:txBody>
        </p:sp>
        <p:pic>
          <p:nvPicPr>
            <p:cNvPr id="22" name="图片 21"/>
            <p:cNvPicPr>
              <a:picLocks noChangeAspect="1"/>
            </p:cNvPicPr>
            <p:nvPr/>
          </p:nvPicPr>
          <p:blipFill>
            <a:blip r:embed="rId5">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5094713" y="2839650"/>
              <a:ext cx="853295" cy="853295"/>
            </a:xfrm>
            <a:prstGeom prst="rect">
              <a:avLst/>
            </a:prstGeom>
          </p:spPr>
        </p:pic>
      </p:grpSp>
      <p:grpSp>
        <p:nvGrpSpPr>
          <p:cNvPr id="12" name="组合 11"/>
          <p:cNvGrpSpPr/>
          <p:nvPr/>
        </p:nvGrpSpPr>
        <p:grpSpPr>
          <a:xfrm>
            <a:off x="7380280" y="2927537"/>
            <a:ext cx="1916569" cy="2895550"/>
            <a:chOff x="6589373" y="2906159"/>
            <a:chExt cx="1916569" cy="2895550"/>
          </a:xfrm>
        </p:grpSpPr>
        <p:grpSp>
          <p:nvGrpSpPr>
            <p:cNvPr id="11" name="组合 10"/>
            <p:cNvGrpSpPr/>
            <p:nvPr/>
          </p:nvGrpSpPr>
          <p:grpSpPr>
            <a:xfrm>
              <a:off x="7108909" y="2906159"/>
              <a:ext cx="830559" cy="830559"/>
              <a:chOff x="8023155" y="3074660"/>
              <a:chExt cx="898133" cy="898133"/>
            </a:xfrm>
          </p:grpSpPr>
          <p:sp>
            <p:nvSpPr>
              <p:cNvPr id="2" name="圆角矩形 1"/>
              <p:cNvSpPr/>
              <p:nvPr/>
            </p:nvSpPr>
            <p:spPr>
              <a:xfrm>
                <a:off x="8195129" y="3345093"/>
                <a:ext cx="294448" cy="579909"/>
              </a:xfrm>
              <a:prstGeom prst="roundRect">
                <a:avLst/>
              </a:prstGeom>
              <a:solidFill>
                <a:srgbClr val="F0A1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26" name="Picture 2" descr="http://img2.baidu.com/it/u=2785219941,3691593441&amp;fm=253&amp;app=138&amp;f=PNG?w=240&amp;h=240"/>
              <p:cNvPicPr>
                <a:picLocks noChangeAspect="1" noChangeArrowheads="1"/>
              </p:cNvPicPr>
              <p:nvPr/>
            </p:nvPicPr>
            <p:blipFill>
              <a:blip r:embed="rId6" cstate="print">
                <a:clrChange>
                  <a:clrFrom>
                    <a:srgbClr val="BB9167"/>
                  </a:clrFrom>
                  <a:clrTo>
                    <a:srgbClr val="BB9167">
                      <a:alpha val="0"/>
                    </a:srgbClr>
                  </a:clrTo>
                </a:clrChange>
                <a:extLst>
                  <a:ext uri="{28A0092B-C50C-407E-A947-70E740481C1C}">
                    <a14:useLocalDpi xmlns:a14="http://schemas.microsoft.com/office/drawing/2010/main" val="0"/>
                  </a:ext>
                </a:extLst>
              </a:blip>
              <a:srcRect/>
              <a:stretch>
                <a:fillRect/>
              </a:stretch>
            </p:blipFill>
            <p:spPr bwMode="auto">
              <a:xfrm>
                <a:off x="8023155" y="3074660"/>
                <a:ext cx="898133" cy="898133"/>
              </a:xfrm>
              <a:prstGeom prst="rect">
                <a:avLst/>
              </a:prstGeom>
              <a:noFill/>
              <a:extLst>
                <a:ext uri="{909E8E84-426E-40DD-AFC4-6F175D3DCCD1}">
                  <a14:hiddenFill xmlns:a14="http://schemas.microsoft.com/office/drawing/2010/main">
                    <a:solidFill>
                      <a:srgbClr val="FFFFFF"/>
                    </a:solidFill>
                  </a14:hiddenFill>
                </a:ext>
              </a:extLst>
            </p:spPr>
          </p:pic>
        </p:grpSp>
        <p:sp>
          <p:nvSpPr>
            <p:cNvPr id="26" name="矩形 25"/>
            <p:cNvSpPr/>
            <p:nvPr/>
          </p:nvSpPr>
          <p:spPr>
            <a:xfrm>
              <a:off x="6589373" y="3739606"/>
              <a:ext cx="1916569" cy="2062103"/>
            </a:xfrm>
            <a:prstGeom prst="rect">
              <a:avLst/>
            </a:prstGeom>
          </p:spPr>
          <p:txBody>
            <a:bodyPr wrap="square">
              <a:spAutoFit/>
            </a:bodyPr>
            <a:lstStyle/>
            <a:p>
              <a:r>
                <a:rPr lang="zh-CN" altLang="en-US" sz="1600" dirty="0">
                  <a:solidFill>
                    <a:schemeClr val="tx1">
                      <a:lumMod val="75000"/>
                      <a:lumOff val="25000"/>
                    </a:schemeClr>
                  </a:solidFill>
                  <a:ea typeface="HarmonyOS Sans SC Light" panose="00000400000000000000" pitchFamily="2" charset="-122"/>
                </a:rPr>
                <a:t>在后疫情背景下，国际学术交流方式进一步丰富，定期邀请本领域相关专业的顶尖学者及著名作家进行学术讲座，中外学界的对话与互动得到深化</a:t>
              </a:r>
            </a:p>
          </p:txBody>
        </p:sp>
      </p:grpSp>
      <p:grpSp>
        <p:nvGrpSpPr>
          <p:cNvPr id="30" name="组合 29"/>
          <p:cNvGrpSpPr/>
          <p:nvPr/>
        </p:nvGrpSpPr>
        <p:grpSpPr>
          <a:xfrm>
            <a:off x="9574355" y="2927537"/>
            <a:ext cx="1752950" cy="2645906"/>
            <a:chOff x="8290472" y="2883340"/>
            <a:chExt cx="1752950" cy="2645906"/>
          </a:xfrm>
        </p:grpSpPr>
        <p:grpSp>
          <p:nvGrpSpPr>
            <p:cNvPr id="29" name="组合 28"/>
            <p:cNvGrpSpPr/>
            <p:nvPr/>
          </p:nvGrpSpPr>
          <p:grpSpPr>
            <a:xfrm>
              <a:off x="8576775" y="2883340"/>
              <a:ext cx="1029163" cy="926247"/>
              <a:chOff x="8576775" y="2883340"/>
              <a:chExt cx="1212574" cy="1091317"/>
            </a:xfrm>
          </p:grpSpPr>
          <p:sp>
            <p:nvSpPr>
              <p:cNvPr id="28" name="椭圆 27"/>
              <p:cNvSpPr/>
              <p:nvPr/>
            </p:nvSpPr>
            <p:spPr>
              <a:xfrm>
                <a:off x="8737975" y="3343415"/>
                <a:ext cx="792958" cy="426311"/>
              </a:xfrm>
              <a:custGeom>
                <a:avLst/>
                <a:gdLst>
                  <a:gd name="connsiteX0" fmla="*/ 0 w 771308"/>
                  <a:gd name="connsiteY0" fmla="*/ 206252 h 412503"/>
                  <a:gd name="connsiteX1" fmla="*/ 385654 w 771308"/>
                  <a:gd name="connsiteY1" fmla="*/ 0 h 412503"/>
                  <a:gd name="connsiteX2" fmla="*/ 771308 w 771308"/>
                  <a:gd name="connsiteY2" fmla="*/ 206252 h 412503"/>
                  <a:gd name="connsiteX3" fmla="*/ 385654 w 771308"/>
                  <a:gd name="connsiteY3" fmla="*/ 412504 h 412503"/>
                  <a:gd name="connsiteX4" fmla="*/ 0 w 771308"/>
                  <a:gd name="connsiteY4" fmla="*/ 206252 h 412503"/>
                  <a:gd name="connsiteX0" fmla="*/ 0 w 771308"/>
                  <a:gd name="connsiteY0" fmla="*/ 86917 h 434239"/>
                  <a:gd name="connsiteX1" fmla="*/ 385654 w 771308"/>
                  <a:gd name="connsiteY1" fmla="*/ 18778 h 434239"/>
                  <a:gd name="connsiteX2" fmla="*/ 771308 w 771308"/>
                  <a:gd name="connsiteY2" fmla="*/ 225030 h 434239"/>
                  <a:gd name="connsiteX3" fmla="*/ 385654 w 771308"/>
                  <a:gd name="connsiteY3" fmla="*/ 431282 h 434239"/>
                  <a:gd name="connsiteX4" fmla="*/ 0 w 771308"/>
                  <a:gd name="connsiteY4" fmla="*/ 86917 h 434239"/>
                  <a:gd name="connsiteX0" fmla="*/ 21650 w 792958"/>
                  <a:gd name="connsiteY0" fmla="*/ 75368 h 426311"/>
                  <a:gd name="connsiteX1" fmla="*/ 407304 w 792958"/>
                  <a:gd name="connsiteY1" fmla="*/ 7229 h 426311"/>
                  <a:gd name="connsiteX2" fmla="*/ 792958 w 792958"/>
                  <a:gd name="connsiteY2" fmla="*/ 213481 h 426311"/>
                  <a:gd name="connsiteX3" fmla="*/ 407304 w 792958"/>
                  <a:gd name="connsiteY3" fmla="*/ 419733 h 426311"/>
                  <a:gd name="connsiteX4" fmla="*/ 86938 w 792958"/>
                  <a:gd name="connsiteY4" fmla="*/ 347524 h 426311"/>
                  <a:gd name="connsiteX5" fmla="*/ 21650 w 792958"/>
                  <a:gd name="connsiteY5" fmla="*/ 75368 h 426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2958" h="426311">
                    <a:moveTo>
                      <a:pt x="21650" y="75368"/>
                    </a:moveTo>
                    <a:cubicBezTo>
                      <a:pt x="75044" y="18652"/>
                      <a:pt x="278753" y="-15790"/>
                      <a:pt x="407304" y="7229"/>
                    </a:cubicBezTo>
                    <a:cubicBezTo>
                      <a:pt x="535855" y="30248"/>
                      <a:pt x="792958" y="99571"/>
                      <a:pt x="792958" y="213481"/>
                    </a:cubicBezTo>
                    <a:cubicBezTo>
                      <a:pt x="792958" y="327391"/>
                      <a:pt x="524974" y="397393"/>
                      <a:pt x="407304" y="419733"/>
                    </a:cubicBezTo>
                    <a:cubicBezTo>
                      <a:pt x="289634" y="442073"/>
                      <a:pt x="151214" y="404918"/>
                      <a:pt x="86938" y="347524"/>
                    </a:cubicBezTo>
                    <a:cubicBezTo>
                      <a:pt x="22662" y="290130"/>
                      <a:pt x="-31744" y="132084"/>
                      <a:pt x="21650" y="75368"/>
                    </a:cubicBezTo>
                    <a:close/>
                  </a:path>
                </a:pathLst>
              </a:custGeom>
              <a:solidFill>
                <a:srgbClr val="F0A1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28" name="Picture 4" descr="http://img0.baidu.com/it/u=2275710911,943888963&amp;fm=253&amp;app=138&amp;f=PNG?w=400&amp;h=360"/>
              <p:cNvPicPr>
                <a:picLocks noChangeAspect="1" noChangeArrowheads="1"/>
              </p:cNvPicPr>
              <p:nvPr/>
            </p:nvPicPr>
            <p:blipFill>
              <a:blip r:embed="rId7" cstate="print">
                <a:duotone>
                  <a:prstClr val="black"/>
                  <a:schemeClr val="accent2">
                    <a:lumMod val="75000"/>
                    <a:tint val="45000"/>
                    <a:satMod val="400000"/>
                  </a:schemeClr>
                </a:duotone>
                <a:extLst>
                  <a:ext uri="{28A0092B-C50C-407E-A947-70E740481C1C}">
                    <a14:useLocalDpi xmlns:a14="http://schemas.microsoft.com/office/drawing/2010/main" val="0"/>
                  </a:ext>
                </a:extLst>
              </a:blip>
              <a:srcRect/>
              <a:stretch>
                <a:fillRect/>
              </a:stretch>
            </p:blipFill>
            <p:spPr bwMode="auto">
              <a:xfrm>
                <a:off x="8576775" y="2883340"/>
                <a:ext cx="1212574" cy="1091317"/>
              </a:xfrm>
              <a:prstGeom prst="rect">
                <a:avLst/>
              </a:prstGeom>
              <a:noFill/>
              <a:extLst>
                <a:ext uri="{909E8E84-426E-40DD-AFC4-6F175D3DCCD1}">
                  <a14:hiddenFill xmlns:a14="http://schemas.microsoft.com/office/drawing/2010/main">
                    <a:solidFill>
                      <a:srgbClr val="FFFFFF"/>
                    </a:solidFill>
                  </a14:hiddenFill>
                </a:ext>
              </a:extLst>
            </p:spPr>
          </p:pic>
        </p:grpSp>
        <p:sp>
          <p:nvSpPr>
            <p:cNvPr id="34" name="矩形 33"/>
            <p:cNvSpPr/>
            <p:nvPr/>
          </p:nvSpPr>
          <p:spPr>
            <a:xfrm>
              <a:off x="8290472" y="3713364"/>
              <a:ext cx="1752950" cy="1815882"/>
            </a:xfrm>
            <a:prstGeom prst="rect">
              <a:avLst/>
            </a:prstGeom>
          </p:spPr>
          <p:txBody>
            <a:bodyPr wrap="square">
              <a:spAutoFit/>
            </a:bodyPr>
            <a:lstStyle/>
            <a:p>
              <a:r>
                <a:rPr lang="zh-CN" altLang="en-US" sz="1600" dirty="0">
                  <a:solidFill>
                    <a:schemeClr val="tx1">
                      <a:lumMod val="75000"/>
                      <a:lumOff val="25000"/>
                    </a:schemeClr>
                  </a:solidFill>
                  <a:ea typeface="HarmonyOS Sans SC Light" panose="00000400000000000000" pitchFamily="2" charset="-122"/>
                </a:rPr>
                <a:t>线上交流形式得到创新，在线名师讲座、工作坊、成果展示交流会等成为新时代最为便捷有效的交流互动模式</a:t>
              </a:r>
            </a:p>
          </p:txBody>
        </p:sp>
      </p:grpSp>
    </p:spTree>
    <p:extLst>
      <p:ext uri="{BB962C8B-B14F-4D97-AF65-F5344CB8AC3E}">
        <p14:creationId xmlns:p14="http://schemas.microsoft.com/office/powerpoint/2010/main" val="3229135067"/>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2"/>
          <a:stretch>
            <a:fillRect/>
          </a:stretch>
        </p:blipFill>
        <p:spPr>
          <a:xfrm>
            <a:off x="0" y="-1055346"/>
            <a:ext cx="12565294" cy="8913472"/>
          </a:xfrm>
          <a:prstGeom prst="rect">
            <a:avLst/>
          </a:prstGeom>
        </p:spPr>
      </p:pic>
      <p:sp>
        <p:nvSpPr>
          <p:cNvPr id="651" name="矩形 650"/>
          <p:cNvSpPr/>
          <p:nvPr/>
        </p:nvSpPr>
        <p:spPr>
          <a:xfrm>
            <a:off x="-318499" y="-619958"/>
            <a:ext cx="12883793" cy="7892295"/>
          </a:xfrm>
          <a:prstGeom prst="rect">
            <a:avLst/>
          </a:prstGeom>
          <a:solidFill>
            <a:schemeClr val="bg1">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圆角 6">
            <a:extLst>
              <a:ext uri="{FF2B5EF4-FFF2-40B4-BE49-F238E27FC236}">
                <a16:creationId xmlns:a16="http://schemas.microsoft.com/office/drawing/2014/main" id="{FD8D0CDF-D337-4B68-9120-0389EA6803B5}"/>
              </a:ext>
            </a:extLst>
          </p:cNvPr>
          <p:cNvSpPr/>
          <p:nvPr/>
        </p:nvSpPr>
        <p:spPr>
          <a:xfrm>
            <a:off x="327332" y="2061029"/>
            <a:ext cx="11537336" cy="4106152"/>
          </a:xfrm>
          <a:prstGeom prst="roundRect">
            <a:avLst>
              <a:gd name="adj" fmla="val 2174"/>
            </a:avLst>
          </a:prstGeom>
          <a:solidFill>
            <a:srgbClr val="EFECE7"/>
          </a:solidFill>
          <a:ln>
            <a:noFill/>
          </a:ln>
          <a:effectLst>
            <a:outerShdw blurRad="635000" dist="38100" dir="5400000" algn="t"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327331" y="104235"/>
            <a:ext cx="4339207" cy="852246"/>
            <a:chOff x="327331" y="104235"/>
            <a:chExt cx="4339207" cy="852246"/>
          </a:xfrm>
        </p:grpSpPr>
        <p:grpSp>
          <p:nvGrpSpPr>
            <p:cNvPr id="5" name="组合 4"/>
            <p:cNvGrpSpPr/>
            <p:nvPr/>
          </p:nvGrpSpPr>
          <p:grpSpPr>
            <a:xfrm>
              <a:off x="327331" y="104235"/>
              <a:ext cx="4339207" cy="822856"/>
              <a:chOff x="327331" y="104235"/>
              <a:chExt cx="4339207" cy="822856"/>
            </a:xfrm>
          </p:grpSpPr>
          <p:sp>
            <p:nvSpPr>
              <p:cNvPr id="7" name="椭圆 6"/>
              <p:cNvSpPr/>
              <p:nvPr/>
            </p:nvSpPr>
            <p:spPr>
              <a:xfrm>
                <a:off x="327331" y="104235"/>
                <a:ext cx="758814" cy="758814"/>
              </a:xfrm>
              <a:prstGeom prst="ellipse">
                <a:avLst/>
              </a:prstGeom>
              <a:solidFill>
                <a:schemeClr val="accent2"/>
              </a:solidFill>
              <a:ln>
                <a:noFill/>
              </a:ln>
              <a:effectLst>
                <a:outerShdw blurRad="101600" dist="38100" dir="10800000" algn="r" rotWithShape="0">
                  <a:srgbClr val="C00000">
                    <a:alpha val="40000"/>
                  </a:srgbClr>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8" name="矩形 7"/>
              <p:cNvSpPr/>
              <p:nvPr/>
            </p:nvSpPr>
            <p:spPr>
              <a:xfrm>
                <a:off x="818721" y="342316"/>
                <a:ext cx="3847817" cy="584775"/>
              </a:xfrm>
              <a:prstGeom prst="rect">
                <a:avLst/>
              </a:prstGeom>
              <a:solidFill>
                <a:schemeClr val="bg1"/>
              </a:solidFill>
              <a:ln>
                <a:noFill/>
              </a:ln>
              <a:effectLst>
                <a:outerShdw blurRad="88900" dir="21300000" sx="102000" sy="102000" algn="br" rotWithShape="0">
                  <a:schemeClr val="bg2">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6" name="文本框 5">
              <a:extLst>
                <a:ext uri="{FF2B5EF4-FFF2-40B4-BE49-F238E27FC236}">
                  <a16:creationId xmlns:a16="http://schemas.microsoft.com/office/drawing/2014/main" id="{8EBC60FC-7129-4B2D-862B-CD6322B4C33D}"/>
                </a:ext>
              </a:extLst>
            </p:cNvPr>
            <p:cNvSpPr txBox="1"/>
            <p:nvPr/>
          </p:nvSpPr>
          <p:spPr>
            <a:xfrm>
              <a:off x="692160" y="371706"/>
              <a:ext cx="3877985" cy="584775"/>
            </a:xfrm>
            <a:prstGeom prst="rect">
              <a:avLst/>
            </a:prstGeom>
            <a:noFill/>
          </p:spPr>
          <p:txBody>
            <a:bodyPr wrap="none" rtlCol="0">
              <a:spAutoFit/>
            </a:bodyPr>
            <a:lstStyle>
              <a:defPPr>
                <a:defRPr lang="zh-CN"/>
              </a:defPPr>
              <a:lvl1pPr>
                <a:defRPr sz="3200">
                  <a:gradFill flip="none" rotWithShape="1">
                    <a:gsLst>
                      <a:gs pos="0">
                        <a:srgbClr val="2E3FF7"/>
                      </a:gs>
                      <a:gs pos="100000">
                        <a:srgbClr val="00DC8E"/>
                      </a:gs>
                    </a:gsLst>
                    <a:lin ang="0" scaled="1"/>
                    <a:tileRect/>
                  </a:gradFill>
                  <a:latin typeface="+mj-ea"/>
                  <a:ea typeface="+mj-ea"/>
                </a:defRPr>
              </a:lvl1pPr>
            </a:lstStyle>
            <a:p>
              <a:pPr>
                <a:defRPr/>
              </a:pPr>
              <a:r>
                <a:rPr lang="zh-CN" altLang="en-US" dirty="0">
                  <a:solidFill>
                    <a:prstClr val="black"/>
                  </a:solidFill>
                  <a:latin typeface="HarmonyOS Sans SC Bold" panose="00000800000000000000" pitchFamily="2" charset="-122"/>
                  <a:ea typeface="HarmonyOS Sans SC Bold" panose="00000800000000000000" pitchFamily="2" charset="-122"/>
                </a:rPr>
                <a:t>（六）文化传承创新</a:t>
              </a:r>
            </a:p>
          </p:txBody>
        </p:sp>
      </p:grpSp>
      <p:sp>
        <p:nvSpPr>
          <p:cNvPr id="9" name="矩形: 圆角 6">
            <a:extLst>
              <a:ext uri="{FF2B5EF4-FFF2-40B4-BE49-F238E27FC236}">
                <a16:creationId xmlns:a16="http://schemas.microsoft.com/office/drawing/2014/main" id="{FD8D0CDF-D337-4B68-9120-0389EA6803B5}"/>
              </a:ext>
            </a:extLst>
          </p:cNvPr>
          <p:cNvSpPr/>
          <p:nvPr/>
        </p:nvSpPr>
        <p:spPr>
          <a:xfrm>
            <a:off x="-559553" y="1344000"/>
            <a:ext cx="12971409" cy="2072300"/>
          </a:xfrm>
          <a:prstGeom prst="roundRect">
            <a:avLst>
              <a:gd name="adj" fmla="val 2174"/>
            </a:avLst>
          </a:prstGeom>
          <a:solidFill>
            <a:srgbClr val="C00000"/>
          </a:solidFill>
          <a:ln>
            <a:noFill/>
          </a:ln>
          <a:effectLst>
            <a:outerShdw blurRad="635000" dist="38100" dir="5400000" algn="t"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prstClr val="black">
                  <a:lumMod val="75000"/>
                  <a:lumOff val="25000"/>
                </a:prstClr>
              </a:solidFill>
              <a:latin typeface="HarmonyOS Sans SC Light" panose="00000400000000000000" pitchFamily="2" charset="-122"/>
              <a:ea typeface="HarmonyOS Sans SC Light" panose="00000400000000000000" pitchFamily="2" charset="-122"/>
            </a:endParaRPr>
          </a:p>
        </p:txBody>
      </p:sp>
      <p:sp>
        <p:nvSpPr>
          <p:cNvPr id="10" name="矩形 9"/>
          <p:cNvSpPr/>
          <p:nvPr/>
        </p:nvSpPr>
        <p:spPr>
          <a:xfrm>
            <a:off x="413238" y="1768503"/>
            <a:ext cx="11432725" cy="1200329"/>
          </a:xfrm>
          <a:prstGeom prst="rect">
            <a:avLst/>
          </a:prstGeom>
        </p:spPr>
        <p:txBody>
          <a:bodyPr wrap="square">
            <a:spAutoFit/>
          </a:bodyPr>
          <a:lstStyle/>
          <a:p>
            <a:r>
              <a:rPr lang="zh-CN" altLang="en-US" sz="2400" dirty="0">
                <a:solidFill>
                  <a:schemeClr val="bg1"/>
                </a:solidFill>
                <a:latin typeface="HarmonyOS Sans SC Medium" panose="00000600000000000000" pitchFamily="2" charset="-122"/>
                <a:ea typeface="HarmonyOS Sans SC Medium" panose="00000600000000000000" pitchFamily="2" charset="-122"/>
              </a:rPr>
              <a:t>本学科以</a:t>
            </a:r>
            <a:r>
              <a:rPr lang="zh-CN" altLang="en-US" sz="2400" dirty="0">
                <a:solidFill>
                  <a:schemeClr val="accent4">
                    <a:lumMod val="40000"/>
                    <a:lumOff val="60000"/>
                  </a:schemeClr>
                </a:solidFill>
                <a:effectLst>
                  <a:outerShdw blurRad="50800" dist="38100" dir="5400000" algn="t" rotWithShape="0">
                    <a:prstClr val="black">
                      <a:alpha val="40000"/>
                    </a:prstClr>
                  </a:outerShdw>
                </a:effectLst>
                <a:latin typeface="HarmonyOS Sans SC Medium" panose="00000600000000000000" pitchFamily="2" charset="-122"/>
                <a:ea typeface="HarmonyOS Sans SC Medium" panose="00000600000000000000" pitchFamily="2" charset="-122"/>
              </a:rPr>
              <a:t>促进中外文化的传承创新</a:t>
            </a:r>
            <a:r>
              <a:rPr lang="zh-CN" altLang="en-US" sz="2400" dirty="0">
                <a:solidFill>
                  <a:schemeClr val="bg1"/>
                </a:solidFill>
                <a:latin typeface="HarmonyOS Sans SC Medium" panose="00000600000000000000" pitchFamily="2" charset="-122"/>
                <a:ea typeface="HarmonyOS Sans SC Medium" panose="00000600000000000000" pitchFamily="2" charset="-122"/>
              </a:rPr>
              <a:t>为己任，构建中国特色的中外文化交流的学科体系、学术体系和话语体系，产出一系列具有</a:t>
            </a:r>
            <a:r>
              <a:rPr lang="zh-CN" altLang="en-US" sz="2400" dirty="0">
                <a:solidFill>
                  <a:schemeClr val="accent4">
                    <a:lumMod val="40000"/>
                    <a:lumOff val="60000"/>
                  </a:schemeClr>
                </a:solidFill>
                <a:effectLst>
                  <a:outerShdw blurRad="50800" dist="38100" dir="5400000" algn="t" rotWithShape="0">
                    <a:prstClr val="black">
                      <a:alpha val="40000"/>
                    </a:prstClr>
                  </a:outerShdw>
                </a:effectLst>
                <a:latin typeface="HarmonyOS Sans SC Medium" panose="00000600000000000000" pitchFamily="2" charset="-122"/>
                <a:ea typeface="HarmonyOS Sans SC Medium" panose="00000600000000000000" pitchFamily="2" charset="-122"/>
              </a:rPr>
              <a:t>世界眼光</a:t>
            </a:r>
            <a:r>
              <a:rPr lang="zh-CN" altLang="en-US" sz="2400" dirty="0">
                <a:solidFill>
                  <a:schemeClr val="bg1"/>
                </a:solidFill>
                <a:latin typeface="HarmonyOS Sans SC Medium" panose="00000600000000000000" pitchFamily="2" charset="-122"/>
                <a:ea typeface="HarmonyOS Sans SC Medium" panose="00000600000000000000" pitchFamily="2" charset="-122"/>
              </a:rPr>
              <a:t>、</a:t>
            </a:r>
            <a:r>
              <a:rPr lang="zh-CN" altLang="en-US" sz="2400" dirty="0">
                <a:solidFill>
                  <a:schemeClr val="accent4">
                    <a:lumMod val="40000"/>
                    <a:lumOff val="60000"/>
                  </a:schemeClr>
                </a:solidFill>
                <a:effectLst>
                  <a:outerShdw blurRad="50800" dist="38100" dir="5400000" algn="t" rotWithShape="0">
                    <a:prstClr val="black">
                      <a:alpha val="40000"/>
                    </a:prstClr>
                  </a:outerShdw>
                </a:effectLst>
                <a:latin typeface="HarmonyOS Sans SC Medium" panose="00000600000000000000" pitchFamily="2" charset="-122"/>
                <a:ea typeface="HarmonyOS Sans SC Medium" panose="00000600000000000000" pitchFamily="2" charset="-122"/>
              </a:rPr>
              <a:t>中国特色</a:t>
            </a:r>
            <a:r>
              <a:rPr lang="zh-CN" altLang="en-US" sz="2400" dirty="0">
                <a:solidFill>
                  <a:schemeClr val="bg1"/>
                </a:solidFill>
                <a:latin typeface="HarmonyOS Sans SC Medium" panose="00000600000000000000" pitchFamily="2" charset="-122"/>
                <a:ea typeface="HarmonyOS Sans SC Medium" panose="00000600000000000000" pitchFamily="2" charset="-122"/>
              </a:rPr>
              <a:t>、</a:t>
            </a:r>
            <a:r>
              <a:rPr lang="zh-CN" altLang="en-US" sz="2400" dirty="0">
                <a:solidFill>
                  <a:schemeClr val="accent4">
                    <a:lumMod val="40000"/>
                    <a:lumOff val="60000"/>
                  </a:schemeClr>
                </a:solidFill>
                <a:effectLst>
                  <a:outerShdw blurRad="50800" dist="38100" dir="5400000" algn="t" rotWithShape="0">
                    <a:prstClr val="black">
                      <a:alpha val="40000"/>
                    </a:prstClr>
                  </a:outerShdw>
                </a:effectLst>
                <a:latin typeface="HarmonyOS Sans SC Medium" panose="00000600000000000000" pitchFamily="2" charset="-122"/>
                <a:ea typeface="HarmonyOS Sans SC Medium" panose="00000600000000000000" pitchFamily="2" charset="-122"/>
              </a:rPr>
              <a:t>北大风格</a:t>
            </a:r>
            <a:r>
              <a:rPr lang="zh-CN" altLang="en-US" sz="2400" dirty="0">
                <a:solidFill>
                  <a:schemeClr val="bg1"/>
                </a:solidFill>
                <a:latin typeface="HarmonyOS Sans SC Medium" panose="00000600000000000000" pitchFamily="2" charset="-122"/>
                <a:ea typeface="HarmonyOS Sans SC Medium" panose="00000600000000000000" pitchFamily="2" charset="-122"/>
              </a:rPr>
              <a:t>的系统性文化传承创新成果，推动中外文化交流互鉴</a:t>
            </a:r>
          </a:p>
        </p:txBody>
      </p:sp>
      <p:sp>
        <p:nvSpPr>
          <p:cNvPr id="210" name="矩形 209"/>
          <p:cNvSpPr/>
          <p:nvPr/>
        </p:nvSpPr>
        <p:spPr>
          <a:xfrm>
            <a:off x="1086145" y="3708826"/>
            <a:ext cx="10511447" cy="1887696"/>
          </a:xfrm>
          <a:prstGeom prst="rect">
            <a:avLst/>
          </a:prstGeom>
        </p:spPr>
        <p:txBody>
          <a:bodyPr wrap="square">
            <a:spAutoFit/>
          </a:bodyPr>
          <a:lstStyle/>
          <a:p>
            <a:pPr marL="342900" indent="-342900">
              <a:lnSpc>
                <a:spcPts val="2800"/>
              </a:lnSpc>
              <a:buClr>
                <a:srgbClr val="C00000"/>
              </a:buClr>
              <a:buFont typeface="Wingdings" panose="05000000000000000000" pitchFamily="2" charset="2"/>
              <a:buChar char="l"/>
            </a:pPr>
            <a:r>
              <a:rPr lang="zh-CN" altLang="en-US" sz="2000" kern="100" dirty="0">
                <a:solidFill>
                  <a:schemeClr val="tx1">
                    <a:lumMod val="85000"/>
                    <a:lumOff val="15000"/>
                  </a:schemeClr>
                </a:solidFill>
                <a:latin typeface="HarmonyOS Sans SC Medium" panose="00000600000000000000" pitchFamily="2" charset="-122"/>
                <a:ea typeface="HarmonyOS Sans SC Medium" panose="00000600000000000000" pitchFamily="2" charset="-122"/>
                <a:cs typeface="Times New Roman" panose="02020603050405020304" pitchFamily="18" charset="0"/>
              </a:rPr>
              <a:t>精编教材体系，搭建文化交流平台</a:t>
            </a:r>
            <a:endParaRPr lang="en-US" altLang="zh-CN" sz="2000" kern="100" dirty="0">
              <a:solidFill>
                <a:schemeClr val="tx1">
                  <a:lumMod val="85000"/>
                  <a:lumOff val="15000"/>
                </a:schemeClr>
              </a:solidFill>
              <a:latin typeface="HarmonyOS Sans SC Medium" panose="00000600000000000000" pitchFamily="2" charset="-122"/>
              <a:ea typeface="HarmonyOS Sans SC Medium" panose="00000600000000000000" pitchFamily="2" charset="-122"/>
              <a:cs typeface="Times New Roman" panose="02020603050405020304" pitchFamily="18" charset="0"/>
            </a:endParaRPr>
          </a:p>
          <a:p>
            <a:pPr marL="342900" indent="-342900">
              <a:lnSpc>
                <a:spcPts val="2800"/>
              </a:lnSpc>
              <a:buClr>
                <a:srgbClr val="C00000"/>
              </a:buClr>
              <a:buFont typeface="Wingdings" panose="05000000000000000000" pitchFamily="2" charset="2"/>
              <a:buChar char="l"/>
            </a:pPr>
            <a:r>
              <a:rPr lang="zh-CN" altLang="en-US" sz="2000" kern="100" dirty="0">
                <a:solidFill>
                  <a:schemeClr val="tx1">
                    <a:lumMod val="85000"/>
                    <a:lumOff val="15000"/>
                  </a:schemeClr>
                </a:solidFill>
                <a:latin typeface="HarmonyOS Sans SC Medium" panose="00000600000000000000" pitchFamily="2" charset="-122"/>
                <a:ea typeface="HarmonyOS Sans SC Medium" panose="00000600000000000000" pitchFamily="2" charset="-122"/>
                <a:cs typeface="Times New Roman" panose="02020603050405020304" pitchFamily="18" charset="0"/>
              </a:rPr>
              <a:t>打造学研团队，开创国际学术声誉</a:t>
            </a:r>
          </a:p>
          <a:p>
            <a:pPr marL="342900" indent="-342900">
              <a:lnSpc>
                <a:spcPts val="2800"/>
              </a:lnSpc>
              <a:buClr>
                <a:srgbClr val="C00000"/>
              </a:buClr>
              <a:buFont typeface="Wingdings" panose="05000000000000000000" pitchFamily="2" charset="2"/>
              <a:buChar char="l"/>
            </a:pPr>
            <a:r>
              <a:rPr lang="zh-CN" altLang="en-US" sz="2000" kern="100" dirty="0">
                <a:solidFill>
                  <a:schemeClr val="tx1">
                    <a:lumMod val="85000"/>
                    <a:lumOff val="15000"/>
                  </a:schemeClr>
                </a:solidFill>
                <a:latin typeface="HarmonyOS Sans SC Medium" panose="00000600000000000000" pitchFamily="2" charset="-122"/>
                <a:ea typeface="HarmonyOS Sans SC Medium" panose="00000600000000000000" pitchFamily="2" charset="-122"/>
                <a:cs typeface="Times New Roman" panose="02020603050405020304" pitchFamily="18" charset="0"/>
              </a:rPr>
              <a:t>凸显翻译学科优势，深耕翻译领域开创性学术及赛事成果</a:t>
            </a:r>
            <a:endParaRPr lang="en-US" altLang="zh-CN" sz="2000" kern="100" dirty="0">
              <a:solidFill>
                <a:schemeClr val="tx1">
                  <a:lumMod val="85000"/>
                  <a:lumOff val="15000"/>
                </a:schemeClr>
              </a:solidFill>
              <a:latin typeface="HarmonyOS Sans SC Medium" panose="00000600000000000000" pitchFamily="2" charset="-122"/>
              <a:ea typeface="HarmonyOS Sans SC Medium" panose="00000600000000000000" pitchFamily="2" charset="-122"/>
              <a:cs typeface="Times New Roman" panose="02020603050405020304" pitchFamily="18" charset="0"/>
            </a:endParaRPr>
          </a:p>
          <a:p>
            <a:pPr marL="342900" indent="-342900">
              <a:lnSpc>
                <a:spcPts val="2800"/>
              </a:lnSpc>
              <a:buClr>
                <a:srgbClr val="C00000"/>
              </a:buClr>
              <a:buFont typeface="Wingdings" panose="05000000000000000000" pitchFamily="2" charset="2"/>
              <a:buChar char="l"/>
            </a:pPr>
            <a:r>
              <a:rPr lang="zh-CN" altLang="en-US" sz="2000" kern="100" dirty="0">
                <a:solidFill>
                  <a:schemeClr val="tx1">
                    <a:lumMod val="85000"/>
                    <a:lumOff val="15000"/>
                  </a:schemeClr>
                </a:solidFill>
                <a:latin typeface="HarmonyOS Sans SC Medium" panose="00000600000000000000" pitchFamily="2" charset="-122"/>
                <a:ea typeface="HarmonyOS Sans SC Medium" panose="00000600000000000000" pitchFamily="2" charset="-122"/>
                <a:cs typeface="Times New Roman" panose="02020603050405020304" pitchFamily="18" charset="0"/>
              </a:rPr>
              <a:t>产出跨国别、跨疆界和人类命运共同体维度的全球化问题报告，发挥国家政策智库功能</a:t>
            </a:r>
            <a:endParaRPr lang="en-US" altLang="zh-CN" sz="2000" kern="100" dirty="0">
              <a:solidFill>
                <a:schemeClr val="tx1">
                  <a:lumMod val="85000"/>
                  <a:lumOff val="15000"/>
                </a:schemeClr>
              </a:solidFill>
              <a:latin typeface="HarmonyOS Sans SC Medium" panose="00000600000000000000" pitchFamily="2" charset="-122"/>
              <a:ea typeface="HarmonyOS Sans SC Medium" panose="00000600000000000000" pitchFamily="2" charset="-122"/>
              <a:cs typeface="Times New Roman" panose="02020603050405020304" pitchFamily="18" charset="0"/>
            </a:endParaRPr>
          </a:p>
          <a:p>
            <a:pPr marL="342900" indent="-342900">
              <a:lnSpc>
                <a:spcPts val="2800"/>
              </a:lnSpc>
              <a:buClr>
                <a:srgbClr val="C00000"/>
              </a:buClr>
              <a:buFont typeface="Wingdings" panose="05000000000000000000" pitchFamily="2" charset="2"/>
              <a:buChar char="l"/>
            </a:pPr>
            <a:r>
              <a:rPr lang="zh-CN" altLang="en-US" sz="2000" kern="100" dirty="0">
                <a:solidFill>
                  <a:schemeClr val="tx1">
                    <a:lumMod val="85000"/>
                    <a:lumOff val="15000"/>
                  </a:schemeClr>
                </a:solidFill>
                <a:latin typeface="HarmonyOS Sans SC Medium" panose="00000600000000000000" pitchFamily="2" charset="-122"/>
                <a:ea typeface="HarmonyOS Sans SC Medium" panose="00000600000000000000" pitchFamily="2" charset="-122"/>
                <a:cs typeface="Times New Roman" panose="02020603050405020304" pitchFamily="18" charset="0"/>
              </a:rPr>
              <a:t>专攻</a:t>
            </a:r>
            <a:r>
              <a:rPr lang="zh-CN" altLang="zh-CN" sz="2000" kern="100" dirty="0">
                <a:solidFill>
                  <a:schemeClr val="tx1">
                    <a:lumMod val="85000"/>
                    <a:lumOff val="15000"/>
                  </a:schemeClr>
                </a:solidFill>
                <a:latin typeface="HarmonyOS Sans SC Medium" panose="00000600000000000000" pitchFamily="2" charset="-122"/>
                <a:ea typeface="HarmonyOS Sans SC Medium" panose="00000600000000000000" pitchFamily="2" charset="-122"/>
                <a:cs typeface="Times New Roman" panose="02020603050405020304" pitchFamily="18" charset="0"/>
              </a:rPr>
              <a:t>国家社科基金“冷门绝学”专项</a:t>
            </a:r>
            <a:r>
              <a:rPr lang="zh-CN" altLang="en-US" sz="2000" kern="100" dirty="0">
                <a:solidFill>
                  <a:schemeClr val="tx1">
                    <a:lumMod val="85000"/>
                    <a:lumOff val="15000"/>
                  </a:schemeClr>
                </a:solidFill>
                <a:latin typeface="HarmonyOS Sans SC Medium" panose="00000600000000000000" pitchFamily="2" charset="-122"/>
                <a:ea typeface="HarmonyOS Sans SC Medium" panose="00000600000000000000" pitchFamily="2" charset="-122"/>
                <a:cs typeface="Times New Roman" panose="02020603050405020304" pitchFamily="18" charset="0"/>
              </a:rPr>
              <a:t>，专注为世界文明存续贡献中国智慧</a:t>
            </a:r>
            <a:endParaRPr lang="en-US" altLang="zh-CN" sz="2000" kern="100" dirty="0">
              <a:solidFill>
                <a:schemeClr val="tx1">
                  <a:lumMod val="85000"/>
                  <a:lumOff val="15000"/>
                </a:schemeClr>
              </a:solidFill>
              <a:latin typeface="HarmonyOS Sans SC Medium" panose="00000600000000000000" pitchFamily="2" charset="-122"/>
              <a:ea typeface="HarmonyOS Sans SC Medium" panose="00000600000000000000" pitchFamily="2" charset="-122"/>
              <a:cs typeface="Times New Roman" panose="02020603050405020304" pitchFamily="18" charset="0"/>
            </a:endParaRPr>
          </a:p>
        </p:txBody>
      </p:sp>
    </p:spTree>
    <p:extLst>
      <p:ext uri="{BB962C8B-B14F-4D97-AF65-F5344CB8AC3E}">
        <p14:creationId xmlns:p14="http://schemas.microsoft.com/office/powerpoint/2010/main" val="1148852907"/>
      </p:ext>
    </p:extLst>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a:stretch>
            <a:fillRect/>
          </a:stretch>
        </p:blipFill>
        <p:spPr>
          <a:xfrm>
            <a:off x="0" y="-1055346"/>
            <a:ext cx="12565294" cy="8913472"/>
          </a:xfrm>
          <a:prstGeom prst="rect">
            <a:avLst/>
          </a:prstGeom>
        </p:spPr>
      </p:pic>
      <p:sp>
        <p:nvSpPr>
          <p:cNvPr id="386" name="矩形 385"/>
          <p:cNvSpPr/>
          <p:nvPr/>
        </p:nvSpPr>
        <p:spPr>
          <a:xfrm>
            <a:off x="-318499" y="-619958"/>
            <a:ext cx="12883793" cy="7892295"/>
          </a:xfrm>
          <a:prstGeom prst="rect">
            <a:avLst/>
          </a:prstGeom>
          <a:solidFill>
            <a:schemeClr val="bg1">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73" name="组合 372"/>
          <p:cNvGrpSpPr/>
          <p:nvPr/>
        </p:nvGrpSpPr>
        <p:grpSpPr>
          <a:xfrm>
            <a:off x="2646961" y="1189038"/>
            <a:ext cx="1978255" cy="5369652"/>
            <a:chOff x="3146144" y="2476068"/>
            <a:chExt cx="1978255" cy="5369652"/>
          </a:xfrm>
        </p:grpSpPr>
        <p:grpSp>
          <p:nvGrpSpPr>
            <p:cNvPr id="9" name="组合 8">
              <a:extLst>
                <a:ext uri="{FF2B5EF4-FFF2-40B4-BE49-F238E27FC236}">
                  <a16:creationId xmlns:a16="http://schemas.microsoft.com/office/drawing/2014/main" id="{2F3B058C-C819-4082-87B0-B3CD22ADB491}"/>
                </a:ext>
              </a:extLst>
            </p:cNvPr>
            <p:cNvGrpSpPr/>
            <p:nvPr/>
          </p:nvGrpSpPr>
          <p:grpSpPr>
            <a:xfrm>
              <a:off x="3608271" y="2476068"/>
              <a:ext cx="1061612" cy="2285366"/>
              <a:chOff x="1782106" y="3542090"/>
              <a:chExt cx="787493" cy="1695262"/>
            </a:xfrm>
          </p:grpSpPr>
          <p:sp>
            <p:nvSpPr>
              <p:cNvPr id="218" name="任意多边形: 形状 227">
                <a:extLst>
                  <a:ext uri="{FF2B5EF4-FFF2-40B4-BE49-F238E27FC236}">
                    <a16:creationId xmlns:a16="http://schemas.microsoft.com/office/drawing/2014/main" id="{8585AB3F-CE66-47C5-AF44-466297E4F8FB}"/>
                  </a:ext>
                </a:extLst>
              </p:cNvPr>
              <p:cNvSpPr/>
              <p:nvPr/>
            </p:nvSpPr>
            <p:spPr>
              <a:xfrm>
                <a:off x="1782106" y="4782023"/>
                <a:ext cx="787493" cy="455329"/>
              </a:xfrm>
              <a:custGeom>
                <a:avLst/>
                <a:gdLst>
                  <a:gd name="connsiteX0" fmla="*/ 787494 w 787493"/>
                  <a:gd name="connsiteY0" fmla="*/ 229782 h 455329"/>
                  <a:gd name="connsiteX1" fmla="*/ 763502 w 787493"/>
                  <a:gd name="connsiteY1" fmla="*/ 259419 h 455329"/>
                  <a:gd name="connsiteX2" fmla="*/ 447375 w 787493"/>
                  <a:gd name="connsiteY2" fmla="*/ 441474 h 455329"/>
                  <a:gd name="connsiteX3" fmla="*/ 349997 w 787493"/>
                  <a:gd name="connsiteY3" fmla="*/ 445708 h 455329"/>
                  <a:gd name="connsiteX4" fmla="*/ 16935 w 787493"/>
                  <a:gd name="connsiteY4" fmla="*/ 253773 h 455329"/>
                  <a:gd name="connsiteX5" fmla="*/ 0 w 787493"/>
                  <a:gd name="connsiteY5" fmla="*/ 231193 h 455329"/>
                  <a:gd name="connsiteX6" fmla="*/ 0 w 787493"/>
                  <a:gd name="connsiteY6" fmla="*/ 228371 h 455329"/>
                  <a:gd name="connsiteX7" fmla="*/ 0 w 787493"/>
                  <a:gd name="connsiteY7" fmla="*/ 226959 h 455329"/>
                  <a:gd name="connsiteX8" fmla="*/ 23992 w 787493"/>
                  <a:gd name="connsiteY8" fmla="*/ 197322 h 455329"/>
                  <a:gd name="connsiteX9" fmla="*/ 117136 w 787493"/>
                  <a:gd name="connsiteY9" fmla="*/ 143694 h 455329"/>
                  <a:gd name="connsiteX10" fmla="*/ 138305 w 787493"/>
                  <a:gd name="connsiteY10" fmla="*/ 130992 h 455329"/>
                  <a:gd name="connsiteX11" fmla="*/ 340118 w 787493"/>
                  <a:gd name="connsiteY11" fmla="*/ 13856 h 455329"/>
                  <a:gd name="connsiteX12" fmla="*/ 437497 w 787493"/>
                  <a:gd name="connsiteY12" fmla="*/ 9622 h 455329"/>
                  <a:gd name="connsiteX13" fmla="*/ 649188 w 787493"/>
                  <a:gd name="connsiteY13" fmla="*/ 132404 h 455329"/>
                  <a:gd name="connsiteX14" fmla="*/ 671769 w 787493"/>
                  <a:gd name="connsiteY14" fmla="*/ 145105 h 455329"/>
                  <a:gd name="connsiteX15" fmla="*/ 770558 w 787493"/>
                  <a:gd name="connsiteY15" fmla="*/ 201556 h 455329"/>
                  <a:gd name="connsiteX16" fmla="*/ 787494 w 787493"/>
                  <a:gd name="connsiteY16" fmla="*/ 229782 h 455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93" h="455329">
                    <a:moveTo>
                      <a:pt x="787494" y="229782"/>
                    </a:moveTo>
                    <a:cubicBezTo>
                      <a:pt x="786082" y="239661"/>
                      <a:pt x="779026" y="250951"/>
                      <a:pt x="763502" y="259419"/>
                    </a:cubicBezTo>
                    <a:lnTo>
                      <a:pt x="447375" y="441474"/>
                    </a:lnTo>
                    <a:cubicBezTo>
                      <a:pt x="417739" y="458409"/>
                      <a:pt x="373989" y="459820"/>
                      <a:pt x="349997" y="445708"/>
                    </a:cubicBezTo>
                    <a:lnTo>
                      <a:pt x="16935" y="253773"/>
                    </a:lnTo>
                    <a:cubicBezTo>
                      <a:pt x="5645" y="248128"/>
                      <a:pt x="1411" y="239661"/>
                      <a:pt x="0" y="231193"/>
                    </a:cubicBezTo>
                    <a:lnTo>
                      <a:pt x="0" y="228371"/>
                    </a:lnTo>
                    <a:cubicBezTo>
                      <a:pt x="0" y="228371"/>
                      <a:pt x="0" y="228371"/>
                      <a:pt x="0" y="226959"/>
                    </a:cubicBezTo>
                    <a:cubicBezTo>
                      <a:pt x="1411" y="217081"/>
                      <a:pt x="8468" y="205790"/>
                      <a:pt x="23992" y="197322"/>
                    </a:cubicBezTo>
                    <a:lnTo>
                      <a:pt x="117136" y="143694"/>
                    </a:lnTo>
                    <a:lnTo>
                      <a:pt x="138305" y="130992"/>
                    </a:lnTo>
                    <a:lnTo>
                      <a:pt x="340118" y="13856"/>
                    </a:lnTo>
                    <a:cubicBezTo>
                      <a:pt x="369755" y="-3079"/>
                      <a:pt x="413505" y="-4490"/>
                      <a:pt x="437497" y="9622"/>
                    </a:cubicBezTo>
                    <a:lnTo>
                      <a:pt x="649188" y="132404"/>
                    </a:lnTo>
                    <a:lnTo>
                      <a:pt x="671769" y="145105"/>
                    </a:lnTo>
                    <a:lnTo>
                      <a:pt x="770558" y="201556"/>
                    </a:lnTo>
                    <a:cubicBezTo>
                      <a:pt x="781849" y="210024"/>
                      <a:pt x="787494" y="219903"/>
                      <a:pt x="787494" y="229782"/>
                    </a:cubicBezTo>
                    <a:close/>
                  </a:path>
                </a:pathLst>
              </a:custGeom>
              <a:solidFill>
                <a:srgbClr val="111440">
                  <a:alpha val="30000"/>
                </a:srgbClr>
              </a:solidFill>
              <a:ln w="14106" cap="flat">
                <a:noFill/>
                <a:prstDash val="solid"/>
                <a:miter/>
              </a:ln>
            </p:spPr>
            <p:txBody>
              <a:bodyPr rtlCol="0" anchor="ctr"/>
              <a:lstStyle/>
              <a:p>
                <a:endParaRPr lang="zh-CN" altLang="en-US" sz="1400">
                  <a:latin typeface="微软雅黑" panose="020B0503020204020204" pitchFamily="34" charset="-122"/>
                  <a:ea typeface="微软雅黑" panose="020B0503020204020204" pitchFamily="34" charset="-122"/>
                </a:endParaRPr>
              </a:p>
            </p:txBody>
          </p:sp>
          <p:grpSp>
            <p:nvGrpSpPr>
              <p:cNvPr id="219" name="组合 218">
                <a:extLst>
                  <a:ext uri="{FF2B5EF4-FFF2-40B4-BE49-F238E27FC236}">
                    <a16:creationId xmlns:a16="http://schemas.microsoft.com/office/drawing/2014/main" id="{9C121345-90A8-4B1B-BD11-E98C68FD4D60}"/>
                  </a:ext>
                </a:extLst>
              </p:cNvPr>
              <p:cNvGrpSpPr/>
              <p:nvPr/>
            </p:nvGrpSpPr>
            <p:grpSpPr>
              <a:xfrm>
                <a:off x="1782106" y="3542090"/>
                <a:ext cx="787493" cy="1456757"/>
                <a:chOff x="1782106" y="3542090"/>
                <a:chExt cx="787493" cy="1456757"/>
              </a:xfrm>
            </p:grpSpPr>
            <p:sp>
              <p:nvSpPr>
                <p:cNvPr id="220" name="任意多边形: 形状 229">
                  <a:extLst>
                    <a:ext uri="{FF2B5EF4-FFF2-40B4-BE49-F238E27FC236}">
                      <a16:creationId xmlns:a16="http://schemas.microsoft.com/office/drawing/2014/main" id="{4F4994F3-C768-4CB1-A257-3BBFF529CB0C}"/>
                    </a:ext>
                  </a:extLst>
                </p:cNvPr>
                <p:cNvSpPr/>
                <p:nvPr/>
              </p:nvSpPr>
              <p:spPr>
                <a:xfrm>
                  <a:off x="1782106" y="4364028"/>
                  <a:ext cx="787493" cy="634819"/>
                </a:xfrm>
                <a:custGeom>
                  <a:avLst/>
                  <a:gdLst>
                    <a:gd name="connsiteX0" fmla="*/ 787494 w 787493"/>
                    <a:gd name="connsiteY0" fmla="*/ 407860 h 634819"/>
                    <a:gd name="connsiteX1" fmla="*/ 787494 w 787493"/>
                    <a:gd name="connsiteY1" fmla="*/ 405037 h 634819"/>
                    <a:gd name="connsiteX2" fmla="*/ 787494 w 787493"/>
                    <a:gd name="connsiteY2" fmla="*/ 0 h 634819"/>
                    <a:gd name="connsiteX3" fmla="*/ 0 w 787493"/>
                    <a:gd name="connsiteY3" fmla="*/ 0 h 634819"/>
                    <a:gd name="connsiteX4" fmla="*/ 0 w 787493"/>
                    <a:gd name="connsiteY4" fmla="*/ 409271 h 634819"/>
                    <a:gd name="connsiteX5" fmla="*/ 16935 w 787493"/>
                    <a:gd name="connsiteY5" fmla="*/ 433263 h 634819"/>
                    <a:gd name="connsiteX6" fmla="*/ 349997 w 787493"/>
                    <a:gd name="connsiteY6" fmla="*/ 625197 h 634819"/>
                    <a:gd name="connsiteX7" fmla="*/ 447375 w 787493"/>
                    <a:gd name="connsiteY7" fmla="*/ 620963 h 634819"/>
                    <a:gd name="connsiteX8" fmla="*/ 763502 w 787493"/>
                    <a:gd name="connsiteY8" fmla="*/ 438908 h 634819"/>
                    <a:gd name="connsiteX9" fmla="*/ 787494 w 787493"/>
                    <a:gd name="connsiteY9" fmla="*/ 407860 h 634819"/>
                    <a:gd name="connsiteX10" fmla="*/ 787494 w 787493"/>
                    <a:gd name="connsiteY10" fmla="*/ 407860 h 634819"/>
                    <a:gd name="connsiteX11" fmla="*/ 787494 w 787493"/>
                    <a:gd name="connsiteY11" fmla="*/ 407860 h 634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87493" h="634819">
                      <a:moveTo>
                        <a:pt x="787494" y="407860"/>
                      </a:moveTo>
                      <a:cubicBezTo>
                        <a:pt x="787494" y="406448"/>
                        <a:pt x="787494" y="406448"/>
                        <a:pt x="787494" y="405037"/>
                      </a:cubicBezTo>
                      <a:lnTo>
                        <a:pt x="787494" y="0"/>
                      </a:lnTo>
                      <a:lnTo>
                        <a:pt x="0" y="0"/>
                      </a:lnTo>
                      <a:lnTo>
                        <a:pt x="0" y="409271"/>
                      </a:lnTo>
                      <a:cubicBezTo>
                        <a:pt x="0" y="417739"/>
                        <a:pt x="5645" y="427618"/>
                        <a:pt x="16935" y="433263"/>
                      </a:cubicBezTo>
                      <a:lnTo>
                        <a:pt x="349997" y="625197"/>
                      </a:lnTo>
                      <a:cubicBezTo>
                        <a:pt x="375400" y="639310"/>
                        <a:pt x="419150" y="637898"/>
                        <a:pt x="447375" y="620963"/>
                      </a:cubicBezTo>
                      <a:lnTo>
                        <a:pt x="763502" y="438908"/>
                      </a:lnTo>
                      <a:cubicBezTo>
                        <a:pt x="777615" y="430440"/>
                        <a:pt x="786082" y="419150"/>
                        <a:pt x="787494" y="407860"/>
                      </a:cubicBezTo>
                      <a:lnTo>
                        <a:pt x="787494" y="407860"/>
                      </a:lnTo>
                      <a:lnTo>
                        <a:pt x="787494" y="407860"/>
                      </a:lnTo>
                      <a:close/>
                    </a:path>
                  </a:pathLst>
                </a:custGeom>
                <a:solidFill>
                  <a:srgbClr val="C00000"/>
                </a:solidFill>
                <a:ln w="14106" cap="flat">
                  <a:noFill/>
                  <a:prstDash val="solid"/>
                  <a:miter/>
                </a:ln>
              </p:spPr>
              <p:txBody>
                <a:bodyPr rtlCol="0" anchor="ctr"/>
                <a:lstStyle/>
                <a:p>
                  <a:endParaRPr lang="zh-CN" altLang="en-US" sz="1400">
                    <a:latin typeface="微软雅黑" panose="020B0503020204020204" pitchFamily="34" charset="-122"/>
                    <a:ea typeface="微软雅黑" panose="020B0503020204020204" pitchFamily="34" charset="-122"/>
                  </a:endParaRPr>
                </a:p>
              </p:txBody>
            </p:sp>
            <p:sp>
              <p:nvSpPr>
                <p:cNvPr id="221" name="任意多边形: 形状 230">
                  <a:extLst>
                    <a:ext uri="{FF2B5EF4-FFF2-40B4-BE49-F238E27FC236}">
                      <a16:creationId xmlns:a16="http://schemas.microsoft.com/office/drawing/2014/main" id="{E5C90BB1-9F82-49E8-95A3-E39A3E0FEE75}"/>
                    </a:ext>
                  </a:extLst>
                </p:cNvPr>
                <p:cNvSpPr/>
                <p:nvPr/>
              </p:nvSpPr>
              <p:spPr>
                <a:xfrm>
                  <a:off x="1782106" y="4137068"/>
                  <a:ext cx="787493" cy="455329"/>
                </a:xfrm>
                <a:custGeom>
                  <a:avLst/>
                  <a:gdLst>
                    <a:gd name="connsiteX0" fmla="*/ 787494 w 787493"/>
                    <a:gd name="connsiteY0" fmla="*/ 228371 h 455329"/>
                    <a:gd name="connsiteX1" fmla="*/ 763502 w 787493"/>
                    <a:gd name="connsiteY1" fmla="*/ 258007 h 455329"/>
                    <a:gd name="connsiteX2" fmla="*/ 447375 w 787493"/>
                    <a:gd name="connsiteY2" fmla="*/ 441474 h 455329"/>
                    <a:gd name="connsiteX3" fmla="*/ 349997 w 787493"/>
                    <a:gd name="connsiteY3" fmla="*/ 445708 h 455329"/>
                    <a:gd name="connsiteX4" fmla="*/ 16935 w 787493"/>
                    <a:gd name="connsiteY4" fmla="*/ 253774 h 455329"/>
                    <a:gd name="connsiteX5" fmla="*/ 0 w 787493"/>
                    <a:gd name="connsiteY5" fmla="*/ 231193 h 455329"/>
                    <a:gd name="connsiteX6" fmla="*/ 0 w 787493"/>
                    <a:gd name="connsiteY6" fmla="*/ 228371 h 455329"/>
                    <a:gd name="connsiteX7" fmla="*/ 0 w 787493"/>
                    <a:gd name="connsiteY7" fmla="*/ 226959 h 455329"/>
                    <a:gd name="connsiteX8" fmla="*/ 23992 w 787493"/>
                    <a:gd name="connsiteY8" fmla="*/ 197323 h 455329"/>
                    <a:gd name="connsiteX9" fmla="*/ 117136 w 787493"/>
                    <a:gd name="connsiteY9" fmla="*/ 143694 h 455329"/>
                    <a:gd name="connsiteX10" fmla="*/ 138305 w 787493"/>
                    <a:gd name="connsiteY10" fmla="*/ 130992 h 455329"/>
                    <a:gd name="connsiteX11" fmla="*/ 340118 w 787493"/>
                    <a:gd name="connsiteY11" fmla="*/ 13856 h 455329"/>
                    <a:gd name="connsiteX12" fmla="*/ 437497 w 787493"/>
                    <a:gd name="connsiteY12" fmla="*/ 9622 h 455329"/>
                    <a:gd name="connsiteX13" fmla="*/ 649188 w 787493"/>
                    <a:gd name="connsiteY13" fmla="*/ 132404 h 455329"/>
                    <a:gd name="connsiteX14" fmla="*/ 671769 w 787493"/>
                    <a:gd name="connsiteY14" fmla="*/ 145105 h 455329"/>
                    <a:gd name="connsiteX15" fmla="*/ 770558 w 787493"/>
                    <a:gd name="connsiteY15" fmla="*/ 201556 h 455329"/>
                    <a:gd name="connsiteX16" fmla="*/ 787494 w 787493"/>
                    <a:gd name="connsiteY16" fmla="*/ 228371 h 455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93" h="455329">
                      <a:moveTo>
                        <a:pt x="787494" y="228371"/>
                      </a:moveTo>
                      <a:cubicBezTo>
                        <a:pt x="786082" y="238250"/>
                        <a:pt x="779026" y="249540"/>
                        <a:pt x="763502" y="258007"/>
                      </a:cubicBezTo>
                      <a:lnTo>
                        <a:pt x="447375" y="441474"/>
                      </a:lnTo>
                      <a:cubicBezTo>
                        <a:pt x="417739" y="458409"/>
                        <a:pt x="373989" y="459820"/>
                        <a:pt x="349997" y="445708"/>
                      </a:cubicBezTo>
                      <a:lnTo>
                        <a:pt x="16935" y="253774"/>
                      </a:lnTo>
                      <a:cubicBezTo>
                        <a:pt x="5645" y="248128"/>
                        <a:pt x="1411" y="239661"/>
                        <a:pt x="0" y="231193"/>
                      </a:cubicBezTo>
                      <a:lnTo>
                        <a:pt x="0" y="228371"/>
                      </a:lnTo>
                      <a:cubicBezTo>
                        <a:pt x="0" y="228371"/>
                        <a:pt x="0" y="228371"/>
                        <a:pt x="0" y="226959"/>
                      </a:cubicBezTo>
                      <a:cubicBezTo>
                        <a:pt x="1411" y="217080"/>
                        <a:pt x="8468" y="205790"/>
                        <a:pt x="23992" y="197323"/>
                      </a:cubicBezTo>
                      <a:lnTo>
                        <a:pt x="117136" y="143694"/>
                      </a:lnTo>
                      <a:lnTo>
                        <a:pt x="138305" y="130992"/>
                      </a:lnTo>
                      <a:lnTo>
                        <a:pt x="340118" y="13856"/>
                      </a:lnTo>
                      <a:cubicBezTo>
                        <a:pt x="369755" y="-3079"/>
                        <a:pt x="413505" y="-4490"/>
                        <a:pt x="437497" y="9622"/>
                      </a:cubicBezTo>
                      <a:lnTo>
                        <a:pt x="649188" y="132404"/>
                      </a:lnTo>
                      <a:lnTo>
                        <a:pt x="671769" y="145105"/>
                      </a:lnTo>
                      <a:lnTo>
                        <a:pt x="770558" y="201556"/>
                      </a:lnTo>
                      <a:cubicBezTo>
                        <a:pt x="781849" y="210024"/>
                        <a:pt x="787494" y="218492"/>
                        <a:pt x="787494" y="228371"/>
                      </a:cubicBezTo>
                      <a:close/>
                    </a:path>
                  </a:pathLst>
                </a:custGeom>
                <a:solidFill>
                  <a:schemeClr val="accent2">
                    <a:lumMod val="60000"/>
                    <a:lumOff val="40000"/>
                  </a:schemeClr>
                </a:solidFill>
                <a:ln w="14106" cap="flat">
                  <a:noFill/>
                  <a:prstDash val="solid"/>
                  <a:miter/>
                </a:ln>
              </p:spPr>
              <p:txBody>
                <a:bodyPr rtlCol="0" anchor="ctr"/>
                <a:lstStyle/>
                <a:p>
                  <a:endParaRPr lang="zh-CN" altLang="en-US" sz="1400">
                    <a:latin typeface="微软雅黑" panose="020B0503020204020204" pitchFamily="34" charset="-122"/>
                    <a:ea typeface="微软雅黑" panose="020B0503020204020204" pitchFamily="34" charset="-122"/>
                  </a:endParaRPr>
                </a:p>
              </p:txBody>
            </p:sp>
            <p:sp>
              <p:nvSpPr>
                <p:cNvPr id="222" name="任意多边形: 形状 231">
                  <a:extLst>
                    <a:ext uri="{FF2B5EF4-FFF2-40B4-BE49-F238E27FC236}">
                      <a16:creationId xmlns:a16="http://schemas.microsoft.com/office/drawing/2014/main" id="{F199ED91-C858-45AC-836E-36A63ADDC94F}"/>
                    </a:ext>
                  </a:extLst>
                </p:cNvPr>
                <p:cNvSpPr/>
                <p:nvPr/>
              </p:nvSpPr>
              <p:spPr>
                <a:xfrm>
                  <a:off x="1932319" y="4222985"/>
                  <a:ext cx="486593" cy="280674"/>
                </a:xfrm>
                <a:custGeom>
                  <a:avLst/>
                  <a:gdLst>
                    <a:gd name="connsiteX0" fmla="*/ 472161 w 486593"/>
                    <a:gd name="connsiteY0" fmla="*/ 160801 h 280674"/>
                    <a:gd name="connsiteX1" fmla="*/ 463693 w 486593"/>
                    <a:gd name="connsiteY1" fmla="*/ 165034 h 280674"/>
                    <a:gd name="connsiteX2" fmla="*/ 277405 w 486593"/>
                    <a:gd name="connsiteY2" fmla="*/ 272292 h 280674"/>
                    <a:gd name="connsiteX3" fmla="*/ 216720 w 486593"/>
                    <a:gd name="connsiteY3" fmla="*/ 275114 h 280674"/>
                    <a:gd name="connsiteX4" fmla="*/ 23374 w 486593"/>
                    <a:gd name="connsiteY4" fmla="*/ 163623 h 280674"/>
                    <a:gd name="connsiteX5" fmla="*/ 10673 w 486593"/>
                    <a:gd name="connsiteY5" fmla="*/ 156567 h 280674"/>
                    <a:gd name="connsiteX6" fmla="*/ 14907 w 486593"/>
                    <a:gd name="connsiteY6" fmla="*/ 121285 h 280674"/>
                    <a:gd name="connsiteX7" fmla="*/ 209663 w 486593"/>
                    <a:gd name="connsiteY7" fmla="*/ 8383 h 280674"/>
                    <a:gd name="connsiteX8" fmla="*/ 270348 w 486593"/>
                    <a:gd name="connsiteY8" fmla="*/ 5560 h 280674"/>
                    <a:gd name="connsiteX9" fmla="*/ 476395 w 486593"/>
                    <a:gd name="connsiteY9" fmla="*/ 124107 h 280674"/>
                    <a:gd name="connsiteX10" fmla="*/ 472161 w 486593"/>
                    <a:gd name="connsiteY10" fmla="*/ 160801 h 280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6593" h="280674">
                      <a:moveTo>
                        <a:pt x="472161" y="160801"/>
                      </a:moveTo>
                      <a:lnTo>
                        <a:pt x="463693" y="165034"/>
                      </a:lnTo>
                      <a:lnTo>
                        <a:pt x="277405" y="272292"/>
                      </a:lnTo>
                      <a:cubicBezTo>
                        <a:pt x="259058" y="282171"/>
                        <a:pt x="232244" y="283582"/>
                        <a:pt x="216720" y="275114"/>
                      </a:cubicBezTo>
                      <a:lnTo>
                        <a:pt x="23374" y="163623"/>
                      </a:lnTo>
                      <a:lnTo>
                        <a:pt x="10673" y="156567"/>
                      </a:lnTo>
                      <a:cubicBezTo>
                        <a:pt x="-4851" y="148099"/>
                        <a:pt x="-3440" y="132575"/>
                        <a:pt x="14907" y="121285"/>
                      </a:cubicBezTo>
                      <a:lnTo>
                        <a:pt x="209663" y="8383"/>
                      </a:lnTo>
                      <a:cubicBezTo>
                        <a:pt x="228010" y="-1496"/>
                        <a:pt x="254824" y="-2908"/>
                        <a:pt x="270348" y="5560"/>
                      </a:cubicBezTo>
                      <a:lnTo>
                        <a:pt x="476395" y="124107"/>
                      </a:lnTo>
                      <a:cubicBezTo>
                        <a:pt x="491919" y="135398"/>
                        <a:pt x="489096" y="150922"/>
                        <a:pt x="472161" y="160801"/>
                      </a:cubicBezTo>
                      <a:close/>
                    </a:path>
                  </a:pathLst>
                </a:custGeom>
                <a:solidFill>
                  <a:srgbClr val="31CDF3"/>
                </a:solidFill>
                <a:ln w="14106" cap="flat">
                  <a:noFill/>
                  <a:prstDash val="solid"/>
                  <a:miter/>
                </a:ln>
              </p:spPr>
              <p:txBody>
                <a:bodyPr rtlCol="0" anchor="ctr"/>
                <a:lstStyle/>
                <a:p>
                  <a:endParaRPr lang="zh-CN" altLang="en-US" sz="1400">
                    <a:latin typeface="微软雅黑" panose="020B0503020204020204" pitchFamily="34" charset="-122"/>
                    <a:ea typeface="微软雅黑" panose="020B0503020204020204" pitchFamily="34" charset="-122"/>
                  </a:endParaRPr>
                </a:p>
              </p:txBody>
            </p:sp>
            <p:sp>
              <p:nvSpPr>
                <p:cNvPr id="223" name="任意多边形: 形状 232">
                  <a:extLst>
                    <a:ext uri="{FF2B5EF4-FFF2-40B4-BE49-F238E27FC236}">
                      <a16:creationId xmlns:a16="http://schemas.microsoft.com/office/drawing/2014/main" id="{391658C4-77F2-43BB-B812-A21AA55D2CFC}"/>
                    </a:ext>
                  </a:extLst>
                </p:cNvPr>
                <p:cNvSpPr/>
                <p:nvPr/>
              </p:nvSpPr>
              <p:spPr>
                <a:xfrm>
                  <a:off x="1955693" y="4272380"/>
                  <a:ext cx="440319" cy="232690"/>
                </a:xfrm>
                <a:custGeom>
                  <a:avLst/>
                  <a:gdLst>
                    <a:gd name="connsiteX0" fmla="*/ 440319 w 440319"/>
                    <a:gd name="connsiteY0" fmla="*/ 117051 h 232690"/>
                    <a:gd name="connsiteX1" fmla="*/ 254030 w 440319"/>
                    <a:gd name="connsiteY1" fmla="*/ 224308 h 232690"/>
                    <a:gd name="connsiteX2" fmla="*/ 193345 w 440319"/>
                    <a:gd name="connsiteY2" fmla="*/ 227131 h 232690"/>
                    <a:gd name="connsiteX3" fmla="*/ 0 w 440319"/>
                    <a:gd name="connsiteY3" fmla="*/ 115640 h 232690"/>
                    <a:gd name="connsiteX4" fmla="*/ 186289 w 440319"/>
                    <a:gd name="connsiteY4" fmla="*/ 8383 h 232690"/>
                    <a:gd name="connsiteX5" fmla="*/ 246974 w 440319"/>
                    <a:gd name="connsiteY5" fmla="*/ 5560 h 232690"/>
                    <a:gd name="connsiteX6" fmla="*/ 440319 w 440319"/>
                    <a:gd name="connsiteY6" fmla="*/ 117051 h 232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0319" h="232690">
                      <a:moveTo>
                        <a:pt x="440319" y="117051"/>
                      </a:moveTo>
                      <a:lnTo>
                        <a:pt x="254030" y="224308"/>
                      </a:lnTo>
                      <a:cubicBezTo>
                        <a:pt x="235684" y="234187"/>
                        <a:pt x="208869" y="235598"/>
                        <a:pt x="193345" y="227131"/>
                      </a:cubicBezTo>
                      <a:lnTo>
                        <a:pt x="0" y="115640"/>
                      </a:lnTo>
                      <a:lnTo>
                        <a:pt x="186289" y="8383"/>
                      </a:lnTo>
                      <a:cubicBezTo>
                        <a:pt x="204635" y="-1496"/>
                        <a:pt x="231450" y="-2908"/>
                        <a:pt x="246974" y="5560"/>
                      </a:cubicBezTo>
                      <a:lnTo>
                        <a:pt x="440319" y="117051"/>
                      </a:lnTo>
                      <a:close/>
                    </a:path>
                  </a:pathLst>
                </a:custGeom>
                <a:solidFill>
                  <a:srgbClr val="6CE1F5"/>
                </a:solidFill>
                <a:ln w="14106" cap="flat">
                  <a:noFill/>
                  <a:prstDash val="solid"/>
                  <a:miter/>
                </a:ln>
              </p:spPr>
              <p:txBody>
                <a:bodyPr rtlCol="0" anchor="ctr"/>
                <a:lstStyle/>
                <a:p>
                  <a:endParaRPr lang="zh-CN" altLang="en-US" sz="1400">
                    <a:latin typeface="微软雅黑" panose="020B0503020204020204" pitchFamily="34" charset="-122"/>
                    <a:ea typeface="微软雅黑" panose="020B0503020204020204" pitchFamily="34" charset="-122"/>
                  </a:endParaRPr>
                </a:p>
              </p:txBody>
            </p:sp>
            <p:sp>
              <p:nvSpPr>
                <p:cNvPr id="224" name="任意多边形: 形状 233">
                  <a:extLst>
                    <a:ext uri="{FF2B5EF4-FFF2-40B4-BE49-F238E27FC236}">
                      <a16:creationId xmlns:a16="http://schemas.microsoft.com/office/drawing/2014/main" id="{69535323-042B-4382-BEE2-0E74538C9338}"/>
                    </a:ext>
                  </a:extLst>
                </p:cNvPr>
                <p:cNvSpPr/>
                <p:nvPr/>
              </p:nvSpPr>
              <p:spPr>
                <a:xfrm>
                  <a:off x="1825149" y="3542090"/>
                  <a:ext cx="702816" cy="968137"/>
                </a:xfrm>
                <a:custGeom>
                  <a:avLst/>
                  <a:gdLst>
                    <a:gd name="connsiteX0" fmla="*/ 702817 w 702816"/>
                    <a:gd name="connsiteY0" fmla="*/ 0 h 968137"/>
                    <a:gd name="connsiteX1" fmla="*/ 643543 w 702816"/>
                    <a:gd name="connsiteY1" fmla="*/ 426206 h 968137"/>
                    <a:gd name="connsiteX2" fmla="*/ 601205 w 702816"/>
                    <a:gd name="connsiteY2" fmla="*/ 735277 h 968137"/>
                    <a:gd name="connsiteX3" fmla="*/ 588503 w 702816"/>
                    <a:gd name="connsiteY3" fmla="*/ 828421 h 968137"/>
                    <a:gd name="connsiteX4" fmla="*/ 588503 w 702816"/>
                    <a:gd name="connsiteY4" fmla="*/ 828421 h 968137"/>
                    <a:gd name="connsiteX5" fmla="*/ 582858 w 702816"/>
                    <a:gd name="connsiteY5" fmla="*/ 841122 h 968137"/>
                    <a:gd name="connsiteX6" fmla="*/ 574391 w 702816"/>
                    <a:gd name="connsiteY6" fmla="*/ 848179 h 968137"/>
                    <a:gd name="connsiteX7" fmla="*/ 565923 w 702816"/>
                    <a:gd name="connsiteY7" fmla="*/ 852413 h 968137"/>
                    <a:gd name="connsiteX8" fmla="*/ 565923 w 702816"/>
                    <a:gd name="connsiteY8" fmla="*/ 852413 h 968137"/>
                    <a:gd name="connsiteX9" fmla="*/ 379634 w 702816"/>
                    <a:gd name="connsiteY9" fmla="*/ 959670 h 968137"/>
                    <a:gd name="connsiteX10" fmla="*/ 347175 w 702816"/>
                    <a:gd name="connsiteY10" fmla="*/ 968138 h 968137"/>
                    <a:gd name="connsiteX11" fmla="*/ 342941 w 702816"/>
                    <a:gd name="connsiteY11" fmla="*/ 968138 h 968137"/>
                    <a:gd name="connsiteX12" fmla="*/ 318949 w 702816"/>
                    <a:gd name="connsiteY12" fmla="*/ 962492 h 968137"/>
                    <a:gd name="connsiteX13" fmla="*/ 127015 w 702816"/>
                    <a:gd name="connsiteY13" fmla="*/ 851001 h 968137"/>
                    <a:gd name="connsiteX14" fmla="*/ 127015 w 702816"/>
                    <a:gd name="connsiteY14" fmla="*/ 851001 h 968137"/>
                    <a:gd name="connsiteX15" fmla="*/ 114314 w 702816"/>
                    <a:gd name="connsiteY15" fmla="*/ 843945 h 968137"/>
                    <a:gd name="connsiteX16" fmla="*/ 110080 w 702816"/>
                    <a:gd name="connsiteY16" fmla="*/ 841122 h 968137"/>
                    <a:gd name="connsiteX17" fmla="*/ 108668 w 702816"/>
                    <a:gd name="connsiteY17" fmla="*/ 839711 h 968137"/>
                    <a:gd name="connsiteX18" fmla="*/ 107257 w 702816"/>
                    <a:gd name="connsiteY18" fmla="*/ 838300 h 968137"/>
                    <a:gd name="connsiteX19" fmla="*/ 105846 w 702816"/>
                    <a:gd name="connsiteY19" fmla="*/ 836889 h 968137"/>
                    <a:gd name="connsiteX20" fmla="*/ 105846 w 702816"/>
                    <a:gd name="connsiteY20" fmla="*/ 835477 h 968137"/>
                    <a:gd name="connsiteX21" fmla="*/ 104435 w 702816"/>
                    <a:gd name="connsiteY21" fmla="*/ 832655 h 968137"/>
                    <a:gd name="connsiteX22" fmla="*/ 104435 w 702816"/>
                    <a:gd name="connsiteY22" fmla="*/ 831243 h 968137"/>
                    <a:gd name="connsiteX23" fmla="*/ 104435 w 702816"/>
                    <a:gd name="connsiteY23" fmla="*/ 831243 h 968137"/>
                    <a:gd name="connsiteX24" fmla="*/ 104435 w 702816"/>
                    <a:gd name="connsiteY24" fmla="*/ 831243 h 968137"/>
                    <a:gd name="connsiteX25" fmla="*/ 104435 w 702816"/>
                    <a:gd name="connsiteY25" fmla="*/ 831243 h 968137"/>
                    <a:gd name="connsiteX26" fmla="*/ 104435 w 702816"/>
                    <a:gd name="connsiteY26" fmla="*/ 828421 h 968137"/>
                    <a:gd name="connsiteX27" fmla="*/ 91733 w 702816"/>
                    <a:gd name="connsiteY27" fmla="*/ 732454 h 968137"/>
                    <a:gd name="connsiteX28" fmla="*/ 53629 w 702816"/>
                    <a:gd name="connsiteY28" fmla="*/ 427618 h 968137"/>
                    <a:gd name="connsiteX29" fmla="*/ 0 w 702816"/>
                    <a:gd name="connsiteY29" fmla="*/ 4234 h 968137"/>
                    <a:gd name="connsiteX30" fmla="*/ 702817 w 702816"/>
                    <a:gd name="connsiteY30" fmla="*/ 0 h 968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02816" h="968137">
                      <a:moveTo>
                        <a:pt x="702817" y="0"/>
                      </a:moveTo>
                      <a:lnTo>
                        <a:pt x="643543" y="426206"/>
                      </a:lnTo>
                      <a:lnTo>
                        <a:pt x="601205" y="735277"/>
                      </a:lnTo>
                      <a:lnTo>
                        <a:pt x="588503" y="828421"/>
                      </a:lnTo>
                      <a:lnTo>
                        <a:pt x="588503" y="828421"/>
                      </a:lnTo>
                      <a:cubicBezTo>
                        <a:pt x="588503" y="832655"/>
                        <a:pt x="587092" y="836889"/>
                        <a:pt x="582858" y="841122"/>
                      </a:cubicBezTo>
                      <a:cubicBezTo>
                        <a:pt x="580036" y="843945"/>
                        <a:pt x="577213" y="845356"/>
                        <a:pt x="574391" y="848179"/>
                      </a:cubicBezTo>
                      <a:lnTo>
                        <a:pt x="565923" y="852413"/>
                      </a:lnTo>
                      <a:lnTo>
                        <a:pt x="565923" y="852413"/>
                      </a:lnTo>
                      <a:lnTo>
                        <a:pt x="379634" y="959670"/>
                      </a:lnTo>
                      <a:cubicBezTo>
                        <a:pt x="371166" y="965315"/>
                        <a:pt x="358465" y="968138"/>
                        <a:pt x="347175" y="968138"/>
                      </a:cubicBezTo>
                      <a:cubicBezTo>
                        <a:pt x="345763" y="968138"/>
                        <a:pt x="344352" y="968138"/>
                        <a:pt x="342941" y="968138"/>
                      </a:cubicBezTo>
                      <a:cubicBezTo>
                        <a:pt x="333062" y="968138"/>
                        <a:pt x="324594" y="965315"/>
                        <a:pt x="318949" y="962492"/>
                      </a:cubicBezTo>
                      <a:lnTo>
                        <a:pt x="127015" y="851001"/>
                      </a:lnTo>
                      <a:lnTo>
                        <a:pt x="127015" y="851001"/>
                      </a:lnTo>
                      <a:lnTo>
                        <a:pt x="114314" y="843945"/>
                      </a:lnTo>
                      <a:cubicBezTo>
                        <a:pt x="112902" y="842534"/>
                        <a:pt x="111491" y="842534"/>
                        <a:pt x="110080" y="841122"/>
                      </a:cubicBezTo>
                      <a:cubicBezTo>
                        <a:pt x="110080" y="841122"/>
                        <a:pt x="108668" y="839711"/>
                        <a:pt x="108668" y="839711"/>
                      </a:cubicBezTo>
                      <a:cubicBezTo>
                        <a:pt x="108668" y="839711"/>
                        <a:pt x="107257" y="838300"/>
                        <a:pt x="107257" y="838300"/>
                      </a:cubicBezTo>
                      <a:cubicBezTo>
                        <a:pt x="107257" y="838300"/>
                        <a:pt x="105846" y="836889"/>
                        <a:pt x="105846" y="836889"/>
                      </a:cubicBezTo>
                      <a:cubicBezTo>
                        <a:pt x="105846" y="836889"/>
                        <a:pt x="105846" y="836889"/>
                        <a:pt x="105846" y="835477"/>
                      </a:cubicBezTo>
                      <a:cubicBezTo>
                        <a:pt x="105846" y="834066"/>
                        <a:pt x="104435" y="834066"/>
                        <a:pt x="104435" y="832655"/>
                      </a:cubicBezTo>
                      <a:cubicBezTo>
                        <a:pt x="104435" y="832655"/>
                        <a:pt x="104435" y="831243"/>
                        <a:pt x="104435" y="831243"/>
                      </a:cubicBezTo>
                      <a:cubicBezTo>
                        <a:pt x="104435" y="831243"/>
                        <a:pt x="104435" y="831243"/>
                        <a:pt x="104435" y="831243"/>
                      </a:cubicBezTo>
                      <a:lnTo>
                        <a:pt x="104435" y="831243"/>
                      </a:lnTo>
                      <a:lnTo>
                        <a:pt x="104435" y="831243"/>
                      </a:lnTo>
                      <a:lnTo>
                        <a:pt x="104435" y="828421"/>
                      </a:lnTo>
                      <a:lnTo>
                        <a:pt x="91733" y="732454"/>
                      </a:lnTo>
                      <a:lnTo>
                        <a:pt x="53629" y="427618"/>
                      </a:lnTo>
                      <a:lnTo>
                        <a:pt x="0" y="4234"/>
                      </a:lnTo>
                      <a:lnTo>
                        <a:pt x="702817" y="0"/>
                      </a:lnTo>
                      <a:close/>
                    </a:path>
                  </a:pathLst>
                </a:custGeom>
                <a:gradFill>
                  <a:gsLst>
                    <a:gs pos="0">
                      <a:schemeClr val="bg1">
                        <a:alpha val="0"/>
                      </a:schemeClr>
                    </a:gs>
                    <a:gs pos="72000">
                      <a:schemeClr val="accent2">
                        <a:lumMod val="20000"/>
                        <a:lumOff val="80000"/>
                      </a:schemeClr>
                    </a:gs>
                  </a:gsLst>
                  <a:lin ang="5400000" scaled="1"/>
                </a:gradFill>
                <a:ln w="14106" cap="flat">
                  <a:noFill/>
                  <a:prstDash val="solid"/>
                  <a:miter/>
                </a:ln>
              </p:spPr>
              <p:txBody>
                <a:bodyPr rtlCol="0" anchor="ctr"/>
                <a:lstStyle/>
                <a:p>
                  <a:endParaRPr lang="zh-CN" altLang="en-US" sz="1400">
                    <a:latin typeface="微软雅黑" panose="020B0503020204020204" pitchFamily="34" charset="-122"/>
                    <a:ea typeface="微软雅黑" panose="020B0503020204020204" pitchFamily="34" charset="-122"/>
                  </a:endParaRPr>
                </a:p>
              </p:txBody>
            </p:sp>
            <p:grpSp>
              <p:nvGrpSpPr>
                <p:cNvPr id="225" name="图形 1" hidden="1">
                  <a:extLst>
                    <a:ext uri="{FF2B5EF4-FFF2-40B4-BE49-F238E27FC236}">
                      <a16:creationId xmlns:a16="http://schemas.microsoft.com/office/drawing/2014/main" id="{28B1127E-3A2A-4F79-950C-C73BCA40962C}"/>
                    </a:ext>
                  </a:extLst>
                </p:cNvPr>
                <p:cNvGrpSpPr/>
                <p:nvPr/>
              </p:nvGrpSpPr>
              <p:grpSpPr>
                <a:xfrm>
                  <a:off x="1937347" y="3826330"/>
                  <a:ext cx="454431" cy="481246"/>
                  <a:chOff x="2603240" y="3541930"/>
                  <a:chExt cx="454431" cy="481246"/>
                </a:xfrm>
              </p:grpSpPr>
              <p:sp>
                <p:nvSpPr>
                  <p:cNvPr id="226" name="任意多边形: 形状 235">
                    <a:extLst>
                      <a:ext uri="{FF2B5EF4-FFF2-40B4-BE49-F238E27FC236}">
                        <a16:creationId xmlns:a16="http://schemas.microsoft.com/office/drawing/2014/main" id="{9182F061-D340-4B25-9124-72155884DD59}"/>
                      </a:ext>
                    </a:extLst>
                  </p:cNvPr>
                  <p:cNvSpPr/>
                  <p:nvPr/>
                </p:nvSpPr>
                <p:spPr>
                  <a:xfrm>
                    <a:off x="2765537" y="3783259"/>
                    <a:ext cx="28225" cy="28225"/>
                  </a:xfrm>
                  <a:custGeom>
                    <a:avLst/>
                    <a:gdLst>
                      <a:gd name="connsiteX0" fmla="*/ 28226 w 28225"/>
                      <a:gd name="connsiteY0" fmla="*/ 14113 h 28225"/>
                      <a:gd name="connsiteX1" fmla="*/ 14113 w 28225"/>
                      <a:gd name="connsiteY1" fmla="*/ 28226 h 28225"/>
                      <a:gd name="connsiteX2" fmla="*/ 0 w 28225"/>
                      <a:gd name="connsiteY2" fmla="*/ 14113 h 28225"/>
                      <a:gd name="connsiteX3" fmla="*/ 14113 w 28225"/>
                      <a:gd name="connsiteY3" fmla="*/ 0 h 28225"/>
                      <a:gd name="connsiteX4" fmla="*/ 28226 w 28225"/>
                      <a:gd name="connsiteY4" fmla="*/ 14113 h 28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25" h="28225">
                        <a:moveTo>
                          <a:pt x="28226" y="14113"/>
                        </a:moveTo>
                        <a:cubicBezTo>
                          <a:pt x="28226" y="21907"/>
                          <a:pt x="21907" y="28226"/>
                          <a:pt x="14113" y="28226"/>
                        </a:cubicBezTo>
                        <a:cubicBezTo>
                          <a:pt x="6319" y="28226"/>
                          <a:pt x="0" y="21907"/>
                          <a:pt x="0" y="14113"/>
                        </a:cubicBezTo>
                        <a:cubicBezTo>
                          <a:pt x="0" y="6318"/>
                          <a:pt x="6319" y="0"/>
                          <a:pt x="14113" y="0"/>
                        </a:cubicBezTo>
                        <a:cubicBezTo>
                          <a:pt x="21907" y="0"/>
                          <a:pt x="28226" y="6318"/>
                          <a:pt x="28226" y="14113"/>
                        </a:cubicBezTo>
                        <a:close/>
                      </a:path>
                    </a:pathLst>
                  </a:custGeom>
                  <a:solidFill>
                    <a:srgbClr val="00FFFF"/>
                  </a:solidFill>
                  <a:ln w="14106" cap="flat">
                    <a:noFill/>
                    <a:prstDash val="solid"/>
                    <a:miter/>
                  </a:ln>
                </p:spPr>
                <p:txBody>
                  <a:bodyPr rtlCol="0" anchor="ctr"/>
                  <a:lstStyle/>
                  <a:p>
                    <a:endParaRPr lang="zh-CN" altLang="en-US" sz="1400">
                      <a:latin typeface="微软雅黑" panose="020B0503020204020204" pitchFamily="34" charset="-122"/>
                      <a:ea typeface="微软雅黑" panose="020B0503020204020204" pitchFamily="34" charset="-122"/>
                    </a:endParaRPr>
                  </a:p>
                </p:txBody>
              </p:sp>
              <p:sp>
                <p:nvSpPr>
                  <p:cNvPr id="227" name="任意多边形: 形状 236">
                    <a:extLst>
                      <a:ext uri="{FF2B5EF4-FFF2-40B4-BE49-F238E27FC236}">
                        <a16:creationId xmlns:a16="http://schemas.microsoft.com/office/drawing/2014/main" id="{5B6B0B4A-A9A2-45A3-83EE-22B4186E4143}"/>
                      </a:ext>
                    </a:extLst>
                  </p:cNvPr>
                  <p:cNvSpPr/>
                  <p:nvPr/>
                </p:nvSpPr>
                <p:spPr>
                  <a:xfrm>
                    <a:off x="2819165" y="3752211"/>
                    <a:ext cx="28225" cy="28225"/>
                  </a:xfrm>
                  <a:custGeom>
                    <a:avLst/>
                    <a:gdLst>
                      <a:gd name="connsiteX0" fmla="*/ 28226 w 28225"/>
                      <a:gd name="connsiteY0" fmla="*/ 14113 h 28225"/>
                      <a:gd name="connsiteX1" fmla="*/ 14113 w 28225"/>
                      <a:gd name="connsiteY1" fmla="*/ 28226 h 28225"/>
                      <a:gd name="connsiteX2" fmla="*/ 0 w 28225"/>
                      <a:gd name="connsiteY2" fmla="*/ 14113 h 28225"/>
                      <a:gd name="connsiteX3" fmla="*/ 14113 w 28225"/>
                      <a:gd name="connsiteY3" fmla="*/ 0 h 28225"/>
                      <a:gd name="connsiteX4" fmla="*/ 28226 w 28225"/>
                      <a:gd name="connsiteY4" fmla="*/ 14113 h 28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25" h="28225">
                        <a:moveTo>
                          <a:pt x="28226" y="14113"/>
                        </a:moveTo>
                        <a:cubicBezTo>
                          <a:pt x="28226" y="21907"/>
                          <a:pt x="21907" y="28226"/>
                          <a:pt x="14113" y="28226"/>
                        </a:cubicBezTo>
                        <a:cubicBezTo>
                          <a:pt x="6318" y="28226"/>
                          <a:pt x="0" y="21907"/>
                          <a:pt x="0" y="14113"/>
                        </a:cubicBezTo>
                        <a:cubicBezTo>
                          <a:pt x="0" y="6318"/>
                          <a:pt x="6318" y="0"/>
                          <a:pt x="14113" y="0"/>
                        </a:cubicBezTo>
                        <a:cubicBezTo>
                          <a:pt x="21907" y="0"/>
                          <a:pt x="28226" y="6318"/>
                          <a:pt x="28226" y="14113"/>
                        </a:cubicBezTo>
                        <a:close/>
                      </a:path>
                    </a:pathLst>
                  </a:custGeom>
                  <a:solidFill>
                    <a:srgbClr val="00FFFF"/>
                  </a:solidFill>
                  <a:ln w="14106" cap="flat">
                    <a:noFill/>
                    <a:prstDash val="solid"/>
                    <a:miter/>
                  </a:ln>
                </p:spPr>
                <p:txBody>
                  <a:bodyPr rtlCol="0" anchor="ctr"/>
                  <a:lstStyle/>
                  <a:p>
                    <a:endParaRPr lang="zh-CN" altLang="en-US" sz="1400">
                      <a:latin typeface="微软雅黑" panose="020B0503020204020204" pitchFamily="34" charset="-122"/>
                      <a:ea typeface="微软雅黑" panose="020B0503020204020204" pitchFamily="34" charset="-122"/>
                    </a:endParaRPr>
                  </a:p>
                </p:txBody>
              </p:sp>
              <p:sp>
                <p:nvSpPr>
                  <p:cNvPr id="228" name="任意多边形: 形状 237">
                    <a:extLst>
                      <a:ext uri="{FF2B5EF4-FFF2-40B4-BE49-F238E27FC236}">
                        <a16:creationId xmlns:a16="http://schemas.microsoft.com/office/drawing/2014/main" id="{011CF0CD-4AC3-4806-8BE3-6330C61AF3CD}"/>
                      </a:ext>
                    </a:extLst>
                  </p:cNvPr>
                  <p:cNvSpPr/>
                  <p:nvPr/>
                </p:nvSpPr>
                <p:spPr>
                  <a:xfrm>
                    <a:off x="2789528" y="3677413"/>
                    <a:ext cx="28225" cy="28225"/>
                  </a:xfrm>
                  <a:custGeom>
                    <a:avLst/>
                    <a:gdLst>
                      <a:gd name="connsiteX0" fmla="*/ 28226 w 28225"/>
                      <a:gd name="connsiteY0" fmla="*/ 14113 h 28225"/>
                      <a:gd name="connsiteX1" fmla="*/ 14113 w 28225"/>
                      <a:gd name="connsiteY1" fmla="*/ 28226 h 28225"/>
                      <a:gd name="connsiteX2" fmla="*/ 0 w 28225"/>
                      <a:gd name="connsiteY2" fmla="*/ 14113 h 28225"/>
                      <a:gd name="connsiteX3" fmla="*/ 14113 w 28225"/>
                      <a:gd name="connsiteY3" fmla="*/ 0 h 28225"/>
                      <a:gd name="connsiteX4" fmla="*/ 28226 w 28225"/>
                      <a:gd name="connsiteY4" fmla="*/ 14113 h 28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25" h="28225">
                        <a:moveTo>
                          <a:pt x="28226" y="14113"/>
                        </a:moveTo>
                        <a:cubicBezTo>
                          <a:pt x="28226" y="21907"/>
                          <a:pt x="21907" y="28226"/>
                          <a:pt x="14113" y="28226"/>
                        </a:cubicBezTo>
                        <a:cubicBezTo>
                          <a:pt x="6319" y="28226"/>
                          <a:pt x="0" y="21907"/>
                          <a:pt x="0" y="14113"/>
                        </a:cubicBezTo>
                        <a:cubicBezTo>
                          <a:pt x="0" y="6318"/>
                          <a:pt x="6319" y="0"/>
                          <a:pt x="14113" y="0"/>
                        </a:cubicBezTo>
                        <a:cubicBezTo>
                          <a:pt x="21907" y="0"/>
                          <a:pt x="28226" y="6318"/>
                          <a:pt x="28226" y="14113"/>
                        </a:cubicBezTo>
                        <a:close/>
                      </a:path>
                    </a:pathLst>
                  </a:custGeom>
                  <a:solidFill>
                    <a:srgbClr val="00FFFF"/>
                  </a:solidFill>
                  <a:ln w="14106" cap="flat">
                    <a:noFill/>
                    <a:prstDash val="solid"/>
                    <a:miter/>
                  </a:ln>
                </p:spPr>
                <p:txBody>
                  <a:bodyPr rtlCol="0" anchor="ctr"/>
                  <a:lstStyle/>
                  <a:p>
                    <a:endParaRPr lang="zh-CN" altLang="en-US" sz="1400">
                      <a:latin typeface="微软雅黑" panose="020B0503020204020204" pitchFamily="34" charset="-122"/>
                      <a:ea typeface="微软雅黑" panose="020B0503020204020204" pitchFamily="34" charset="-122"/>
                    </a:endParaRPr>
                  </a:p>
                </p:txBody>
              </p:sp>
              <p:sp>
                <p:nvSpPr>
                  <p:cNvPr id="229" name="任意多边形: 形状 238">
                    <a:extLst>
                      <a:ext uri="{FF2B5EF4-FFF2-40B4-BE49-F238E27FC236}">
                        <a16:creationId xmlns:a16="http://schemas.microsoft.com/office/drawing/2014/main" id="{54D32D31-7B3F-4E57-9744-EEB1D208A84E}"/>
                      </a:ext>
                    </a:extLst>
                  </p:cNvPr>
                  <p:cNvSpPr/>
                  <p:nvPr/>
                </p:nvSpPr>
                <p:spPr>
                  <a:xfrm>
                    <a:off x="2754246" y="3609672"/>
                    <a:ext cx="28225" cy="28225"/>
                  </a:xfrm>
                  <a:custGeom>
                    <a:avLst/>
                    <a:gdLst>
                      <a:gd name="connsiteX0" fmla="*/ 28226 w 28225"/>
                      <a:gd name="connsiteY0" fmla="*/ 14113 h 28225"/>
                      <a:gd name="connsiteX1" fmla="*/ 14113 w 28225"/>
                      <a:gd name="connsiteY1" fmla="*/ 28225 h 28225"/>
                      <a:gd name="connsiteX2" fmla="*/ 0 w 28225"/>
                      <a:gd name="connsiteY2" fmla="*/ 14113 h 28225"/>
                      <a:gd name="connsiteX3" fmla="*/ 14113 w 28225"/>
                      <a:gd name="connsiteY3" fmla="*/ 0 h 28225"/>
                      <a:gd name="connsiteX4" fmla="*/ 28226 w 28225"/>
                      <a:gd name="connsiteY4" fmla="*/ 14113 h 28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25" h="28225">
                        <a:moveTo>
                          <a:pt x="28226" y="14113"/>
                        </a:moveTo>
                        <a:cubicBezTo>
                          <a:pt x="28226" y="21907"/>
                          <a:pt x="21907" y="28225"/>
                          <a:pt x="14113" y="28225"/>
                        </a:cubicBezTo>
                        <a:cubicBezTo>
                          <a:pt x="6319" y="28225"/>
                          <a:pt x="0" y="21907"/>
                          <a:pt x="0" y="14113"/>
                        </a:cubicBezTo>
                        <a:cubicBezTo>
                          <a:pt x="0" y="6318"/>
                          <a:pt x="6319" y="0"/>
                          <a:pt x="14113" y="0"/>
                        </a:cubicBezTo>
                        <a:cubicBezTo>
                          <a:pt x="21907" y="0"/>
                          <a:pt x="28226" y="6318"/>
                          <a:pt x="28226" y="14113"/>
                        </a:cubicBezTo>
                        <a:close/>
                      </a:path>
                    </a:pathLst>
                  </a:custGeom>
                  <a:solidFill>
                    <a:srgbClr val="00FFFF"/>
                  </a:solidFill>
                  <a:ln w="14106" cap="flat">
                    <a:noFill/>
                    <a:prstDash val="solid"/>
                    <a:miter/>
                  </a:ln>
                </p:spPr>
                <p:txBody>
                  <a:bodyPr rtlCol="0" anchor="ctr"/>
                  <a:lstStyle/>
                  <a:p>
                    <a:endParaRPr lang="zh-CN" altLang="en-US" sz="1400">
                      <a:latin typeface="微软雅黑" panose="020B0503020204020204" pitchFamily="34" charset="-122"/>
                      <a:ea typeface="微软雅黑" panose="020B0503020204020204" pitchFamily="34" charset="-122"/>
                    </a:endParaRPr>
                  </a:p>
                </p:txBody>
              </p:sp>
              <p:sp>
                <p:nvSpPr>
                  <p:cNvPr id="230" name="任意多边形: 形状 239">
                    <a:extLst>
                      <a:ext uri="{FF2B5EF4-FFF2-40B4-BE49-F238E27FC236}">
                        <a16:creationId xmlns:a16="http://schemas.microsoft.com/office/drawing/2014/main" id="{C39B0B31-A7FC-4BEA-B938-BDF789DA5829}"/>
                      </a:ext>
                    </a:extLst>
                  </p:cNvPr>
                  <p:cNvSpPr/>
                  <p:nvPr/>
                </p:nvSpPr>
                <p:spPr>
                  <a:xfrm>
                    <a:off x="2806464" y="3601204"/>
                    <a:ext cx="28225" cy="28225"/>
                  </a:xfrm>
                  <a:custGeom>
                    <a:avLst/>
                    <a:gdLst>
                      <a:gd name="connsiteX0" fmla="*/ 28226 w 28225"/>
                      <a:gd name="connsiteY0" fmla="*/ 14113 h 28225"/>
                      <a:gd name="connsiteX1" fmla="*/ 14113 w 28225"/>
                      <a:gd name="connsiteY1" fmla="*/ 28226 h 28225"/>
                      <a:gd name="connsiteX2" fmla="*/ 0 w 28225"/>
                      <a:gd name="connsiteY2" fmla="*/ 14113 h 28225"/>
                      <a:gd name="connsiteX3" fmla="*/ 14113 w 28225"/>
                      <a:gd name="connsiteY3" fmla="*/ 0 h 28225"/>
                      <a:gd name="connsiteX4" fmla="*/ 28226 w 28225"/>
                      <a:gd name="connsiteY4" fmla="*/ 14113 h 28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25" h="28225">
                        <a:moveTo>
                          <a:pt x="28226" y="14113"/>
                        </a:moveTo>
                        <a:cubicBezTo>
                          <a:pt x="28226" y="21907"/>
                          <a:pt x="21907" y="28226"/>
                          <a:pt x="14113" y="28226"/>
                        </a:cubicBezTo>
                        <a:cubicBezTo>
                          <a:pt x="6319" y="28226"/>
                          <a:pt x="0" y="21907"/>
                          <a:pt x="0" y="14113"/>
                        </a:cubicBezTo>
                        <a:cubicBezTo>
                          <a:pt x="0" y="6318"/>
                          <a:pt x="6319" y="0"/>
                          <a:pt x="14113" y="0"/>
                        </a:cubicBezTo>
                        <a:cubicBezTo>
                          <a:pt x="21907" y="0"/>
                          <a:pt x="28226" y="6318"/>
                          <a:pt x="28226" y="14113"/>
                        </a:cubicBezTo>
                        <a:close/>
                      </a:path>
                    </a:pathLst>
                  </a:custGeom>
                  <a:solidFill>
                    <a:srgbClr val="00FFFF"/>
                  </a:solidFill>
                  <a:ln w="14106" cap="flat">
                    <a:noFill/>
                    <a:prstDash val="solid"/>
                    <a:miter/>
                  </a:ln>
                </p:spPr>
                <p:txBody>
                  <a:bodyPr rtlCol="0" anchor="ctr"/>
                  <a:lstStyle/>
                  <a:p>
                    <a:endParaRPr lang="zh-CN" altLang="en-US" sz="1400">
                      <a:latin typeface="微软雅黑" panose="020B0503020204020204" pitchFamily="34" charset="-122"/>
                      <a:ea typeface="微软雅黑" panose="020B0503020204020204" pitchFamily="34" charset="-122"/>
                    </a:endParaRPr>
                  </a:p>
                </p:txBody>
              </p:sp>
              <p:sp>
                <p:nvSpPr>
                  <p:cNvPr id="231" name="任意多边形: 形状 240">
                    <a:extLst>
                      <a:ext uri="{FF2B5EF4-FFF2-40B4-BE49-F238E27FC236}">
                        <a16:creationId xmlns:a16="http://schemas.microsoft.com/office/drawing/2014/main" id="{69A4FBAE-F4FE-427A-9E71-59CA1401A755}"/>
                      </a:ext>
                    </a:extLst>
                  </p:cNvPr>
                  <p:cNvSpPr/>
                  <p:nvPr/>
                </p:nvSpPr>
                <p:spPr>
                  <a:xfrm>
                    <a:off x="2603240" y="3773380"/>
                    <a:ext cx="16935" cy="16935"/>
                  </a:xfrm>
                  <a:custGeom>
                    <a:avLst/>
                    <a:gdLst>
                      <a:gd name="connsiteX0" fmla="*/ 16935 w 16935"/>
                      <a:gd name="connsiteY0" fmla="*/ 8468 h 16935"/>
                      <a:gd name="connsiteX1" fmla="*/ 8468 w 16935"/>
                      <a:gd name="connsiteY1" fmla="*/ 16936 h 16935"/>
                      <a:gd name="connsiteX2" fmla="*/ 0 w 16935"/>
                      <a:gd name="connsiteY2" fmla="*/ 8468 h 16935"/>
                      <a:gd name="connsiteX3" fmla="*/ 8468 w 16935"/>
                      <a:gd name="connsiteY3" fmla="*/ 0 h 16935"/>
                      <a:gd name="connsiteX4" fmla="*/ 16935 w 16935"/>
                      <a:gd name="connsiteY4" fmla="*/ 8468 h 169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35" h="16935">
                        <a:moveTo>
                          <a:pt x="16935" y="8468"/>
                        </a:moveTo>
                        <a:cubicBezTo>
                          <a:pt x="16935" y="13144"/>
                          <a:pt x="13144" y="16936"/>
                          <a:pt x="8468" y="16936"/>
                        </a:cubicBezTo>
                        <a:cubicBezTo>
                          <a:pt x="3791" y="16936"/>
                          <a:pt x="0" y="13144"/>
                          <a:pt x="0" y="8468"/>
                        </a:cubicBezTo>
                        <a:cubicBezTo>
                          <a:pt x="0" y="3791"/>
                          <a:pt x="3791" y="0"/>
                          <a:pt x="8468" y="0"/>
                        </a:cubicBezTo>
                        <a:cubicBezTo>
                          <a:pt x="13144" y="0"/>
                          <a:pt x="16935" y="3791"/>
                          <a:pt x="16935" y="8468"/>
                        </a:cubicBezTo>
                        <a:close/>
                      </a:path>
                    </a:pathLst>
                  </a:custGeom>
                  <a:solidFill>
                    <a:srgbClr val="00FFFF">
                      <a:alpha val="30000"/>
                    </a:srgbClr>
                  </a:solidFill>
                  <a:ln w="14106" cap="flat">
                    <a:noFill/>
                    <a:prstDash val="solid"/>
                    <a:miter/>
                  </a:ln>
                </p:spPr>
                <p:txBody>
                  <a:bodyPr rtlCol="0" anchor="ctr"/>
                  <a:lstStyle/>
                  <a:p>
                    <a:endParaRPr lang="zh-CN" altLang="en-US" sz="1400">
                      <a:latin typeface="微软雅黑" panose="020B0503020204020204" pitchFamily="34" charset="-122"/>
                      <a:ea typeface="微软雅黑" panose="020B0503020204020204" pitchFamily="34" charset="-122"/>
                    </a:endParaRPr>
                  </a:p>
                </p:txBody>
              </p:sp>
              <p:sp>
                <p:nvSpPr>
                  <p:cNvPr id="232" name="任意多边形: 形状 241">
                    <a:extLst>
                      <a:ext uri="{FF2B5EF4-FFF2-40B4-BE49-F238E27FC236}">
                        <a16:creationId xmlns:a16="http://schemas.microsoft.com/office/drawing/2014/main" id="{A29619DE-3168-4E29-BE1D-9BC25F2EA295}"/>
                      </a:ext>
                    </a:extLst>
                  </p:cNvPr>
                  <p:cNvSpPr/>
                  <p:nvPr/>
                </p:nvSpPr>
                <p:spPr>
                  <a:xfrm>
                    <a:off x="2687916" y="3801606"/>
                    <a:ext cx="16935" cy="16935"/>
                  </a:xfrm>
                  <a:custGeom>
                    <a:avLst/>
                    <a:gdLst>
                      <a:gd name="connsiteX0" fmla="*/ 16935 w 16935"/>
                      <a:gd name="connsiteY0" fmla="*/ 8468 h 16935"/>
                      <a:gd name="connsiteX1" fmla="*/ 8468 w 16935"/>
                      <a:gd name="connsiteY1" fmla="*/ 16936 h 16935"/>
                      <a:gd name="connsiteX2" fmla="*/ 0 w 16935"/>
                      <a:gd name="connsiteY2" fmla="*/ 8468 h 16935"/>
                      <a:gd name="connsiteX3" fmla="*/ 8468 w 16935"/>
                      <a:gd name="connsiteY3" fmla="*/ 0 h 16935"/>
                      <a:gd name="connsiteX4" fmla="*/ 16935 w 16935"/>
                      <a:gd name="connsiteY4" fmla="*/ 8468 h 169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35" h="16935">
                        <a:moveTo>
                          <a:pt x="16935" y="8468"/>
                        </a:moveTo>
                        <a:cubicBezTo>
                          <a:pt x="16935" y="13144"/>
                          <a:pt x="13144" y="16936"/>
                          <a:pt x="8468" y="16936"/>
                        </a:cubicBezTo>
                        <a:cubicBezTo>
                          <a:pt x="3791" y="16936"/>
                          <a:pt x="0" y="13144"/>
                          <a:pt x="0" y="8468"/>
                        </a:cubicBezTo>
                        <a:cubicBezTo>
                          <a:pt x="0" y="3791"/>
                          <a:pt x="3791" y="0"/>
                          <a:pt x="8468" y="0"/>
                        </a:cubicBezTo>
                        <a:cubicBezTo>
                          <a:pt x="13144" y="0"/>
                          <a:pt x="16935" y="3791"/>
                          <a:pt x="16935" y="8468"/>
                        </a:cubicBezTo>
                        <a:close/>
                      </a:path>
                    </a:pathLst>
                  </a:custGeom>
                  <a:solidFill>
                    <a:srgbClr val="00FFFF">
                      <a:alpha val="30000"/>
                    </a:srgbClr>
                  </a:solidFill>
                  <a:ln w="14106" cap="flat">
                    <a:noFill/>
                    <a:prstDash val="solid"/>
                    <a:miter/>
                  </a:ln>
                </p:spPr>
                <p:txBody>
                  <a:bodyPr rtlCol="0" anchor="ctr"/>
                  <a:lstStyle/>
                  <a:p>
                    <a:endParaRPr lang="zh-CN" altLang="en-US" sz="1400">
                      <a:latin typeface="微软雅黑" panose="020B0503020204020204" pitchFamily="34" charset="-122"/>
                      <a:ea typeface="微软雅黑" panose="020B0503020204020204" pitchFamily="34" charset="-122"/>
                    </a:endParaRPr>
                  </a:p>
                </p:txBody>
              </p:sp>
              <p:sp>
                <p:nvSpPr>
                  <p:cNvPr id="233" name="任意多边形: 形状 242">
                    <a:extLst>
                      <a:ext uri="{FF2B5EF4-FFF2-40B4-BE49-F238E27FC236}">
                        <a16:creationId xmlns:a16="http://schemas.microsoft.com/office/drawing/2014/main" id="{C8E1A754-8290-4012-8355-474819C0895F}"/>
                      </a:ext>
                    </a:extLst>
                  </p:cNvPr>
                  <p:cNvSpPr/>
                  <p:nvPr/>
                </p:nvSpPr>
                <p:spPr>
                  <a:xfrm>
                    <a:off x="2620175" y="3874992"/>
                    <a:ext cx="16935" cy="16935"/>
                  </a:xfrm>
                  <a:custGeom>
                    <a:avLst/>
                    <a:gdLst>
                      <a:gd name="connsiteX0" fmla="*/ 16935 w 16935"/>
                      <a:gd name="connsiteY0" fmla="*/ 8468 h 16935"/>
                      <a:gd name="connsiteX1" fmla="*/ 8468 w 16935"/>
                      <a:gd name="connsiteY1" fmla="*/ 16935 h 16935"/>
                      <a:gd name="connsiteX2" fmla="*/ 0 w 16935"/>
                      <a:gd name="connsiteY2" fmla="*/ 8468 h 16935"/>
                      <a:gd name="connsiteX3" fmla="*/ 8468 w 16935"/>
                      <a:gd name="connsiteY3" fmla="*/ 0 h 16935"/>
                      <a:gd name="connsiteX4" fmla="*/ 16935 w 16935"/>
                      <a:gd name="connsiteY4" fmla="*/ 8468 h 169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35" h="16935">
                        <a:moveTo>
                          <a:pt x="16935" y="8468"/>
                        </a:moveTo>
                        <a:cubicBezTo>
                          <a:pt x="16935" y="13144"/>
                          <a:pt x="13144" y="16935"/>
                          <a:pt x="8468" y="16935"/>
                        </a:cubicBezTo>
                        <a:cubicBezTo>
                          <a:pt x="3791" y="16935"/>
                          <a:pt x="0" y="13144"/>
                          <a:pt x="0" y="8468"/>
                        </a:cubicBezTo>
                        <a:cubicBezTo>
                          <a:pt x="0" y="3791"/>
                          <a:pt x="3791" y="0"/>
                          <a:pt x="8468" y="0"/>
                        </a:cubicBezTo>
                        <a:cubicBezTo>
                          <a:pt x="13144" y="0"/>
                          <a:pt x="16935" y="3791"/>
                          <a:pt x="16935" y="8468"/>
                        </a:cubicBezTo>
                        <a:close/>
                      </a:path>
                    </a:pathLst>
                  </a:custGeom>
                  <a:solidFill>
                    <a:srgbClr val="00FFFF">
                      <a:alpha val="30000"/>
                    </a:srgbClr>
                  </a:solidFill>
                  <a:ln w="14106" cap="flat">
                    <a:noFill/>
                    <a:prstDash val="solid"/>
                    <a:miter/>
                  </a:ln>
                </p:spPr>
                <p:txBody>
                  <a:bodyPr rtlCol="0" anchor="ctr"/>
                  <a:lstStyle/>
                  <a:p>
                    <a:endParaRPr lang="zh-CN" altLang="en-US" sz="1400">
                      <a:latin typeface="微软雅黑" panose="020B0503020204020204" pitchFamily="34" charset="-122"/>
                      <a:ea typeface="微软雅黑" panose="020B0503020204020204" pitchFamily="34" charset="-122"/>
                    </a:endParaRPr>
                  </a:p>
                </p:txBody>
              </p:sp>
              <p:sp>
                <p:nvSpPr>
                  <p:cNvPr id="234" name="任意多边形: 形状 243">
                    <a:extLst>
                      <a:ext uri="{FF2B5EF4-FFF2-40B4-BE49-F238E27FC236}">
                        <a16:creationId xmlns:a16="http://schemas.microsoft.com/office/drawing/2014/main" id="{ADC9B3C8-D722-4BE1-AFED-D2ACEFD426B4}"/>
                      </a:ext>
                    </a:extLst>
                  </p:cNvPr>
                  <p:cNvSpPr/>
                  <p:nvPr/>
                </p:nvSpPr>
                <p:spPr>
                  <a:xfrm>
                    <a:off x="2656868" y="4006241"/>
                    <a:ext cx="16935" cy="16935"/>
                  </a:xfrm>
                  <a:custGeom>
                    <a:avLst/>
                    <a:gdLst>
                      <a:gd name="connsiteX0" fmla="*/ 16935 w 16935"/>
                      <a:gd name="connsiteY0" fmla="*/ 8468 h 16935"/>
                      <a:gd name="connsiteX1" fmla="*/ 8468 w 16935"/>
                      <a:gd name="connsiteY1" fmla="*/ 16936 h 16935"/>
                      <a:gd name="connsiteX2" fmla="*/ 0 w 16935"/>
                      <a:gd name="connsiteY2" fmla="*/ 8468 h 16935"/>
                      <a:gd name="connsiteX3" fmla="*/ 8468 w 16935"/>
                      <a:gd name="connsiteY3" fmla="*/ 0 h 16935"/>
                      <a:gd name="connsiteX4" fmla="*/ 16935 w 16935"/>
                      <a:gd name="connsiteY4" fmla="*/ 8468 h 169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35" h="16935">
                        <a:moveTo>
                          <a:pt x="16935" y="8468"/>
                        </a:moveTo>
                        <a:cubicBezTo>
                          <a:pt x="16935" y="13144"/>
                          <a:pt x="13144" y="16936"/>
                          <a:pt x="8468" y="16936"/>
                        </a:cubicBezTo>
                        <a:cubicBezTo>
                          <a:pt x="3791" y="16936"/>
                          <a:pt x="0" y="13144"/>
                          <a:pt x="0" y="8468"/>
                        </a:cubicBezTo>
                        <a:cubicBezTo>
                          <a:pt x="0" y="3791"/>
                          <a:pt x="3791" y="0"/>
                          <a:pt x="8468" y="0"/>
                        </a:cubicBezTo>
                        <a:cubicBezTo>
                          <a:pt x="13144" y="0"/>
                          <a:pt x="16935" y="3791"/>
                          <a:pt x="16935" y="8468"/>
                        </a:cubicBezTo>
                        <a:close/>
                      </a:path>
                    </a:pathLst>
                  </a:custGeom>
                  <a:solidFill>
                    <a:srgbClr val="00FFFF">
                      <a:alpha val="30000"/>
                    </a:srgbClr>
                  </a:solidFill>
                  <a:ln w="14106" cap="flat">
                    <a:noFill/>
                    <a:prstDash val="solid"/>
                    <a:miter/>
                  </a:ln>
                </p:spPr>
                <p:txBody>
                  <a:bodyPr rtlCol="0" anchor="ctr"/>
                  <a:lstStyle/>
                  <a:p>
                    <a:endParaRPr lang="zh-CN" altLang="en-US" sz="1400">
                      <a:latin typeface="微软雅黑" panose="020B0503020204020204" pitchFamily="34" charset="-122"/>
                      <a:ea typeface="微软雅黑" panose="020B0503020204020204" pitchFamily="34" charset="-122"/>
                    </a:endParaRPr>
                  </a:p>
                </p:txBody>
              </p:sp>
              <p:sp>
                <p:nvSpPr>
                  <p:cNvPr id="235" name="任意多边形: 形状 244">
                    <a:extLst>
                      <a:ext uri="{FF2B5EF4-FFF2-40B4-BE49-F238E27FC236}">
                        <a16:creationId xmlns:a16="http://schemas.microsoft.com/office/drawing/2014/main" id="{5C59674C-68C1-4CBA-ADFE-E6E33B6928AA}"/>
                      </a:ext>
                    </a:extLst>
                  </p:cNvPr>
                  <p:cNvSpPr/>
                  <p:nvPr/>
                </p:nvSpPr>
                <p:spPr>
                  <a:xfrm>
                    <a:off x="2689328" y="3928621"/>
                    <a:ext cx="16935" cy="16935"/>
                  </a:xfrm>
                  <a:custGeom>
                    <a:avLst/>
                    <a:gdLst>
                      <a:gd name="connsiteX0" fmla="*/ 16935 w 16935"/>
                      <a:gd name="connsiteY0" fmla="*/ 8468 h 16935"/>
                      <a:gd name="connsiteX1" fmla="*/ 8468 w 16935"/>
                      <a:gd name="connsiteY1" fmla="*/ 16936 h 16935"/>
                      <a:gd name="connsiteX2" fmla="*/ 0 w 16935"/>
                      <a:gd name="connsiteY2" fmla="*/ 8468 h 16935"/>
                      <a:gd name="connsiteX3" fmla="*/ 8468 w 16935"/>
                      <a:gd name="connsiteY3" fmla="*/ 0 h 16935"/>
                      <a:gd name="connsiteX4" fmla="*/ 16935 w 16935"/>
                      <a:gd name="connsiteY4" fmla="*/ 8468 h 169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35" h="16935">
                        <a:moveTo>
                          <a:pt x="16935" y="8468"/>
                        </a:moveTo>
                        <a:cubicBezTo>
                          <a:pt x="16935" y="13144"/>
                          <a:pt x="13144" y="16936"/>
                          <a:pt x="8468" y="16936"/>
                        </a:cubicBezTo>
                        <a:cubicBezTo>
                          <a:pt x="3791" y="16936"/>
                          <a:pt x="0" y="13144"/>
                          <a:pt x="0" y="8468"/>
                        </a:cubicBezTo>
                        <a:cubicBezTo>
                          <a:pt x="0" y="3791"/>
                          <a:pt x="3791" y="0"/>
                          <a:pt x="8468" y="0"/>
                        </a:cubicBezTo>
                        <a:cubicBezTo>
                          <a:pt x="13144" y="0"/>
                          <a:pt x="16935" y="3791"/>
                          <a:pt x="16935" y="8468"/>
                        </a:cubicBezTo>
                        <a:close/>
                      </a:path>
                    </a:pathLst>
                  </a:custGeom>
                  <a:solidFill>
                    <a:srgbClr val="00FFFF">
                      <a:alpha val="30000"/>
                    </a:srgbClr>
                  </a:solidFill>
                  <a:ln w="14106" cap="flat">
                    <a:noFill/>
                    <a:prstDash val="solid"/>
                    <a:miter/>
                  </a:ln>
                </p:spPr>
                <p:txBody>
                  <a:bodyPr rtlCol="0" anchor="ctr"/>
                  <a:lstStyle/>
                  <a:p>
                    <a:endParaRPr lang="zh-CN" altLang="en-US" sz="1400">
                      <a:latin typeface="微软雅黑" panose="020B0503020204020204" pitchFamily="34" charset="-122"/>
                      <a:ea typeface="微软雅黑" panose="020B0503020204020204" pitchFamily="34" charset="-122"/>
                    </a:endParaRPr>
                  </a:p>
                </p:txBody>
              </p:sp>
              <p:sp>
                <p:nvSpPr>
                  <p:cNvPr id="236" name="任意多边形: 形状 245">
                    <a:extLst>
                      <a:ext uri="{FF2B5EF4-FFF2-40B4-BE49-F238E27FC236}">
                        <a16:creationId xmlns:a16="http://schemas.microsoft.com/office/drawing/2014/main" id="{CD31B623-C48F-401C-ADAB-44532A8290C5}"/>
                      </a:ext>
                    </a:extLst>
                  </p:cNvPr>
                  <p:cNvSpPr/>
                  <p:nvPr/>
                </p:nvSpPr>
                <p:spPr>
                  <a:xfrm>
                    <a:off x="2641344" y="3702816"/>
                    <a:ext cx="16935" cy="16935"/>
                  </a:xfrm>
                  <a:custGeom>
                    <a:avLst/>
                    <a:gdLst>
                      <a:gd name="connsiteX0" fmla="*/ 16935 w 16935"/>
                      <a:gd name="connsiteY0" fmla="*/ 8468 h 16935"/>
                      <a:gd name="connsiteX1" fmla="*/ 8468 w 16935"/>
                      <a:gd name="connsiteY1" fmla="*/ 16936 h 16935"/>
                      <a:gd name="connsiteX2" fmla="*/ 0 w 16935"/>
                      <a:gd name="connsiteY2" fmla="*/ 8468 h 16935"/>
                      <a:gd name="connsiteX3" fmla="*/ 8468 w 16935"/>
                      <a:gd name="connsiteY3" fmla="*/ 0 h 16935"/>
                      <a:gd name="connsiteX4" fmla="*/ 16935 w 16935"/>
                      <a:gd name="connsiteY4" fmla="*/ 8468 h 169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35" h="16935">
                        <a:moveTo>
                          <a:pt x="16935" y="8468"/>
                        </a:moveTo>
                        <a:cubicBezTo>
                          <a:pt x="16935" y="13144"/>
                          <a:pt x="13144" y="16936"/>
                          <a:pt x="8468" y="16936"/>
                        </a:cubicBezTo>
                        <a:cubicBezTo>
                          <a:pt x="3791" y="16936"/>
                          <a:pt x="0" y="13144"/>
                          <a:pt x="0" y="8468"/>
                        </a:cubicBezTo>
                        <a:cubicBezTo>
                          <a:pt x="0" y="3791"/>
                          <a:pt x="3791" y="0"/>
                          <a:pt x="8468" y="0"/>
                        </a:cubicBezTo>
                        <a:cubicBezTo>
                          <a:pt x="13144" y="0"/>
                          <a:pt x="16935" y="3791"/>
                          <a:pt x="16935" y="8468"/>
                        </a:cubicBezTo>
                        <a:close/>
                      </a:path>
                    </a:pathLst>
                  </a:custGeom>
                  <a:solidFill>
                    <a:srgbClr val="00FFFF">
                      <a:alpha val="30000"/>
                    </a:srgbClr>
                  </a:solidFill>
                  <a:ln w="14106" cap="flat">
                    <a:noFill/>
                    <a:prstDash val="solid"/>
                    <a:miter/>
                  </a:ln>
                </p:spPr>
                <p:txBody>
                  <a:bodyPr rtlCol="0" anchor="ctr"/>
                  <a:lstStyle/>
                  <a:p>
                    <a:endParaRPr lang="zh-CN" altLang="en-US" sz="1400">
                      <a:latin typeface="微软雅黑" panose="020B0503020204020204" pitchFamily="34" charset="-122"/>
                      <a:ea typeface="微软雅黑" panose="020B0503020204020204" pitchFamily="34" charset="-122"/>
                    </a:endParaRPr>
                  </a:p>
                </p:txBody>
              </p:sp>
              <p:sp>
                <p:nvSpPr>
                  <p:cNvPr id="237" name="任意多边形: 形状 246">
                    <a:extLst>
                      <a:ext uri="{FF2B5EF4-FFF2-40B4-BE49-F238E27FC236}">
                        <a16:creationId xmlns:a16="http://schemas.microsoft.com/office/drawing/2014/main" id="{5CBD3FAA-8869-4E54-BA25-F25015C82F76}"/>
                      </a:ext>
                    </a:extLst>
                  </p:cNvPr>
                  <p:cNvSpPr/>
                  <p:nvPr/>
                </p:nvSpPr>
                <p:spPr>
                  <a:xfrm>
                    <a:off x="2645578" y="3541930"/>
                    <a:ext cx="16935" cy="16935"/>
                  </a:xfrm>
                  <a:custGeom>
                    <a:avLst/>
                    <a:gdLst>
                      <a:gd name="connsiteX0" fmla="*/ 16935 w 16935"/>
                      <a:gd name="connsiteY0" fmla="*/ 8468 h 16935"/>
                      <a:gd name="connsiteX1" fmla="*/ 8468 w 16935"/>
                      <a:gd name="connsiteY1" fmla="*/ 16935 h 16935"/>
                      <a:gd name="connsiteX2" fmla="*/ 0 w 16935"/>
                      <a:gd name="connsiteY2" fmla="*/ 8468 h 16935"/>
                      <a:gd name="connsiteX3" fmla="*/ 8468 w 16935"/>
                      <a:gd name="connsiteY3" fmla="*/ 0 h 16935"/>
                      <a:gd name="connsiteX4" fmla="*/ 16935 w 16935"/>
                      <a:gd name="connsiteY4" fmla="*/ 8468 h 169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35" h="16935">
                        <a:moveTo>
                          <a:pt x="16935" y="8468"/>
                        </a:moveTo>
                        <a:cubicBezTo>
                          <a:pt x="16935" y="13144"/>
                          <a:pt x="13144" y="16935"/>
                          <a:pt x="8468" y="16935"/>
                        </a:cubicBezTo>
                        <a:cubicBezTo>
                          <a:pt x="3791" y="16935"/>
                          <a:pt x="0" y="13144"/>
                          <a:pt x="0" y="8468"/>
                        </a:cubicBezTo>
                        <a:cubicBezTo>
                          <a:pt x="0" y="3791"/>
                          <a:pt x="3791" y="0"/>
                          <a:pt x="8468" y="0"/>
                        </a:cubicBezTo>
                        <a:cubicBezTo>
                          <a:pt x="13144" y="0"/>
                          <a:pt x="16935" y="3791"/>
                          <a:pt x="16935" y="8468"/>
                        </a:cubicBezTo>
                        <a:close/>
                      </a:path>
                    </a:pathLst>
                  </a:custGeom>
                  <a:solidFill>
                    <a:srgbClr val="00FFFF">
                      <a:alpha val="30000"/>
                    </a:srgbClr>
                  </a:solidFill>
                  <a:ln w="14106" cap="flat">
                    <a:noFill/>
                    <a:prstDash val="solid"/>
                    <a:miter/>
                  </a:ln>
                </p:spPr>
                <p:txBody>
                  <a:bodyPr rtlCol="0" anchor="ctr"/>
                  <a:lstStyle/>
                  <a:p>
                    <a:endParaRPr lang="zh-CN" altLang="en-US" sz="1400">
                      <a:latin typeface="微软雅黑" panose="020B0503020204020204" pitchFamily="34" charset="-122"/>
                      <a:ea typeface="微软雅黑" panose="020B0503020204020204" pitchFamily="34" charset="-122"/>
                    </a:endParaRPr>
                  </a:p>
                </p:txBody>
              </p:sp>
              <p:sp>
                <p:nvSpPr>
                  <p:cNvPr id="238" name="任意多边形: 形状 247">
                    <a:extLst>
                      <a:ext uri="{FF2B5EF4-FFF2-40B4-BE49-F238E27FC236}">
                        <a16:creationId xmlns:a16="http://schemas.microsoft.com/office/drawing/2014/main" id="{61C15551-1915-4358-BCB4-CDE407F44676}"/>
                      </a:ext>
                    </a:extLst>
                  </p:cNvPr>
                  <p:cNvSpPr/>
                  <p:nvPr/>
                </p:nvSpPr>
                <p:spPr>
                  <a:xfrm>
                    <a:off x="2868560" y="3681647"/>
                    <a:ext cx="16935" cy="16935"/>
                  </a:xfrm>
                  <a:custGeom>
                    <a:avLst/>
                    <a:gdLst>
                      <a:gd name="connsiteX0" fmla="*/ 16935 w 16935"/>
                      <a:gd name="connsiteY0" fmla="*/ 8468 h 16935"/>
                      <a:gd name="connsiteX1" fmla="*/ 8468 w 16935"/>
                      <a:gd name="connsiteY1" fmla="*/ 16936 h 16935"/>
                      <a:gd name="connsiteX2" fmla="*/ 0 w 16935"/>
                      <a:gd name="connsiteY2" fmla="*/ 8468 h 16935"/>
                      <a:gd name="connsiteX3" fmla="*/ 8468 w 16935"/>
                      <a:gd name="connsiteY3" fmla="*/ 0 h 16935"/>
                      <a:gd name="connsiteX4" fmla="*/ 16935 w 16935"/>
                      <a:gd name="connsiteY4" fmla="*/ 8468 h 169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35" h="16935">
                        <a:moveTo>
                          <a:pt x="16935" y="8468"/>
                        </a:moveTo>
                        <a:cubicBezTo>
                          <a:pt x="16935" y="13144"/>
                          <a:pt x="13144" y="16936"/>
                          <a:pt x="8468" y="16936"/>
                        </a:cubicBezTo>
                        <a:cubicBezTo>
                          <a:pt x="3791" y="16936"/>
                          <a:pt x="0" y="13144"/>
                          <a:pt x="0" y="8468"/>
                        </a:cubicBezTo>
                        <a:cubicBezTo>
                          <a:pt x="0" y="3791"/>
                          <a:pt x="3791" y="0"/>
                          <a:pt x="8468" y="0"/>
                        </a:cubicBezTo>
                        <a:cubicBezTo>
                          <a:pt x="13144" y="0"/>
                          <a:pt x="16935" y="3791"/>
                          <a:pt x="16935" y="8468"/>
                        </a:cubicBezTo>
                        <a:close/>
                      </a:path>
                    </a:pathLst>
                  </a:custGeom>
                  <a:solidFill>
                    <a:srgbClr val="00FFFF">
                      <a:alpha val="30000"/>
                    </a:srgbClr>
                  </a:solidFill>
                  <a:ln w="14106" cap="flat">
                    <a:noFill/>
                    <a:prstDash val="solid"/>
                    <a:miter/>
                  </a:ln>
                </p:spPr>
                <p:txBody>
                  <a:bodyPr rtlCol="0" anchor="ctr"/>
                  <a:lstStyle/>
                  <a:p>
                    <a:endParaRPr lang="zh-CN" altLang="en-US" sz="1400">
                      <a:latin typeface="微软雅黑" panose="020B0503020204020204" pitchFamily="34" charset="-122"/>
                      <a:ea typeface="微软雅黑" panose="020B0503020204020204" pitchFamily="34" charset="-122"/>
                    </a:endParaRPr>
                  </a:p>
                </p:txBody>
              </p:sp>
              <p:sp>
                <p:nvSpPr>
                  <p:cNvPr id="239" name="任意多边形: 形状 248">
                    <a:extLst>
                      <a:ext uri="{FF2B5EF4-FFF2-40B4-BE49-F238E27FC236}">
                        <a16:creationId xmlns:a16="http://schemas.microsoft.com/office/drawing/2014/main" id="{7FDB34E8-DF85-48A3-985B-D71BBCC4F5DD}"/>
                      </a:ext>
                    </a:extLst>
                  </p:cNvPr>
                  <p:cNvSpPr/>
                  <p:nvPr/>
                </p:nvSpPr>
                <p:spPr>
                  <a:xfrm>
                    <a:off x="2960293" y="3697171"/>
                    <a:ext cx="16935" cy="16935"/>
                  </a:xfrm>
                  <a:custGeom>
                    <a:avLst/>
                    <a:gdLst>
                      <a:gd name="connsiteX0" fmla="*/ 16935 w 16935"/>
                      <a:gd name="connsiteY0" fmla="*/ 8468 h 16935"/>
                      <a:gd name="connsiteX1" fmla="*/ 8468 w 16935"/>
                      <a:gd name="connsiteY1" fmla="*/ 16935 h 16935"/>
                      <a:gd name="connsiteX2" fmla="*/ 0 w 16935"/>
                      <a:gd name="connsiteY2" fmla="*/ 8468 h 16935"/>
                      <a:gd name="connsiteX3" fmla="*/ 8468 w 16935"/>
                      <a:gd name="connsiteY3" fmla="*/ 0 h 16935"/>
                      <a:gd name="connsiteX4" fmla="*/ 16935 w 16935"/>
                      <a:gd name="connsiteY4" fmla="*/ 8468 h 169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35" h="16935">
                        <a:moveTo>
                          <a:pt x="16935" y="8468"/>
                        </a:moveTo>
                        <a:cubicBezTo>
                          <a:pt x="16935" y="13144"/>
                          <a:pt x="13144" y="16935"/>
                          <a:pt x="8468" y="16935"/>
                        </a:cubicBezTo>
                        <a:cubicBezTo>
                          <a:pt x="3791" y="16935"/>
                          <a:pt x="0" y="13144"/>
                          <a:pt x="0" y="8468"/>
                        </a:cubicBezTo>
                        <a:cubicBezTo>
                          <a:pt x="0" y="3791"/>
                          <a:pt x="3791" y="0"/>
                          <a:pt x="8468" y="0"/>
                        </a:cubicBezTo>
                        <a:cubicBezTo>
                          <a:pt x="13144" y="0"/>
                          <a:pt x="16935" y="3791"/>
                          <a:pt x="16935" y="8468"/>
                        </a:cubicBezTo>
                        <a:close/>
                      </a:path>
                    </a:pathLst>
                  </a:custGeom>
                  <a:solidFill>
                    <a:srgbClr val="00FFFF">
                      <a:alpha val="30000"/>
                    </a:srgbClr>
                  </a:solidFill>
                  <a:ln w="14106" cap="flat">
                    <a:noFill/>
                    <a:prstDash val="solid"/>
                    <a:miter/>
                  </a:ln>
                </p:spPr>
                <p:txBody>
                  <a:bodyPr rtlCol="0" anchor="ctr"/>
                  <a:lstStyle/>
                  <a:p>
                    <a:endParaRPr lang="zh-CN" altLang="en-US" sz="1400">
                      <a:latin typeface="微软雅黑" panose="020B0503020204020204" pitchFamily="34" charset="-122"/>
                      <a:ea typeface="微软雅黑" panose="020B0503020204020204" pitchFamily="34" charset="-122"/>
                    </a:endParaRPr>
                  </a:p>
                </p:txBody>
              </p:sp>
              <p:sp>
                <p:nvSpPr>
                  <p:cNvPr id="240" name="任意多边形: 形状 249">
                    <a:extLst>
                      <a:ext uri="{FF2B5EF4-FFF2-40B4-BE49-F238E27FC236}">
                        <a16:creationId xmlns:a16="http://schemas.microsoft.com/office/drawing/2014/main" id="{4D2E0363-6D2F-4CE2-80B3-4AEA66E78399}"/>
                      </a:ext>
                    </a:extLst>
                  </p:cNvPr>
                  <p:cNvSpPr/>
                  <p:nvPr/>
                </p:nvSpPr>
                <p:spPr>
                  <a:xfrm>
                    <a:off x="2891140" y="3821364"/>
                    <a:ext cx="16935" cy="16935"/>
                  </a:xfrm>
                  <a:custGeom>
                    <a:avLst/>
                    <a:gdLst>
                      <a:gd name="connsiteX0" fmla="*/ 16935 w 16935"/>
                      <a:gd name="connsiteY0" fmla="*/ 8468 h 16935"/>
                      <a:gd name="connsiteX1" fmla="*/ 8468 w 16935"/>
                      <a:gd name="connsiteY1" fmla="*/ 16935 h 16935"/>
                      <a:gd name="connsiteX2" fmla="*/ 0 w 16935"/>
                      <a:gd name="connsiteY2" fmla="*/ 8468 h 16935"/>
                      <a:gd name="connsiteX3" fmla="*/ 8468 w 16935"/>
                      <a:gd name="connsiteY3" fmla="*/ 0 h 16935"/>
                      <a:gd name="connsiteX4" fmla="*/ 16935 w 16935"/>
                      <a:gd name="connsiteY4" fmla="*/ 8468 h 169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35" h="16935">
                        <a:moveTo>
                          <a:pt x="16935" y="8468"/>
                        </a:moveTo>
                        <a:cubicBezTo>
                          <a:pt x="16935" y="13144"/>
                          <a:pt x="13144" y="16935"/>
                          <a:pt x="8468" y="16935"/>
                        </a:cubicBezTo>
                        <a:cubicBezTo>
                          <a:pt x="3791" y="16935"/>
                          <a:pt x="0" y="13144"/>
                          <a:pt x="0" y="8468"/>
                        </a:cubicBezTo>
                        <a:cubicBezTo>
                          <a:pt x="0" y="3791"/>
                          <a:pt x="3791" y="0"/>
                          <a:pt x="8468" y="0"/>
                        </a:cubicBezTo>
                        <a:cubicBezTo>
                          <a:pt x="13144" y="0"/>
                          <a:pt x="16935" y="3791"/>
                          <a:pt x="16935" y="8468"/>
                        </a:cubicBezTo>
                        <a:close/>
                      </a:path>
                    </a:pathLst>
                  </a:custGeom>
                  <a:solidFill>
                    <a:srgbClr val="00FFFF">
                      <a:alpha val="30000"/>
                    </a:srgbClr>
                  </a:solidFill>
                  <a:ln w="14106" cap="flat">
                    <a:noFill/>
                    <a:prstDash val="solid"/>
                    <a:miter/>
                  </a:ln>
                </p:spPr>
                <p:txBody>
                  <a:bodyPr rtlCol="0" anchor="ctr"/>
                  <a:lstStyle/>
                  <a:p>
                    <a:endParaRPr lang="zh-CN" altLang="en-US" sz="1400">
                      <a:latin typeface="微软雅黑" panose="020B0503020204020204" pitchFamily="34" charset="-122"/>
                      <a:ea typeface="微软雅黑" panose="020B0503020204020204" pitchFamily="34" charset="-122"/>
                    </a:endParaRPr>
                  </a:p>
                </p:txBody>
              </p:sp>
              <p:sp>
                <p:nvSpPr>
                  <p:cNvPr id="241" name="任意多边形: 形状 250">
                    <a:extLst>
                      <a:ext uri="{FF2B5EF4-FFF2-40B4-BE49-F238E27FC236}">
                        <a16:creationId xmlns:a16="http://schemas.microsoft.com/office/drawing/2014/main" id="{D690E754-F87C-4A26-912B-CB492B2FAF36}"/>
                      </a:ext>
                    </a:extLst>
                  </p:cNvPr>
                  <p:cNvSpPr/>
                  <p:nvPr/>
                </p:nvSpPr>
                <p:spPr>
                  <a:xfrm>
                    <a:off x="3005454" y="3762090"/>
                    <a:ext cx="16935" cy="16935"/>
                  </a:xfrm>
                  <a:custGeom>
                    <a:avLst/>
                    <a:gdLst>
                      <a:gd name="connsiteX0" fmla="*/ 16935 w 16935"/>
                      <a:gd name="connsiteY0" fmla="*/ 8468 h 16935"/>
                      <a:gd name="connsiteX1" fmla="*/ 8468 w 16935"/>
                      <a:gd name="connsiteY1" fmla="*/ 16935 h 16935"/>
                      <a:gd name="connsiteX2" fmla="*/ 0 w 16935"/>
                      <a:gd name="connsiteY2" fmla="*/ 8468 h 16935"/>
                      <a:gd name="connsiteX3" fmla="*/ 8468 w 16935"/>
                      <a:gd name="connsiteY3" fmla="*/ 0 h 16935"/>
                      <a:gd name="connsiteX4" fmla="*/ 16935 w 16935"/>
                      <a:gd name="connsiteY4" fmla="*/ 8468 h 169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35" h="16935">
                        <a:moveTo>
                          <a:pt x="16935" y="8468"/>
                        </a:moveTo>
                        <a:cubicBezTo>
                          <a:pt x="16935" y="13144"/>
                          <a:pt x="13144" y="16935"/>
                          <a:pt x="8468" y="16935"/>
                        </a:cubicBezTo>
                        <a:cubicBezTo>
                          <a:pt x="3791" y="16935"/>
                          <a:pt x="0" y="13144"/>
                          <a:pt x="0" y="8468"/>
                        </a:cubicBezTo>
                        <a:cubicBezTo>
                          <a:pt x="0" y="3791"/>
                          <a:pt x="3791" y="0"/>
                          <a:pt x="8468" y="0"/>
                        </a:cubicBezTo>
                        <a:cubicBezTo>
                          <a:pt x="13144" y="0"/>
                          <a:pt x="16935" y="3791"/>
                          <a:pt x="16935" y="8468"/>
                        </a:cubicBezTo>
                        <a:close/>
                      </a:path>
                    </a:pathLst>
                  </a:custGeom>
                  <a:solidFill>
                    <a:srgbClr val="00FFFF">
                      <a:alpha val="30000"/>
                    </a:srgbClr>
                  </a:solidFill>
                  <a:ln w="14106" cap="flat">
                    <a:noFill/>
                    <a:prstDash val="solid"/>
                    <a:miter/>
                  </a:ln>
                </p:spPr>
                <p:txBody>
                  <a:bodyPr rtlCol="0" anchor="ctr"/>
                  <a:lstStyle/>
                  <a:p>
                    <a:endParaRPr lang="zh-CN" altLang="en-US" sz="1400">
                      <a:latin typeface="微软雅黑" panose="020B0503020204020204" pitchFamily="34" charset="-122"/>
                      <a:ea typeface="微软雅黑" panose="020B0503020204020204" pitchFamily="34" charset="-122"/>
                    </a:endParaRPr>
                  </a:p>
                </p:txBody>
              </p:sp>
              <p:sp>
                <p:nvSpPr>
                  <p:cNvPr id="242" name="任意多边形: 形状 251">
                    <a:extLst>
                      <a:ext uri="{FF2B5EF4-FFF2-40B4-BE49-F238E27FC236}">
                        <a16:creationId xmlns:a16="http://schemas.microsoft.com/office/drawing/2014/main" id="{CF4B3656-12FC-4777-B555-00D8E2D5C432}"/>
                      </a:ext>
                    </a:extLst>
                  </p:cNvPr>
                  <p:cNvSpPr/>
                  <p:nvPr/>
                </p:nvSpPr>
                <p:spPr>
                  <a:xfrm>
                    <a:off x="2971583" y="3810074"/>
                    <a:ext cx="16935" cy="16935"/>
                  </a:xfrm>
                  <a:custGeom>
                    <a:avLst/>
                    <a:gdLst>
                      <a:gd name="connsiteX0" fmla="*/ 16935 w 16935"/>
                      <a:gd name="connsiteY0" fmla="*/ 8468 h 16935"/>
                      <a:gd name="connsiteX1" fmla="*/ 8468 w 16935"/>
                      <a:gd name="connsiteY1" fmla="*/ 16935 h 16935"/>
                      <a:gd name="connsiteX2" fmla="*/ 0 w 16935"/>
                      <a:gd name="connsiteY2" fmla="*/ 8468 h 16935"/>
                      <a:gd name="connsiteX3" fmla="*/ 8468 w 16935"/>
                      <a:gd name="connsiteY3" fmla="*/ 0 h 16935"/>
                      <a:gd name="connsiteX4" fmla="*/ 16935 w 16935"/>
                      <a:gd name="connsiteY4" fmla="*/ 8468 h 169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35" h="16935">
                        <a:moveTo>
                          <a:pt x="16935" y="8468"/>
                        </a:moveTo>
                        <a:cubicBezTo>
                          <a:pt x="16935" y="13144"/>
                          <a:pt x="13144" y="16935"/>
                          <a:pt x="8468" y="16935"/>
                        </a:cubicBezTo>
                        <a:cubicBezTo>
                          <a:pt x="3791" y="16935"/>
                          <a:pt x="0" y="13144"/>
                          <a:pt x="0" y="8468"/>
                        </a:cubicBezTo>
                        <a:cubicBezTo>
                          <a:pt x="0" y="3791"/>
                          <a:pt x="3791" y="0"/>
                          <a:pt x="8468" y="0"/>
                        </a:cubicBezTo>
                        <a:cubicBezTo>
                          <a:pt x="13144" y="0"/>
                          <a:pt x="16935" y="3791"/>
                          <a:pt x="16935" y="8468"/>
                        </a:cubicBezTo>
                        <a:close/>
                      </a:path>
                    </a:pathLst>
                  </a:custGeom>
                  <a:solidFill>
                    <a:srgbClr val="00FFFF">
                      <a:alpha val="30000"/>
                    </a:srgbClr>
                  </a:solidFill>
                  <a:ln w="14106" cap="flat">
                    <a:noFill/>
                    <a:prstDash val="solid"/>
                    <a:miter/>
                  </a:ln>
                </p:spPr>
                <p:txBody>
                  <a:bodyPr rtlCol="0" anchor="ctr"/>
                  <a:lstStyle/>
                  <a:p>
                    <a:endParaRPr lang="zh-CN" altLang="en-US" sz="1400">
                      <a:latin typeface="微软雅黑" panose="020B0503020204020204" pitchFamily="34" charset="-122"/>
                      <a:ea typeface="微软雅黑" panose="020B0503020204020204" pitchFamily="34" charset="-122"/>
                    </a:endParaRPr>
                  </a:p>
                </p:txBody>
              </p:sp>
              <p:sp>
                <p:nvSpPr>
                  <p:cNvPr id="243" name="任意多边形: 形状 252">
                    <a:extLst>
                      <a:ext uri="{FF2B5EF4-FFF2-40B4-BE49-F238E27FC236}">
                        <a16:creationId xmlns:a16="http://schemas.microsoft.com/office/drawing/2014/main" id="{3CF6E329-1F0E-4D5E-94A2-737E6BD6C822}"/>
                      </a:ext>
                    </a:extLst>
                  </p:cNvPr>
                  <p:cNvSpPr/>
                  <p:nvPr/>
                </p:nvSpPr>
                <p:spPr>
                  <a:xfrm>
                    <a:off x="3019567" y="3845356"/>
                    <a:ext cx="16935" cy="16935"/>
                  </a:xfrm>
                  <a:custGeom>
                    <a:avLst/>
                    <a:gdLst>
                      <a:gd name="connsiteX0" fmla="*/ 16935 w 16935"/>
                      <a:gd name="connsiteY0" fmla="*/ 8468 h 16935"/>
                      <a:gd name="connsiteX1" fmla="*/ 8468 w 16935"/>
                      <a:gd name="connsiteY1" fmla="*/ 16935 h 16935"/>
                      <a:gd name="connsiteX2" fmla="*/ 0 w 16935"/>
                      <a:gd name="connsiteY2" fmla="*/ 8468 h 16935"/>
                      <a:gd name="connsiteX3" fmla="*/ 8468 w 16935"/>
                      <a:gd name="connsiteY3" fmla="*/ 0 h 16935"/>
                      <a:gd name="connsiteX4" fmla="*/ 16935 w 16935"/>
                      <a:gd name="connsiteY4" fmla="*/ 8468 h 169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35" h="16935">
                        <a:moveTo>
                          <a:pt x="16935" y="8468"/>
                        </a:moveTo>
                        <a:cubicBezTo>
                          <a:pt x="16935" y="13144"/>
                          <a:pt x="13144" y="16935"/>
                          <a:pt x="8468" y="16935"/>
                        </a:cubicBezTo>
                        <a:cubicBezTo>
                          <a:pt x="3791" y="16935"/>
                          <a:pt x="0" y="13144"/>
                          <a:pt x="0" y="8468"/>
                        </a:cubicBezTo>
                        <a:cubicBezTo>
                          <a:pt x="0" y="3791"/>
                          <a:pt x="3791" y="0"/>
                          <a:pt x="8468" y="0"/>
                        </a:cubicBezTo>
                        <a:cubicBezTo>
                          <a:pt x="13144" y="0"/>
                          <a:pt x="16935" y="3791"/>
                          <a:pt x="16935" y="8468"/>
                        </a:cubicBezTo>
                        <a:close/>
                      </a:path>
                    </a:pathLst>
                  </a:custGeom>
                  <a:solidFill>
                    <a:srgbClr val="00FFFF">
                      <a:alpha val="30000"/>
                    </a:srgbClr>
                  </a:solidFill>
                  <a:ln w="14106" cap="flat">
                    <a:noFill/>
                    <a:prstDash val="solid"/>
                    <a:miter/>
                  </a:ln>
                </p:spPr>
                <p:txBody>
                  <a:bodyPr rtlCol="0" anchor="ctr"/>
                  <a:lstStyle/>
                  <a:p>
                    <a:endParaRPr lang="zh-CN" altLang="en-US" sz="1400">
                      <a:latin typeface="微软雅黑" panose="020B0503020204020204" pitchFamily="34" charset="-122"/>
                      <a:ea typeface="微软雅黑" panose="020B0503020204020204" pitchFamily="34" charset="-122"/>
                    </a:endParaRPr>
                  </a:p>
                </p:txBody>
              </p:sp>
              <p:sp>
                <p:nvSpPr>
                  <p:cNvPr id="244" name="任意多边形: 形状 253">
                    <a:extLst>
                      <a:ext uri="{FF2B5EF4-FFF2-40B4-BE49-F238E27FC236}">
                        <a16:creationId xmlns:a16="http://schemas.microsoft.com/office/drawing/2014/main" id="{72F8F4DC-BAB5-4CDC-93EC-83411D7BE1BE}"/>
                      </a:ext>
                    </a:extLst>
                  </p:cNvPr>
                  <p:cNvSpPr/>
                  <p:nvPr/>
                </p:nvSpPr>
                <p:spPr>
                  <a:xfrm>
                    <a:off x="2992753" y="3946968"/>
                    <a:ext cx="16935" cy="16935"/>
                  </a:xfrm>
                  <a:custGeom>
                    <a:avLst/>
                    <a:gdLst>
                      <a:gd name="connsiteX0" fmla="*/ 16935 w 16935"/>
                      <a:gd name="connsiteY0" fmla="*/ 8468 h 16935"/>
                      <a:gd name="connsiteX1" fmla="*/ 8468 w 16935"/>
                      <a:gd name="connsiteY1" fmla="*/ 16935 h 16935"/>
                      <a:gd name="connsiteX2" fmla="*/ 0 w 16935"/>
                      <a:gd name="connsiteY2" fmla="*/ 8468 h 16935"/>
                      <a:gd name="connsiteX3" fmla="*/ 8468 w 16935"/>
                      <a:gd name="connsiteY3" fmla="*/ 0 h 16935"/>
                      <a:gd name="connsiteX4" fmla="*/ 16935 w 16935"/>
                      <a:gd name="connsiteY4" fmla="*/ 8468 h 169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35" h="16935">
                        <a:moveTo>
                          <a:pt x="16935" y="8468"/>
                        </a:moveTo>
                        <a:cubicBezTo>
                          <a:pt x="16935" y="13144"/>
                          <a:pt x="13144" y="16935"/>
                          <a:pt x="8468" y="16935"/>
                        </a:cubicBezTo>
                        <a:cubicBezTo>
                          <a:pt x="3791" y="16935"/>
                          <a:pt x="0" y="13144"/>
                          <a:pt x="0" y="8468"/>
                        </a:cubicBezTo>
                        <a:cubicBezTo>
                          <a:pt x="0" y="3791"/>
                          <a:pt x="3791" y="0"/>
                          <a:pt x="8468" y="0"/>
                        </a:cubicBezTo>
                        <a:cubicBezTo>
                          <a:pt x="13144" y="0"/>
                          <a:pt x="16935" y="3791"/>
                          <a:pt x="16935" y="8468"/>
                        </a:cubicBezTo>
                        <a:close/>
                      </a:path>
                    </a:pathLst>
                  </a:custGeom>
                  <a:solidFill>
                    <a:srgbClr val="00FFFF">
                      <a:alpha val="30000"/>
                    </a:srgbClr>
                  </a:solidFill>
                  <a:ln w="14106" cap="flat">
                    <a:noFill/>
                    <a:prstDash val="solid"/>
                    <a:miter/>
                  </a:ln>
                </p:spPr>
                <p:txBody>
                  <a:bodyPr rtlCol="0" anchor="ctr"/>
                  <a:lstStyle/>
                  <a:p>
                    <a:endParaRPr lang="zh-CN" altLang="en-US" sz="1400">
                      <a:latin typeface="微软雅黑" panose="020B0503020204020204" pitchFamily="34" charset="-122"/>
                      <a:ea typeface="微软雅黑" panose="020B0503020204020204" pitchFamily="34" charset="-122"/>
                    </a:endParaRPr>
                  </a:p>
                </p:txBody>
              </p:sp>
              <p:sp>
                <p:nvSpPr>
                  <p:cNvPr id="245" name="任意多边形: 形状 254">
                    <a:extLst>
                      <a:ext uri="{FF2B5EF4-FFF2-40B4-BE49-F238E27FC236}">
                        <a16:creationId xmlns:a16="http://schemas.microsoft.com/office/drawing/2014/main" id="{249B139E-BC18-4107-A67F-928F71581DAB}"/>
                      </a:ext>
                    </a:extLst>
                  </p:cNvPr>
                  <p:cNvSpPr/>
                  <p:nvPr/>
                </p:nvSpPr>
                <p:spPr>
                  <a:xfrm>
                    <a:off x="3040736" y="3756445"/>
                    <a:ext cx="16935" cy="16935"/>
                  </a:xfrm>
                  <a:custGeom>
                    <a:avLst/>
                    <a:gdLst>
                      <a:gd name="connsiteX0" fmla="*/ 16935 w 16935"/>
                      <a:gd name="connsiteY0" fmla="*/ 8468 h 16935"/>
                      <a:gd name="connsiteX1" fmla="*/ 8468 w 16935"/>
                      <a:gd name="connsiteY1" fmla="*/ 16935 h 16935"/>
                      <a:gd name="connsiteX2" fmla="*/ 0 w 16935"/>
                      <a:gd name="connsiteY2" fmla="*/ 8468 h 16935"/>
                      <a:gd name="connsiteX3" fmla="*/ 8468 w 16935"/>
                      <a:gd name="connsiteY3" fmla="*/ 0 h 16935"/>
                      <a:gd name="connsiteX4" fmla="*/ 16935 w 16935"/>
                      <a:gd name="connsiteY4" fmla="*/ 8468 h 169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35" h="16935">
                        <a:moveTo>
                          <a:pt x="16935" y="8468"/>
                        </a:moveTo>
                        <a:cubicBezTo>
                          <a:pt x="16935" y="13144"/>
                          <a:pt x="13144" y="16935"/>
                          <a:pt x="8468" y="16935"/>
                        </a:cubicBezTo>
                        <a:cubicBezTo>
                          <a:pt x="3791" y="16935"/>
                          <a:pt x="0" y="13144"/>
                          <a:pt x="0" y="8468"/>
                        </a:cubicBezTo>
                        <a:cubicBezTo>
                          <a:pt x="0" y="3791"/>
                          <a:pt x="3791" y="0"/>
                          <a:pt x="8468" y="0"/>
                        </a:cubicBezTo>
                        <a:cubicBezTo>
                          <a:pt x="13144" y="0"/>
                          <a:pt x="16935" y="3791"/>
                          <a:pt x="16935" y="8468"/>
                        </a:cubicBezTo>
                        <a:close/>
                      </a:path>
                    </a:pathLst>
                  </a:custGeom>
                  <a:solidFill>
                    <a:srgbClr val="00FFFF">
                      <a:alpha val="30000"/>
                    </a:srgbClr>
                  </a:solidFill>
                  <a:ln w="14106" cap="flat">
                    <a:noFill/>
                    <a:prstDash val="solid"/>
                    <a:miter/>
                  </a:ln>
                </p:spPr>
                <p:txBody>
                  <a:bodyPr rtlCol="0" anchor="ctr"/>
                  <a:lstStyle/>
                  <a:p>
                    <a:endParaRPr lang="zh-CN" altLang="en-US" sz="1400">
                      <a:latin typeface="微软雅黑" panose="020B0503020204020204" pitchFamily="34" charset="-122"/>
                      <a:ea typeface="微软雅黑" panose="020B0503020204020204" pitchFamily="34" charset="-122"/>
                    </a:endParaRPr>
                  </a:p>
                </p:txBody>
              </p:sp>
              <p:sp>
                <p:nvSpPr>
                  <p:cNvPr id="246" name="任意多边形: 形状 255">
                    <a:extLst>
                      <a:ext uri="{FF2B5EF4-FFF2-40B4-BE49-F238E27FC236}">
                        <a16:creationId xmlns:a16="http://schemas.microsoft.com/office/drawing/2014/main" id="{C9A89B16-9529-4174-9BFC-1B36D390B09B}"/>
                      </a:ext>
                    </a:extLst>
                  </p:cNvPr>
                  <p:cNvSpPr/>
                  <p:nvPr/>
                </p:nvSpPr>
                <p:spPr>
                  <a:xfrm>
                    <a:off x="2792351" y="3819952"/>
                    <a:ext cx="28225" cy="28225"/>
                  </a:xfrm>
                  <a:custGeom>
                    <a:avLst/>
                    <a:gdLst>
                      <a:gd name="connsiteX0" fmla="*/ 28226 w 28225"/>
                      <a:gd name="connsiteY0" fmla="*/ 14113 h 28225"/>
                      <a:gd name="connsiteX1" fmla="*/ 14113 w 28225"/>
                      <a:gd name="connsiteY1" fmla="*/ 28226 h 28225"/>
                      <a:gd name="connsiteX2" fmla="*/ 0 w 28225"/>
                      <a:gd name="connsiteY2" fmla="*/ 14113 h 28225"/>
                      <a:gd name="connsiteX3" fmla="*/ 14113 w 28225"/>
                      <a:gd name="connsiteY3" fmla="*/ 0 h 28225"/>
                      <a:gd name="connsiteX4" fmla="*/ 28226 w 28225"/>
                      <a:gd name="connsiteY4" fmla="*/ 14113 h 28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25" h="28225">
                        <a:moveTo>
                          <a:pt x="28226" y="14113"/>
                        </a:moveTo>
                        <a:cubicBezTo>
                          <a:pt x="28226" y="21907"/>
                          <a:pt x="21907" y="28226"/>
                          <a:pt x="14113" y="28226"/>
                        </a:cubicBezTo>
                        <a:cubicBezTo>
                          <a:pt x="6319" y="28226"/>
                          <a:pt x="0" y="21907"/>
                          <a:pt x="0" y="14113"/>
                        </a:cubicBezTo>
                        <a:cubicBezTo>
                          <a:pt x="0" y="6318"/>
                          <a:pt x="6319" y="0"/>
                          <a:pt x="14113" y="0"/>
                        </a:cubicBezTo>
                        <a:cubicBezTo>
                          <a:pt x="21907" y="0"/>
                          <a:pt x="28226" y="6318"/>
                          <a:pt x="28226" y="14113"/>
                        </a:cubicBezTo>
                        <a:close/>
                      </a:path>
                    </a:pathLst>
                  </a:custGeom>
                  <a:solidFill>
                    <a:srgbClr val="00FFFF"/>
                  </a:solidFill>
                  <a:ln w="14106" cap="flat">
                    <a:noFill/>
                    <a:prstDash val="solid"/>
                    <a:miter/>
                  </a:ln>
                </p:spPr>
                <p:txBody>
                  <a:bodyPr rtlCol="0" anchor="ctr"/>
                  <a:lstStyle/>
                  <a:p>
                    <a:endParaRPr lang="zh-CN" altLang="en-US" sz="1400">
                      <a:latin typeface="微软雅黑" panose="020B0503020204020204" pitchFamily="34" charset="-122"/>
                      <a:ea typeface="微软雅黑" panose="020B0503020204020204" pitchFamily="34" charset="-122"/>
                    </a:endParaRPr>
                  </a:p>
                </p:txBody>
              </p:sp>
              <p:sp>
                <p:nvSpPr>
                  <p:cNvPr id="247" name="任意多边形: 形状 256">
                    <a:extLst>
                      <a:ext uri="{FF2B5EF4-FFF2-40B4-BE49-F238E27FC236}">
                        <a16:creationId xmlns:a16="http://schemas.microsoft.com/office/drawing/2014/main" id="{4ACCACF7-24C3-4E12-B0B9-CF7A4F25C7F6}"/>
                      </a:ext>
                    </a:extLst>
                  </p:cNvPr>
                  <p:cNvSpPr/>
                  <p:nvPr/>
                </p:nvSpPr>
                <p:spPr>
                  <a:xfrm>
                    <a:off x="2765537" y="3890516"/>
                    <a:ext cx="28225" cy="28225"/>
                  </a:xfrm>
                  <a:custGeom>
                    <a:avLst/>
                    <a:gdLst>
                      <a:gd name="connsiteX0" fmla="*/ 28226 w 28225"/>
                      <a:gd name="connsiteY0" fmla="*/ 14113 h 28225"/>
                      <a:gd name="connsiteX1" fmla="*/ 14113 w 28225"/>
                      <a:gd name="connsiteY1" fmla="*/ 28226 h 28225"/>
                      <a:gd name="connsiteX2" fmla="*/ 0 w 28225"/>
                      <a:gd name="connsiteY2" fmla="*/ 14113 h 28225"/>
                      <a:gd name="connsiteX3" fmla="*/ 14113 w 28225"/>
                      <a:gd name="connsiteY3" fmla="*/ 0 h 28225"/>
                      <a:gd name="connsiteX4" fmla="*/ 28226 w 28225"/>
                      <a:gd name="connsiteY4" fmla="*/ 14113 h 28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25" h="28225">
                        <a:moveTo>
                          <a:pt x="28226" y="14113"/>
                        </a:moveTo>
                        <a:cubicBezTo>
                          <a:pt x="28226" y="21907"/>
                          <a:pt x="21907" y="28226"/>
                          <a:pt x="14113" y="28226"/>
                        </a:cubicBezTo>
                        <a:cubicBezTo>
                          <a:pt x="6319" y="28226"/>
                          <a:pt x="0" y="21907"/>
                          <a:pt x="0" y="14113"/>
                        </a:cubicBezTo>
                        <a:cubicBezTo>
                          <a:pt x="0" y="6318"/>
                          <a:pt x="6319" y="0"/>
                          <a:pt x="14113" y="0"/>
                        </a:cubicBezTo>
                        <a:cubicBezTo>
                          <a:pt x="21907" y="0"/>
                          <a:pt x="28226" y="6318"/>
                          <a:pt x="28226" y="14113"/>
                        </a:cubicBezTo>
                        <a:close/>
                      </a:path>
                    </a:pathLst>
                  </a:custGeom>
                  <a:solidFill>
                    <a:srgbClr val="00FFFF"/>
                  </a:solidFill>
                  <a:ln w="14106" cap="flat">
                    <a:noFill/>
                    <a:prstDash val="solid"/>
                    <a:miter/>
                  </a:ln>
                </p:spPr>
                <p:txBody>
                  <a:bodyPr rtlCol="0" anchor="ctr"/>
                  <a:lstStyle/>
                  <a:p>
                    <a:endParaRPr lang="zh-CN" altLang="en-US" sz="1400">
                      <a:latin typeface="微软雅黑" panose="020B0503020204020204" pitchFamily="34" charset="-122"/>
                      <a:ea typeface="微软雅黑" panose="020B0503020204020204" pitchFamily="34" charset="-122"/>
                    </a:endParaRPr>
                  </a:p>
                </p:txBody>
              </p:sp>
              <p:sp>
                <p:nvSpPr>
                  <p:cNvPr id="248" name="任意多边形: 形状 257">
                    <a:extLst>
                      <a:ext uri="{FF2B5EF4-FFF2-40B4-BE49-F238E27FC236}">
                        <a16:creationId xmlns:a16="http://schemas.microsoft.com/office/drawing/2014/main" id="{FB36F0C3-BF42-4249-A8AB-15A294051B77}"/>
                      </a:ext>
                    </a:extLst>
                  </p:cNvPr>
                  <p:cNvSpPr/>
                  <p:nvPr/>
                </p:nvSpPr>
                <p:spPr>
                  <a:xfrm>
                    <a:off x="2810698" y="3890516"/>
                    <a:ext cx="19757" cy="19757"/>
                  </a:xfrm>
                  <a:custGeom>
                    <a:avLst/>
                    <a:gdLst>
                      <a:gd name="connsiteX0" fmla="*/ 19758 w 19757"/>
                      <a:gd name="connsiteY0" fmla="*/ 9879 h 19757"/>
                      <a:gd name="connsiteX1" fmla="*/ 9879 w 19757"/>
                      <a:gd name="connsiteY1" fmla="*/ 19758 h 19757"/>
                      <a:gd name="connsiteX2" fmla="*/ 0 w 19757"/>
                      <a:gd name="connsiteY2" fmla="*/ 9879 h 19757"/>
                      <a:gd name="connsiteX3" fmla="*/ 9879 w 19757"/>
                      <a:gd name="connsiteY3" fmla="*/ 0 h 19757"/>
                      <a:gd name="connsiteX4" fmla="*/ 19758 w 19757"/>
                      <a:gd name="connsiteY4" fmla="*/ 9879 h 19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57" h="19757">
                        <a:moveTo>
                          <a:pt x="19758" y="9879"/>
                        </a:moveTo>
                        <a:cubicBezTo>
                          <a:pt x="19758" y="15335"/>
                          <a:pt x="15335" y="19758"/>
                          <a:pt x="9879" y="19758"/>
                        </a:cubicBezTo>
                        <a:cubicBezTo>
                          <a:pt x="4423" y="19758"/>
                          <a:pt x="0" y="15335"/>
                          <a:pt x="0" y="9879"/>
                        </a:cubicBezTo>
                        <a:cubicBezTo>
                          <a:pt x="0" y="4423"/>
                          <a:pt x="4423" y="0"/>
                          <a:pt x="9879" y="0"/>
                        </a:cubicBezTo>
                        <a:cubicBezTo>
                          <a:pt x="15335" y="0"/>
                          <a:pt x="19758" y="4423"/>
                          <a:pt x="19758" y="9879"/>
                        </a:cubicBezTo>
                        <a:close/>
                      </a:path>
                    </a:pathLst>
                  </a:custGeom>
                  <a:solidFill>
                    <a:srgbClr val="00FFFF"/>
                  </a:solidFill>
                  <a:ln w="14106" cap="flat">
                    <a:noFill/>
                    <a:prstDash val="solid"/>
                    <a:miter/>
                  </a:ln>
                </p:spPr>
                <p:txBody>
                  <a:bodyPr rtlCol="0" anchor="ctr"/>
                  <a:lstStyle/>
                  <a:p>
                    <a:endParaRPr lang="zh-CN" altLang="en-US" sz="1400">
                      <a:latin typeface="微软雅黑" panose="020B0503020204020204" pitchFamily="34" charset="-122"/>
                      <a:ea typeface="微软雅黑" panose="020B0503020204020204" pitchFamily="34" charset="-122"/>
                    </a:endParaRPr>
                  </a:p>
                </p:txBody>
              </p:sp>
              <p:sp>
                <p:nvSpPr>
                  <p:cNvPr id="249" name="任意多边形: 形状 258">
                    <a:extLst>
                      <a:ext uri="{FF2B5EF4-FFF2-40B4-BE49-F238E27FC236}">
                        <a16:creationId xmlns:a16="http://schemas.microsoft.com/office/drawing/2014/main" id="{884722EF-E6AD-4891-880C-F29A7EA88821}"/>
                      </a:ext>
                    </a:extLst>
                  </p:cNvPr>
                  <p:cNvSpPr/>
                  <p:nvPr/>
                </p:nvSpPr>
                <p:spPr>
                  <a:xfrm>
                    <a:off x="2786706" y="3975193"/>
                    <a:ext cx="19757" cy="19757"/>
                  </a:xfrm>
                  <a:custGeom>
                    <a:avLst/>
                    <a:gdLst>
                      <a:gd name="connsiteX0" fmla="*/ 19758 w 19757"/>
                      <a:gd name="connsiteY0" fmla="*/ 9879 h 19757"/>
                      <a:gd name="connsiteX1" fmla="*/ 9879 w 19757"/>
                      <a:gd name="connsiteY1" fmla="*/ 19758 h 19757"/>
                      <a:gd name="connsiteX2" fmla="*/ 0 w 19757"/>
                      <a:gd name="connsiteY2" fmla="*/ 9879 h 19757"/>
                      <a:gd name="connsiteX3" fmla="*/ 9879 w 19757"/>
                      <a:gd name="connsiteY3" fmla="*/ 0 h 19757"/>
                      <a:gd name="connsiteX4" fmla="*/ 19758 w 19757"/>
                      <a:gd name="connsiteY4" fmla="*/ 9879 h 19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57" h="19757">
                        <a:moveTo>
                          <a:pt x="19758" y="9879"/>
                        </a:moveTo>
                        <a:cubicBezTo>
                          <a:pt x="19758" y="15335"/>
                          <a:pt x="15335" y="19758"/>
                          <a:pt x="9879" y="19758"/>
                        </a:cubicBezTo>
                        <a:cubicBezTo>
                          <a:pt x="4423" y="19758"/>
                          <a:pt x="0" y="15335"/>
                          <a:pt x="0" y="9879"/>
                        </a:cubicBezTo>
                        <a:cubicBezTo>
                          <a:pt x="0" y="4423"/>
                          <a:pt x="4423" y="0"/>
                          <a:pt x="9879" y="0"/>
                        </a:cubicBezTo>
                        <a:cubicBezTo>
                          <a:pt x="15335" y="0"/>
                          <a:pt x="19758" y="4423"/>
                          <a:pt x="19758" y="9879"/>
                        </a:cubicBezTo>
                        <a:close/>
                      </a:path>
                    </a:pathLst>
                  </a:custGeom>
                  <a:solidFill>
                    <a:srgbClr val="00FFFF"/>
                  </a:solidFill>
                  <a:ln w="14106" cap="flat">
                    <a:noFill/>
                    <a:prstDash val="solid"/>
                    <a:miter/>
                  </a:ln>
                </p:spPr>
                <p:txBody>
                  <a:bodyPr rtlCol="0" anchor="ctr"/>
                  <a:lstStyle/>
                  <a:p>
                    <a:endParaRPr lang="zh-CN" altLang="en-US" sz="1400">
                      <a:latin typeface="微软雅黑" panose="020B0503020204020204" pitchFamily="34" charset="-122"/>
                      <a:ea typeface="微软雅黑" panose="020B0503020204020204" pitchFamily="34" charset="-122"/>
                    </a:endParaRPr>
                  </a:p>
                </p:txBody>
              </p:sp>
              <p:sp>
                <p:nvSpPr>
                  <p:cNvPr id="250" name="任意多边形: 形状 259">
                    <a:extLst>
                      <a:ext uri="{FF2B5EF4-FFF2-40B4-BE49-F238E27FC236}">
                        <a16:creationId xmlns:a16="http://schemas.microsoft.com/office/drawing/2014/main" id="{5663C2C4-CD40-4102-8595-736CF844E81B}"/>
                      </a:ext>
                    </a:extLst>
                  </p:cNvPr>
                  <p:cNvSpPr/>
                  <p:nvPr/>
                </p:nvSpPr>
                <p:spPr>
                  <a:xfrm>
                    <a:off x="2790940" y="3725397"/>
                    <a:ext cx="19757" cy="19757"/>
                  </a:xfrm>
                  <a:custGeom>
                    <a:avLst/>
                    <a:gdLst>
                      <a:gd name="connsiteX0" fmla="*/ 19758 w 19757"/>
                      <a:gd name="connsiteY0" fmla="*/ 9879 h 19757"/>
                      <a:gd name="connsiteX1" fmla="*/ 9879 w 19757"/>
                      <a:gd name="connsiteY1" fmla="*/ 19758 h 19757"/>
                      <a:gd name="connsiteX2" fmla="*/ 0 w 19757"/>
                      <a:gd name="connsiteY2" fmla="*/ 9879 h 19757"/>
                      <a:gd name="connsiteX3" fmla="*/ 9879 w 19757"/>
                      <a:gd name="connsiteY3" fmla="*/ 0 h 19757"/>
                      <a:gd name="connsiteX4" fmla="*/ 19758 w 19757"/>
                      <a:gd name="connsiteY4" fmla="*/ 9879 h 19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57" h="19757">
                        <a:moveTo>
                          <a:pt x="19758" y="9879"/>
                        </a:moveTo>
                        <a:cubicBezTo>
                          <a:pt x="19758" y="15335"/>
                          <a:pt x="15335" y="19758"/>
                          <a:pt x="9879" y="19758"/>
                        </a:cubicBezTo>
                        <a:cubicBezTo>
                          <a:pt x="4423" y="19758"/>
                          <a:pt x="0" y="15335"/>
                          <a:pt x="0" y="9879"/>
                        </a:cubicBezTo>
                        <a:cubicBezTo>
                          <a:pt x="0" y="4423"/>
                          <a:pt x="4423" y="0"/>
                          <a:pt x="9879" y="0"/>
                        </a:cubicBezTo>
                        <a:cubicBezTo>
                          <a:pt x="15335" y="0"/>
                          <a:pt x="19758" y="4423"/>
                          <a:pt x="19758" y="9879"/>
                        </a:cubicBezTo>
                        <a:close/>
                      </a:path>
                    </a:pathLst>
                  </a:custGeom>
                  <a:solidFill>
                    <a:srgbClr val="00FFFF"/>
                  </a:solidFill>
                  <a:ln w="14106" cap="flat">
                    <a:noFill/>
                    <a:prstDash val="solid"/>
                    <a:miter/>
                  </a:ln>
                </p:spPr>
                <p:txBody>
                  <a:bodyPr rtlCol="0" anchor="ctr"/>
                  <a:lstStyle/>
                  <a:p>
                    <a:endParaRPr lang="zh-CN" altLang="en-US" sz="1400">
                      <a:latin typeface="微软雅黑" panose="020B0503020204020204" pitchFamily="34" charset="-122"/>
                      <a:ea typeface="微软雅黑" panose="020B0503020204020204" pitchFamily="34" charset="-122"/>
                    </a:endParaRPr>
                  </a:p>
                </p:txBody>
              </p:sp>
              <p:sp>
                <p:nvSpPr>
                  <p:cNvPr id="251" name="任意多边形: 形状 260">
                    <a:extLst>
                      <a:ext uri="{FF2B5EF4-FFF2-40B4-BE49-F238E27FC236}">
                        <a16:creationId xmlns:a16="http://schemas.microsoft.com/office/drawing/2014/main" id="{6116D660-BAA9-44DA-B419-C99F4F2CE94C}"/>
                      </a:ext>
                    </a:extLst>
                  </p:cNvPr>
                  <p:cNvSpPr/>
                  <p:nvPr/>
                </p:nvSpPr>
                <p:spPr>
                  <a:xfrm>
                    <a:off x="2853036" y="3623785"/>
                    <a:ext cx="19757" cy="19757"/>
                  </a:xfrm>
                  <a:custGeom>
                    <a:avLst/>
                    <a:gdLst>
                      <a:gd name="connsiteX0" fmla="*/ 19758 w 19757"/>
                      <a:gd name="connsiteY0" fmla="*/ 9879 h 19757"/>
                      <a:gd name="connsiteX1" fmla="*/ 9879 w 19757"/>
                      <a:gd name="connsiteY1" fmla="*/ 19758 h 19757"/>
                      <a:gd name="connsiteX2" fmla="*/ 0 w 19757"/>
                      <a:gd name="connsiteY2" fmla="*/ 9879 h 19757"/>
                      <a:gd name="connsiteX3" fmla="*/ 9879 w 19757"/>
                      <a:gd name="connsiteY3" fmla="*/ 0 h 19757"/>
                      <a:gd name="connsiteX4" fmla="*/ 19758 w 19757"/>
                      <a:gd name="connsiteY4" fmla="*/ 9879 h 19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57" h="19757">
                        <a:moveTo>
                          <a:pt x="19758" y="9879"/>
                        </a:moveTo>
                        <a:cubicBezTo>
                          <a:pt x="19758" y="15335"/>
                          <a:pt x="15335" y="19758"/>
                          <a:pt x="9879" y="19758"/>
                        </a:cubicBezTo>
                        <a:cubicBezTo>
                          <a:pt x="4423" y="19758"/>
                          <a:pt x="0" y="15335"/>
                          <a:pt x="0" y="9879"/>
                        </a:cubicBezTo>
                        <a:cubicBezTo>
                          <a:pt x="0" y="4423"/>
                          <a:pt x="4423" y="0"/>
                          <a:pt x="9879" y="0"/>
                        </a:cubicBezTo>
                        <a:cubicBezTo>
                          <a:pt x="15335" y="0"/>
                          <a:pt x="19758" y="4423"/>
                          <a:pt x="19758" y="9879"/>
                        </a:cubicBezTo>
                        <a:close/>
                      </a:path>
                    </a:pathLst>
                  </a:custGeom>
                  <a:solidFill>
                    <a:srgbClr val="00FFFF"/>
                  </a:solidFill>
                  <a:ln w="14106" cap="flat">
                    <a:noFill/>
                    <a:prstDash val="solid"/>
                    <a:miter/>
                  </a:ln>
                </p:spPr>
                <p:txBody>
                  <a:bodyPr rtlCol="0" anchor="ctr"/>
                  <a:lstStyle/>
                  <a:p>
                    <a:endParaRPr lang="zh-CN" altLang="en-US" sz="1400">
                      <a:latin typeface="微软雅黑" panose="020B0503020204020204" pitchFamily="34" charset="-122"/>
                      <a:ea typeface="微软雅黑" panose="020B0503020204020204" pitchFamily="34" charset="-122"/>
                    </a:endParaRPr>
                  </a:p>
                </p:txBody>
              </p:sp>
              <p:sp>
                <p:nvSpPr>
                  <p:cNvPr id="252" name="任意多边形: 形状 261">
                    <a:extLst>
                      <a:ext uri="{FF2B5EF4-FFF2-40B4-BE49-F238E27FC236}">
                        <a16:creationId xmlns:a16="http://schemas.microsoft.com/office/drawing/2014/main" id="{C04A08CA-B2BD-439A-925F-FDF8F9EC54C3}"/>
                      </a:ext>
                    </a:extLst>
                  </p:cNvPr>
                  <p:cNvSpPr/>
                  <p:nvPr/>
                </p:nvSpPr>
                <p:spPr>
                  <a:xfrm>
                    <a:off x="2816343" y="3937089"/>
                    <a:ext cx="28225" cy="28225"/>
                  </a:xfrm>
                  <a:custGeom>
                    <a:avLst/>
                    <a:gdLst>
                      <a:gd name="connsiteX0" fmla="*/ 28226 w 28225"/>
                      <a:gd name="connsiteY0" fmla="*/ 14113 h 28225"/>
                      <a:gd name="connsiteX1" fmla="*/ 14113 w 28225"/>
                      <a:gd name="connsiteY1" fmla="*/ 28226 h 28225"/>
                      <a:gd name="connsiteX2" fmla="*/ 0 w 28225"/>
                      <a:gd name="connsiteY2" fmla="*/ 14113 h 28225"/>
                      <a:gd name="connsiteX3" fmla="*/ 14113 w 28225"/>
                      <a:gd name="connsiteY3" fmla="*/ 0 h 28225"/>
                      <a:gd name="connsiteX4" fmla="*/ 28226 w 28225"/>
                      <a:gd name="connsiteY4" fmla="*/ 14113 h 28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25" h="28225">
                        <a:moveTo>
                          <a:pt x="28226" y="14113"/>
                        </a:moveTo>
                        <a:cubicBezTo>
                          <a:pt x="28226" y="21907"/>
                          <a:pt x="21907" y="28226"/>
                          <a:pt x="14113" y="28226"/>
                        </a:cubicBezTo>
                        <a:cubicBezTo>
                          <a:pt x="6319" y="28226"/>
                          <a:pt x="0" y="21907"/>
                          <a:pt x="0" y="14113"/>
                        </a:cubicBezTo>
                        <a:cubicBezTo>
                          <a:pt x="0" y="6318"/>
                          <a:pt x="6319" y="0"/>
                          <a:pt x="14113" y="0"/>
                        </a:cubicBezTo>
                        <a:cubicBezTo>
                          <a:pt x="21907" y="0"/>
                          <a:pt x="28226" y="6318"/>
                          <a:pt x="28226" y="14113"/>
                        </a:cubicBezTo>
                        <a:close/>
                      </a:path>
                    </a:pathLst>
                  </a:custGeom>
                  <a:solidFill>
                    <a:srgbClr val="00FFFF"/>
                  </a:solidFill>
                  <a:ln w="14106" cap="flat">
                    <a:noFill/>
                    <a:prstDash val="solid"/>
                    <a:miter/>
                  </a:ln>
                </p:spPr>
                <p:txBody>
                  <a:bodyPr rtlCol="0" anchor="ctr"/>
                  <a:lstStyle/>
                  <a:p>
                    <a:endParaRPr lang="zh-CN" altLang="en-US" sz="1400">
                      <a:latin typeface="微软雅黑" panose="020B0503020204020204" pitchFamily="34" charset="-122"/>
                      <a:ea typeface="微软雅黑" panose="020B0503020204020204" pitchFamily="34" charset="-122"/>
                    </a:endParaRPr>
                  </a:p>
                </p:txBody>
              </p:sp>
              <p:sp>
                <p:nvSpPr>
                  <p:cNvPr id="253" name="任意多边形: 形状 262">
                    <a:extLst>
                      <a:ext uri="{FF2B5EF4-FFF2-40B4-BE49-F238E27FC236}">
                        <a16:creationId xmlns:a16="http://schemas.microsoft.com/office/drawing/2014/main" id="{4A2190FC-C9E2-4887-897B-50C91D44A257}"/>
                      </a:ext>
                    </a:extLst>
                  </p:cNvPr>
                  <p:cNvSpPr/>
                  <p:nvPr/>
                </p:nvSpPr>
                <p:spPr>
                  <a:xfrm>
                    <a:off x="2810698" y="3987895"/>
                    <a:ext cx="28225" cy="28225"/>
                  </a:xfrm>
                  <a:custGeom>
                    <a:avLst/>
                    <a:gdLst>
                      <a:gd name="connsiteX0" fmla="*/ 28226 w 28225"/>
                      <a:gd name="connsiteY0" fmla="*/ 14113 h 28225"/>
                      <a:gd name="connsiteX1" fmla="*/ 14113 w 28225"/>
                      <a:gd name="connsiteY1" fmla="*/ 28226 h 28225"/>
                      <a:gd name="connsiteX2" fmla="*/ 0 w 28225"/>
                      <a:gd name="connsiteY2" fmla="*/ 14113 h 28225"/>
                      <a:gd name="connsiteX3" fmla="*/ 14113 w 28225"/>
                      <a:gd name="connsiteY3" fmla="*/ 0 h 28225"/>
                      <a:gd name="connsiteX4" fmla="*/ 28226 w 28225"/>
                      <a:gd name="connsiteY4" fmla="*/ 14113 h 28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25" h="28225">
                        <a:moveTo>
                          <a:pt x="28226" y="14113"/>
                        </a:moveTo>
                        <a:cubicBezTo>
                          <a:pt x="28226" y="21907"/>
                          <a:pt x="21907" y="28226"/>
                          <a:pt x="14113" y="28226"/>
                        </a:cubicBezTo>
                        <a:cubicBezTo>
                          <a:pt x="6319" y="28226"/>
                          <a:pt x="0" y="21907"/>
                          <a:pt x="0" y="14113"/>
                        </a:cubicBezTo>
                        <a:cubicBezTo>
                          <a:pt x="0" y="6318"/>
                          <a:pt x="6319" y="0"/>
                          <a:pt x="14113" y="0"/>
                        </a:cubicBezTo>
                        <a:cubicBezTo>
                          <a:pt x="21907" y="0"/>
                          <a:pt x="28226" y="6318"/>
                          <a:pt x="28226" y="14113"/>
                        </a:cubicBezTo>
                        <a:close/>
                      </a:path>
                    </a:pathLst>
                  </a:custGeom>
                  <a:solidFill>
                    <a:srgbClr val="00FFFF"/>
                  </a:solidFill>
                  <a:ln w="14106" cap="flat">
                    <a:noFill/>
                    <a:prstDash val="solid"/>
                    <a:miter/>
                  </a:ln>
                </p:spPr>
                <p:txBody>
                  <a:bodyPr rtlCol="0" anchor="ctr"/>
                  <a:lstStyle/>
                  <a:p>
                    <a:endParaRPr lang="zh-CN" altLang="en-US" sz="1400">
                      <a:latin typeface="微软雅黑" panose="020B0503020204020204" pitchFamily="34" charset="-122"/>
                      <a:ea typeface="微软雅黑" panose="020B0503020204020204" pitchFamily="34" charset="-122"/>
                    </a:endParaRPr>
                  </a:p>
                </p:txBody>
              </p:sp>
            </p:grpSp>
          </p:grpSp>
        </p:grpSp>
        <p:pic>
          <p:nvPicPr>
            <p:cNvPr id="367" name="图片 366"/>
            <p:cNvPicPr>
              <a:picLocks noChangeAspect="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694227" y="2497825"/>
              <a:ext cx="889205" cy="889205"/>
            </a:xfrm>
            <a:prstGeom prst="rect">
              <a:avLst/>
            </a:prstGeom>
          </p:spPr>
        </p:pic>
        <p:sp>
          <p:nvSpPr>
            <p:cNvPr id="371" name="矩形 370"/>
            <p:cNvSpPr/>
            <p:nvPr/>
          </p:nvSpPr>
          <p:spPr>
            <a:xfrm>
              <a:off x="3146144" y="4583288"/>
              <a:ext cx="1978255" cy="3262432"/>
            </a:xfrm>
            <a:prstGeom prst="rect">
              <a:avLst/>
            </a:prstGeom>
          </p:spPr>
          <p:txBody>
            <a:bodyPr wrap="square">
              <a:spAutoFit/>
            </a:bodyPr>
            <a:lstStyle/>
            <a:p>
              <a:r>
                <a:rPr lang="zh-CN" altLang="en-US" sz="2400" b="1" dirty="0">
                  <a:solidFill>
                    <a:schemeClr val="bg2">
                      <a:lumMod val="25000"/>
                    </a:schemeClr>
                  </a:solidFill>
                  <a:latin typeface="微软雅黑" panose="020B0503020204020204" pitchFamily="34" charset="-122"/>
                  <a:ea typeface="微软雅黑" panose="020B0503020204020204" pitchFamily="34" charset="-122"/>
                </a:rPr>
                <a:t>形成</a:t>
              </a:r>
              <a:r>
                <a:rPr lang="zh-CN" altLang="en-US" sz="1400" dirty="0">
                  <a:solidFill>
                    <a:schemeClr val="bg2">
                      <a:lumMod val="25000"/>
                    </a:schemeClr>
                  </a:solidFill>
                  <a:latin typeface="微软雅黑" panose="020B0503020204020204" pitchFamily="34" charset="-122"/>
                  <a:ea typeface="微软雅黑" panose="020B0503020204020204" pitchFamily="34" charset="-122"/>
                </a:rPr>
                <a:t>申丹为代表的叙事学新理论研究团队，段晴为代表的丝路沿线古代语言资料整理翻译研究团队，陈明为代表的古代东方文学插图本史料集成及其研究团队，陈岗龙为代表的东方神话研究团队，胡旭辉为代表的句式理论语言学新概念研究团队，成为相关领域国际学术新高地，享有国际学术声誉和话语权</a:t>
              </a:r>
            </a:p>
          </p:txBody>
        </p:sp>
      </p:grpSp>
      <p:grpSp>
        <p:nvGrpSpPr>
          <p:cNvPr id="378" name="组合 377"/>
          <p:cNvGrpSpPr/>
          <p:nvPr/>
        </p:nvGrpSpPr>
        <p:grpSpPr>
          <a:xfrm>
            <a:off x="327331" y="104235"/>
            <a:ext cx="4339207" cy="852246"/>
            <a:chOff x="327331" y="104235"/>
            <a:chExt cx="4339207" cy="852246"/>
          </a:xfrm>
        </p:grpSpPr>
        <p:grpSp>
          <p:nvGrpSpPr>
            <p:cNvPr id="379" name="组合 378"/>
            <p:cNvGrpSpPr/>
            <p:nvPr/>
          </p:nvGrpSpPr>
          <p:grpSpPr>
            <a:xfrm>
              <a:off x="327331" y="104235"/>
              <a:ext cx="4339207" cy="822856"/>
              <a:chOff x="327331" y="104235"/>
              <a:chExt cx="4339207" cy="822856"/>
            </a:xfrm>
          </p:grpSpPr>
          <p:sp>
            <p:nvSpPr>
              <p:cNvPr id="381" name="椭圆 380"/>
              <p:cNvSpPr/>
              <p:nvPr/>
            </p:nvSpPr>
            <p:spPr>
              <a:xfrm>
                <a:off x="327331" y="104235"/>
                <a:ext cx="758814" cy="758814"/>
              </a:xfrm>
              <a:prstGeom prst="ellipse">
                <a:avLst/>
              </a:prstGeom>
              <a:solidFill>
                <a:schemeClr val="accent2"/>
              </a:solidFill>
              <a:ln>
                <a:noFill/>
              </a:ln>
              <a:effectLst>
                <a:outerShdw blurRad="101600" dist="38100" dir="10800000" algn="r" rotWithShape="0">
                  <a:srgbClr val="C00000">
                    <a:alpha val="40000"/>
                  </a:srgbClr>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82" name="矩形 381"/>
              <p:cNvSpPr/>
              <p:nvPr/>
            </p:nvSpPr>
            <p:spPr>
              <a:xfrm>
                <a:off x="818721" y="342316"/>
                <a:ext cx="3847817" cy="584775"/>
              </a:xfrm>
              <a:prstGeom prst="rect">
                <a:avLst/>
              </a:prstGeom>
              <a:solidFill>
                <a:schemeClr val="bg1"/>
              </a:solidFill>
              <a:ln>
                <a:noFill/>
              </a:ln>
              <a:effectLst>
                <a:outerShdw blurRad="88900" dir="21300000" sx="102000" sy="102000" algn="br" rotWithShape="0">
                  <a:schemeClr val="bg2">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380" name="文本框 379">
              <a:extLst>
                <a:ext uri="{FF2B5EF4-FFF2-40B4-BE49-F238E27FC236}">
                  <a16:creationId xmlns:a16="http://schemas.microsoft.com/office/drawing/2014/main" id="{8EBC60FC-7129-4B2D-862B-CD6322B4C33D}"/>
                </a:ext>
              </a:extLst>
            </p:cNvPr>
            <p:cNvSpPr txBox="1"/>
            <p:nvPr/>
          </p:nvSpPr>
          <p:spPr>
            <a:xfrm>
              <a:off x="692160" y="371706"/>
              <a:ext cx="3877985" cy="584775"/>
            </a:xfrm>
            <a:prstGeom prst="rect">
              <a:avLst/>
            </a:prstGeom>
            <a:noFill/>
          </p:spPr>
          <p:txBody>
            <a:bodyPr wrap="none" rtlCol="0">
              <a:spAutoFit/>
            </a:bodyPr>
            <a:lstStyle>
              <a:defPPr>
                <a:defRPr lang="zh-CN"/>
              </a:defPPr>
              <a:lvl1pPr>
                <a:defRPr sz="3200">
                  <a:gradFill flip="none" rotWithShape="1">
                    <a:gsLst>
                      <a:gs pos="0">
                        <a:srgbClr val="2E3FF7"/>
                      </a:gs>
                      <a:gs pos="100000">
                        <a:srgbClr val="00DC8E"/>
                      </a:gs>
                    </a:gsLst>
                    <a:lin ang="0" scaled="1"/>
                    <a:tileRect/>
                  </a:gradFill>
                  <a:latin typeface="+mj-ea"/>
                  <a:ea typeface="+mj-ea"/>
                </a:defRPr>
              </a:lvl1pPr>
            </a:lstStyle>
            <a:p>
              <a:pPr>
                <a:defRPr/>
              </a:pPr>
              <a:r>
                <a:rPr lang="zh-CN" altLang="en-US" dirty="0">
                  <a:solidFill>
                    <a:prstClr val="black"/>
                  </a:solidFill>
                  <a:latin typeface="HarmonyOS Sans SC Bold" panose="00000800000000000000" pitchFamily="2" charset="-122"/>
                  <a:ea typeface="HarmonyOS Sans SC Bold" panose="00000800000000000000" pitchFamily="2" charset="-122"/>
                </a:rPr>
                <a:t>（六）文化传承创新</a:t>
              </a:r>
            </a:p>
          </p:txBody>
        </p:sp>
      </p:grpSp>
      <p:grpSp>
        <p:nvGrpSpPr>
          <p:cNvPr id="169" name="组合 168"/>
          <p:cNvGrpSpPr/>
          <p:nvPr/>
        </p:nvGrpSpPr>
        <p:grpSpPr>
          <a:xfrm>
            <a:off x="444435" y="1299580"/>
            <a:ext cx="1894436" cy="3990056"/>
            <a:chOff x="6087704" y="3457408"/>
            <a:chExt cx="1894436" cy="3990056"/>
          </a:xfrm>
        </p:grpSpPr>
        <p:grpSp>
          <p:nvGrpSpPr>
            <p:cNvPr id="170" name="组合 169"/>
            <p:cNvGrpSpPr/>
            <p:nvPr/>
          </p:nvGrpSpPr>
          <p:grpSpPr>
            <a:xfrm>
              <a:off x="6629754" y="3457408"/>
              <a:ext cx="751683" cy="1178997"/>
              <a:chOff x="4606578" y="3819459"/>
              <a:chExt cx="976608" cy="1531786"/>
            </a:xfrm>
          </p:grpSpPr>
          <p:grpSp>
            <p:nvGrpSpPr>
              <p:cNvPr id="172" name="组合 171"/>
              <p:cNvGrpSpPr/>
              <p:nvPr/>
            </p:nvGrpSpPr>
            <p:grpSpPr>
              <a:xfrm>
                <a:off x="4677450" y="3838981"/>
                <a:ext cx="817499" cy="1512264"/>
                <a:chOff x="4973634" y="4378910"/>
                <a:chExt cx="580497" cy="1073842"/>
              </a:xfrm>
            </p:grpSpPr>
            <p:sp>
              <p:nvSpPr>
                <p:cNvPr id="174" name="任意多边形: 形状 229">
                  <a:extLst>
                    <a:ext uri="{FF2B5EF4-FFF2-40B4-BE49-F238E27FC236}">
                      <a16:creationId xmlns:a16="http://schemas.microsoft.com/office/drawing/2014/main" id="{4F4994F3-C768-4CB1-A257-3BBFF529CB0C}"/>
                    </a:ext>
                  </a:extLst>
                </p:cNvPr>
                <p:cNvSpPr/>
                <p:nvPr/>
              </p:nvSpPr>
              <p:spPr>
                <a:xfrm>
                  <a:off x="4973634" y="4984798"/>
                  <a:ext cx="580497" cy="467954"/>
                </a:xfrm>
                <a:custGeom>
                  <a:avLst/>
                  <a:gdLst>
                    <a:gd name="connsiteX0" fmla="*/ 787494 w 787493"/>
                    <a:gd name="connsiteY0" fmla="*/ 407860 h 634819"/>
                    <a:gd name="connsiteX1" fmla="*/ 787494 w 787493"/>
                    <a:gd name="connsiteY1" fmla="*/ 405037 h 634819"/>
                    <a:gd name="connsiteX2" fmla="*/ 787494 w 787493"/>
                    <a:gd name="connsiteY2" fmla="*/ 0 h 634819"/>
                    <a:gd name="connsiteX3" fmla="*/ 0 w 787493"/>
                    <a:gd name="connsiteY3" fmla="*/ 0 h 634819"/>
                    <a:gd name="connsiteX4" fmla="*/ 0 w 787493"/>
                    <a:gd name="connsiteY4" fmla="*/ 409271 h 634819"/>
                    <a:gd name="connsiteX5" fmla="*/ 16935 w 787493"/>
                    <a:gd name="connsiteY5" fmla="*/ 433263 h 634819"/>
                    <a:gd name="connsiteX6" fmla="*/ 349997 w 787493"/>
                    <a:gd name="connsiteY6" fmla="*/ 625197 h 634819"/>
                    <a:gd name="connsiteX7" fmla="*/ 447375 w 787493"/>
                    <a:gd name="connsiteY7" fmla="*/ 620963 h 634819"/>
                    <a:gd name="connsiteX8" fmla="*/ 763502 w 787493"/>
                    <a:gd name="connsiteY8" fmla="*/ 438908 h 634819"/>
                    <a:gd name="connsiteX9" fmla="*/ 787494 w 787493"/>
                    <a:gd name="connsiteY9" fmla="*/ 407860 h 634819"/>
                    <a:gd name="connsiteX10" fmla="*/ 787494 w 787493"/>
                    <a:gd name="connsiteY10" fmla="*/ 407860 h 634819"/>
                    <a:gd name="connsiteX11" fmla="*/ 787494 w 787493"/>
                    <a:gd name="connsiteY11" fmla="*/ 407860 h 634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87493" h="634819">
                      <a:moveTo>
                        <a:pt x="787494" y="407860"/>
                      </a:moveTo>
                      <a:cubicBezTo>
                        <a:pt x="787494" y="406448"/>
                        <a:pt x="787494" y="406448"/>
                        <a:pt x="787494" y="405037"/>
                      </a:cubicBezTo>
                      <a:lnTo>
                        <a:pt x="787494" y="0"/>
                      </a:lnTo>
                      <a:lnTo>
                        <a:pt x="0" y="0"/>
                      </a:lnTo>
                      <a:lnTo>
                        <a:pt x="0" y="409271"/>
                      </a:lnTo>
                      <a:cubicBezTo>
                        <a:pt x="0" y="417739"/>
                        <a:pt x="5645" y="427618"/>
                        <a:pt x="16935" y="433263"/>
                      </a:cubicBezTo>
                      <a:lnTo>
                        <a:pt x="349997" y="625197"/>
                      </a:lnTo>
                      <a:cubicBezTo>
                        <a:pt x="375400" y="639310"/>
                        <a:pt x="419150" y="637898"/>
                        <a:pt x="447375" y="620963"/>
                      </a:cubicBezTo>
                      <a:lnTo>
                        <a:pt x="763502" y="438908"/>
                      </a:lnTo>
                      <a:cubicBezTo>
                        <a:pt x="777615" y="430440"/>
                        <a:pt x="786082" y="419150"/>
                        <a:pt x="787494" y="407860"/>
                      </a:cubicBezTo>
                      <a:lnTo>
                        <a:pt x="787494" y="407860"/>
                      </a:lnTo>
                      <a:lnTo>
                        <a:pt x="787494" y="407860"/>
                      </a:lnTo>
                      <a:close/>
                    </a:path>
                  </a:pathLst>
                </a:custGeom>
                <a:solidFill>
                  <a:srgbClr val="C00000"/>
                </a:solidFill>
                <a:ln w="14106" cap="flat">
                  <a:noFill/>
                  <a:prstDash val="solid"/>
                  <a:miter/>
                </a:ln>
              </p:spPr>
              <p:txBody>
                <a:bodyPr rtlCol="0" anchor="ctr"/>
                <a:lstStyle/>
                <a:p>
                  <a:endParaRPr lang="zh-CN" altLang="en-US" sz="1400">
                    <a:latin typeface="微软雅黑" panose="020B0503020204020204" pitchFamily="34" charset="-122"/>
                    <a:ea typeface="微软雅黑" panose="020B0503020204020204" pitchFamily="34" charset="-122"/>
                  </a:endParaRPr>
                </a:p>
              </p:txBody>
            </p:sp>
            <p:sp>
              <p:nvSpPr>
                <p:cNvPr id="175" name="任意多边形: 形状 230">
                  <a:extLst>
                    <a:ext uri="{FF2B5EF4-FFF2-40B4-BE49-F238E27FC236}">
                      <a16:creationId xmlns:a16="http://schemas.microsoft.com/office/drawing/2014/main" id="{E5C90BB1-9F82-49E8-95A3-E39A3E0FEE75}"/>
                    </a:ext>
                  </a:extLst>
                </p:cNvPr>
                <p:cNvSpPr/>
                <p:nvPr/>
              </p:nvSpPr>
              <p:spPr>
                <a:xfrm>
                  <a:off x="4973634" y="4817495"/>
                  <a:ext cx="580497" cy="335644"/>
                </a:xfrm>
                <a:custGeom>
                  <a:avLst/>
                  <a:gdLst>
                    <a:gd name="connsiteX0" fmla="*/ 787494 w 787493"/>
                    <a:gd name="connsiteY0" fmla="*/ 228371 h 455329"/>
                    <a:gd name="connsiteX1" fmla="*/ 763502 w 787493"/>
                    <a:gd name="connsiteY1" fmla="*/ 258007 h 455329"/>
                    <a:gd name="connsiteX2" fmla="*/ 447375 w 787493"/>
                    <a:gd name="connsiteY2" fmla="*/ 441474 h 455329"/>
                    <a:gd name="connsiteX3" fmla="*/ 349997 w 787493"/>
                    <a:gd name="connsiteY3" fmla="*/ 445708 h 455329"/>
                    <a:gd name="connsiteX4" fmla="*/ 16935 w 787493"/>
                    <a:gd name="connsiteY4" fmla="*/ 253774 h 455329"/>
                    <a:gd name="connsiteX5" fmla="*/ 0 w 787493"/>
                    <a:gd name="connsiteY5" fmla="*/ 231193 h 455329"/>
                    <a:gd name="connsiteX6" fmla="*/ 0 w 787493"/>
                    <a:gd name="connsiteY6" fmla="*/ 228371 h 455329"/>
                    <a:gd name="connsiteX7" fmla="*/ 0 w 787493"/>
                    <a:gd name="connsiteY7" fmla="*/ 226959 h 455329"/>
                    <a:gd name="connsiteX8" fmla="*/ 23992 w 787493"/>
                    <a:gd name="connsiteY8" fmla="*/ 197323 h 455329"/>
                    <a:gd name="connsiteX9" fmla="*/ 117136 w 787493"/>
                    <a:gd name="connsiteY9" fmla="*/ 143694 h 455329"/>
                    <a:gd name="connsiteX10" fmla="*/ 138305 w 787493"/>
                    <a:gd name="connsiteY10" fmla="*/ 130992 h 455329"/>
                    <a:gd name="connsiteX11" fmla="*/ 340118 w 787493"/>
                    <a:gd name="connsiteY11" fmla="*/ 13856 h 455329"/>
                    <a:gd name="connsiteX12" fmla="*/ 437497 w 787493"/>
                    <a:gd name="connsiteY12" fmla="*/ 9622 h 455329"/>
                    <a:gd name="connsiteX13" fmla="*/ 649188 w 787493"/>
                    <a:gd name="connsiteY13" fmla="*/ 132404 h 455329"/>
                    <a:gd name="connsiteX14" fmla="*/ 671769 w 787493"/>
                    <a:gd name="connsiteY14" fmla="*/ 145105 h 455329"/>
                    <a:gd name="connsiteX15" fmla="*/ 770558 w 787493"/>
                    <a:gd name="connsiteY15" fmla="*/ 201556 h 455329"/>
                    <a:gd name="connsiteX16" fmla="*/ 787494 w 787493"/>
                    <a:gd name="connsiteY16" fmla="*/ 228371 h 455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93" h="455329">
                      <a:moveTo>
                        <a:pt x="787494" y="228371"/>
                      </a:moveTo>
                      <a:cubicBezTo>
                        <a:pt x="786082" y="238250"/>
                        <a:pt x="779026" y="249540"/>
                        <a:pt x="763502" y="258007"/>
                      </a:cubicBezTo>
                      <a:lnTo>
                        <a:pt x="447375" y="441474"/>
                      </a:lnTo>
                      <a:cubicBezTo>
                        <a:pt x="417739" y="458409"/>
                        <a:pt x="373989" y="459820"/>
                        <a:pt x="349997" y="445708"/>
                      </a:cubicBezTo>
                      <a:lnTo>
                        <a:pt x="16935" y="253774"/>
                      </a:lnTo>
                      <a:cubicBezTo>
                        <a:pt x="5645" y="248128"/>
                        <a:pt x="1411" y="239661"/>
                        <a:pt x="0" y="231193"/>
                      </a:cubicBezTo>
                      <a:lnTo>
                        <a:pt x="0" y="228371"/>
                      </a:lnTo>
                      <a:cubicBezTo>
                        <a:pt x="0" y="228371"/>
                        <a:pt x="0" y="228371"/>
                        <a:pt x="0" y="226959"/>
                      </a:cubicBezTo>
                      <a:cubicBezTo>
                        <a:pt x="1411" y="217080"/>
                        <a:pt x="8468" y="205790"/>
                        <a:pt x="23992" y="197323"/>
                      </a:cubicBezTo>
                      <a:lnTo>
                        <a:pt x="117136" y="143694"/>
                      </a:lnTo>
                      <a:lnTo>
                        <a:pt x="138305" y="130992"/>
                      </a:lnTo>
                      <a:lnTo>
                        <a:pt x="340118" y="13856"/>
                      </a:lnTo>
                      <a:cubicBezTo>
                        <a:pt x="369755" y="-3079"/>
                        <a:pt x="413505" y="-4490"/>
                        <a:pt x="437497" y="9622"/>
                      </a:cubicBezTo>
                      <a:lnTo>
                        <a:pt x="649188" y="132404"/>
                      </a:lnTo>
                      <a:lnTo>
                        <a:pt x="671769" y="145105"/>
                      </a:lnTo>
                      <a:lnTo>
                        <a:pt x="770558" y="201556"/>
                      </a:lnTo>
                      <a:cubicBezTo>
                        <a:pt x="781849" y="210024"/>
                        <a:pt x="787494" y="218492"/>
                        <a:pt x="787494" y="228371"/>
                      </a:cubicBezTo>
                      <a:close/>
                    </a:path>
                  </a:pathLst>
                </a:custGeom>
                <a:solidFill>
                  <a:schemeClr val="accent2">
                    <a:lumMod val="60000"/>
                    <a:lumOff val="40000"/>
                  </a:schemeClr>
                </a:solidFill>
                <a:ln w="14106" cap="flat">
                  <a:noFill/>
                  <a:prstDash val="solid"/>
                  <a:miter/>
                </a:ln>
              </p:spPr>
              <p:txBody>
                <a:bodyPr rtlCol="0" anchor="ctr"/>
                <a:lstStyle/>
                <a:p>
                  <a:endParaRPr lang="zh-CN" altLang="en-US" sz="1400">
                    <a:latin typeface="微软雅黑" panose="020B0503020204020204" pitchFamily="34" charset="-122"/>
                    <a:ea typeface="微软雅黑" panose="020B0503020204020204" pitchFamily="34" charset="-122"/>
                  </a:endParaRPr>
                </a:p>
              </p:txBody>
            </p:sp>
            <p:sp>
              <p:nvSpPr>
                <p:cNvPr id="176" name="任意多边形: 形状 233">
                  <a:extLst>
                    <a:ext uri="{FF2B5EF4-FFF2-40B4-BE49-F238E27FC236}">
                      <a16:creationId xmlns:a16="http://schemas.microsoft.com/office/drawing/2014/main" id="{69535323-042B-4382-BEE2-0E74538C9338}"/>
                    </a:ext>
                  </a:extLst>
                </p:cNvPr>
                <p:cNvSpPr/>
                <p:nvPr/>
              </p:nvSpPr>
              <p:spPr>
                <a:xfrm>
                  <a:off x="5005363" y="4378910"/>
                  <a:ext cx="518078" cy="713658"/>
                </a:xfrm>
                <a:custGeom>
                  <a:avLst/>
                  <a:gdLst>
                    <a:gd name="connsiteX0" fmla="*/ 702817 w 702816"/>
                    <a:gd name="connsiteY0" fmla="*/ 0 h 968137"/>
                    <a:gd name="connsiteX1" fmla="*/ 643543 w 702816"/>
                    <a:gd name="connsiteY1" fmla="*/ 426206 h 968137"/>
                    <a:gd name="connsiteX2" fmla="*/ 601205 w 702816"/>
                    <a:gd name="connsiteY2" fmla="*/ 735277 h 968137"/>
                    <a:gd name="connsiteX3" fmla="*/ 588503 w 702816"/>
                    <a:gd name="connsiteY3" fmla="*/ 828421 h 968137"/>
                    <a:gd name="connsiteX4" fmla="*/ 588503 w 702816"/>
                    <a:gd name="connsiteY4" fmla="*/ 828421 h 968137"/>
                    <a:gd name="connsiteX5" fmla="*/ 582858 w 702816"/>
                    <a:gd name="connsiteY5" fmla="*/ 841122 h 968137"/>
                    <a:gd name="connsiteX6" fmla="*/ 574391 w 702816"/>
                    <a:gd name="connsiteY6" fmla="*/ 848179 h 968137"/>
                    <a:gd name="connsiteX7" fmla="*/ 565923 w 702816"/>
                    <a:gd name="connsiteY7" fmla="*/ 852413 h 968137"/>
                    <a:gd name="connsiteX8" fmla="*/ 565923 w 702816"/>
                    <a:gd name="connsiteY8" fmla="*/ 852413 h 968137"/>
                    <a:gd name="connsiteX9" fmla="*/ 379634 w 702816"/>
                    <a:gd name="connsiteY9" fmla="*/ 959670 h 968137"/>
                    <a:gd name="connsiteX10" fmla="*/ 347175 w 702816"/>
                    <a:gd name="connsiteY10" fmla="*/ 968138 h 968137"/>
                    <a:gd name="connsiteX11" fmla="*/ 342941 w 702816"/>
                    <a:gd name="connsiteY11" fmla="*/ 968138 h 968137"/>
                    <a:gd name="connsiteX12" fmla="*/ 318949 w 702816"/>
                    <a:gd name="connsiteY12" fmla="*/ 962492 h 968137"/>
                    <a:gd name="connsiteX13" fmla="*/ 127015 w 702816"/>
                    <a:gd name="connsiteY13" fmla="*/ 851001 h 968137"/>
                    <a:gd name="connsiteX14" fmla="*/ 127015 w 702816"/>
                    <a:gd name="connsiteY14" fmla="*/ 851001 h 968137"/>
                    <a:gd name="connsiteX15" fmla="*/ 114314 w 702816"/>
                    <a:gd name="connsiteY15" fmla="*/ 843945 h 968137"/>
                    <a:gd name="connsiteX16" fmla="*/ 110080 w 702816"/>
                    <a:gd name="connsiteY16" fmla="*/ 841122 h 968137"/>
                    <a:gd name="connsiteX17" fmla="*/ 108668 w 702816"/>
                    <a:gd name="connsiteY17" fmla="*/ 839711 h 968137"/>
                    <a:gd name="connsiteX18" fmla="*/ 107257 w 702816"/>
                    <a:gd name="connsiteY18" fmla="*/ 838300 h 968137"/>
                    <a:gd name="connsiteX19" fmla="*/ 105846 w 702816"/>
                    <a:gd name="connsiteY19" fmla="*/ 836889 h 968137"/>
                    <a:gd name="connsiteX20" fmla="*/ 105846 w 702816"/>
                    <a:gd name="connsiteY20" fmla="*/ 835477 h 968137"/>
                    <a:gd name="connsiteX21" fmla="*/ 104435 w 702816"/>
                    <a:gd name="connsiteY21" fmla="*/ 832655 h 968137"/>
                    <a:gd name="connsiteX22" fmla="*/ 104435 w 702816"/>
                    <a:gd name="connsiteY22" fmla="*/ 831243 h 968137"/>
                    <a:gd name="connsiteX23" fmla="*/ 104435 w 702816"/>
                    <a:gd name="connsiteY23" fmla="*/ 831243 h 968137"/>
                    <a:gd name="connsiteX24" fmla="*/ 104435 w 702816"/>
                    <a:gd name="connsiteY24" fmla="*/ 831243 h 968137"/>
                    <a:gd name="connsiteX25" fmla="*/ 104435 w 702816"/>
                    <a:gd name="connsiteY25" fmla="*/ 831243 h 968137"/>
                    <a:gd name="connsiteX26" fmla="*/ 104435 w 702816"/>
                    <a:gd name="connsiteY26" fmla="*/ 828421 h 968137"/>
                    <a:gd name="connsiteX27" fmla="*/ 91733 w 702816"/>
                    <a:gd name="connsiteY27" fmla="*/ 732454 h 968137"/>
                    <a:gd name="connsiteX28" fmla="*/ 53629 w 702816"/>
                    <a:gd name="connsiteY28" fmla="*/ 427618 h 968137"/>
                    <a:gd name="connsiteX29" fmla="*/ 0 w 702816"/>
                    <a:gd name="connsiteY29" fmla="*/ 4234 h 968137"/>
                    <a:gd name="connsiteX30" fmla="*/ 702817 w 702816"/>
                    <a:gd name="connsiteY30" fmla="*/ 0 h 968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02816" h="968137">
                      <a:moveTo>
                        <a:pt x="702817" y="0"/>
                      </a:moveTo>
                      <a:lnTo>
                        <a:pt x="643543" y="426206"/>
                      </a:lnTo>
                      <a:lnTo>
                        <a:pt x="601205" y="735277"/>
                      </a:lnTo>
                      <a:lnTo>
                        <a:pt x="588503" y="828421"/>
                      </a:lnTo>
                      <a:lnTo>
                        <a:pt x="588503" y="828421"/>
                      </a:lnTo>
                      <a:cubicBezTo>
                        <a:pt x="588503" y="832655"/>
                        <a:pt x="587092" y="836889"/>
                        <a:pt x="582858" y="841122"/>
                      </a:cubicBezTo>
                      <a:cubicBezTo>
                        <a:pt x="580036" y="843945"/>
                        <a:pt x="577213" y="845356"/>
                        <a:pt x="574391" y="848179"/>
                      </a:cubicBezTo>
                      <a:lnTo>
                        <a:pt x="565923" y="852413"/>
                      </a:lnTo>
                      <a:lnTo>
                        <a:pt x="565923" y="852413"/>
                      </a:lnTo>
                      <a:lnTo>
                        <a:pt x="379634" y="959670"/>
                      </a:lnTo>
                      <a:cubicBezTo>
                        <a:pt x="371166" y="965315"/>
                        <a:pt x="358465" y="968138"/>
                        <a:pt x="347175" y="968138"/>
                      </a:cubicBezTo>
                      <a:cubicBezTo>
                        <a:pt x="345763" y="968138"/>
                        <a:pt x="344352" y="968138"/>
                        <a:pt x="342941" y="968138"/>
                      </a:cubicBezTo>
                      <a:cubicBezTo>
                        <a:pt x="333062" y="968138"/>
                        <a:pt x="324594" y="965315"/>
                        <a:pt x="318949" y="962492"/>
                      </a:cubicBezTo>
                      <a:lnTo>
                        <a:pt x="127015" y="851001"/>
                      </a:lnTo>
                      <a:lnTo>
                        <a:pt x="127015" y="851001"/>
                      </a:lnTo>
                      <a:lnTo>
                        <a:pt x="114314" y="843945"/>
                      </a:lnTo>
                      <a:cubicBezTo>
                        <a:pt x="112902" y="842534"/>
                        <a:pt x="111491" y="842534"/>
                        <a:pt x="110080" y="841122"/>
                      </a:cubicBezTo>
                      <a:cubicBezTo>
                        <a:pt x="110080" y="841122"/>
                        <a:pt x="108668" y="839711"/>
                        <a:pt x="108668" y="839711"/>
                      </a:cubicBezTo>
                      <a:cubicBezTo>
                        <a:pt x="108668" y="839711"/>
                        <a:pt x="107257" y="838300"/>
                        <a:pt x="107257" y="838300"/>
                      </a:cubicBezTo>
                      <a:cubicBezTo>
                        <a:pt x="107257" y="838300"/>
                        <a:pt x="105846" y="836889"/>
                        <a:pt x="105846" y="836889"/>
                      </a:cubicBezTo>
                      <a:cubicBezTo>
                        <a:pt x="105846" y="836889"/>
                        <a:pt x="105846" y="836889"/>
                        <a:pt x="105846" y="835477"/>
                      </a:cubicBezTo>
                      <a:cubicBezTo>
                        <a:pt x="105846" y="834066"/>
                        <a:pt x="104435" y="834066"/>
                        <a:pt x="104435" y="832655"/>
                      </a:cubicBezTo>
                      <a:cubicBezTo>
                        <a:pt x="104435" y="832655"/>
                        <a:pt x="104435" y="831243"/>
                        <a:pt x="104435" y="831243"/>
                      </a:cubicBezTo>
                      <a:cubicBezTo>
                        <a:pt x="104435" y="831243"/>
                        <a:pt x="104435" y="831243"/>
                        <a:pt x="104435" y="831243"/>
                      </a:cubicBezTo>
                      <a:lnTo>
                        <a:pt x="104435" y="831243"/>
                      </a:lnTo>
                      <a:lnTo>
                        <a:pt x="104435" y="831243"/>
                      </a:lnTo>
                      <a:lnTo>
                        <a:pt x="104435" y="828421"/>
                      </a:lnTo>
                      <a:lnTo>
                        <a:pt x="91733" y="732454"/>
                      </a:lnTo>
                      <a:lnTo>
                        <a:pt x="53629" y="427618"/>
                      </a:lnTo>
                      <a:lnTo>
                        <a:pt x="0" y="4234"/>
                      </a:lnTo>
                      <a:lnTo>
                        <a:pt x="702817" y="0"/>
                      </a:lnTo>
                      <a:close/>
                    </a:path>
                  </a:pathLst>
                </a:custGeom>
                <a:gradFill>
                  <a:gsLst>
                    <a:gs pos="0">
                      <a:schemeClr val="bg1">
                        <a:alpha val="0"/>
                      </a:schemeClr>
                    </a:gs>
                    <a:gs pos="72000">
                      <a:schemeClr val="accent2">
                        <a:lumMod val="20000"/>
                        <a:lumOff val="80000"/>
                      </a:schemeClr>
                    </a:gs>
                  </a:gsLst>
                  <a:lin ang="5400000" scaled="1"/>
                </a:gradFill>
                <a:ln w="14106" cap="flat">
                  <a:noFill/>
                  <a:prstDash val="solid"/>
                  <a:miter/>
                </a:ln>
              </p:spPr>
              <p:txBody>
                <a:bodyPr rtlCol="0" anchor="ctr"/>
                <a:lstStyle/>
                <a:p>
                  <a:endParaRPr lang="zh-CN" altLang="en-US" sz="1400">
                    <a:latin typeface="微软雅黑" panose="020B0503020204020204" pitchFamily="34" charset="-122"/>
                    <a:ea typeface="微软雅黑" panose="020B0503020204020204" pitchFamily="34" charset="-122"/>
                  </a:endParaRPr>
                </a:p>
              </p:txBody>
            </p:sp>
          </p:grpSp>
          <p:pic>
            <p:nvPicPr>
              <p:cNvPr id="173" name="图片 17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06578" y="3819459"/>
                <a:ext cx="976608" cy="976608"/>
              </a:xfrm>
              <a:prstGeom prst="rect">
                <a:avLst/>
              </a:prstGeom>
            </p:spPr>
          </p:pic>
        </p:grpSp>
        <p:sp>
          <p:nvSpPr>
            <p:cNvPr id="171" name="矩形 170"/>
            <p:cNvSpPr/>
            <p:nvPr/>
          </p:nvSpPr>
          <p:spPr>
            <a:xfrm>
              <a:off x="6087704" y="4615920"/>
              <a:ext cx="1894436" cy="2831544"/>
            </a:xfrm>
            <a:prstGeom prst="rect">
              <a:avLst/>
            </a:prstGeom>
          </p:spPr>
          <p:txBody>
            <a:bodyPr wrap="square">
              <a:spAutoFit/>
            </a:bodyPr>
            <a:lstStyle/>
            <a:p>
              <a:pPr algn="just"/>
              <a:r>
                <a:rPr lang="zh-CN" altLang="zh-CN" sz="2400" b="1" dirty="0">
                  <a:solidFill>
                    <a:schemeClr val="bg2">
                      <a:lumMod val="25000"/>
                    </a:schemeClr>
                  </a:solidFill>
                  <a:latin typeface="微软雅黑" panose="020B0503020204020204" pitchFamily="34" charset="-122"/>
                  <a:ea typeface="微软雅黑" panose="020B0503020204020204" pitchFamily="34" charset="-122"/>
                </a:rPr>
                <a:t>编写</a:t>
              </a:r>
              <a:r>
                <a:rPr lang="zh-CN" altLang="zh-CN" sz="1400" dirty="0">
                  <a:solidFill>
                    <a:schemeClr val="bg2">
                      <a:lumMod val="25000"/>
                    </a:schemeClr>
                  </a:solidFill>
                  <a:latin typeface="微软雅黑" panose="020B0503020204020204" pitchFamily="34" charset="-122"/>
                  <a:ea typeface="微软雅黑" panose="020B0503020204020204" pitchFamily="34" charset="-122"/>
                </a:rPr>
                <a:t>出版《阿拉伯语说习近平新时期中国特色社会思想》系列阅读教材、《埃及话，埃及文化》系列教材、《读经典，学德语》系列教材、北京大学外国文学史研究系列丛书，搭建起宣传美好中国、借鉴外国优秀文化的学术与文化交流平台</a:t>
              </a:r>
              <a:endParaRPr lang="en-US" altLang="zh-CN" sz="1400" dirty="0">
                <a:solidFill>
                  <a:schemeClr val="bg2">
                    <a:lumMod val="25000"/>
                  </a:schemeClr>
                </a:solidFill>
                <a:latin typeface="微软雅黑" panose="020B0503020204020204" pitchFamily="34" charset="-122"/>
                <a:ea typeface="微软雅黑" panose="020B0503020204020204" pitchFamily="34" charset="-122"/>
              </a:endParaRPr>
            </a:p>
          </p:txBody>
        </p:sp>
      </p:grpSp>
      <p:grpSp>
        <p:nvGrpSpPr>
          <p:cNvPr id="2" name="组合 1"/>
          <p:cNvGrpSpPr/>
          <p:nvPr/>
        </p:nvGrpSpPr>
        <p:grpSpPr>
          <a:xfrm>
            <a:off x="4920133" y="1245939"/>
            <a:ext cx="1978255" cy="3983787"/>
            <a:chOff x="3636290" y="1513976"/>
            <a:chExt cx="1978255" cy="3983787"/>
          </a:xfrm>
        </p:grpSpPr>
        <p:grpSp>
          <p:nvGrpSpPr>
            <p:cNvPr id="179" name="组合 178"/>
            <p:cNvGrpSpPr/>
            <p:nvPr/>
          </p:nvGrpSpPr>
          <p:grpSpPr>
            <a:xfrm>
              <a:off x="4283151" y="1513976"/>
              <a:ext cx="580497" cy="1073842"/>
              <a:chOff x="4973634" y="4378910"/>
              <a:chExt cx="580497" cy="1073842"/>
            </a:xfrm>
          </p:grpSpPr>
          <p:sp>
            <p:nvSpPr>
              <p:cNvPr id="181" name="任意多边形: 形状 229">
                <a:extLst>
                  <a:ext uri="{FF2B5EF4-FFF2-40B4-BE49-F238E27FC236}">
                    <a16:creationId xmlns:a16="http://schemas.microsoft.com/office/drawing/2014/main" id="{4F4994F3-C768-4CB1-A257-3BBFF529CB0C}"/>
                  </a:ext>
                </a:extLst>
              </p:cNvPr>
              <p:cNvSpPr/>
              <p:nvPr/>
            </p:nvSpPr>
            <p:spPr>
              <a:xfrm>
                <a:off x="4973634" y="4984798"/>
                <a:ext cx="580497" cy="467954"/>
              </a:xfrm>
              <a:custGeom>
                <a:avLst/>
                <a:gdLst>
                  <a:gd name="connsiteX0" fmla="*/ 787494 w 787493"/>
                  <a:gd name="connsiteY0" fmla="*/ 407860 h 634819"/>
                  <a:gd name="connsiteX1" fmla="*/ 787494 w 787493"/>
                  <a:gd name="connsiteY1" fmla="*/ 405037 h 634819"/>
                  <a:gd name="connsiteX2" fmla="*/ 787494 w 787493"/>
                  <a:gd name="connsiteY2" fmla="*/ 0 h 634819"/>
                  <a:gd name="connsiteX3" fmla="*/ 0 w 787493"/>
                  <a:gd name="connsiteY3" fmla="*/ 0 h 634819"/>
                  <a:gd name="connsiteX4" fmla="*/ 0 w 787493"/>
                  <a:gd name="connsiteY4" fmla="*/ 409271 h 634819"/>
                  <a:gd name="connsiteX5" fmla="*/ 16935 w 787493"/>
                  <a:gd name="connsiteY5" fmla="*/ 433263 h 634819"/>
                  <a:gd name="connsiteX6" fmla="*/ 349997 w 787493"/>
                  <a:gd name="connsiteY6" fmla="*/ 625197 h 634819"/>
                  <a:gd name="connsiteX7" fmla="*/ 447375 w 787493"/>
                  <a:gd name="connsiteY7" fmla="*/ 620963 h 634819"/>
                  <a:gd name="connsiteX8" fmla="*/ 763502 w 787493"/>
                  <a:gd name="connsiteY8" fmla="*/ 438908 h 634819"/>
                  <a:gd name="connsiteX9" fmla="*/ 787494 w 787493"/>
                  <a:gd name="connsiteY9" fmla="*/ 407860 h 634819"/>
                  <a:gd name="connsiteX10" fmla="*/ 787494 w 787493"/>
                  <a:gd name="connsiteY10" fmla="*/ 407860 h 634819"/>
                  <a:gd name="connsiteX11" fmla="*/ 787494 w 787493"/>
                  <a:gd name="connsiteY11" fmla="*/ 407860 h 634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87493" h="634819">
                    <a:moveTo>
                      <a:pt x="787494" y="407860"/>
                    </a:moveTo>
                    <a:cubicBezTo>
                      <a:pt x="787494" y="406448"/>
                      <a:pt x="787494" y="406448"/>
                      <a:pt x="787494" y="405037"/>
                    </a:cubicBezTo>
                    <a:lnTo>
                      <a:pt x="787494" y="0"/>
                    </a:lnTo>
                    <a:lnTo>
                      <a:pt x="0" y="0"/>
                    </a:lnTo>
                    <a:lnTo>
                      <a:pt x="0" y="409271"/>
                    </a:lnTo>
                    <a:cubicBezTo>
                      <a:pt x="0" y="417739"/>
                      <a:pt x="5645" y="427618"/>
                      <a:pt x="16935" y="433263"/>
                    </a:cubicBezTo>
                    <a:lnTo>
                      <a:pt x="349997" y="625197"/>
                    </a:lnTo>
                    <a:cubicBezTo>
                      <a:pt x="375400" y="639310"/>
                      <a:pt x="419150" y="637898"/>
                      <a:pt x="447375" y="620963"/>
                    </a:cubicBezTo>
                    <a:lnTo>
                      <a:pt x="763502" y="438908"/>
                    </a:lnTo>
                    <a:cubicBezTo>
                      <a:pt x="777615" y="430440"/>
                      <a:pt x="786082" y="419150"/>
                      <a:pt x="787494" y="407860"/>
                    </a:cubicBezTo>
                    <a:lnTo>
                      <a:pt x="787494" y="407860"/>
                    </a:lnTo>
                    <a:lnTo>
                      <a:pt x="787494" y="407860"/>
                    </a:lnTo>
                    <a:close/>
                  </a:path>
                </a:pathLst>
              </a:custGeom>
              <a:solidFill>
                <a:srgbClr val="C00000"/>
              </a:solidFill>
              <a:ln w="14106" cap="flat">
                <a:noFill/>
                <a:prstDash val="solid"/>
                <a:miter/>
              </a:ln>
            </p:spPr>
            <p:txBody>
              <a:bodyPr rtlCol="0" anchor="ctr"/>
              <a:lstStyle/>
              <a:p>
                <a:endParaRPr lang="zh-CN" altLang="en-US" sz="1400">
                  <a:latin typeface="微软雅黑" panose="020B0503020204020204" pitchFamily="34" charset="-122"/>
                  <a:ea typeface="微软雅黑" panose="020B0503020204020204" pitchFamily="34" charset="-122"/>
                </a:endParaRPr>
              </a:p>
            </p:txBody>
          </p:sp>
          <p:sp>
            <p:nvSpPr>
              <p:cNvPr id="290" name="任意多边形: 形状 230">
                <a:extLst>
                  <a:ext uri="{FF2B5EF4-FFF2-40B4-BE49-F238E27FC236}">
                    <a16:creationId xmlns:a16="http://schemas.microsoft.com/office/drawing/2014/main" id="{E5C90BB1-9F82-49E8-95A3-E39A3E0FEE75}"/>
                  </a:ext>
                </a:extLst>
              </p:cNvPr>
              <p:cNvSpPr/>
              <p:nvPr/>
            </p:nvSpPr>
            <p:spPr>
              <a:xfrm>
                <a:off x="4973634" y="4817495"/>
                <a:ext cx="580497" cy="335644"/>
              </a:xfrm>
              <a:custGeom>
                <a:avLst/>
                <a:gdLst>
                  <a:gd name="connsiteX0" fmla="*/ 787494 w 787493"/>
                  <a:gd name="connsiteY0" fmla="*/ 228371 h 455329"/>
                  <a:gd name="connsiteX1" fmla="*/ 763502 w 787493"/>
                  <a:gd name="connsiteY1" fmla="*/ 258007 h 455329"/>
                  <a:gd name="connsiteX2" fmla="*/ 447375 w 787493"/>
                  <a:gd name="connsiteY2" fmla="*/ 441474 h 455329"/>
                  <a:gd name="connsiteX3" fmla="*/ 349997 w 787493"/>
                  <a:gd name="connsiteY3" fmla="*/ 445708 h 455329"/>
                  <a:gd name="connsiteX4" fmla="*/ 16935 w 787493"/>
                  <a:gd name="connsiteY4" fmla="*/ 253774 h 455329"/>
                  <a:gd name="connsiteX5" fmla="*/ 0 w 787493"/>
                  <a:gd name="connsiteY5" fmla="*/ 231193 h 455329"/>
                  <a:gd name="connsiteX6" fmla="*/ 0 w 787493"/>
                  <a:gd name="connsiteY6" fmla="*/ 228371 h 455329"/>
                  <a:gd name="connsiteX7" fmla="*/ 0 w 787493"/>
                  <a:gd name="connsiteY7" fmla="*/ 226959 h 455329"/>
                  <a:gd name="connsiteX8" fmla="*/ 23992 w 787493"/>
                  <a:gd name="connsiteY8" fmla="*/ 197323 h 455329"/>
                  <a:gd name="connsiteX9" fmla="*/ 117136 w 787493"/>
                  <a:gd name="connsiteY9" fmla="*/ 143694 h 455329"/>
                  <a:gd name="connsiteX10" fmla="*/ 138305 w 787493"/>
                  <a:gd name="connsiteY10" fmla="*/ 130992 h 455329"/>
                  <a:gd name="connsiteX11" fmla="*/ 340118 w 787493"/>
                  <a:gd name="connsiteY11" fmla="*/ 13856 h 455329"/>
                  <a:gd name="connsiteX12" fmla="*/ 437497 w 787493"/>
                  <a:gd name="connsiteY12" fmla="*/ 9622 h 455329"/>
                  <a:gd name="connsiteX13" fmla="*/ 649188 w 787493"/>
                  <a:gd name="connsiteY13" fmla="*/ 132404 h 455329"/>
                  <a:gd name="connsiteX14" fmla="*/ 671769 w 787493"/>
                  <a:gd name="connsiteY14" fmla="*/ 145105 h 455329"/>
                  <a:gd name="connsiteX15" fmla="*/ 770558 w 787493"/>
                  <a:gd name="connsiteY15" fmla="*/ 201556 h 455329"/>
                  <a:gd name="connsiteX16" fmla="*/ 787494 w 787493"/>
                  <a:gd name="connsiteY16" fmla="*/ 228371 h 455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93" h="455329">
                    <a:moveTo>
                      <a:pt x="787494" y="228371"/>
                    </a:moveTo>
                    <a:cubicBezTo>
                      <a:pt x="786082" y="238250"/>
                      <a:pt x="779026" y="249540"/>
                      <a:pt x="763502" y="258007"/>
                    </a:cubicBezTo>
                    <a:lnTo>
                      <a:pt x="447375" y="441474"/>
                    </a:lnTo>
                    <a:cubicBezTo>
                      <a:pt x="417739" y="458409"/>
                      <a:pt x="373989" y="459820"/>
                      <a:pt x="349997" y="445708"/>
                    </a:cubicBezTo>
                    <a:lnTo>
                      <a:pt x="16935" y="253774"/>
                    </a:lnTo>
                    <a:cubicBezTo>
                      <a:pt x="5645" y="248128"/>
                      <a:pt x="1411" y="239661"/>
                      <a:pt x="0" y="231193"/>
                    </a:cubicBezTo>
                    <a:lnTo>
                      <a:pt x="0" y="228371"/>
                    </a:lnTo>
                    <a:cubicBezTo>
                      <a:pt x="0" y="228371"/>
                      <a:pt x="0" y="228371"/>
                      <a:pt x="0" y="226959"/>
                    </a:cubicBezTo>
                    <a:cubicBezTo>
                      <a:pt x="1411" y="217080"/>
                      <a:pt x="8468" y="205790"/>
                      <a:pt x="23992" y="197323"/>
                    </a:cubicBezTo>
                    <a:lnTo>
                      <a:pt x="117136" y="143694"/>
                    </a:lnTo>
                    <a:lnTo>
                      <a:pt x="138305" y="130992"/>
                    </a:lnTo>
                    <a:lnTo>
                      <a:pt x="340118" y="13856"/>
                    </a:lnTo>
                    <a:cubicBezTo>
                      <a:pt x="369755" y="-3079"/>
                      <a:pt x="413505" y="-4490"/>
                      <a:pt x="437497" y="9622"/>
                    </a:cubicBezTo>
                    <a:lnTo>
                      <a:pt x="649188" y="132404"/>
                    </a:lnTo>
                    <a:lnTo>
                      <a:pt x="671769" y="145105"/>
                    </a:lnTo>
                    <a:lnTo>
                      <a:pt x="770558" y="201556"/>
                    </a:lnTo>
                    <a:cubicBezTo>
                      <a:pt x="781849" y="210024"/>
                      <a:pt x="787494" y="218492"/>
                      <a:pt x="787494" y="228371"/>
                    </a:cubicBezTo>
                    <a:close/>
                  </a:path>
                </a:pathLst>
              </a:custGeom>
              <a:solidFill>
                <a:schemeClr val="accent2">
                  <a:lumMod val="60000"/>
                  <a:lumOff val="40000"/>
                </a:schemeClr>
              </a:solidFill>
              <a:ln w="14106" cap="flat">
                <a:noFill/>
                <a:prstDash val="solid"/>
                <a:miter/>
              </a:ln>
            </p:spPr>
            <p:txBody>
              <a:bodyPr rtlCol="0" anchor="ctr"/>
              <a:lstStyle/>
              <a:p>
                <a:endParaRPr lang="zh-CN" altLang="en-US" sz="1400">
                  <a:latin typeface="微软雅黑" panose="020B0503020204020204" pitchFamily="34" charset="-122"/>
                  <a:ea typeface="微软雅黑" panose="020B0503020204020204" pitchFamily="34" charset="-122"/>
                </a:endParaRPr>
              </a:p>
            </p:txBody>
          </p:sp>
          <p:sp>
            <p:nvSpPr>
              <p:cNvPr id="291" name="任意多边形: 形状 233">
                <a:extLst>
                  <a:ext uri="{FF2B5EF4-FFF2-40B4-BE49-F238E27FC236}">
                    <a16:creationId xmlns:a16="http://schemas.microsoft.com/office/drawing/2014/main" id="{69535323-042B-4382-BEE2-0E74538C9338}"/>
                  </a:ext>
                </a:extLst>
              </p:cNvPr>
              <p:cNvSpPr/>
              <p:nvPr/>
            </p:nvSpPr>
            <p:spPr>
              <a:xfrm>
                <a:off x="5005363" y="4378910"/>
                <a:ext cx="518078" cy="713658"/>
              </a:xfrm>
              <a:custGeom>
                <a:avLst/>
                <a:gdLst>
                  <a:gd name="connsiteX0" fmla="*/ 702817 w 702816"/>
                  <a:gd name="connsiteY0" fmla="*/ 0 h 968137"/>
                  <a:gd name="connsiteX1" fmla="*/ 643543 w 702816"/>
                  <a:gd name="connsiteY1" fmla="*/ 426206 h 968137"/>
                  <a:gd name="connsiteX2" fmla="*/ 601205 w 702816"/>
                  <a:gd name="connsiteY2" fmla="*/ 735277 h 968137"/>
                  <a:gd name="connsiteX3" fmla="*/ 588503 w 702816"/>
                  <a:gd name="connsiteY3" fmla="*/ 828421 h 968137"/>
                  <a:gd name="connsiteX4" fmla="*/ 588503 w 702816"/>
                  <a:gd name="connsiteY4" fmla="*/ 828421 h 968137"/>
                  <a:gd name="connsiteX5" fmla="*/ 582858 w 702816"/>
                  <a:gd name="connsiteY5" fmla="*/ 841122 h 968137"/>
                  <a:gd name="connsiteX6" fmla="*/ 574391 w 702816"/>
                  <a:gd name="connsiteY6" fmla="*/ 848179 h 968137"/>
                  <a:gd name="connsiteX7" fmla="*/ 565923 w 702816"/>
                  <a:gd name="connsiteY7" fmla="*/ 852413 h 968137"/>
                  <a:gd name="connsiteX8" fmla="*/ 565923 w 702816"/>
                  <a:gd name="connsiteY8" fmla="*/ 852413 h 968137"/>
                  <a:gd name="connsiteX9" fmla="*/ 379634 w 702816"/>
                  <a:gd name="connsiteY9" fmla="*/ 959670 h 968137"/>
                  <a:gd name="connsiteX10" fmla="*/ 347175 w 702816"/>
                  <a:gd name="connsiteY10" fmla="*/ 968138 h 968137"/>
                  <a:gd name="connsiteX11" fmla="*/ 342941 w 702816"/>
                  <a:gd name="connsiteY11" fmla="*/ 968138 h 968137"/>
                  <a:gd name="connsiteX12" fmla="*/ 318949 w 702816"/>
                  <a:gd name="connsiteY12" fmla="*/ 962492 h 968137"/>
                  <a:gd name="connsiteX13" fmla="*/ 127015 w 702816"/>
                  <a:gd name="connsiteY13" fmla="*/ 851001 h 968137"/>
                  <a:gd name="connsiteX14" fmla="*/ 127015 w 702816"/>
                  <a:gd name="connsiteY14" fmla="*/ 851001 h 968137"/>
                  <a:gd name="connsiteX15" fmla="*/ 114314 w 702816"/>
                  <a:gd name="connsiteY15" fmla="*/ 843945 h 968137"/>
                  <a:gd name="connsiteX16" fmla="*/ 110080 w 702816"/>
                  <a:gd name="connsiteY16" fmla="*/ 841122 h 968137"/>
                  <a:gd name="connsiteX17" fmla="*/ 108668 w 702816"/>
                  <a:gd name="connsiteY17" fmla="*/ 839711 h 968137"/>
                  <a:gd name="connsiteX18" fmla="*/ 107257 w 702816"/>
                  <a:gd name="connsiteY18" fmla="*/ 838300 h 968137"/>
                  <a:gd name="connsiteX19" fmla="*/ 105846 w 702816"/>
                  <a:gd name="connsiteY19" fmla="*/ 836889 h 968137"/>
                  <a:gd name="connsiteX20" fmla="*/ 105846 w 702816"/>
                  <a:gd name="connsiteY20" fmla="*/ 835477 h 968137"/>
                  <a:gd name="connsiteX21" fmla="*/ 104435 w 702816"/>
                  <a:gd name="connsiteY21" fmla="*/ 832655 h 968137"/>
                  <a:gd name="connsiteX22" fmla="*/ 104435 w 702816"/>
                  <a:gd name="connsiteY22" fmla="*/ 831243 h 968137"/>
                  <a:gd name="connsiteX23" fmla="*/ 104435 w 702816"/>
                  <a:gd name="connsiteY23" fmla="*/ 831243 h 968137"/>
                  <a:gd name="connsiteX24" fmla="*/ 104435 w 702816"/>
                  <a:gd name="connsiteY24" fmla="*/ 831243 h 968137"/>
                  <a:gd name="connsiteX25" fmla="*/ 104435 w 702816"/>
                  <a:gd name="connsiteY25" fmla="*/ 831243 h 968137"/>
                  <a:gd name="connsiteX26" fmla="*/ 104435 w 702816"/>
                  <a:gd name="connsiteY26" fmla="*/ 828421 h 968137"/>
                  <a:gd name="connsiteX27" fmla="*/ 91733 w 702816"/>
                  <a:gd name="connsiteY27" fmla="*/ 732454 h 968137"/>
                  <a:gd name="connsiteX28" fmla="*/ 53629 w 702816"/>
                  <a:gd name="connsiteY28" fmla="*/ 427618 h 968137"/>
                  <a:gd name="connsiteX29" fmla="*/ 0 w 702816"/>
                  <a:gd name="connsiteY29" fmla="*/ 4234 h 968137"/>
                  <a:gd name="connsiteX30" fmla="*/ 702817 w 702816"/>
                  <a:gd name="connsiteY30" fmla="*/ 0 h 968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02816" h="968137">
                    <a:moveTo>
                      <a:pt x="702817" y="0"/>
                    </a:moveTo>
                    <a:lnTo>
                      <a:pt x="643543" y="426206"/>
                    </a:lnTo>
                    <a:lnTo>
                      <a:pt x="601205" y="735277"/>
                    </a:lnTo>
                    <a:lnTo>
                      <a:pt x="588503" y="828421"/>
                    </a:lnTo>
                    <a:lnTo>
                      <a:pt x="588503" y="828421"/>
                    </a:lnTo>
                    <a:cubicBezTo>
                      <a:pt x="588503" y="832655"/>
                      <a:pt x="587092" y="836889"/>
                      <a:pt x="582858" y="841122"/>
                    </a:cubicBezTo>
                    <a:cubicBezTo>
                      <a:pt x="580036" y="843945"/>
                      <a:pt x="577213" y="845356"/>
                      <a:pt x="574391" y="848179"/>
                    </a:cubicBezTo>
                    <a:lnTo>
                      <a:pt x="565923" y="852413"/>
                    </a:lnTo>
                    <a:lnTo>
                      <a:pt x="565923" y="852413"/>
                    </a:lnTo>
                    <a:lnTo>
                      <a:pt x="379634" y="959670"/>
                    </a:lnTo>
                    <a:cubicBezTo>
                      <a:pt x="371166" y="965315"/>
                      <a:pt x="358465" y="968138"/>
                      <a:pt x="347175" y="968138"/>
                    </a:cubicBezTo>
                    <a:cubicBezTo>
                      <a:pt x="345763" y="968138"/>
                      <a:pt x="344352" y="968138"/>
                      <a:pt x="342941" y="968138"/>
                    </a:cubicBezTo>
                    <a:cubicBezTo>
                      <a:pt x="333062" y="968138"/>
                      <a:pt x="324594" y="965315"/>
                      <a:pt x="318949" y="962492"/>
                    </a:cubicBezTo>
                    <a:lnTo>
                      <a:pt x="127015" y="851001"/>
                    </a:lnTo>
                    <a:lnTo>
                      <a:pt x="127015" y="851001"/>
                    </a:lnTo>
                    <a:lnTo>
                      <a:pt x="114314" y="843945"/>
                    </a:lnTo>
                    <a:cubicBezTo>
                      <a:pt x="112902" y="842534"/>
                      <a:pt x="111491" y="842534"/>
                      <a:pt x="110080" y="841122"/>
                    </a:cubicBezTo>
                    <a:cubicBezTo>
                      <a:pt x="110080" y="841122"/>
                      <a:pt x="108668" y="839711"/>
                      <a:pt x="108668" y="839711"/>
                    </a:cubicBezTo>
                    <a:cubicBezTo>
                      <a:pt x="108668" y="839711"/>
                      <a:pt x="107257" y="838300"/>
                      <a:pt x="107257" y="838300"/>
                    </a:cubicBezTo>
                    <a:cubicBezTo>
                      <a:pt x="107257" y="838300"/>
                      <a:pt x="105846" y="836889"/>
                      <a:pt x="105846" y="836889"/>
                    </a:cubicBezTo>
                    <a:cubicBezTo>
                      <a:pt x="105846" y="836889"/>
                      <a:pt x="105846" y="836889"/>
                      <a:pt x="105846" y="835477"/>
                    </a:cubicBezTo>
                    <a:cubicBezTo>
                      <a:pt x="105846" y="834066"/>
                      <a:pt x="104435" y="834066"/>
                      <a:pt x="104435" y="832655"/>
                    </a:cubicBezTo>
                    <a:cubicBezTo>
                      <a:pt x="104435" y="832655"/>
                      <a:pt x="104435" y="831243"/>
                      <a:pt x="104435" y="831243"/>
                    </a:cubicBezTo>
                    <a:cubicBezTo>
                      <a:pt x="104435" y="831243"/>
                      <a:pt x="104435" y="831243"/>
                      <a:pt x="104435" y="831243"/>
                    </a:cubicBezTo>
                    <a:lnTo>
                      <a:pt x="104435" y="831243"/>
                    </a:lnTo>
                    <a:lnTo>
                      <a:pt x="104435" y="831243"/>
                    </a:lnTo>
                    <a:lnTo>
                      <a:pt x="104435" y="828421"/>
                    </a:lnTo>
                    <a:lnTo>
                      <a:pt x="91733" y="732454"/>
                    </a:lnTo>
                    <a:lnTo>
                      <a:pt x="53629" y="427618"/>
                    </a:lnTo>
                    <a:lnTo>
                      <a:pt x="0" y="4234"/>
                    </a:lnTo>
                    <a:lnTo>
                      <a:pt x="702817" y="0"/>
                    </a:lnTo>
                    <a:close/>
                  </a:path>
                </a:pathLst>
              </a:custGeom>
              <a:gradFill>
                <a:gsLst>
                  <a:gs pos="0">
                    <a:schemeClr val="bg1">
                      <a:alpha val="0"/>
                    </a:schemeClr>
                  </a:gs>
                  <a:gs pos="72000">
                    <a:schemeClr val="accent2">
                      <a:lumMod val="20000"/>
                      <a:lumOff val="80000"/>
                    </a:schemeClr>
                  </a:gs>
                </a:gsLst>
                <a:lin ang="5400000" scaled="1"/>
              </a:gradFill>
              <a:ln w="14106" cap="flat">
                <a:noFill/>
                <a:prstDash val="solid"/>
                <a:miter/>
              </a:ln>
            </p:spPr>
            <p:txBody>
              <a:bodyPr rtlCol="0" anchor="ctr"/>
              <a:lstStyle/>
              <a:p>
                <a:endParaRPr lang="zh-CN" altLang="en-US" sz="1400">
                  <a:latin typeface="微软雅黑" panose="020B0503020204020204" pitchFamily="34" charset="-122"/>
                  <a:ea typeface="微软雅黑" panose="020B0503020204020204" pitchFamily="34" charset="-122"/>
                </a:endParaRPr>
              </a:p>
            </p:txBody>
          </p:sp>
        </p:grpSp>
        <p:sp>
          <p:nvSpPr>
            <p:cNvPr id="292" name="矩形 291"/>
            <p:cNvSpPr/>
            <p:nvPr/>
          </p:nvSpPr>
          <p:spPr>
            <a:xfrm>
              <a:off x="3636290" y="2666219"/>
              <a:ext cx="1978255" cy="2831544"/>
            </a:xfrm>
            <a:prstGeom prst="rect">
              <a:avLst/>
            </a:prstGeom>
          </p:spPr>
          <p:txBody>
            <a:bodyPr wrap="square">
              <a:spAutoFit/>
            </a:bodyPr>
            <a:lstStyle/>
            <a:p>
              <a:r>
                <a:rPr lang="zh-CN" altLang="zh-CN" sz="2400" b="1" dirty="0">
                  <a:latin typeface="微软雅黑" panose="020B0503020204020204" pitchFamily="34" charset="-122"/>
                  <a:ea typeface="微软雅黑" panose="020B0503020204020204" pitchFamily="34" charset="-122"/>
                </a:rPr>
                <a:t>加强</a:t>
              </a:r>
              <a:r>
                <a:rPr lang="zh-CN" altLang="zh-CN" sz="1400" dirty="0">
                  <a:latin typeface="微软雅黑" panose="020B0503020204020204" pitchFamily="34" charset="-122"/>
                  <a:ea typeface="微软雅黑" panose="020B0503020204020204" pitchFamily="34" charset="-122"/>
                </a:rPr>
                <a:t>对世界优秀传统文化的挖掘、整理、阐释和翻译工作，完成一批具有填补空白价值的引领性翻译成果。与国家有关部门、科研院所、教育企业合作，举办中华文化经典外译比赛，吸引全国高水平翻译同仁参与，推动中国文化对外宣传工作的深度、广度和高度</a:t>
              </a:r>
              <a:endParaRPr lang="zh-CN" altLang="en-US" sz="1400" dirty="0">
                <a:solidFill>
                  <a:schemeClr val="bg2">
                    <a:lumMod val="25000"/>
                  </a:schemeClr>
                </a:solidFill>
                <a:latin typeface="微软雅黑" panose="020B0503020204020204" pitchFamily="34" charset="-122"/>
                <a:ea typeface="微软雅黑" panose="020B0503020204020204" pitchFamily="34" charset="-122"/>
              </a:endParaRPr>
            </a:p>
          </p:txBody>
        </p:sp>
      </p:grpSp>
      <p:grpSp>
        <p:nvGrpSpPr>
          <p:cNvPr id="3" name="组合 2"/>
          <p:cNvGrpSpPr/>
          <p:nvPr/>
        </p:nvGrpSpPr>
        <p:grpSpPr>
          <a:xfrm>
            <a:off x="7373712" y="1466883"/>
            <a:ext cx="2002274" cy="4265953"/>
            <a:chOff x="8945126" y="319834"/>
            <a:chExt cx="2002274" cy="4265953"/>
          </a:xfrm>
        </p:grpSpPr>
        <p:grpSp>
          <p:nvGrpSpPr>
            <p:cNvPr id="372" name="组合 371"/>
            <p:cNvGrpSpPr/>
            <p:nvPr/>
          </p:nvGrpSpPr>
          <p:grpSpPr>
            <a:xfrm>
              <a:off x="9344470" y="319834"/>
              <a:ext cx="1061612" cy="2285366"/>
              <a:chOff x="1612839" y="3436855"/>
              <a:chExt cx="1061612" cy="2285366"/>
            </a:xfrm>
          </p:grpSpPr>
          <p:grpSp>
            <p:nvGrpSpPr>
              <p:cNvPr id="11" name="组合 10">
                <a:extLst>
                  <a:ext uri="{FF2B5EF4-FFF2-40B4-BE49-F238E27FC236}">
                    <a16:creationId xmlns:a16="http://schemas.microsoft.com/office/drawing/2014/main" id="{5500EE0E-D4C4-431E-A082-75364326B07C}"/>
                  </a:ext>
                </a:extLst>
              </p:cNvPr>
              <p:cNvGrpSpPr/>
              <p:nvPr/>
            </p:nvGrpSpPr>
            <p:grpSpPr>
              <a:xfrm>
                <a:off x="1612839" y="3436855"/>
                <a:ext cx="1061612" cy="2285366"/>
                <a:chOff x="1782106" y="3542090"/>
                <a:chExt cx="787493" cy="1695262"/>
              </a:xfrm>
            </p:grpSpPr>
            <p:sp>
              <p:nvSpPr>
                <p:cNvPr id="182" name="任意多边形: 形状 144">
                  <a:extLst>
                    <a:ext uri="{FF2B5EF4-FFF2-40B4-BE49-F238E27FC236}">
                      <a16:creationId xmlns:a16="http://schemas.microsoft.com/office/drawing/2014/main" id="{BAEC65E1-EE2F-4224-84BD-2EA595609F4D}"/>
                    </a:ext>
                  </a:extLst>
                </p:cNvPr>
                <p:cNvSpPr/>
                <p:nvPr/>
              </p:nvSpPr>
              <p:spPr>
                <a:xfrm>
                  <a:off x="1782106" y="4782023"/>
                  <a:ext cx="787493" cy="455329"/>
                </a:xfrm>
                <a:custGeom>
                  <a:avLst/>
                  <a:gdLst>
                    <a:gd name="connsiteX0" fmla="*/ 787494 w 787493"/>
                    <a:gd name="connsiteY0" fmla="*/ 229782 h 455329"/>
                    <a:gd name="connsiteX1" fmla="*/ 763502 w 787493"/>
                    <a:gd name="connsiteY1" fmla="*/ 259419 h 455329"/>
                    <a:gd name="connsiteX2" fmla="*/ 447375 w 787493"/>
                    <a:gd name="connsiteY2" fmla="*/ 441474 h 455329"/>
                    <a:gd name="connsiteX3" fmla="*/ 349997 w 787493"/>
                    <a:gd name="connsiteY3" fmla="*/ 445708 h 455329"/>
                    <a:gd name="connsiteX4" fmla="*/ 16935 w 787493"/>
                    <a:gd name="connsiteY4" fmla="*/ 253773 h 455329"/>
                    <a:gd name="connsiteX5" fmla="*/ 0 w 787493"/>
                    <a:gd name="connsiteY5" fmla="*/ 231193 h 455329"/>
                    <a:gd name="connsiteX6" fmla="*/ 0 w 787493"/>
                    <a:gd name="connsiteY6" fmla="*/ 228371 h 455329"/>
                    <a:gd name="connsiteX7" fmla="*/ 0 w 787493"/>
                    <a:gd name="connsiteY7" fmla="*/ 226959 h 455329"/>
                    <a:gd name="connsiteX8" fmla="*/ 23992 w 787493"/>
                    <a:gd name="connsiteY8" fmla="*/ 197322 h 455329"/>
                    <a:gd name="connsiteX9" fmla="*/ 117136 w 787493"/>
                    <a:gd name="connsiteY9" fmla="*/ 143694 h 455329"/>
                    <a:gd name="connsiteX10" fmla="*/ 138305 w 787493"/>
                    <a:gd name="connsiteY10" fmla="*/ 130992 h 455329"/>
                    <a:gd name="connsiteX11" fmla="*/ 340118 w 787493"/>
                    <a:gd name="connsiteY11" fmla="*/ 13856 h 455329"/>
                    <a:gd name="connsiteX12" fmla="*/ 437497 w 787493"/>
                    <a:gd name="connsiteY12" fmla="*/ 9622 h 455329"/>
                    <a:gd name="connsiteX13" fmla="*/ 649188 w 787493"/>
                    <a:gd name="connsiteY13" fmla="*/ 132404 h 455329"/>
                    <a:gd name="connsiteX14" fmla="*/ 671769 w 787493"/>
                    <a:gd name="connsiteY14" fmla="*/ 145105 h 455329"/>
                    <a:gd name="connsiteX15" fmla="*/ 770558 w 787493"/>
                    <a:gd name="connsiteY15" fmla="*/ 201556 h 455329"/>
                    <a:gd name="connsiteX16" fmla="*/ 787494 w 787493"/>
                    <a:gd name="connsiteY16" fmla="*/ 229782 h 455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93" h="455329">
                      <a:moveTo>
                        <a:pt x="787494" y="229782"/>
                      </a:moveTo>
                      <a:cubicBezTo>
                        <a:pt x="786082" y="239661"/>
                        <a:pt x="779026" y="250951"/>
                        <a:pt x="763502" y="259419"/>
                      </a:cubicBezTo>
                      <a:lnTo>
                        <a:pt x="447375" y="441474"/>
                      </a:lnTo>
                      <a:cubicBezTo>
                        <a:pt x="417739" y="458409"/>
                        <a:pt x="373989" y="459820"/>
                        <a:pt x="349997" y="445708"/>
                      </a:cubicBezTo>
                      <a:lnTo>
                        <a:pt x="16935" y="253773"/>
                      </a:lnTo>
                      <a:cubicBezTo>
                        <a:pt x="5645" y="248128"/>
                        <a:pt x="1411" y="239661"/>
                        <a:pt x="0" y="231193"/>
                      </a:cubicBezTo>
                      <a:lnTo>
                        <a:pt x="0" y="228371"/>
                      </a:lnTo>
                      <a:cubicBezTo>
                        <a:pt x="0" y="228371"/>
                        <a:pt x="0" y="228371"/>
                        <a:pt x="0" y="226959"/>
                      </a:cubicBezTo>
                      <a:cubicBezTo>
                        <a:pt x="1411" y="217081"/>
                        <a:pt x="8468" y="205790"/>
                        <a:pt x="23992" y="197322"/>
                      </a:cubicBezTo>
                      <a:lnTo>
                        <a:pt x="117136" y="143694"/>
                      </a:lnTo>
                      <a:lnTo>
                        <a:pt x="138305" y="130992"/>
                      </a:lnTo>
                      <a:lnTo>
                        <a:pt x="340118" y="13856"/>
                      </a:lnTo>
                      <a:cubicBezTo>
                        <a:pt x="369755" y="-3079"/>
                        <a:pt x="413505" y="-4490"/>
                        <a:pt x="437497" y="9622"/>
                      </a:cubicBezTo>
                      <a:lnTo>
                        <a:pt x="649188" y="132404"/>
                      </a:lnTo>
                      <a:lnTo>
                        <a:pt x="671769" y="145105"/>
                      </a:lnTo>
                      <a:lnTo>
                        <a:pt x="770558" y="201556"/>
                      </a:lnTo>
                      <a:cubicBezTo>
                        <a:pt x="781849" y="210024"/>
                        <a:pt x="787494" y="219903"/>
                        <a:pt x="787494" y="229782"/>
                      </a:cubicBezTo>
                      <a:close/>
                    </a:path>
                  </a:pathLst>
                </a:custGeom>
                <a:solidFill>
                  <a:srgbClr val="111440">
                    <a:alpha val="30000"/>
                  </a:srgbClr>
                </a:solidFill>
                <a:ln w="14106" cap="flat">
                  <a:noFill/>
                  <a:prstDash val="solid"/>
                  <a:miter/>
                </a:ln>
              </p:spPr>
              <p:txBody>
                <a:bodyPr rtlCol="0" anchor="ctr"/>
                <a:lstStyle/>
                <a:p>
                  <a:endParaRPr lang="zh-CN" altLang="en-US" sz="1400">
                    <a:latin typeface="微软雅黑" panose="020B0503020204020204" pitchFamily="34" charset="-122"/>
                    <a:ea typeface="微软雅黑" panose="020B0503020204020204" pitchFamily="34" charset="-122"/>
                  </a:endParaRPr>
                </a:p>
              </p:txBody>
            </p:sp>
            <p:grpSp>
              <p:nvGrpSpPr>
                <p:cNvPr id="183" name="组合 182">
                  <a:extLst>
                    <a:ext uri="{FF2B5EF4-FFF2-40B4-BE49-F238E27FC236}">
                      <a16:creationId xmlns:a16="http://schemas.microsoft.com/office/drawing/2014/main" id="{574D72E0-EC47-4904-AEAE-81D201953953}"/>
                    </a:ext>
                  </a:extLst>
                </p:cNvPr>
                <p:cNvGrpSpPr/>
                <p:nvPr/>
              </p:nvGrpSpPr>
              <p:grpSpPr>
                <a:xfrm>
                  <a:off x="1782106" y="3542090"/>
                  <a:ext cx="787493" cy="1456757"/>
                  <a:chOff x="1782106" y="3542090"/>
                  <a:chExt cx="787493" cy="1456757"/>
                </a:xfrm>
              </p:grpSpPr>
              <p:sp>
                <p:nvSpPr>
                  <p:cNvPr id="184" name="任意多边形: 形状 146">
                    <a:extLst>
                      <a:ext uri="{FF2B5EF4-FFF2-40B4-BE49-F238E27FC236}">
                        <a16:creationId xmlns:a16="http://schemas.microsoft.com/office/drawing/2014/main" id="{5C322C6D-C388-4CFF-936B-D31F2163175A}"/>
                      </a:ext>
                    </a:extLst>
                  </p:cNvPr>
                  <p:cNvSpPr/>
                  <p:nvPr/>
                </p:nvSpPr>
                <p:spPr>
                  <a:xfrm>
                    <a:off x="1782106" y="4364028"/>
                    <a:ext cx="787493" cy="634819"/>
                  </a:xfrm>
                  <a:custGeom>
                    <a:avLst/>
                    <a:gdLst>
                      <a:gd name="connsiteX0" fmla="*/ 787494 w 787493"/>
                      <a:gd name="connsiteY0" fmla="*/ 407860 h 634819"/>
                      <a:gd name="connsiteX1" fmla="*/ 787494 w 787493"/>
                      <a:gd name="connsiteY1" fmla="*/ 405037 h 634819"/>
                      <a:gd name="connsiteX2" fmla="*/ 787494 w 787493"/>
                      <a:gd name="connsiteY2" fmla="*/ 0 h 634819"/>
                      <a:gd name="connsiteX3" fmla="*/ 0 w 787493"/>
                      <a:gd name="connsiteY3" fmla="*/ 0 h 634819"/>
                      <a:gd name="connsiteX4" fmla="*/ 0 w 787493"/>
                      <a:gd name="connsiteY4" fmla="*/ 409271 h 634819"/>
                      <a:gd name="connsiteX5" fmla="*/ 16935 w 787493"/>
                      <a:gd name="connsiteY5" fmla="*/ 433263 h 634819"/>
                      <a:gd name="connsiteX6" fmla="*/ 349997 w 787493"/>
                      <a:gd name="connsiteY6" fmla="*/ 625197 h 634819"/>
                      <a:gd name="connsiteX7" fmla="*/ 447375 w 787493"/>
                      <a:gd name="connsiteY7" fmla="*/ 620963 h 634819"/>
                      <a:gd name="connsiteX8" fmla="*/ 763502 w 787493"/>
                      <a:gd name="connsiteY8" fmla="*/ 438908 h 634819"/>
                      <a:gd name="connsiteX9" fmla="*/ 787494 w 787493"/>
                      <a:gd name="connsiteY9" fmla="*/ 407860 h 634819"/>
                      <a:gd name="connsiteX10" fmla="*/ 787494 w 787493"/>
                      <a:gd name="connsiteY10" fmla="*/ 407860 h 634819"/>
                      <a:gd name="connsiteX11" fmla="*/ 787494 w 787493"/>
                      <a:gd name="connsiteY11" fmla="*/ 407860 h 634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87493" h="634819">
                        <a:moveTo>
                          <a:pt x="787494" y="407860"/>
                        </a:moveTo>
                        <a:cubicBezTo>
                          <a:pt x="787494" y="406448"/>
                          <a:pt x="787494" y="406448"/>
                          <a:pt x="787494" y="405037"/>
                        </a:cubicBezTo>
                        <a:lnTo>
                          <a:pt x="787494" y="0"/>
                        </a:lnTo>
                        <a:lnTo>
                          <a:pt x="0" y="0"/>
                        </a:lnTo>
                        <a:lnTo>
                          <a:pt x="0" y="409271"/>
                        </a:lnTo>
                        <a:cubicBezTo>
                          <a:pt x="0" y="417739"/>
                          <a:pt x="5645" y="427618"/>
                          <a:pt x="16935" y="433263"/>
                        </a:cubicBezTo>
                        <a:lnTo>
                          <a:pt x="349997" y="625197"/>
                        </a:lnTo>
                        <a:cubicBezTo>
                          <a:pt x="375400" y="639310"/>
                          <a:pt x="419150" y="637898"/>
                          <a:pt x="447375" y="620963"/>
                        </a:cubicBezTo>
                        <a:lnTo>
                          <a:pt x="763502" y="438908"/>
                        </a:lnTo>
                        <a:cubicBezTo>
                          <a:pt x="777615" y="430440"/>
                          <a:pt x="786082" y="419150"/>
                          <a:pt x="787494" y="407860"/>
                        </a:cubicBezTo>
                        <a:lnTo>
                          <a:pt x="787494" y="407860"/>
                        </a:lnTo>
                        <a:lnTo>
                          <a:pt x="787494" y="407860"/>
                        </a:lnTo>
                        <a:close/>
                      </a:path>
                    </a:pathLst>
                  </a:custGeom>
                  <a:solidFill>
                    <a:srgbClr val="C00000"/>
                  </a:solidFill>
                  <a:ln w="14106" cap="flat">
                    <a:noFill/>
                    <a:prstDash val="solid"/>
                    <a:miter/>
                  </a:ln>
                </p:spPr>
                <p:txBody>
                  <a:bodyPr rtlCol="0" anchor="ctr"/>
                  <a:lstStyle/>
                  <a:p>
                    <a:endParaRPr lang="zh-CN" altLang="en-US" sz="1400">
                      <a:latin typeface="微软雅黑" panose="020B0503020204020204" pitchFamily="34" charset="-122"/>
                      <a:ea typeface="微软雅黑" panose="020B0503020204020204" pitchFamily="34" charset="-122"/>
                    </a:endParaRPr>
                  </a:p>
                </p:txBody>
              </p:sp>
              <p:sp>
                <p:nvSpPr>
                  <p:cNvPr id="185" name="任意多边形: 形状 147">
                    <a:extLst>
                      <a:ext uri="{FF2B5EF4-FFF2-40B4-BE49-F238E27FC236}">
                        <a16:creationId xmlns:a16="http://schemas.microsoft.com/office/drawing/2014/main" id="{925FAB43-2D79-4242-8A65-7F9F6B589FDA}"/>
                      </a:ext>
                    </a:extLst>
                  </p:cNvPr>
                  <p:cNvSpPr/>
                  <p:nvPr/>
                </p:nvSpPr>
                <p:spPr>
                  <a:xfrm>
                    <a:off x="1782106" y="4137068"/>
                    <a:ext cx="787493" cy="455329"/>
                  </a:xfrm>
                  <a:custGeom>
                    <a:avLst/>
                    <a:gdLst>
                      <a:gd name="connsiteX0" fmla="*/ 787494 w 787493"/>
                      <a:gd name="connsiteY0" fmla="*/ 228371 h 455329"/>
                      <a:gd name="connsiteX1" fmla="*/ 763502 w 787493"/>
                      <a:gd name="connsiteY1" fmla="*/ 258007 h 455329"/>
                      <a:gd name="connsiteX2" fmla="*/ 447375 w 787493"/>
                      <a:gd name="connsiteY2" fmla="*/ 441474 h 455329"/>
                      <a:gd name="connsiteX3" fmla="*/ 349997 w 787493"/>
                      <a:gd name="connsiteY3" fmla="*/ 445708 h 455329"/>
                      <a:gd name="connsiteX4" fmla="*/ 16935 w 787493"/>
                      <a:gd name="connsiteY4" fmla="*/ 253774 h 455329"/>
                      <a:gd name="connsiteX5" fmla="*/ 0 w 787493"/>
                      <a:gd name="connsiteY5" fmla="*/ 231193 h 455329"/>
                      <a:gd name="connsiteX6" fmla="*/ 0 w 787493"/>
                      <a:gd name="connsiteY6" fmla="*/ 228371 h 455329"/>
                      <a:gd name="connsiteX7" fmla="*/ 0 w 787493"/>
                      <a:gd name="connsiteY7" fmla="*/ 226959 h 455329"/>
                      <a:gd name="connsiteX8" fmla="*/ 23992 w 787493"/>
                      <a:gd name="connsiteY8" fmla="*/ 197323 h 455329"/>
                      <a:gd name="connsiteX9" fmla="*/ 117136 w 787493"/>
                      <a:gd name="connsiteY9" fmla="*/ 143694 h 455329"/>
                      <a:gd name="connsiteX10" fmla="*/ 138305 w 787493"/>
                      <a:gd name="connsiteY10" fmla="*/ 130992 h 455329"/>
                      <a:gd name="connsiteX11" fmla="*/ 340118 w 787493"/>
                      <a:gd name="connsiteY11" fmla="*/ 13856 h 455329"/>
                      <a:gd name="connsiteX12" fmla="*/ 437497 w 787493"/>
                      <a:gd name="connsiteY12" fmla="*/ 9622 h 455329"/>
                      <a:gd name="connsiteX13" fmla="*/ 649188 w 787493"/>
                      <a:gd name="connsiteY13" fmla="*/ 132404 h 455329"/>
                      <a:gd name="connsiteX14" fmla="*/ 671769 w 787493"/>
                      <a:gd name="connsiteY14" fmla="*/ 145105 h 455329"/>
                      <a:gd name="connsiteX15" fmla="*/ 770558 w 787493"/>
                      <a:gd name="connsiteY15" fmla="*/ 201556 h 455329"/>
                      <a:gd name="connsiteX16" fmla="*/ 787494 w 787493"/>
                      <a:gd name="connsiteY16" fmla="*/ 228371 h 455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93" h="455329">
                        <a:moveTo>
                          <a:pt x="787494" y="228371"/>
                        </a:moveTo>
                        <a:cubicBezTo>
                          <a:pt x="786082" y="238250"/>
                          <a:pt x="779026" y="249540"/>
                          <a:pt x="763502" y="258007"/>
                        </a:cubicBezTo>
                        <a:lnTo>
                          <a:pt x="447375" y="441474"/>
                        </a:lnTo>
                        <a:cubicBezTo>
                          <a:pt x="417739" y="458409"/>
                          <a:pt x="373989" y="459820"/>
                          <a:pt x="349997" y="445708"/>
                        </a:cubicBezTo>
                        <a:lnTo>
                          <a:pt x="16935" y="253774"/>
                        </a:lnTo>
                        <a:cubicBezTo>
                          <a:pt x="5645" y="248128"/>
                          <a:pt x="1411" y="239661"/>
                          <a:pt x="0" y="231193"/>
                        </a:cubicBezTo>
                        <a:lnTo>
                          <a:pt x="0" y="228371"/>
                        </a:lnTo>
                        <a:cubicBezTo>
                          <a:pt x="0" y="228371"/>
                          <a:pt x="0" y="228371"/>
                          <a:pt x="0" y="226959"/>
                        </a:cubicBezTo>
                        <a:cubicBezTo>
                          <a:pt x="1411" y="217080"/>
                          <a:pt x="8468" y="205790"/>
                          <a:pt x="23992" y="197323"/>
                        </a:cubicBezTo>
                        <a:lnTo>
                          <a:pt x="117136" y="143694"/>
                        </a:lnTo>
                        <a:lnTo>
                          <a:pt x="138305" y="130992"/>
                        </a:lnTo>
                        <a:lnTo>
                          <a:pt x="340118" y="13856"/>
                        </a:lnTo>
                        <a:cubicBezTo>
                          <a:pt x="369755" y="-3079"/>
                          <a:pt x="413505" y="-4490"/>
                          <a:pt x="437497" y="9622"/>
                        </a:cubicBezTo>
                        <a:lnTo>
                          <a:pt x="649188" y="132404"/>
                        </a:lnTo>
                        <a:lnTo>
                          <a:pt x="671769" y="145105"/>
                        </a:lnTo>
                        <a:lnTo>
                          <a:pt x="770558" y="201556"/>
                        </a:lnTo>
                        <a:cubicBezTo>
                          <a:pt x="781849" y="210024"/>
                          <a:pt x="787494" y="218492"/>
                          <a:pt x="787494" y="228371"/>
                        </a:cubicBezTo>
                        <a:close/>
                      </a:path>
                    </a:pathLst>
                  </a:custGeom>
                  <a:solidFill>
                    <a:schemeClr val="accent2">
                      <a:lumMod val="60000"/>
                      <a:lumOff val="40000"/>
                    </a:schemeClr>
                  </a:solidFill>
                  <a:ln w="14106" cap="flat">
                    <a:noFill/>
                    <a:prstDash val="solid"/>
                    <a:miter/>
                  </a:ln>
                </p:spPr>
                <p:txBody>
                  <a:bodyPr rtlCol="0" anchor="ctr"/>
                  <a:lstStyle/>
                  <a:p>
                    <a:endParaRPr lang="zh-CN" altLang="en-US" sz="1400">
                      <a:latin typeface="微软雅黑" panose="020B0503020204020204" pitchFamily="34" charset="-122"/>
                      <a:ea typeface="微软雅黑" panose="020B0503020204020204" pitchFamily="34" charset="-122"/>
                    </a:endParaRPr>
                  </a:p>
                </p:txBody>
              </p:sp>
              <p:sp>
                <p:nvSpPr>
                  <p:cNvPr id="186" name="任意多边形: 形状 148">
                    <a:extLst>
                      <a:ext uri="{FF2B5EF4-FFF2-40B4-BE49-F238E27FC236}">
                        <a16:creationId xmlns:a16="http://schemas.microsoft.com/office/drawing/2014/main" id="{86C9C55A-8481-4CC2-921B-0C091A6C1890}"/>
                      </a:ext>
                    </a:extLst>
                  </p:cNvPr>
                  <p:cNvSpPr/>
                  <p:nvPr/>
                </p:nvSpPr>
                <p:spPr>
                  <a:xfrm>
                    <a:off x="1932319" y="4222985"/>
                    <a:ext cx="486593" cy="280674"/>
                  </a:xfrm>
                  <a:custGeom>
                    <a:avLst/>
                    <a:gdLst>
                      <a:gd name="connsiteX0" fmla="*/ 472161 w 486593"/>
                      <a:gd name="connsiteY0" fmla="*/ 160801 h 280674"/>
                      <a:gd name="connsiteX1" fmla="*/ 463693 w 486593"/>
                      <a:gd name="connsiteY1" fmla="*/ 165034 h 280674"/>
                      <a:gd name="connsiteX2" fmla="*/ 277405 w 486593"/>
                      <a:gd name="connsiteY2" fmla="*/ 272292 h 280674"/>
                      <a:gd name="connsiteX3" fmla="*/ 216720 w 486593"/>
                      <a:gd name="connsiteY3" fmla="*/ 275114 h 280674"/>
                      <a:gd name="connsiteX4" fmla="*/ 23374 w 486593"/>
                      <a:gd name="connsiteY4" fmla="*/ 163623 h 280674"/>
                      <a:gd name="connsiteX5" fmla="*/ 10673 w 486593"/>
                      <a:gd name="connsiteY5" fmla="*/ 156567 h 280674"/>
                      <a:gd name="connsiteX6" fmla="*/ 14907 w 486593"/>
                      <a:gd name="connsiteY6" fmla="*/ 121285 h 280674"/>
                      <a:gd name="connsiteX7" fmla="*/ 209663 w 486593"/>
                      <a:gd name="connsiteY7" fmla="*/ 8383 h 280674"/>
                      <a:gd name="connsiteX8" fmla="*/ 270348 w 486593"/>
                      <a:gd name="connsiteY8" fmla="*/ 5560 h 280674"/>
                      <a:gd name="connsiteX9" fmla="*/ 476395 w 486593"/>
                      <a:gd name="connsiteY9" fmla="*/ 124107 h 280674"/>
                      <a:gd name="connsiteX10" fmla="*/ 472161 w 486593"/>
                      <a:gd name="connsiteY10" fmla="*/ 160801 h 280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6593" h="280674">
                        <a:moveTo>
                          <a:pt x="472161" y="160801"/>
                        </a:moveTo>
                        <a:lnTo>
                          <a:pt x="463693" y="165034"/>
                        </a:lnTo>
                        <a:lnTo>
                          <a:pt x="277405" y="272292"/>
                        </a:lnTo>
                        <a:cubicBezTo>
                          <a:pt x="259058" y="282171"/>
                          <a:pt x="232244" y="283582"/>
                          <a:pt x="216720" y="275114"/>
                        </a:cubicBezTo>
                        <a:lnTo>
                          <a:pt x="23374" y="163623"/>
                        </a:lnTo>
                        <a:lnTo>
                          <a:pt x="10673" y="156567"/>
                        </a:lnTo>
                        <a:cubicBezTo>
                          <a:pt x="-4851" y="148099"/>
                          <a:pt x="-3440" y="132575"/>
                          <a:pt x="14907" y="121285"/>
                        </a:cubicBezTo>
                        <a:lnTo>
                          <a:pt x="209663" y="8383"/>
                        </a:lnTo>
                        <a:cubicBezTo>
                          <a:pt x="228010" y="-1496"/>
                          <a:pt x="254824" y="-2908"/>
                          <a:pt x="270348" y="5560"/>
                        </a:cubicBezTo>
                        <a:lnTo>
                          <a:pt x="476395" y="124107"/>
                        </a:lnTo>
                        <a:cubicBezTo>
                          <a:pt x="491919" y="135398"/>
                          <a:pt x="489096" y="150922"/>
                          <a:pt x="472161" y="160801"/>
                        </a:cubicBezTo>
                        <a:close/>
                      </a:path>
                    </a:pathLst>
                  </a:custGeom>
                  <a:solidFill>
                    <a:srgbClr val="31CDF3"/>
                  </a:solidFill>
                  <a:ln w="14106" cap="flat">
                    <a:noFill/>
                    <a:prstDash val="solid"/>
                    <a:miter/>
                  </a:ln>
                </p:spPr>
                <p:txBody>
                  <a:bodyPr rtlCol="0" anchor="ctr"/>
                  <a:lstStyle/>
                  <a:p>
                    <a:endParaRPr lang="zh-CN" altLang="en-US" sz="1400">
                      <a:latin typeface="微软雅黑" panose="020B0503020204020204" pitchFamily="34" charset="-122"/>
                      <a:ea typeface="微软雅黑" panose="020B0503020204020204" pitchFamily="34" charset="-122"/>
                    </a:endParaRPr>
                  </a:p>
                </p:txBody>
              </p:sp>
              <p:sp>
                <p:nvSpPr>
                  <p:cNvPr id="187" name="任意多边形: 形状 149">
                    <a:extLst>
                      <a:ext uri="{FF2B5EF4-FFF2-40B4-BE49-F238E27FC236}">
                        <a16:creationId xmlns:a16="http://schemas.microsoft.com/office/drawing/2014/main" id="{AC15A132-041B-47DE-9973-7057BEAAB440}"/>
                      </a:ext>
                    </a:extLst>
                  </p:cNvPr>
                  <p:cNvSpPr/>
                  <p:nvPr/>
                </p:nvSpPr>
                <p:spPr>
                  <a:xfrm>
                    <a:off x="1955693" y="4272380"/>
                    <a:ext cx="440319" cy="232690"/>
                  </a:xfrm>
                  <a:custGeom>
                    <a:avLst/>
                    <a:gdLst>
                      <a:gd name="connsiteX0" fmla="*/ 440319 w 440319"/>
                      <a:gd name="connsiteY0" fmla="*/ 117051 h 232690"/>
                      <a:gd name="connsiteX1" fmla="*/ 254030 w 440319"/>
                      <a:gd name="connsiteY1" fmla="*/ 224308 h 232690"/>
                      <a:gd name="connsiteX2" fmla="*/ 193345 w 440319"/>
                      <a:gd name="connsiteY2" fmla="*/ 227131 h 232690"/>
                      <a:gd name="connsiteX3" fmla="*/ 0 w 440319"/>
                      <a:gd name="connsiteY3" fmla="*/ 115640 h 232690"/>
                      <a:gd name="connsiteX4" fmla="*/ 186289 w 440319"/>
                      <a:gd name="connsiteY4" fmla="*/ 8383 h 232690"/>
                      <a:gd name="connsiteX5" fmla="*/ 246974 w 440319"/>
                      <a:gd name="connsiteY5" fmla="*/ 5560 h 232690"/>
                      <a:gd name="connsiteX6" fmla="*/ 440319 w 440319"/>
                      <a:gd name="connsiteY6" fmla="*/ 117051 h 232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0319" h="232690">
                        <a:moveTo>
                          <a:pt x="440319" y="117051"/>
                        </a:moveTo>
                        <a:lnTo>
                          <a:pt x="254030" y="224308"/>
                        </a:lnTo>
                        <a:cubicBezTo>
                          <a:pt x="235684" y="234187"/>
                          <a:pt x="208869" y="235598"/>
                          <a:pt x="193345" y="227131"/>
                        </a:cubicBezTo>
                        <a:lnTo>
                          <a:pt x="0" y="115640"/>
                        </a:lnTo>
                        <a:lnTo>
                          <a:pt x="186289" y="8383"/>
                        </a:lnTo>
                        <a:cubicBezTo>
                          <a:pt x="204635" y="-1496"/>
                          <a:pt x="231450" y="-2908"/>
                          <a:pt x="246974" y="5560"/>
                        </a:cubicBezTo>
                        <a:lnTo>
                          <a:pt x="440319" y="117051"/>
                        </a:lnTo>
                        <a:close/>
                      </a:path>
                    </a:pathLst>
                  </a:custGeom>
                  <a:solidFill>
                    <a:srgbClr val="6CE1F5"/>
                  </a:solidFill>
                  <a:ln w="14106" cap="flat">
                    <a:noFill/>
                    <a:prstDash val="solid"/>
                    <a:miter/>
                  </a:ln>
                </p:spPr>
                <p:txBody>
                  <a:bodyPr rtlCol="0" anchor="ctr"/>
                  <a:lstStyle/>
                  <a:p>
                    <a:endParaRPr lang="zh-CN" altLang="en-US" sz="1400">
                      <a:latin typeface="微软雅黑" panose="020B0503020204020204" pitchFamily="34" charset="-122"/>
                      <a:ea typeface="微软雅黑" panose="020B0503020204020204" pitchFamily="34" charset="-122"/>
                    </a:endParaRPr>
                  </a:p>
                </p:txBody>
              </p:sp>
              <p:sp>
                <p:nvSpPr>
                  <p:cNvPr id="188" name="任意多边形: 形状 150">
                    <a:extLst>
                      <a:ext uri="{FF2B5EF4-FFF2-40B4-BE49-F238E27FC236}">
                        <a16:creationId xmlns:a16="http://schemas.microsoft.com/office/drawing/2014/main" id="{15112DD5-65FA-4BAC-839E-A778D1B2FAB0}"/>
                      </a:ext>
                    </a:extLst>
                  </p:cNvPr>
                  <p:cNvSpPr/>
                  <p:nvPr/>
                </p:nvSpPr>
                <p:spPr>
                  <a:xfrm>
                    <a:off x="1825149" y="3542090"/>
                    <a:ext cx="702816" cy="968137"/>
                  </a:xfrm>
                  <a:custGeom>
                    <a:avLst/>
                    <a:gdLst>
                      <a:gd name="connsiteX0" fmla="*/ 702817 w 702816"/>
                      <a:gd name="connsiteY0" fmla="*/ 0 h 968137"/>
                      <a:gd name="connsiteX1" fmla="*/ 643543 w 702816"/>
                      <a:gd name="connsiteY1" fmla="*/ 426206 h 968137"/>
                      <a:gd name="connsiteX2" fmla="*/ 601205 w 702816"/>
                      <a:gd name="connsiteY2" fmla="*/ 735277 h 968137"/>
                      <a:gd name="connsiteX3" fmla="*/ 588503 w 702816"/>
                      <a:gd name="connsiteY3" fmla="*/ 828421 h 968137"/>
                      <a:gd name="connsiteX4" fmla="*/ 588503 w 702816"/>
                      <a:gd name="connsiteY4" fmla="*/ 828421 h 968137"/>
                      <a:gd name="connsiteX5" fmla="*/ 582858 w 702816"/>
                      <a:gd name="connsiteY5" fmla="*/ 841122 h 968137"/>
                      <a:gd name="connsiteX6" fmla="*/ 574391 w 702816"/>
                      <a:gd name="connsiteY6" fmla="*/ 848179 h 968137"/>
                      <a:gd name="connsiteX7" fmla="*/ 565923 w 702816"/>
                      <a:gd name="connsiteY7" fmla="*/ 852413 h 968137"/>
                      <a:gd name="connsiteX8" fmla="*/ 565923 w 702816"/>
                      <a:gd name="connsiteY8" fmla="*/ 852413 h 968137"/>
                      <a:gd name="connsiteX9" fmla="*/ 379634 w 702816"/>
                      <a:gd name="connsiteY9" fmla="*/ 959670 h 968137"/>
                      <a:gd name="connsiteX10" fmla="*/ 347175 w 702816"/>
                      <a:gd name="connsiteY10" fmla="*/ 968138 h 968137"/>
                      <a:gd name="connsiteX11" fmla="*/ 342941 w 702816"/>
                      <a:gd name="connsiteY11" fmla="*/ 968138 h 968137"/>
                      <a:gd name="connsiteX12" fmla="*/ 318949 w 702816"/>
                      <a:gd name="connsiteY12" fmla="*/ 962492 h 968137"/>
                      <a:gd name="connsiteX13" fmla="*/ 127015 w 702816"/>
                      <a:gd name="connsiteY13" fmla="*/ 851001 h 968137"/>
                      <a:gd name="connsiteX14" fmla="*/ 127015 w 702816"/>
                      <a:gd name="connsiteY14" fmla="*/ 851001 h 968137"/>
                      <a:gd name="connsiteX15" fmla="*/ 114314 w 702816"/>
                      <a:gd name="connsiteY15" fmla="*/ 843945 h 968137"/>
                      <a:gd name="connsiteX16" fmla="*/ 110080 w 702816"/>
                      <a:gd name="connsiteY16" fmla="*/ 841122 h 968137"/>
                      <a:gd name="connsiteX17" fmla="*/ 108668 w 702816"/>
                      <a:gd name="connsiteY17" fmla="*/ 839711 h 968137"/>
                      <a:gd name="connsiteX18" fmla="*/ 107257 w 702816"/>
                      <a:gd name="connsiteY18" fmla="*/ 838300 h 968137"/>
                      <a:gd name="connsiteX19" fmla="*/ 105846 w 702816"/>
                      <a:gd name="connsiteY19" fmla="*/ 836889 h 968137"/>
                      <a:gd name="connsiteX20" fmla="*/ 105846 w 702816"/>
                      <a:gd name="connsiteY20" fmla="*/ 835477 h 968137"/>
                      <a:gd name="connsiteX21" fmla="*/ 104435 w 702816"/>
                      <a:gd name="connsiteY21" fmla="*/ 832655 h 968137"/>
                      <a:gd name="connsiteX22" fmla="*/ 104435 w 702816"/>
                      <a:gd name="connsiteY22" fmla="*/ 831243 h 968137"/>
                      <a:gd name="connsiteX23" fmla="*/ 104435 w 702816"/>
                      <a:gd name="connsiteY23" fmla="*/ 831243 h 968137"/>
                      <a:gd name="connsiteX24" fmla="*/ 104435 w 702816"/>
                      <a:gd name="connsiteY24" fmla="*/ 831243 h 968137"/>
                      <a:gd name="connsiteX25" fmla="*/ 104435 w 702816"/>
                      <a:gd name="connsiteY25" fmla="*/ 831243 h 968137"/>
                      <a:gd name="connsiteX26" fmla="*/ 104435 w 702816"/>
                      <a:gd name="connsiteY26" fmla="*/ 828421 h 968137"/>
                      <a:gd name="connsiteX27" fmla="*/ 91733 w 702816"/>
                      <a:gd name="connsiteY27" fmla="*/ 732454 h 968137"/>
                      <a:gd name="connsiteX28" fmla="*/ 53629 w 702816"/>
                      <a:gd name="connsiteY28" fmla="*/ 427618 h 968137"/>
                      <a:gd name="connsiteX29" fmla="*/ 0 w 702816"/>
                      <a:gd name="connsiteY29" fmla="*/ 4234 h 968137"/>
                      <a:gd name="connsiteX30" fmla="*/ 702817 w 702816"/>
                      <a:gd name="connsiteY30" fmla="*/ 0 h 968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02816" h="968137">
                        <a:moveTo>
                          <a:pt x="702817" y="0"/>
                        </a:moveTo>
                        <a:lnTo>
                          <a:pt x="643543" y="426206"/>
                        </a:lnTo>
                        <a:lnTo>
                          <a:pt x="601205" y="735277"/>
                        </a:lnTo>
                        <a:lnTo>
                          <a:pt x="588503" y="828421"/>
                        </a:lnTo>
                        <a:lnTo>
                          <a:pt x="588503" y="828421"/>
                        </a:lnTo>
                        <a:cubicBezTo>
                          <a:pt x="588503" y="832655"/>
                          <a:pt x="587092" y="836889"/>
                          <a:pt x="582858" y="841122"/>
                        </a:cubicBezTo>
                        <a:cubicBezTo>
                          <a:pt x="580036" y="843945"/>
                          <a:pt x="577213" y="845356"/>
                          <a:pt x="574391" y="848179"/>
                        </a:cubicBezTo>
                        <a:lnTo>
                          <a:pt x="565923" y="852413"/>
                        </a:lnTo>
                        <a:lnTo>
                          <a:pt x="565923" y="852413"/>
                        </a:lnTo>
                        <a:lnTo>
                          <a:pt x="379634" y="959670"/>
                        </a:lnTo>
                        <a:cubicBezTo>
                          <a:pt x="371166" y="965315"/>
                          <a:pt x="358465" y="968138"/>
                          <a:pt x="347175" y="968138"/>
                        </a:cubicBezTo>
                        <a:cubicBezTo>
                          <a:pt x="345763" y="968138"/>
                          <a:pt x="344352" y="968138"/>
                          <a:pt x="342941" y="968138"/>
                        </a:cubicBezTo>
                        <a:cubicBezTo>
                          <a:pt x="333062" y="968138"/>
                          <a:pt x="324594" y="965315"/>
                          <a:pt x="318949" y="962492"/>
                        </a:cubicBezTo>
                        <a:lnTo>
                          <a:pt x="127015" y="851001"/>
                        </a:lnTo>
                        <a:lnTo>
                          <a:pt x="127015" y="851001"/>
                        </a:lnTo>
                        <a:lnTo>
                          <a:pt x="114314" y="843945"/>
                        </a:lnTo>
                        <a:cubicBezTo>
                          <a:pt x="112902" y="842534"/>
                          <a:pt x="111491" y="842534"/>
                          <a:pt x="110080" y="841122"/>
                        </a:cubicBezTo>
                        <a:cubicBezTo>
                          <a:pt x="110080" y="841122"/>
                          <a:pt x="108668" y="839711"/>
                          <a:pt x="108668" y="839711"/>
                        </a:cubicBezTo>
                        <a:cubicBezTo>
                          <a:pt x="108668" y="839711"/>
                          <a:pt x="107257" y="838300"/>
                          <a:pt x="107257" y="838300"/>
                        </a:cubicBezTo>
                        <a:cubicBezTo>
                          <a:pt x="107257" y="838300"/>
                          <a:pt x="105846" y="836889"/>
                          <a:pt x="105846" y="836889"/>
                        </a:cubicBezTo>
                        <a:cubicBezTo>
                          <a:pt x="105846" y="836889"/>
                          <a:pt x="105846" y="836889"/>
                          <a:pt x="105846" y="835477"/>
                        </a:cubicBezTo>
                        <a:cubicBezTo>
                          <a:pt x="105846" y="834066"/>
                          <a:pt x="104435" y="834066"/>
                          <a:pt x="104435" y="832655"/>
                        </a:cubicBezTo>
                        <a:cubicBezTo>
                          <a:pt x="104435" y="832655"/>
                          <a:pt x="104435" y="831243"/>
                          <a:pt x="104435" y="831243"/>
                        </a:cubicBezTo>
                        <a:cubicBezTo>
                          <a:pt x="104435" y="831243"/>
                          <a:pt x="104435" y="831243"/>
                          <a:pt x="104435" y="831243"/>
                        </a:cubicBezTo>
                        <a:lnTo>
                          <a:pt x="104435" y="831243"/>
                        </a:lnTo>
                        <a:lnTo>
                          <a:pt x="104435" y="831243"/>
                        </a:lnTo>
                        <a:lnTo>
                          <a:pt x="104435" y="828421"/>
                        </a:lnTo>
                        <a:lnTo>
                          <a:pt x="91733" y="732454"/>
                        </a:lnTo>
                        <a:lnTo>
                          <a:pt x="53629" y="427618"/>
                        </a:lnTo>
                        <a:lnTo>
                          <a:pt x="0" y="4234"/>
                        </a:lnTo>
                        <a:lnTo>
                          <a:pt x="702817" y="0"/>
                        </a:lnTo>
                        <a:close/>
                      </a:path>
                    </a:pathLst>
                  </a:custGeom>
                  <a:gradFill>
                    <a:gsLst>
                      <a:gs pos="0">
                        <a:schemeClr val="bg1">
                          <a:alpha val="0"/>
                        </a:schemeClr>
                      </a:gs>
                      <a:gs pos="50000">
                        <a:schemeClr val="accent2">
                          <a:lumMod val="20000"/>
                          <a:lumOff val="80000"/>
                        </a:schemeClr>
                      </a:gs>
                    </a:gsLst>
                    <a:lin ang="5400000" scaled="1"/>
                  </a:gradFill>
                  <a:ln w="14106" cap="flat">
                    <a:noFill/>
                    <a:prstDash val="solid"/>
                    <a:miter/>
                  </a:ln>
                </p:spPr>
                <p:txBody>
                  <a:bodyPr rtlCol="0" anchor="ctr"/>
                  <a:lstStyle/>
                  <a:p>
                    <a:endParaRPr lang="zh-CN" altLang="en-US" sz="1400">
                      <a:latin typeface="微软雅黑" panose="020B0503020204020204" pitchFamily="34" charset="-122"/>
                      <a:ea typeface="微软雅黑" panose="020B0503020204020204" pitchFamily="34" charset="-122"/>
                    </a:endParaRPr>
                  </a:p>
                </p:txBody>
              </p:sp>
              <p:grpSp>
                <p:nvGrpSpPr>
                  <p:cNvPr id="189" name="图形 1" hidden="1">
                    <a:extLst>
                      <a:ext uri="{FF2B5EF4-FFF2-40B4-BE49-F238E27FC236}">
                        <a16:creationId xmlns:a16="http://schemas.microsoft.com/office/drawing/2014/main" id="{FD7DFFC7-1819-445D-AF33-8BDA8930ED7B}"/>
                      </a:ext>
                    </a:extLst>
                  </p:cNvPr>
                  <p:cNvGrpSpPr/>
                  <p:nvPr/>
                </p:nvGrpSpPr>
                <p:grpSpPr>
                  <a:xfrm>
                    <a:off x="1937347" y="3826330"/>
                    <a:ext cx="454431" cy="481246"/>
                    <a:chOff x="2603240" y="3541930"/>
                    <a:chExt cx="454431" cy="481246"/>
                  </a:xfrm>
                </p:grpSpPr>
                <p:sp>
                  <p:nvSpPr>
                    <p:cNvPr id="190" name="任意多边形: 形状 152">
                      <a:extLst>
                        <a:ext uri="{FF2B5EF4-FFF2-40B4-BE49-F238E27FC236}">
                          <a16:creationId xmlns:a16="http://schemas.microsoft.com/office/drawing/2014/main" id="{3F73E231-394C-4767-B9F9-E0ECB3F1C51D}"/>
                        </a:ext>
                      </a:extLst>
                    </p:cNvPr>
                    <p:cNvSpPr/>
                    <p:nvPr/>
                  </p:nvSpPr>
                  <p:spPr>
                    <a:xfrm>
                      <a:off x="2765537" y="3783259"/>
                      <a:ext cx="28225" cy="28225"/>
                    </a:xfrm>
                    <a:custGeom>
                      <a:avLst/>
                      <a:gdLst>
                        <a:gd name="connsiteX0" fmla="*/ 28226 w 28225"/>
                        <a:gd name="connsiteY0" fmla="*/ 14113 h 28225"/>
                        <a:gd name="connsiteX1" fmla="*/ 14113 w 28225"/>
                        <a:gd name="connsiteY1" fmla="*/ 28226 h 28225"/>
                        <a:gd name="connsiteX2" fmla="*/ 0 w 28225"/>
                        <a:gd name="connsiteY2" fmla="*/ 14113 h 28225"/>
                        <a:gd name="connsiteX3" fmla="*/ 14113 w 28225"/>
                        <a:gd name="connsiteY3" fmla="*/ 0 h 28225"/>
                        <a:gd name="connsiteX4" fmla="*/ 28226 w 28225"/>
                        <a:gd name="connsiteY4" fmla="*/ 14113 h 28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25" h="28225">
                          <a:moveTo>
                            <a:pt x="28226" y="14113"/>
                          </a:moveTo>
                          <a:cubicBezTo>
                            <a:pt x="28226" y="21907"/>
                            <a:pt x="21907" y="28226"/>
                            <a:pt x="14113" y="28226"/>
                          </a:cubicBezTo>
                          <a:cubicBezTo>
                            <a:pt x="6319" y="28226"/>
                            <a:pt x="0" y="21907"/>
                            <a:pt x="0" y="14113"/>
                          </a:cubicBezTo>
                          <a:cubicBezTo>
                            <a:pt x="0" y="6318"/>
                            <a:pt x="6319" y="0"/>
                            <a:pt x="14113" y="0"/>
                          </a:cubicBezTo>
                          <a:cubicBezTo>
                            <a:pt x="21907" y="0"/>
                            <a:pt x="28226" y="6318"/>
                            <a:pt x="28226" y="14113"/>
                          </a:cubicBezTo>
                          <a:close/>
                        </a:path>
                      </a:pathLst>
                    </a:custGeom>
                    <a:solidFill>
                      <a:srgbClr val="00FFFF"/>
                    </a:solidFill>
                    <a:ln w="14106" cap="flat">
                      <a:noFill/>
                      <a:prstDash val="solid"/>
                      <a:miter/>
                    </a:ln>
                  </p:spPr>
                  <p:txBody>
                    <a:bodyPr rtlCol="0" anchor="ctr"/>
                    <a:lstStyle/>
                    <a:p>
                      <a:endParaRPr lang="zh-CN" altLang="en-US" sz="1400">
                        <a:latin typeface="微软雅黑" panose="020B0503020204020204" pitchFamily="34" charset="-122"/>
                        <a:ea typeface="微软雅黑" panose="020B0503020204020204" pitchFamily="34" charset="-122"/>
                      </a:endParaRPr>
                    </a:p>
                  </p:txBody>
                </p:sp>
                <p:sp>
                  <p:nvSpPr>
                    <p:cNvPr id="191" name="任意多边形: 形状 153">
                      <a:extLst>
                        <a:ext uri="{FF2B5EF4-FFF2-40B4-BE49-F238E27FC236}">
                          <a16:creationId xmlns:a16="http://schemas.microsoft.com/office/drawing/2014/main" id="{8928D1F1-9062-407F-80DB-FB5C264B2D05}"/>
                        </a:ext>
                      </a:extLst>
                    </p:cNvPr>
                    <p:cNvSpPr/>
                    <p:nvPr/>
                  </p:nvSpPr>
                  <p:spPr>
                    <a:xfrm>
                      <a:off x="2819165" y="3752211"/>
                      <a:ext cx="28225" cy="28225"/>
                    </a:xfrm>
                    <a:custGeom>
                      <a:avLst/>
                      <a:gdLst>
                        <a:gd name="connsiteX0" fmla="*/ 28226 w 28225"/>
                        <a:gd name="connsiteY0" fmla="*/ 14113 h 28225"/>
                        <a:gd name="connsiteX1" fmla="*/ 14113 w 28225"/>
                        <a:gd name="connsiteY1" fmla="*/ 28226 h 28225"/>
                        <a:gd name="connsiteX2" fmla="*/ 0 w 28225"/>
                        <a:gd name="connsiteY2" fmla="*/ 14113 h 28225"/>
                        <a:gd name="connsiteX3" fmla="*/ 14113 w 28225"/>
                        <a:gd name="connsiteY3" fmla="*/ 0 h 28225"/>
                        <a:gd name="connsiteX4" fmla="*/ 28226 w 28225"/>
                        <a:gd name="connsiteY4" fmla="*/ 14113 h 28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25" h="28225">
                          <a:moveTo>
                            <a:pt x="28226" y="14113"/>
                          </a:moveTo>
                          <a:cubicBezTo>
                            <a:pt x="28226" y="21907"/>
                            <a:pt x="21907" y="28226"/>
                            <a:pt x="14113" y="28226"/>
                          </a:cubicBezTo>
                          <a:cubicBezTo>
                            <a:pt x="6318" y="28226"/>
                            <a:pt x="0" y="21907"/>
                            <a:pt x="0" y="14113"/>
                          </a:cubicBezTo>
                          <a:cubicBezTo>
                            <a:pt x="0" y="6318"/>
                            <a:pt x="6318" y="0"/>
                            <a:pt x="14113" y="0"/>
                          </a:cubicBezTo>
                          <a:cubicBezTo>
                            <a:pt x="21907" y="0"/>
                            <a:pt x="28226" y="6318"/>
                            <a:pt x="28226" y="14113"/>
                          </a:cubicBezTo>
                          <a:close/>
                        </a:path>
                      </a:pathLst>
                    </a:custGeom>
                    <a:solidFill>
                      <a:srgbClr val="00FFFF"/>
                    </a:solidFill>
                    <a:ln w="14106" cap="flat">
                      <a:noFill/>
                      <a:prstDash val="solid"/>
                      <a:miter/>
                    </a:ln>
                  </p:spPr>
                  <p:txBody>
                    <a:bodyPr rtlCol="0" anchor="ctr"/>
                    <a:lstStyle/>
                    <a:p>
                      <a:endParaRPr lang="zh-CN" altLang="en-US" sz="1400">
                        <a:latin typeface="微软雅黑" panose="020B0503020204020204" pitchFamily="34" charset="-122"/>
                        <a:ea typeface="微软雅黑" panose="020B0503020204020204" pitchFamily="34" charset="-122"/>
                      </a:endParaRPr>
                    </a:p>
                  </p:txBody>
                </p:sp>
                <p:sp>
                  <p:nvSpPr>
                    <p:cNvPr id="192" name="任意多边形: 形状 154">
                      <a:extLst>
                        <a:ext uri="{FF2B5EF4-FFF2-40B4-BE49-F238E27FC236}">
                          <a16:creationId xmlns:a16="http://schemas.microsoft.com/office/drawing/2014/main" id="{61CCF2AF-85F1-455F-99FE-F8A83FF9BE70}"/>
                        </a:ext>
                      </a:extLst>
                    </p:cNvPr>
                    <p:cNvSpPr/>
                    <p:nvPr/>
                  </p:nvSpPr>
                  <p:spPr>
                    <a:xfrm>
                      <a:off x="2789528" y="3677413"/>
                      <a:ext cx="28225" cy="28225"/>
                    </a:xfrm>
                    <a:custGeom>
                      <a:avLst/>
                      <a:gdLst>
                        <a:gd name="connsiteX0" fmla="*/ 28226 w 28225"/>
                        <a:gd name="connsiteY0" fmla="*/ 14113 h 28225"/>
                        <a:gd name="connsiteX1" fmla="*/ 14113 w 28225"/>
                        <a:gd name="connsiteY1" fmla="*/ 28226 h 28225"/>
                        <a:gd name="connsiteX2" fmla="*/ 0 w 28225"/>
                        <a:gd name="connsiteY2" fmla="*/ 14113 h 28225"/>
                        <a:gd name="connsiteX3" fmla="*/ 14113 w 28225"/>
                        <a:gd name="connsiteY3" fmla="*/ 0 h 28225"/>
                        <a:gd name="connsiteX4" fmla="*/ 28226 w 28225"/>
                        <a:gd name="connsiteY4" fmla="*/ 14113 h 28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25" h="28225">
                          <a:moveTo>
                            <a:pt x="28226" y="14113"/>
                          </a:moveTo>
                          <a:cubicBezTo>
                            <a:pt x="28226" y="21907"/>
                            <a:pt x="21907" y="28226"/>
                            <a:pt x="14113" y="28226"/>
                          </a:cubicBezTo>
                          <a:cubicBezTo>
                            <a:pt x="6319" y="28226"/>
                            <a:pt x="0" y="21907"/>
                            <a:pt x="0" y="14113"/>
                          </a:cubicBezTo>
                          <a:cubicBezTo>
                            <a:pt x="0" y="6318"/>
                            <a:pt x="6319" y="0"/>
                            <a:pt x="14113" y="0"/>
                          </a:cubicBezTo>
                          <a:cubicBezTo>
                            <a:pt x="21907" y="0"/>
                            <a:pt x="28226" y="6318"/>
                            <a:pt x="28226" y="14113"/>
                          </a:cubicBezTo>
                          <a:close/>
                        </a:path>
                      </a:pathLst>
                    </a:custGeom>
                    <a:solidFill>
                      <a:srgbClr val="00FFFF"/>
                    </a:solidFill>
                    <a:ln w="14106" cap="flat">
                      <a:noFill/>
                      <a:prstDash val="solid"/>
                      <a:miter/>
                    </a:ln>
                  </p:spPr>
                  <p:txBody>
                    <a:bodyPr rtlCol="0" anchor="ctr"/>
                    <a:lstStyle/>
                    <a:p>
                      <a:endParaRPr lang="zh-CN" altLang="en-US" sz="1400">
                        <a:latin typeface="微软雅黑" panose="020B0503020204020204" pitchFamily="34" charset="-122"/>
                        <a:ea typeface="微软雅黑" panose="020B0503020204020204" pitchFamily="34" charset="-122"/>
                      </a:endParaRPr>
                    </a:p>
                  </p:txBody>
                </p:sp>
                <p:sp>
                  <p:nvSpPr>
                    <p:cNvPr id="193" name="任意多边形: 形状 155">
                      <a:extLst>
                        <a:ext uri="{FF2B5EF4-FFF2-40B4-BE49-F238E27FC236}">
                          <a16:creationId xmlns:a16="http://schemas.microsoft.com/office/drawing/2014/main" id="{D30C4FA7-1B1E-4C63-A35B-09C8A64E10AF}"/>
                        </a:ext>
                      </a:extLst>
                    </p:cNvPr>
                    <p:cNvSpPr/>
                    <p:nvPr/>
                  </p:nvSpPr>
                  <p:spPr>
                    <a:xfrm>
                      <a:off x="2754246" y="3609672"/>
                      <a:ext cx="28225" cy="28225"/>
                    </a:xfrm>
                    <a:custGeom>
                      <a:avLst/>
                      <a:gdLst>
                        <a:gd name="connsiteX0" fmla="*/ 28226 w 28225"/>
                        <a:gd name="connsiteY0" fmla="*/ 14113 h 28225"/>
                        <a:gd name="connsiteX1" fmla="*/ 14113 w 28225"/>
                        <a:gd name="connsiteY1" fmla="*/ 28225 h 28225"/>
                        <a:gd name="connsiteX2" fmla="*/ 0 w 28225"/>
                        <a:gd name="connsiteY2" fmla="*/ 14113 h 28225"/>
                        <a:gd name="connsiteX3" fmla="*/ 14113 w 28225"/>
                        <a:gd name="connsiteY3" fmla="*/ 0 h 28225"/>
                        <a:gd name="connsiteX4" fmla="*/ 28226 w 28225"/>
                        <a:gd name="connsiteY4" fmla="*/ 14113 h 28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25" h="28225">
                          <a:moveTo>
                            <a:pt x="28226" y="14113"/>
                          </a:moveTo>
                          <a:cubicBezTo>
                            <a:pt x="28226" y="21907"/>
                            <a:pt x="21907" y="28225"/>
                            <a:pt x="14113" y="28225"/>
                          </a:cubicBezTo>
                          <a:cubicBezTo>
                            <a:pt x="6319" y="28225"/>
                            <a:pt x="0" y="21907"/>
                            <a:pt x="0" y="14113"/>
                          </a:cubicBezTo>
                          <a:cubicBezTo>
                            <a:pt x="0" y="6318"/>
                            <a:pt x="6319" y="0"/>
                            <a:pt x="14113" y="0"/>
                          </a:cubicBezTo>
                          <a:cubicBezTo>
                            <a:pt x="21907" y="0"/>
                            <a:pt x="28226" y="6318"/>
                            <a:pt x="28226" y="14113"/>
                          </a:cubicBezTo>
                          <a:close/>
                        </a:path>
                      </a:pathLst>
                    </a:custGeom>
                    <a:solidFill>
                      <a:srgbClr val="00FFFF"/>
                    </a:solidFill>
                    <a:ln w="14106" cap="flat">
                      <a:noFill/>
                      <a:prstDash val="solid"/>
                      <a:miter/>
                    </a:ln>
                  </p:spPr>
                  <p:txBody>
                    <a:bodyPr rtlCol="0" anchor="ctr"/>
                    <a:lstStyle/>
                    <a:p>
                      <a:endParaRPr lang="zh-CN" altLang="en-US" sz="1400">
                        <a:latin typeface="微软雅黑" panose="020B0503020204020204" pitchFamily="34" charset="-122"/>
                        <a:ea typeface="微软雅黑" panose="020B0503020204020204" pitchFamily="34" charset="-122"/>
                      </a:endParaRPr>
                    </a:p>
                  </p:txBody>
                </p:sp>
                <p:sp>
                  <p:nvSpPr>
                    <p:cNvPr id="194" name="任意多边形: 形状 156">
                      <a:extLst>
                        <a:ext uri="{FF2B5EF4-FFF2-40B4-BE49-F238E27FC236}">
                          <a16:creationId xmlns:a16="http://schemas.microsoft.com/office/drawing/2014/main" id="{A6819ED4-1A60-4725-B17C-D0AEC29E6510}"/>
                        </a:ext>
                      </a:extLst>
                    </p:cNvPr>
                    <p:cNvSpPr/>
                    <p:nvPr/>
                  </p:nvSpPr>
                  <p:spPr>
                    <a:xfrm>
                      <a:off x="2806464" y="3601204"/>
                      <a:ext cx="28225" cy="28225"/>
                    </a:xfrm>
                    <a:custGeom>
                      <a:avLst/>
                      <a:gdLst>
                        <a:gd name="connsiteX0" fmla="*/ 28226 w 28225"/>
                        <a:gd name="connsiteY0" fmla="*/ 14113 h 28225"/>
                        <a:gd name="connsiteX1" fmla="*/ 14113 w 28225"/>
                        <a:gd name="connsiteY1" fmla="*/ 28226 h 28225"/>
                        <a:gd name="connsiteX2" fmla="*/ 0 w 28225"/>
                        <a:gd name="connsiteY2" fmla="*/ 14113 h 28225"/>
                        <a:gd name="connsiteX3" fmla="*/ 14113 w 28225"/>
                        <a:gd name="connsiteY3" fmla="*/ 0 h 28225"/>
                        <a:gd name="connsiteX4" fmla="*/ 28226 w 28225"/>
                        <a:gd name="connsiteY4" fmla="*/ 14113 h 28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25" h="28225">
                          <a:moveTo>
                            <a:pt x="28226" y="14113"/>
                          </a:moveTo>
                          <a:cubicBezTo>
                            <a:pt x="28226" y="21907"/>
                            <a:pt x="21907" y="28226"/>
                            <a:pt x="14113" y="28226"/>
                          </a:cubicBezTo>
                          <a:cubicBezTo>
                            <a:pt x="6319" y="28226"/>
                            <a:pt x="0" y="21907"/>
                            <a:pt x="0" y="14113"/>
                          </a:cubicBezTo>
                          <a:cubicBezTo>
                            <a:pt x="0" y="6318"/>
                            <a:pt x="6319" y="0"/>
                            <a:pt x="14113" y="0"/>
                          </a:cubicBezTo>
                          <a:cubicBezTo>
                            <a:pt x="21907" y="0"/>
                            <a:pt x="28226" y="6318"/>
                            <a:pt x="28226" y="14113"/>
                          </a:cubicBezTo>
                          <a:close/>
                        </a:path>
                      </a:pathLst>
                    </a:custGeom>
                    <a:solidFill>
                      <a:srgbClr val="00FFFF"/>
                    </a:solidFill>
                    <a:ln w="14106" cap="flat">
                      <a:noFill/>
                      <a:prstDash val="solid"/>
                      <a:miter/>
                    </a:ln>
                  </p:spPr>
                  <p:txBody>
                    <a:bodyPr rtlCol="0" anchor="ctr"/>
                    <a:lstStyle/>
                    <a:p>
                      <a:endParaRPr lang="zh-CN" altLang="en-US" sz="1400">
                        <a:latin typeface="微软雅黑" panose="020B0503020204020204" pitchFamily="34" charset="-122"/>
                        <a:ea typeface="微软雅黑" panose="020B0503020204020204" pitchFamily="34" charset="-122"/>
                      </a:endParaRPr>
                    </a:p>
                  </p:txBody>
                </p:sp>
                <p:sp>
                  <p:nvSpPr>
                    <p:cNvPr id="195" name="任意多边形: 形状 157">
                      <a:extLst>
                        <a:ext uri="{FF2B5EF4-FFF2-40B4-BE49-F238E27FC236}">
                          <a16:creationId xmlns:a16="http://schemas.microsoft.com/office/drawing/2014/main" id="{DB25672C-01EA-455B-AAAD-18181C3395C3}"/>
                        </a:ext>
                      </a:extLst>
                    </p:cNvPr>
                    <p:cNvSpPr/>
                    <p:nvPr/>
                  </p:nvSpPr>
                  <p:spPr>
                    <a:xfrm>
                      <a:off x="2603240" y="3773380"/>
                      <a:ext cx="16935" cy="16935"/>
                    </a:xfrm>
                    <a:custGeom>
                      <a:avLst/>
                      <a:gdLst>
                        <a:gd name="connsiteX0" fmla="*/ 16935 w 16935"/>
                        <a:gd name="connsiteY0" fmla="*/ 8468 h 16935"/>
                        <a:gd name="connsiteX1" fmla="*/ 8468 w 16935"/>
                        <a:gd name="connsiteY1" fmla="*/ 16936 h 16935"/>
                        <a:gd name="connsiteX2" fmla="*/ 0 w 16935"/>
                        <a:gd name="connsiteY2" fmla="*/ 8468 h 16935"/>
                        <a:gd name="connsiteX3" fmla="*/ 8468 w 16935"/>
                        <a:gd name="connsiteY3" fmla="*/ 0 h 16935"/>
                        <a:gd name="connsiteX4" fmla="*/ 16935 w 16935"/>
                        <a:gd name="connsiteY4" fmla="*/ 8468 h 169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35" h="16935">
                          <a:moveTo>
                            <a:pt x="16935" y="8468"/>
                          </a:moveTo>
                          <a:cubicBezTo>
                            <a:pt x="16935" y="13144"/>
                            <a:pt x="13144" y="16936"/>
                            <a:pt x="8468" y="16936"/>
                          </a:cubicBezTo>
                          <a:cubicBezTo>
                            <a:pt x="3791" y="16936"/>
                            <a:pt x="0" y="13144"/>
                            <a:pt x="0" y="8468"/>
                          </a:cubicBezTo>
                          <a:cubicBezTo>
                            <a:pt x="0" y="3791"/>
                            <a:pt x="3791" y="0"/>
                            <a:pt x="8468" y="0"/>
                          </a:cubicBezTo>
                          <a:cubicBezTo>
                            <a:pt x="13144" y="0"/>
                            <a:pt x="16935" y="3791"/>
                            <a:pt x="16935" y="8468"/>
                          </a:cubicBezTo>
                          <a:close/>
                        </a:path>
                      </a:pathLst>
                    </a:custGeom>
                    <a:solidFill>
                      <a:srgbClr val="00FFFF">
                        <a:alpha val="30000"/>
                      </a:srgbClr>
                    </a:solidFill>
                    <a:ln w="14106" cap="flat">
                      <a:noFill/>
                      <a:prstDash val="solid"/>
                      <a:miter/>
                    </a:ln>
                  </p:spPr>
                  <p:txBody>
                    <a:bodyPr rtlCol="0" anchor="ctr"/>
                    <a:lstStyle/>
                    <a:p>
                      <a:endParaRPr lang="zh-CN" altLang="en-US" sz="1400">
                        <a:latin typeface="微软雅黑" panose="020B0503020204020204" pitchFamily="34" charset="-122"/>
                        <a:ea typeface="微软雅黑" panose="020B0503020204020204" pitchFamily="34" charset="-122"/>
                      </a:endParaRPr>
                    </a:p>
                  </p:txBody>
                </p:sp>
                <p:sp>
                  <p:nvSpPr>
                    <p:cNvPr id="196" name="任意多边形: 形状 158">
                      <a:extLst>
                        <a:ext uri="{FF2B5EF4-FFF2-40B4-BE49-F238E27FC236}">
                          <a16:creationId xmlns:a16="http://schemas.microsoft.com/office/drawing/2014/main" id="{12E5D91A-707F-4CBB-97EF-A94A1A3962D1}"/>
                        </a:ext>
                      </a:extLst>
                    </p:cNvPr>
                    <p:cNvSpPr/>
                    <p:nvPr/>
                  </p:nvSpPr>
                  <p:spPr>
                    <a:xfrm>
                      <a:off x="2687916" y="3801606"/>
                      <a:ext cx="16935" cy="16935"/>
                    </a:xfrm>
                    <a:custGeom>
                      <a:avLst/>
                      <a:gdLst>
                        <a:gd name="connsiteX0" fmla="*/ 16935 w 16935"/>
                        <a:gd name="connsiteY0" fmla="*/ 8468 h 16935"/>
                        <a:gd name="connsiteX1" fmla="*/ 8468 w 16935"/>
                        <a:gd name="connsiteY1" fmla="*/ 16936 h 16935"/>
                        <a:gd name="connsiteX2" fmla="*/ 0 w 16935"/>
                        <a:gd name="connsiteY2" fmla="*/ 8468 h 16935"/>
                        <a:gd name="connsiteX3" fmla="*/ 8468 w 16935"/>
                        <a:gd name="connsiteY3" fmla="*/ 0 h 16935"/>
                        <a:gd name="connsiteX4" fmla="*/ 16935 w 16935"/>
                        <a:gd name="connsiteY4" fmla="*/ 8468 h 169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35" h="16935">
                          <a:moveTo>
                            <a:pt x="16935" y="8468"/>
                          </a:moveTo>
                          <a:cubicBezTo>
                            <a:pt x="16935" y="13144"/>
                            <a:pt x="13144" y="16936"/>
                            <a:pt x="8468" y="16936"/>
                          </a:cubicBezTo>
                          <a:cubicBezTo>
                            <a:pt x="3791" y="16936"/>
                            <a:pt x="0" y="13144"/>
                            <a:pt x="0" y="8468"/>
                          </a:cubicBezTo>
                          <a:cubicBezTo>
                            <a:pt x="0" y="3791"/>
                            <a:pt x="3791" y="0"/>
                            <a:pt x="8468" y="0"/>
                          </a:cubicBezTo>
                          <a:cubicBezTo>
                            <a:pt x="13144" y="0"/>
                            <a:pt x="16935" y="3791"/>
                            <a:pt x="16935" y="8468"/>
                          </a:cubicBezTo>
                          <a:close/>
                        </a:path>
                      </a:pathLst>
                    </a:custGeom>
                    <a:solidFill>
                      <a:srgbClr val="00FFFF">
                        <a:alpha val="30000"/>
                      </a:srgbClr>
                    </a:solidFill>
                    <a:ln w="14106" cap="flat">
                      <a:noFill/>
                      <a:prstDash val="solid"/>
                      <a:miter/>
                    </a:ln>
                  </p:spPr>
                  <p:txBody>
                    <a:bodyPr rtlCol="0" anchor="ctr"/>
                    <a:lstStyle/>
                    <a:p>
                      <a:endParaRPr lang="zh-CN" altLang="en-US" sz="1400">
                        <a:latin typeface="微软雅黑" panose="020B0503020204020204" pitchFamily="34" charset="-122"/>
                        <a:ea typeface="微软雅黑" panose="020B0503020204020204" pitchFamily="34" charset="-122"/>
                      </a:endParaRPr>
                    </a:p>
                  </p:txBody>
                </p:sp>
                <p:sp>
                  <p:nvSpPr>
                    <p:cNvPr id="197" name="任意多边形: 形状 159">
                      <a:extLst>
                        <a:ext uri="{FF2B5EF4-FFF2-40B4-BE49-F238E27FC236}">
                          <a16:creationId xmlns:a16="http://schemas.microsoft.com/office/drawing/2014/main" id="{BA217226-A87B-4221-BA95-F20ED69B42ED}"/>
                        </a:ext>
                      </a:extLst>
                    </p:cNvPr>
                    <p:cNvSpPr/>
                    <p:nvPr/>
                  </p:nvSpPr>
                  <p:spPr>
                    <a:xfrm>
                      <a:off x="2620175" y="3874992"/>
                      <a:ext cx="16935" cy="16935"/>
                    </a:xfrm>
                    <a:custGeom>
                      <a:avLst/>
                      <a:gdLst>
                        <a:gd name="connsiteX0" fmla="*/ 16935 w 16935"/>
                        <a:gd name="connsiteY0" fmla="*/ 8468 h 16935"/>
                        <a:gd name="connsiteX1" fmla="*/ 8468 w 16935"/>
                        <a:gd name="connsiteY1" fmla="*/ 16935 h 16935"/>
                        <a:gd name="connsiteX2" fmla="*/ 0 w 16935"/>
                        <a:gd name="connsiteY2" fmla="*/ 8468 h 16935"/>
                        <a:gd name="connsiteX3" fmla="*/ 8468 w 16935"/>
                        <a:gd name="connsiteY3" fmla="*/ 0 h 16935"/>
                        <a:gd name="connsiteX4" fmla="*/ 16935 w 16935"/>
                        <a:gd name="connsiteY4" fmla="*/ 8468 h 169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35" h="16935">
                          <a:moveTo>
                            <a:pt x="16935" y="8468"/>
                          </a:moveTo>
                          <a:cubicBezTo>
                            <a:pt x="16935" y="13144"/>
                            <a:pt x="13144" y="16935"/>
                            <a:pt x="8468" y="16935"/>
                          </a:cubicBezTo>
                          <a:cubicBezTo>
                            <a:pt x="3791" y="16935"/>
                            <a:pt x="0" y="13144"/>
                            <a:pt x="0" y="8468"/>
                          </a:cubicBezTo>
                          <a:cubicBezTo>
                            <a:pt x="0" y="3791"/>
                            <a:pt x="3791" y="0"/>
                            <a:pt x="8468" y="0"/>
                          </a:cubicBezTo>
                          <a:cubicBezTo>
                            <a:pt x="13144" y="0"/>
                            <a:pt x="16935" y="3791"/>
                            <a:pt x="16935" y="8468"/>
                          </a:cubicBezTo>
                          <a:close/>
                        </a:path>
                      </a:pathLst>
                    </a:custGeom>
                    <a:solidFill>
                      <a:srgbClr val="00FFFF">
                        <a:alpha val="30000"/>
                      </a:srgbClr>
                    </a:solidFill>
                    <a:ln w="14106" cap="flat">
                      <a:noFill/>
                      <a:prstDash val="solid"/>
                      <a:miter/>
                    </a:ln>
                  </p:spPr>
                  <p:txBody>
                    <a:bodyPr rtlCol="0" anchor="ctr"/>
                    <a:lstStyle/>
                    <a:p>
                      <a:endParaRPr lang="zh-CN" altLang="en-US" sz="1400">
                        <a:latin typeface="微软雅黑" panose="020B0503020204020204" pitchFamily="34" charset="-122"/>
                        <a:ea typeface="微软雅黑" panose="020B0503020204020204" pitchFamily="34" charset="-122"/>
                      </a:endParaRPr>
                    </a:p>
                  </p:txBody>
                </p:sp>
                <p:sp>
                  <p:nvSpPr>
                    <p:cNvPr id="198" name="任意多边形: 形状 160">
                      <a:extLst>
                        <a:ext uri="{FF2B5EF4-FFF2-40B4-BE49-F238E27FC236}">
                          <a16:creationId xmlns:a16="http://schemas.microsoft.com/office/drawing/2014/main" id="{0B3F6788-6FBC-48FA-905C-3C2CDE9C18D7}"/>
                        </a:ext>
                      </a:extLst>
                    </p:cNvPr>
                    <p:cNvSpPr/>
                    <p:nvPr/>
                  </p:nvSpPr>
                  <p:spPr>
                    <a:xfrm>
                      <a:off x="2656868" y="4006241"/>
                      <a:ext cx="16935" cy="16935"/>
                    </a:xfrm>
                    <a:custGeom>
                      <a:avLst/>
                      <a:gdLst>
                        <a:gd name="connsiteX0" fmla="*/ 16935 w 16935"/>
                        <a:gd name="connsiteY0" fmla="*/ 8468 h 16935"/>
                        <a:gd name="connsiteX1" fmla="*/ 8468 w 16935"/>
                        <a:gd name="connsiteY1" fmla="*/ 16936 h 16935"/>
                        <a:gd name="connsiteX2" fmla="*/ 0 w 16935"/>
                        <a:gd name="connsiteY2" fmla="*/ 8468 h 16935"/>
                        <a:gd name="connsiteX3" fmla="*/ 8468 w 16935"/>
                        <a:gd name="connsiteY3" fmla="*/ 0 h 16935"/>
                        <a:gd name="connsiteX4" fmla="*/ 16935 w 16935"/>
                        <a:gd name="connsiteY4" fmla="*/ 8468 h 169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35" h="16935">
                          <a:moveTo>
                            <a:pt x="16935" y="8468"/>
                          </a:moveTo>
                          <a:cubicBezTo>
                            <a:pt x="16935" y="13144"/>
                            <a:pt x="13144" y="16936"/>
                            <a:pt x="8468" y="16936"/>
                          </a:cubicBezTo>
                          <a:cubicBezTo>
                            <a:pt x="3791" y="16936"/>
                            <a:pt x="0" y="13144"/>
                            <a:pt x="0" y="8468"/>
                          </a:cubicBezTo>
                          <a:cubicBezTo>
                            <a:pt x="0" y="3791"/>
                            <a:pt x="3791" y="0"/>
                            <a:pt x="8468" y="0"/>
                          </a:cubicBezTo>
                          <a:cubicBezTo>
                            <a:pt x="13144" y="0"/>
                            <a:pt x="16935" y="3791"/>
                            <a:pt x="16935" y="8468"/>
                          </a:cubicBezTo>
                          <a:close/>
                        </a:path>
                      </a:pathLst>
                    </a:custGeom>
                    <a:solidFill>
                      <a:srgbClr val="00FFFF">
                        <a:alpha val="30000"/>
                      </a:srgbClr>
                    </a:solidFill>
                    <a:ln w="14106" cap="flat">
                      <a:noFill/>
                      <a:prstDash val="solid"/>
                      <a:miter/>
                    </a:ln>
                  </p:spPr>
                  <p:txBody>
                    <a:bodyPr rtlCol="0" anchor="ctr"/>
                    <a:lstStyle/>
                    <a:p>
                      <a:endParaRPr lang="zh-CN" altLang="en-US" sz="1400">
                        <a:latin typeface="微软雅黑" panose="020B0503020204020204" pitchFamily="34" charset="-122"/>
                        <a:ea typeface="微软雅黑" panose="020B0503020204020204" pitchFamily="34" charset="-122"/>
                      </a:endParaRPr>
                    </a:p>
                  </p:txBody>
                </p:sp>
                <p:sp>
                  <p:nvSpPr>
                    <p:cNvPr id="199" name="任意多边形: 形状 161">
                      <a:extLst>
                        <a:ext uri="{FF2B5EF4-FFF2-40B4-BE49-F238E27FC236}">
                          <a16:creationId xmlns:a16="http://schemas.microsoft.com/office/drawing/2014/main" id="{1144FDB8-4D12-4616-8B38-D82D20E69624}"/>
                        </a:ext>
                      </a:extLst>
                    </p:cNvPr>
                    <p:cNvSpPr/>
                    <p:nvPr/>
                  </p:nvSpPr>
                  <p:spPr>
                    <a:xfrm>
                      <a:off x="2689328" y="3928621"/>
                      <a:ext cx="16935" cy="16935"/>
                    </a:xfrm>
                    <a:custGeom>
                      <a:avLst/>
                      <a:gdLst>
                        <a:gd name="connsiteX0" fmla="*/ 16935 w 16935"/>
                        <a:gd name="connsiteY0" fmla="*/ 8468 h 16935"/>
                        <a:gd name="connsiteX1" fmla="*/ 8468 w 16935"/>
                        <a:gd name="connsiteY1" fmla="*/ 16936 h 16935"/>
                        <a:gd name="connsiteX2" fmla="*/ 0 w 16935"/>
                        <a:gd name="connsiteY2" fmla="*/ 8468 h 16935"/>
                        <a:gd name="connsiteX3" fmla="*/ 8468 w 16935"/>
                        <a:gd name="connsiteY3" fmla="*/ 0 h 16935"/>
                        <a:gd name="connsiteX4" fmla="*/ 16935 w 16935"/>
                        <a:gd name="connsiteY4" fmla="*/ 8468 h 169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35" h="16935">
                          <a:moveTo>
                            <a:pt x="16935" y="8468"/>
                          </a:moveTo>
                          <a:cubicBezTo>
                            <a:pt x="16935" y="13144"/>
                            <a:pt x="13144" y="16936"/>
                            <a:pt x="8468" y="16936"/>
                          </a:cubicBezTo>
                          <a:cubicBezTo>
                            <a:pt x="3791" y="16936"/>
                            <a:pt x="0" y="13144"/>
                            <a:pt x="0" y="8468"/>
                          </a:cubicBezTo>
                          <a:cubicBezTo>
                            <a:pt x="0" y="3791"/>
                            <a:pt x="3791" y="0"/>
                            <a:pt x="8468" y="0"/>
                          </a:cubicBezTo>
                          <a:cubicBezTo>
                            <a:pt x="13144" y="0"/>
                            <a:pt x="16935" y="3791"/>
                            <a:pt x="16935" y="8468"/>
                          </a:cubicBezTo>
                          <a:close/>
                        </a:path>
                      </a:pathLst>
                    </a:custGeom>
                    <a:solidFill>
                      <a:srgbClr val="00FFFF">
                        <a:alpha val="30000"/>
                      </a:srgbClr>
                    </a:solidFill>
                    <a:ln w="14106" cap="flat">
                      <a:noFill/>
                      <a:prstDash val="solid"/>
                      <a:miter/>
                    </a:ln>
                  </p:spPr>
                  <p:txBody>
                    <a:bodyPr rtlCol="0" anchor="ctr"/>
                    <a:lstStyle/>
                    <a:p>
                      <a:endParaRPr lang="zh-CN" altLang="en-US" sz="1400">
                        <a:latin typeface="微软雅黑" panose="020B0503020204020204" pitchFamily="34" charset="-122"/>
                        <a:ea typeface="微软雅黑" panose="020B0503020204020204" pitchFamily="34" charset="-122"/>
                      </a:endParaRPr>
                    </a:p>
                  </p:txBody>
                </p:sp>
                <p:sp>
                  <p:nvSpPr>
                    <p:cNvPr id="200" name="任意多边形: 形状 162">
                      <a:extLst>
                        <a:ext uri="{FF2B5EF4-FFF2-40B4-BE49-F238E27FC236}">
                          <a16:creationId xmlns:a16="http://schemas.microsoft.com/office/drawing/2014/main" id="{A6D4537C-992C-4543-9C0C-7A9CD2B485FF}"/>
                        </a:ext>
                      </a:extLst>
                    </p:cNvPr>
                    <p:cNvSpPr/>
                    <p:nvPr/>
                  </p:nvSpPr>
                  <p:spPr>
                    <a:xfrm>
                      <a:off x="2641344" y="3702816"/>
                      <a:ext cx="16935" cy="16935"/>
                    </a:xfrm>
                    <a:custGeom>
                      <a:avLst/>
                      <a:gdLst>
                        <a:gd name="connsiteX0" fmla="*/ 16935 w 16935"/>
                        <a:gd name="connsiteY0" fmla="*/ 8468 h 16935"/>
                        <a:gd name="connsiteX1" fmla="*/ 8468 w 16935"/>
                        <a:gd name="connsiteY1" fmla="*/ 16936 h 16935"/>
                        <a:gd name="connsiteX2" fmla="*/ 0 w 16935"/>
                        <a:gd name="connsiteY2" fmla="*/ 8468 h 16935"/>
                        <a:gd name="connsiteX3" fmla="*/ 8468 w 16935"/>
                        <a:gd name="connsiteY3" fmla="*/ 0 h 16935"/>
                        <a:gd name="connsiteX4" fmla="*/ 16935 w 16935"/>
                        <a:gd name="connsiteY4" fmla="*/ 8468 h 169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35" h="16935">
                          <a:moveTo>
                            <a:pt x="16935" y="8468"/>
                          </a:moveTo>
                          <a:cubicBezTo>
                            <a:pt x="16935" y="13144"/>
                            <a:pt x="13144" y="16936"/>
                            <a:pt x="8468" y="16936"/>
                          </a:cubicBezTo>
                          <a:cubicBezTo>
                            <a:pt x="3791" y="16936"/>
                            <a:pt x="0" y="13144"/>
                            <a:pt x="0" y="8468"/>
                          </a:cubicBezTo>
                          <a:cubicBezTo>
                            <a:pt x="0" y="3791"/>
                            <a:pt x="3791" y="0"/>
                            <a:pt x="8468" y="0"/>
                          </a:cubicBezTo>
                          <a:cubicBezTo>
                            <a:pt x="13144" y="0"/>
                            <a:pt x="16935" y="3791"/>
                            <a:pt x="16935" y="8468"/>
                          </a:cubicBezTo>
                          <a:close/>
                        </a:path>
                      </a:pathLst>
                    </a:custGeom>
                    <a:solidFill>
                      <a:srgbClr val="00FFFF">
                        <a:alpha val="30000"/>
                      </a:srgbClr>
                    </a:solidFill>
                    <a:ln w="14106" cap="flat">
                      <a:noFill/>
                      <a:prstDash val="solid"/>
                      <a:miter/>
                    </a:ln>
                  </p:spPr>
                  <p:txBody>
                    <a:bodyPr rtlCol="0" anchor="ctr"/>
                    <a:lstStyle/>
                    <a:p>
                      <a:endParaRPr lang="zh-CN" altLang="en-US" sz="1400">
                        <a:latin typeface="微软雅黑" panose="020B0503020204020204" pitchFamily="34" charset="-122"/>
                        <a:ea typeface="微软雅黑" panose="020B0503020204020204" pitchFamily="34" charset="-122"/>
                      </a:endParaRPr>
                    </a:p>
                  </p:txBody>
                </p:sp>
                <p:sp>
                  <p:nvSpPr>
                    <p:cNvPr id="201" name="任意多边形: 形状 163">
                      <a:extLst>
                        <a:ext uri="{FF2B5EF4-FFF2-40B4-BE49-F238E27FC236}">
                          <a16:creationId xmlns:a16="http://schemas.microsoft.com/office/drawing/2014/main" id="{EB1A8277-DCF7-4557-9834-8BE43A1CBA63}"/>
                        </a:ext>
                      </a:extLst>
                    </p:cNvPr>
                    <p:cNvSpPr/>
                    <p:nvPr/>
                  </p:nvSpPr>
                  <p:spPr>
                    <a:xfrm>
                      <a:off x="2645578" y="3541930"/>
                      <a:ext cx="16935" cy="16935"/>
                    </a:xfrm>
                    <a:custGeom>
                      <a:avLst/>
                      <a:gdLst>
                        <a:gd name="connsiteX0" fmla="*/ 16935 w 16935"/>
                        <a:gd name="connsiteY0" fmla="*/ 8468 h 16935"/>
                        <a:gd name="connsiteX1" fmla="*/ 8468 w 16935"/>
                        <a:gd name="connsiteY1" fmla="*/ 16935 h 16935"/>
                        <a:gd name="connsiteX2" fmla="*/ 0 w 16935"/>
                        <a:gd name="connsiteY2" fmla="*/ 8468 h 16935"/>
                        <a:gd name="connsiteX3" fmla="*/ 8468 w 16935"/>
                        <a:gd name="connsiteY3" fmla="*/ 0 h 16935"/>
                        <a:gd name="connsiteX4" fmla="*/ 16935 w 16935"/>
                        <a:gd name="connsiteY4" fmla="*/ 8468 h 169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35" h="16935">
                          <a:moveTo>
                            <a:pt x="16935" y="8468"/>
                          </a:moveTo>
                          <a:cubicBezTo>
                            <a:pt x="16935" y="13144"/>
                            <a:pt x="13144" y="16935"/>
                            <a:pt x="8468" y="16935"/>
                          </a:cubicBezTo>
                          <a:cubicBezTo>
                            <a:pt x="3791" y="16935"/>
                            <a:pt x="0" y="13144"/>
                            <a:pt x="0" y="8468"/>
                          </a:cubicBezTo>
                          <a:cubicBezTo>
                            <a:pt x="0" y="3791"/>
                            <a:pt x="3791" y="0"/>
                            <a:pt x="8468" y="0"/>
                          </a:cubicBezTo>
                          <a:cubicBezTo>
                            <a:pt x="13144" y="0"/>
                            <a:pt x="16935" y="3791"/>
                            <a:pt x="16935" y="8468"/>
                          </a:cubicBezTo>
                          <a:close/>
                        </a:path>
                      </a:pathLst>
                    </a:custGeom>
                    <a:solidFill>
                      <a:srgbClr val="00FFFF">
                        <a:alpha val="30000"/>
                      </a:srgbClr>
                    </a:solidFill>
                    <a:ln w="14106" cap="flat">
                      <a:noFill/>
                      <a:prstDash val="solid"/>
                      <a:miter/>
                    </a:ln>
                  </p:spPr>
                  <p:txBody>
                    <a:bodyPr rtlCol="0" anchor="ctr"/>
                    <a:lstStyle/>
                    <a:p>
                      <a:endParaRPr lang="zh-CN" altLang="en-US" sz="1400">
                        <a:latin typeface="微软雅黑" panose="020B0503020204020204" pitchFamily="34" charset="-122"/>
                        <a:ea typeface="微软雅黑" panose="020B0503020204020204" pitchFamily="34" charset="-122"/>
                      </a:endParaRPr>
                    </a:p>
                  </p:txBody>
                </p:sp>
                <p:sp>
                  <p:nvSpPr>
                    <p:cNvPr id="202" name="任意多边形: 形状 164">
                      <a:extLst>
                        <a:ext uri="{FF2B5EF4-FFF2-40B4-BE49-F238E27FC236}">
                          <a16:creationId xmlns:a16="http://schemas.microsoft.com/office/drawing/2014/main" id="{C6265FBD-8B01-4571-880D-25183A095278}"/>
                        </a:ext>
                      </a:extLst>
                    </p:cNvPr>
                    <p:cNvSpPr/>
                    <p:nvPr/>
                  </p:nvSpPr>
                  <p:spPr>
                    <a:xfrm>
                      <a:off x="2868560" y="3681647"/>
                      <a:ext cx="16935" cy="16935"/>
                    </a:xfrm>
                    <a:custGeom>
                      <a:avLst/>
                      <a:gdLst>
                        <a:gd name="connsiteX0" fmla="*/ 16935 w 16935"/>
                        <a:gd name="connsiteY0" fmla="*/ 8468 h 16935"/>
                        <a:gd name="connsiteX1" fmla="*/ 8468 w 16935"/>
                        <a:gd name="connsiteY1" fmla="*/ 16936 h 16935"/>
                        <a:gd name="connsiteX2" fmla="*/ 0 w 16935"/>
                        <a:gd name="connsiteY2" fmla="*/ 8468 h 16935"/>
                        <a:gd name="connsiteX3" fmla="*/ 8468 w 16935"/>
                        <a:gd name="connsiteY3" fmla="*/ 0 h 16935"/>
                        <a:gd name="connsiteX4" fmla="*/ 16935 w 16935"/>
                        <a:gd name="connsiteY4" fmla="*/ 8468 h 169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35" h="16935">
                          <a:moveTo>
                            <a:pt x="16935" y="8468"/>
                          </a:moveTo>
                          <a:cubicBezTo>
                            <a:pt x="16935" y="13144"/>
                            <a:pt x="13144" y="16936"/>
                            <a:pt x="8468" y="16936"/>
                          </a:cubicBezTo>
                          <a:cubicBezTo>
                            <a:pt x="3791" y="16936"/>
                            <a:pt x="0" y="13144"/>
                            <a:pt x="0" y="8468"/>
                          </a:cubicBezTo>
                          <a:cubicBezTo>
                            <a:pt x="0" y="3791"/>
                            <a:pt x="3791" y="0"/>
                            <a:pt x="8468" y="0"/>
                          </a:cubicBezTo>
                          <a:cubicBezTo>
                            <a:pt x="13144" y="0"/>
                            <a:pt x="16935" y="3791"/>
                            <a:pt x="16935" y="8468"/>
                          </a:cubicBezTo>
                          <a:close/>
                        </a:path>
                      </a:pathLst>
                    </a:custGeom>
                    <a:solidFill>
                      <a:srgbClr val="00FFFF">
                        <a:alpha val="30000"/>
                      </a:srgbClr>
                    </a:solidFill>
                    <a:ln w="14106" cap="flat">
                      <a:noFill/>
                      <a:prstDash val="solid"/>
                      <a:miter/>
                    </a:ln>
                  </p:spPr>
                  <p:txBody>
                    <a:bodyPr rtlCol="0" anchor="ctr"/>
                    <a:lstStyle/>
                    <a:p>
                      <a:endParaRPr lang="zh-CN" altLang="en-US" sz="1400">
                        <a:latin typeface="微软雅黑" panose="020B0503020204020204" pitchFamily="34" charset="-122"/>
                        <a:ea typeface="微软雅黑" panose="020B0503020204020204" pitchFamily="34" charset="-122"/>
                      </a:endParaRPr>
                    </a:p>
                  </p:txBody>
                </p:sp>
                <p:sp>
                  <p:nvSpPr>
                    <p:cNvPr id="203" name="任意多边形: 形状 165">
                      <a:extLst>
                        <a:ext uri="{FF2B5EF4-FFF2-40B4-BE49-F238E27FC236}">
                          <a16:creationId xmlns:a16="http://schemas.microsoft.com/office/drawing/2014/main" id="{F0D76E32-3D31-4AED-B6A4-15626D995EB3}"/>
                        </a:ext>
                      </a:extLst>
                    </p:cNvPr>
                    <p:cNvSpPr/>
                    <p:nvPr/>
                  </p:nvSpPr>
                  <p:spPr>
                    <a:xfrm>
                      <a:off x="2960293" y="3697171"/>
                      <a:ext cx="16935" cy="16935"/>
                    </a:xfrm>
                    <a:custGeom>
                      <a:avLst/>
                      <a:gdLst>
                        <a:gd name="connsiteX0" fmla="*/ 16935 w 16935"/>
                        <a:gd name="connsiteY0" fmla="*/ 8468 h 16935"/>
                        <a:gd name="connsiteX1" fmla="*/ 8468 w 16935"/>
                        <a:gd name="connsiteY1" fmla="*/ 16935 h 16935"/>
                        <a:gd name="connsiteX2" fmla="*/ 0 w 16935"/>
                        <a:gd name="connsiteY2" fmla="*/ 8468 h 16935"/>
                        <a:gd name="connsiteX3" fmla="*/ 8468 w 16935"/>
                        <a:gd name="connsiteY3" fmla="*/ 0 h 16935"/>
                        <a:gd name="connsiteX4" fmla="*/ 16935 w 16935"/>
                        <a:gd name="connsiteY4" fmla="*/ 8468 h 169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35" h="16935">
                          <a:moveTo>
                            <a:pt x="16935" y="8468"/>
                          </a:moveTo>
                          <a:cubicBezTo>
                            <a:pt x="16935" y="13144"/>
                            <a:pt x="13144" y="16935"/>
                            <a:pt x="8468" y="16935"/>
                          </a:cubicBezTo>
                          <a:cubicBezTo>
                            <a:pt x="3791" y="16935"/>
                            <a:pt x="0" y="13144"/>
                            <a:pt x="0" y="8468"/>
                          </a:cubicBezTo>
                          <a:cubicBezTo>
                            <a:pt x="0" y="3791"/>
                            <a:pt x="3791" y="0"/>
                            <a:pt x="8468" y="0"/>
                          </a:cubicBezTo>
                          <a:cubicBezTo>
                            <a:pt x="13144" y="0"/>
                            <a:pt x="16935" y="3791"/>
                            <a:pt x="16935" y="8468"/>
                          </a:cubicBezTo>
                          <a:close/>
                        </a:path>
                      </a:pathLst>
                    </a:custGeom>
                    <a:solidFill>
                      <a:srgbClr val="00FFFF">
                        <a:alpha val="30000"/>
                      </a:srgbClr>
                    </a:solidFill>
                    <a:ln w="14106" cap="flat">
                      <a:noFill/>
                      <a:prstDash val="solid"/>
                      <a:miter/>
                    </a:ln>
                  </p:spPr>
                  <p:txBody>
                    <a:bodyPr rtlCol="0" anchor="ctr"/>
                    <a:lstStyle/>
                    <a:p>
                      <a:endParaRPr lang="zh-CN" altLang="en-US" sz="1400">
                        <a:latin typeface="微软雅黑" panose="020B0503020204020204" pitchFamily="34" charset="-122"/>
                        <a:ea typeface="微软雅黑" panose="020B0503020204020204" pitchFamily="34" charset="-122"/>
                      </a:endParaRPr>
                    </a:p>
                  </p:txBody>
                </p:sp>
                <p:sp>
                  <p:nvSpPr>
                    <p:cNvPr id="204" name="任意多边形: 形状 166">
                      <a:extLst>
                        <a:ext uri="{FF2B5EF4-FFF2-40B4-BE49-F238E27FC236}">
                          <a16:creationId xmlns:a16="http://schemas.microsoft.com/office/drawing/2014/main" id="{9D509377-9B37-4B07-A406-1600C9DF685F}"/>
                        </a:ext>
                      </a:extLst>
                    </p:cNvPr>
                    <p:cNvSpPr/>
                    <p:nvPr/>
                  </p:nvSpPr>
                  <p:spPr>
                    <a:xfrm>
                      <a:off x="2891140" y="3821364"/>
                      <a:ext cx="16935" cy="16935"/>
                    </a:xfrm>
                    <a:custGeom>
                      <a:avLst/>
                      <a:gdLst>
                        <a:gd name="connsiteX0" fmla="*/ 16935 w 16935"/>
                        <a:gd name="connsiteY0" fmla="*/ 8468 h 16935"/>
                        <a:gd name="connsiteX1" fmla="*/ 8468 w 16935"/>
                        <a:gd name="connsiteY1" fmla="*/ 16935 h 16935"/>
                        <a:gd name="connsiteX2" fmla="*/ 0 w 16935"/>
                        <a:gd name="connsiteY2" fmla="*/ 8468 h 16935"/>
                        <a:gd name="connsiteX3" fmla="*/ 8468 w 16935"/>
                        <a:gd name="connsiteY3" fmla="*/ 0 h 16935"/>
                        <a:gd name="connsiteX4" fmla="*/ 16935 w 16935"/>
                        <a:gd name="connsiteY4" fmla="*/ 8468 h 169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35" h="16935">
                          <a:moveTo>
                            <a:pt x="16935" y="8468"/>
                          </a:moveTo>
                          <a:cubicBezTo>
                            <a:pt x="16935" y="13144"/>
                            <a:pt x="13144" y="16935"/>
                            <a:pt x="8468" y="16935"/>
                          </a:cubicBezTo>
                          <a:cubicBezTo>
                            <a:pt x="3791" y="16935"/>
                            <a:pt x="0" y="13144"/>
                            <a:pt x="0" y="8468"/>
                          </a:cubicBezTo>
                          <a:cubicBezTo>
                            <a:pt x="0" y="3791"/>
                            <a:pt x="3791" y="0"/>
                            <a:pt x="8468" y="0"/>
                          </a:cubicBezTo>
                          <a:cubicBezTo>
                            <a:pt x="13144" y="0"/>
                            <a:pt x="16935" y="3791"/>
                            <a:pt x="16935" y="8468"/>
                          </a:cubicBezTo>
                          <a:close/>
                        </a:path>
                      </a:pathLst>
                    </a:custGeom>
                    <a:solidFill>
                      <a:srgbClr val="00FFFF">
                        <a:alpha val="30000"/>
                      </a:srgbClr>
                    </a:solidFill>
                    <a:ln w="14106" cap="flat">
                      <a:noFill/>
                      <a:prstDash val="solid"/>
                      <a:miter/>
                    </a:ln>
                  </p:spPr>
                  <p:txBody>
                    <a:bodyPr rtlCol="0" anchor="ctr"/>
                    <a:lstStyle/>
                    <a:p>
                      <a:endParaRPr lang="zh-CN" altLang="en-US" sz="1400">
                        <a:latin typeface="微软雅黑" panose="020B0503020204020204" pitchFamily="34" charset="-122"/>
                        <a:ea typeface="微软雅黑" panose="020B0503020204020204" pitchFamily="34" charset="-122"/>
                      </a:endParaRPr>
                    </a:p>
                  </p:txBody>
                </p:sp>
                <p:sp>
                  <p:nvSpPr>
                    <p:cNvPr id="205" name="任意多边形: 形状 167">
                      <a:extLst>
                        <a:ext uri="{FF2B5EF4-FFF2-40B4-BE49-F238E27FC236}">
                          <a16:creationId xmlns:a16="http://schemas.microsoft.com/office/drawing/2014/main" id="{763BD37F-9E52-4B46-898E-9D074089366C}"/>
                        </a:ext>
                      </a:extLst>
                    </p:cNvPr>
                    <p:cNvSpPr/>
                    <p:nvPr/>
                  </p:nvSpPr>
                  <p:spPr>
                    <a:xfrm>
                      <a:off x="3005454" y="3762090"/>
                      <a:ext cx="16935" cy="16935"/>
                    </a:xfrm>
                    <a:custGeom>
                      <a:avLst/>
                      <a:gdLst>
                        <a:gd name="connsiteX0" fmla="*/ 16935 w 16935"/>
                        <a:gd name="connsiteY0" fmla="*/ 8468 h 16935"/>
                        <a:gd name="connsiteX1" fmla="*/ 8468 w 16935"/>
                        <a:gd name="connsiteY1" fmla="*/ 16935 h 16935"/>
                        <a:gd name="connsiteX2" fmla="*/ 0 w 16935"/>
                        <a:gd name="connsiteY2" fmla="*/ 8468 h 16935"/>
                        <a:gd name="connsiteX3" fmla="*/ 8468 w 16935"/>
                        <a:gd name="connsiteY3" fmla="*/ 0 h 16935"/>
                        <a:gd name="connsiteX4" fmla="*/ 16935 w 16935"/>
                        <a:gd name="connsiteY4" fmla="*/ 8468 h 169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35" h="16935">
                          <a:moveTo>
                            <a:pt x="16935" y="8468"/>
                          </a:moveTo>
                          <a:cubicBezTo>
                            <a:pt x="16935" y="13144"/>
                            <a:pt x="13144" y="16935"/>
                            <a:pt x="8468" y="16935"/>
                          </a:cubicBezTo>
                          <a:cubicBezTo>
                            <a:pt x="3791" y="16935"/>
                            <a:pt x="0" y="13144"/>
                            <a:pt x="0" y="8468"/>
                          </a:cubicBezTo>
                          <a:cubicBezTo>
                            <a:pt x="0" y="3791"/>
                            <a:pt x="3791" y="0"/>
                            <a:pt x="8468" y="0"/>
                          </a:cubicBezTo>
                          <a:cubicBezTo>
                            <a:pt x="13144" y="0"/>
                            <a:pt x="16935" y="3791"/>
                            <a:pt x="16935" y="8468"/>
                          </a:cubicBezTo>
                          <a:close/>
                        </a:path>
                      </a:pathLst>
                    </a:custGeom>
                    <a:solidFill>
                      <a:srgbClr val="00FFFF">
                        <a:alpha val="30000"/>
                      </a:srgbClr>
                    </a:solidFill>
                    <a:ln w="14106" cap="flat">
                      <a:noFill/>
                      <a:prstDash val="solid"/>
                      <a:miter/>
                    </a:ln>
                  </p:spPr>
                  <p:txBody>
                    <a:bodyPr rtlCol="0" anchor="ctr"/>
                    <a:lstStyle/>
                    <a:p>
                      <a:endParaRPr lang="zh-CN" altLang="en-US" sz="1400">
                        <a:latin typeface="微软雅黑" panose="020B0503020204020204" pitchFamily="34" charset="-122"/>
                        <a:ea typeface="微软雅黑" panose="020B0503020204020204" pitchFamily="34" charset="-122"/>
                      </a:endParaRPr>
                    </a:p>
                  </p:txBody>
                </p:sp>
                <p:sp>
                  <p:nvSpPr>
                    <p:cNvPr id="206" name="任意多边形: 形状 168">
                      <a:extLst>
                        <a:ext uri="{FF2B5EF4-FFF2-40B4-BE49-F238E27FC236}">
                          <a16:creationId xmlns:a16="http://schemas.microsoft.com/office/drawing/2014/main" id="{A174FA10-2A68-4B94-9DA4-219D885F234D}"/>
                        </a:ext>
                      </a:extLst>
                    </p:cNvPr>
                    <p:cNvSpPr/>
                    <p:nvPr/>
                  </p:nvSpPr>
                  <p:spPr>
                    <a:xfrm>
                      <a:off x="2971583" y="3810074"/>
                      <a:ext cx="16935" cy="16935"/>
                    </a:xfrm>
                    <a:custGeom>
                      <a:avLst/>
                      <a:gdLst>
                        <a:gd name="connsiteX0" fmla="*/ 16935 w 16935"/>
                        <a:gd name="connsiteY0" fmla="*/ 8468 h 16935"/>
                        <a:gd name="connsiteX1" fmla="*/ 8468 w 16935"/>
                        <a:gd name="connsiteY1" fmla="*/ 16935 h 16935"/>
                        <a:gd name="connsiteX2" fmla="*/ 0 w 16935"/>
                        <a:gd name="connsiteY2" fmla="*/ 8468 h 16935"/>
                        <a:gd name="connsiteX3" fmla="*/ 8468 w 16935"/>
                        <a:gd name="connsiteY3" fmla="*/ 0 h 16935"/>
                        <a:gd name="connsiteX4" fmla="*/ 16935 w 16935"/>
                        <a:gd name="connsiteY4" fmla="*/ 8468 h 169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35" h="16935">
                          <a:moveTo>
                            <a:pt x="16935" y="8468"/>
                          </a:moveTo>
                          <a:cubicBezTo>
                            <a:pt x="16935" y="13144"/>
                            <a:pt x="13144" y="16935"/>
                            <a:pt x="8468" y="16935"/>
                          </a:cubicBezTo>
                          <a:cubicBezTo>
                            <a:pt x="3791" y="16935"/>
                            <a:pt x="0" y="13144"/>
                            <a:pt x="0" y="8468"/>
                          </a:cubicBezTo>
                          <a:cubicBezTo>
                            <a:pt x="0" y="3791"/>
                            <a:pt x="3791" y="0"/>
                            <a:pt x="8468" y="0"/>
                          </a:cubicBezTo>
                          <a:cubicBezTo>
                            <a:pt x="13144" y="0"/>
                            <a:pt x="16935" y="3791"/>
                            <a:pt x="16935" y="8468"/>
                          </a:cubicBezTo>
                          <a:close/>
                        </a:path>
                      </a:pathLst>
                    </a:custGeom>
                    <a:solidFill>
                      <a:srgbClr val="00FFFF">
                        <a:alpha val="30000"/>
                      </a:srgbClr>
                    </a:solidFill>
                    <a:ln w="14106" cap="flat">
                      <a:noFill/>
                      <a:prstDash val="solid"/>
                      <a:miter/>
                    </a:ln>
                  </p:spPr>
                  <p:txBody>
                    <a:bodyPr rtlCol="0" anchor="ctr"/>
                    <a:lstStyle/>
                    <a:p>
                      <a:endParaRPr lang="zh-CN" altLang="en-US" sz="1400">
                        <a:latin typeface="微软雅黑" panose="020B0503020204020204" pitchFamily="34" charset="-122"/>
                        <a:ea typeface="微软雅黑" panose="020B0503020204020204" pitchFamily="34" charset="-122"/>
                      </a:endParaRPr>
                    </a:p>
                  </p:txBody>
                </p:sp>
                <p:sp>
                  <p:nvSpPr>
                    <p:cNvPr id="207" name="任意多边形: 形状 169">
                      <a:extLst>
                        <a:ext uri="{FF2B5EF4-FFF2-40B4-BE49-F238E27FC236}">
                          <a16:creationId xmlns:a16="http://schemas.microsoft.com/office/drawing/2014/main" id="{DF57B3FB-70E6-4FB0-96BF-B247CB18D5DF}"/>
                        </a:ext>
                      </a:extLst>
                    </p:cNvPr>
                    <p:cNvSpPr/>
                    <p:nvPr/>
                  </p:nvSpPr>
                  <p:spPr>
                    <a:xfrm>
                      <a:off x="3019567" y="3845356"/>
                      <a:ext cx="16935" cy="16935"/>
                    </a:xfrm>
                    <a:custGeom>
                      <a:avLst/>
                      <a:gdLst>
                        <a:gd name="connsiteX0" fmla="*/ 16935 w 16935"/>
                        <a:gd name="connsiteY0" fmla="*/ 8468 h 16935"/>
                        <a:gd name="connsiteX1" fmla="*/ 8468 w 16935"/>
                        <a:gd name="connsiteY1" fmla="*/ 16935 h 16935"/>
                        <a:gd name="connsiteX2" fmla="*/ 0 w 16935"/>
                        <a:gd name="connsiteY2" fmla="*/ 8468 h 16935"/>
                        <a:gd name="connsiteX3" fmla="*/ 8468 w 16935"/>
                        <a:gd name="connsiteY3" fmla="*/ 0 h 16935"/>
                        <a:gd name="connsiteX4" fmla="*/ 16935 w 16935"/>
                        <a:gd name="connsiteY4" fmla="*/ 8468 h 169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35" h="16935">
                          <a:moveTo>
                            <a:pt x="16935" y="8468"/>
                          </a:moveTo>
                          <a:cubicBezTo>
                            <a:pt x="16935" y="13144"/>
                            <a:pt x="13144" y="16935"/>
                            <a:pt x="8468" y="16935"/>
                          </a:cubicBezTo>
                          <a:cubicBezTo>
                            <a:pt x="3791" y="16935"/>
                            <a:pt x="0" y="13144"/>
                            <a:pt x="0" y="8468"/>
                          </a:cubicBezTo>
                          <a:cubicBezTo>
                            <a:pt x="0" y="3791"/>
                            <a:pt x="3791" y="0"/>
                            <a:pt x="8468" y="0"/>
                          </a:cubicBezTo>
                          <a:cubicBezTo>
                            <a:pt x="13144" y="0"/>
                            <a:pt x="16935" y="3791"/>
                            <a:pt x="16935" y="8468"/>
                          </a:cubicBezTo>
                          <a:close/>
                        </a:path>
                      </a:pathLst>
                    </a:custGeom>
                    <a:solidFill>
                      <a:srgbClr val="00FFFF">
                        <a:alpha val="30000"/>
                      </a:srgbClr>
                    </a:solidFill>
                    <a:ln w="14106" cap="flat">
                      <a:noFill/>
                      <a:prstDash val="solid"/>
                      <a:miter/>
                    </a:ln>
                  </p:spPr>
                  <p:txBody>
                    <a:bodyPr rtlCol="0" anchor="ctr"/>
                    <a:lstStyle/>
                    <a:p>
                      <a:endParaRPr lang="zh-CN" altLang="en-US" sz="1400">
                        <a:latin typeface="微软雅黑" panose="020B0503020204020204" pitchFamily="34" charset="-122"/>
                        <a:ea typeface="微软雅黑" panose="020B0503020204020204" pitchFamily="34" charset="-122"/>
                      </a:endParaRPr>
                    </a:p>
                  </p:txBody>
                </p:sp>
                <p:sp>
                  <p:nvSpPr>
                    <p:cNvPr id="208" name="任意多边形: 形状 170">
                      <a:extLst>
                        <a:ext uri="{FF2B5EF4-FFF2-40B4-BE49-F238E27FC236}">
                          <a16:creationId xmlns:a16="http://schemas.microsoft.com/office/drawing/2014/main" id="{A9184485-9417-4AE1-9A34-79124B382608}"/>
                        </a:ext>
                      </a:extLst>
                    </p:cNvPr>
                    <p:cNvSpPr/>
                    <p:nvPr/>
                  </p:nvSpPr>
                  <p:spPr>
                    <a:xfrm>
                      <a:off x="2992753" y="3946968"/>
                      <a:ext cx="16935" cy="16935"/>
                    </a:xfrm>
                    <a:custGeom>
                      <a:avLst/>
                      <a:gdLst>
                        <a:gd name="connsiteX0" fmla="*/ 16935 w 16935"/>
                        <a:gd name="connsiteY0" fmla="*/ 8468 h 16935"/>
                        <a:gd name="connsiteX1" fmla="*/ 8468 w 16935"/>
                        <a:gd name="connsiteY1" fmla="*/ 16935 h 16935"/>
                        <a:gd name="connsiteX2" fmla="*/ 0 w 16935"/>
                        <a:gd name="connsiteY2" fmla="*/ 8468 h 16935"/>
                        <a:gd name="connsiteX3" fmla="*/ 8468 w 16935"/>
                        <a:gd name="connsiteY3" fmla="*/ 0 h 16935"/>
                        <a:gd name="connsiteX4" fmla="*/ 16935 w 16935"/>
                        <a:gd name="connsiteY4" fmla="*/ 8468 h 169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35" h="16935">
                          <a:moveTo>
                            <a:pt x="16935" y="8468"/>
                          </a:moveTo>
                          <a:cubicBezTo>
                            <a:pt x="16935" y="13144"/>
                            <a:pt x="13144" y="16935"/>
                            <a:pt x="8468" y="16935"/>
                          </a:cubicBezTo>
                          <a:cubicBezTo>
                            <a:pt x="3791" y="16935"/>
                            <a:pt x="0" y="13144"/>
                            <a:pt x="0" y="8468"/>
                          </a:cubicBezTo>
                          <a:cubicBezTo>
                            <a:pt x="0" y="3791"/>
                            <a:pt x="3791" y="0"/>
                            <a:pt x="8468" y="0"/>
                          </a:cubicBezTo>
                          <a:cubicBezTo>
                            <a:pt x="13144" y="0"/>
                            <a:pt x="16935" y="3791"/>
                            <a:pt x="16935" y="8468"/>
                          </a:cubicBezTo>
                          <a:close/>
                        </a:path>
                      </a:pathLst>
                    </a:custGeom>
                    <a:solidFill>
                      <a:srgbClr val="00FFFF">
                        <a:alpha val="30000"/>
                      </a:srgbClr>
                    </a:solidFill>
                    <a:ln w="14106" cap="flat">
                      <a:noFill/>
                      <a:prstDash val="solid"/>
                      <a:miter/>
                    </a:ln>
                  </p:spPr>
                  <p:txBody>
                    <a:bodyPr rtlCol="0" anchor="ctr"/>
                    <a:lstStyle/>
                    <a:p>
                      <a:endParaRPr lang="zh-CN" altLang="en-US" sz="1400">
                        <a:latin typeface="微软雅黑" panose="020B0503020204020204" pitchFamily="34" charset="-122"/>
                        <a:ea typeface="微软雅黑" panose="020B0503020204020204" pitchFamily="34" charset="-122"/>
                      </a:endParaRPr>
                    </a:p>
                  </p:txBody>
                </p:sp>
                <p:sp>
                  <p:nvSpPr>
                    <p:cNvPr id="209" name="任意多边形: 形状 171">
                      <a:extLst>
                        <a:ext uri="{FF2B5EF4-FFF2-40B4-BE49-F238E27FC236}">
                          <a16:creationId xmlns:a16="http://schemas.microsoft.com/office/drawing/2014/main" id="{5C29F235-2F1E-4623-AA54-49EAC4CB3A57}"/>
                        </a:ext>
                      </a:extLst>
                    </p:cNvPr>
                    <p:cNvSpPr/>
                    <p:nvPr/>
                  </p:nvSpPr>
                  <p:spPr>
                    <a:xfrm>
                      <a:off x="3040736" y="3756445"/>
                      <a:ext cx="16935" cy="16935"/>
                    </a:xfrm>
                    <a:custGeom>
                      <a:avLst/>
                      <a:gdLst>
                        <a:gd name="connsiteX0" fmla="*/ 16935 w 16935"/>
                        <a:gd name="connsiteY0" fmla="*/ 8468 h 16935"/>
                        <a:gd name="connsiteX1" fmla="*/ 8468 w 16935"/>
                        <a:gd name="connsiteY1" fmla="*/ 16935 h 16935"/>
                        <a:gd name="connsiteX2" fmla="*/ 0 w 16935"/>
                        <a:gd name="connsiteY2" fmla="*/ 8468 h 16935"/>
                        <a:gd name="connsiteX3" fmla="*/ 8468 w 16935"/>
                        <a:gd name="connsiteY3" fmla="*/ 0 h 16935"/>
                        <a:gd name="connsiteX4" fmla="*/ 16935 w 16935"/>
                        <a:gd name="connsiteY4" fmla="*/ 8468 h 169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35" h="16935">
                          <a:moveTo>
                            <a:pt x="16935" y="8468"/>
                          </a:moveTo>
                          <a:cubicBezTo>
                            <a:pt x="16935" y="13144"/>
                            <a:pt x="13144" y="16935"/>
                            <a:pt x="8468" y="16935"/>
                          </a:cubicBezTo>
                          <a:cubicBezTo>
                            <a:pt x="3791" y="16935"/>
                            <a:pt x="0" y="13144"/>
                            <a:pt x="0" y="8468"/>
                          </a:cubicBezTo>
                          <a:cubicBezTo>
                            <a:pt x="0" y="3791"/>
                            <a:pt x="3791" y="0"/>
                            <a:pt x="8468" y="0"/>
                          </a:cubicBezTo>
                          <a:cubicBezTo>
                            <a:pt x="13144" y="0"/>
                            <a:pt x="16935" y="3791"/>
                            <a:pt x="16935" y="8468"/>
                          </a:cubicBezTo>
                          <a:close/>
                        </a:path>
                      </a:pathLst>
                    </a:custGeom>
                    <a:solidFill>
                      <a:srgbClr val="00FFFF">
                        <a:alpha val="30000"/>
                      </a:srgbClr>
                    </a:solidFill>
                    <a:ln w="14106" cap="flat">
                      <a:noFill/>
                      <a:prstDash val="solid"/>
                      <a:miter/>
                    </a:ln>
                  </p:spPr>
                  <p:txBody>
                    <a:bodyPr rtlCol="0" anchor="ctr"/>
                    <a:lstStyle/>
                    <a:p>
                      <a:endParaRPr lang="zh-CN" altLang="en-US" sz="1400">
                        <a:latin typeface="微软雅黑" panose="020B0503020204020204" pitchFamily="34" charset="-122"/>
                        <a:ea typeface="微软雅黑" panose="020B0503020204020204" pitchFamily="34" charset="-122"/>
                      </a:endParaRPr>
                    </a:p>
                  </p:txBody>
                </p:sp>
                <p:sp>
                  <p:nvSpPr>
                    <p:cNvPr id="210" name="任意多边形: 形状 172">
                      <a:extLst>
                        <a:ext uri="{FF2B5EF4-FFF2-40B4-BE49-F238E27FC236}">
                          <a16:creationId xmlns:a16="http://schemas.microsoft.com/office/drawing/2014/main" id="{DF53C48F-8B7E-483F-9249-4131258596F4}"/>
                        </a:ext>
                      </a:extLst>
                    </p:cNvPr>
                    <p:cNvSpPr/>
                    <p:nvPr/>
                  </p:nvSpPr>
                  <p:spPr>
                    <a:xfrm>
                      <a:off x="2792351" y="3819952"/>
                      <a:ext cx="28225" cy="28225"/>
                    </a:xfrm>
                    <a:custGeom>
                      <a:avLst/>
                      <a:gdLst>
                        <a:gd name="connsiteX0" fmla="*/ 28226 w 28225"/>
                        <a:gd name="connsiteY0" fmla="*/ 14113 h 28225"/>
                        <a:gd name="connsiteX1" fmla="*/ 14113 w 28225"/>
                        <a:gd name="connsiteY1" fmla="*/ 28226 h 28225"/>
                        <a:gd name="connsiteX2" fmla="*/ 0 w 28225"/>
                        <a:gd name="connsiteY2" fmla="*/ 14113 h 28225"/>
                        <a:gd name="connsiteX3" fmla="*/ 14113 w 28225"/>
                        <a:gd name="connsiteY3" fmla="*/ 0 h 28225"/>
                        <a:gd name="connsiteX4" fmla="*/ 28226 w 28225"/>
                        <a:gd name="connsiteY4" fmla="*/ 14113 h 28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25" h="28225">
                          <a:moveTo>
                            <a:pt x="28226" y="14113"/>
                          </a:moveTo>
                          <a:cubicBezTo>
                            <a:pt x="28226" y="21907"/>
                            <a:pt x="21907" y="28226"/>
                            <a:pt x="14113" y="28226"/>
                          </a:cubicBezTo>
                          <a:cubicBezTo>
                            <a:pt x="6319" y="28226"/>
                            <a:pt x="0" y="21907"/>
                            <a:pt x="0" y="14113"/>
                          </a:cubicBezTo>
                          <a:cubicBezTo>
                            <a:pt x="0" y="6318"/>
                            <a:pt x="6319" y="0"/>
                            <a:pt x="14113" y="0"/>
                          </a:cubicBezTo>
                          <a:cubicBezTo>
                            <a:pt x="21907" y="0"/>
                            <a:pt x="28226" y="6318"/>
                            <a:pt x="28226" y="14113"/>
                          </a:cubicBezTo>
                          <a:close/>
                        </a:path>
                      </a:pathLst>
                    </a:custGeom>
                    <a:solidFill>
                      <a:srgbClr val="00FFFF"/>
                    </a:solidFill>
                    <a:ln w="14106" cap="flat">
                      <a:noFill/>
                      <a:prstDash val="solid"/>
                      <a:miter/>
                    </a:ln>
                  </p:spPr>
                  <p:txBody>
                    <a:bodyPr rtlCol="0" anchor="ctr"/>
                    <a:lstStyle/>
                    <a:p>
                      <a:endParaRPr lang="zh-CN" altLang="en-US" sz="1400">
                        <a:latin typeface="微软雅黑" panose="020B0503020204020204" pitchFamily="34" charset="-122"/>
                        <a:ea typeface="微软雅黑" panose="020B0503020204020204" pitchFamily="34" charset="-122"/>
                      </a:endParaRPr>
                    </a:p>
                  </p:txBody>
                </p:sp>
                <p:sp>
                  <p:nvSpPr>
                    <p:cNvPr id="211" name="任意多边形: 形状 173">
                      <a:extLst>
                        <a:ext uri="{FF2B5EF4-FFF2-40B4-BE49-F238E27FC236}">
                          <a16:creationId xmlns:a16="http://schemas.microsoft.com/office/drawing/2014/main" id="{87C06AE1-4C37-4132-AC56-637A9BD4CDB3}"/>
                        </a:ext>
                      </a:extLst>
                    </p:cNvPr>
                    <p:cNvSpPr/>
                    <p:nvPr/>
                  </p:nvSpPr>
                  <p:spPr>
                    <a:xfrm>
                      <a:off x="2765537" y="3890516"/>
                      <a:ext cx="28225" cy="28225"/>
                    </a:xfrm>
                    <a:custGeom>
                      <a:avLst/>
                      <a:gdLst>
                        <a:gd name="connsiteX0" fmla="*/ 28226 w 28225"/>
                        <a:gd name="connsiteY0" fmla="*/ 14113 h 28225"/>
                        <a:gd name="connsiteX1" fmla="*/ 14113 w 28225"/>
                        <a:gd name="connsiteY1" fmla="*/ 28226 h 28225"/>
                        <a:gd name="connsiteX2" fmla="*/ 0 w 28225"/>
                        <a:gd name="connsiteY2" fmla="*/ 14113 h 28225"/>
                        <a:gd name="connsiteX3" fmla="*/ 14113 w 28225"/>
                        <a:gd name="connsiteY3" fmla="*/ 0 h 28225"/>
                        <a:gd name="connsiteX4" fmla="*/ 28226 w 28225"/>
                        <a:gd name="connsiteY4" fmla="*/ 14113 h 28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25" h="28225">
                          <a:moveTo>
                            <a:pt x="28226" y="14113"/>
                          </a:moveTo>
                          <a:cubicBezTo>
                            <a:pt x="28226" y="21907"/>
                            <a:pt x="21907" y="28226"/>
                            <a:pt x="14113" y="28226"/>
                          </a:cubicBezTo>
                          <a:cubicBezTo>
                            <a:pt x="6319" y="28226"/>
                            <a:pt x="0" y="21907"/>
                            <a:pt x="0" y="14113"/>
                          </a:cubicBezTo>
                          <a:cubicBezTo>
                            <a:pt x="0" y="6318"/>
                            <a:pt x="6319" y="0"/>
                            <a:pt x="14113" y="0"/>
                          </a:cubicBezTo>
                          <a:cubicBezTo>
                            <a:pt x="21907" y="0"/>
                            <a:pt x="28226" y="6318"/>
                            <a:pt x="28226" y="14113"/>
                          </a:cubicBezTo>
                          <a:close/>
                        </a:path>
                      </a:pathLst>
                    </a:custGeom>
                    <a:solidFill>
                      <a:srgbClr val="00FFFF"/>
                    </a:solidFill>
                    <a:ln w="14106" cap="flat">
                      <a:noFill/>
                      <a:prstDash val="solid"/>
                      <a:miter/>
                    </a:ln>
                  </p:spPr>
                  <p:txBody>
                    <a:bodyPr rtlCol="0" anchor="ctr"/>
                    <a:lstStyle/>
                    <a:p>
                      <a:endParaRPr lang="zh-CN" altLang="en-US" sz="1400">
                        <a:latin typeface="微软雅黑" panose="020B0503020204020204" pitchFamily="34" charset="-122"/>
                        <a:ea typeface="微软雅黑" panose="020B0503020204020204" pitchFamily="34" charset="-122"/>
                      </a:endParaRPr>
                    </a:p>
                  </p:txBody>
                </p:sp>
                <p:sp>
                  <p:nvSpPr>
                    <p:cNvPr id="212" name="任意多边形: 形状 174">
                      <a:extLst>
                        <a:ext uri="{FF2B5EF4-FFF2-40B4-BE49-F238E27FC236}">
                          <a16:creationId xmlns:a16="http://schemas.microsoft.com/office/drawing/2014/main" id="{84CB2A9B-C743-4A12-B269-5DC0ABFFFD94}"/>
                        </a:ext>
                      </a:extLst>
                    </p:cNvPr>
                    <p:cNvSpPr/>
                    <p:nvPr/>
                  </p:nvSpPr>
                  <p:spPr>
                    <a:xfrm>
                      <a:off x="2810698" y="3890516"/>
                      <a:ext cx="19757" cy="19757"/>
                    </a:xfrm>
                    <a:custGeom>
                      <a:avLst/>
                      <a:gdLst>
                        <a:gd name="connsiteX0" fmla="*/ 19758 w 19757"/>
                        <a:gd name="connsiteY0" fmla="*/ 9879 h 19757"/>
                        <a:gd name="connsiteX1" fmla="*/ 9879 w 19757"/>
                        <a:gd name="connsiteY1" fmla="*/ 19758 h 19757"/>
                        <a:gd name="connsiteX2" fmla="*/ 0 w 19757"/>
                        <a:gd name="connsiteY2" fmla="*/ 9879 h 19757"/>
                        <a:gd name="connsiteX3" fmla="*/ 9879 w 19757"/>
                        <a:gd name="connsiteY3" fmla="*/ 0 h 19757"/>
                        <a:gd name="connsiteX4" fmla="*/ 19758 w 19757"/>
                        <a:gd name="connsiteY4" fmla="*/ 9879 h 19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57" h="19757">
                          <a:moveTo>
                            <a:pt x="19758" y="9879"/>
                          </a:moveTo>
                          <a:cubicBezTo>
                            <a:pt x="19758" y="15335"/>
                            <a:pt x="15335" y="19758"/>
                            <a:pt x="9879" y="19758"/>
                          </a:cubicBezTo>
                          <a:cubicBezTo>
                            <a:pt x="4423" y="19758"/>
                            <a:pt x="0" y="15335"/>
                            <a:pt x="0" y="9879"/>
                          </a:cubicBezTo>
                          <a:cubicBezTo>
                            <a:pt x="0" y="4423"/>
                            <a:pt x="4423" y="0"/>
                            <a:pt x="9879" y="0"/>
                          </a:cubicBezTo>
                          <a:cubicBezTo>
                            <a:pt x="15335" y="0"/>
                            <a:pt x="19758" y="4423"/>
                            <a:pt x="19758" y="9879"/>
                          </a:cubicBezTo>
                          <a:close/>
                        </a:path>
                      </a:pathLst>
                    </a:custGeom>
                    <a:solidFill>
                      <a:srgbClr val="00FFFF"/>
                    </a:solidFill>
                    <a:ln w="14106" cap="flat">
                      <a:noFill/>
                      <a:prstDash val="solid"/>
                      <a:miter/>
                    </a:ln>
                  </p:spPr>
                  <p:txBody>
                    <a:bodyPr rtlCol="0" anchor="ctr"/>
                    <a:lstStyle/>
                    <a:p>
                      <a:endParaRPr lang="zh-CN" altLang="en-US" sz="1400">
                        <a:latin typeface="微软雅黑" panose="020B0503020204020204" pitchFamily="34" charset="-122"/>
                        <a:ea typeface="微软雅黑" panose="020B0503020204020204" pitchFamily="34" charset="-122"/>
                      </a:endParaRPr>
                    </a:p>
                  </p:txBody>
                </p:sp>
                <p:sp>
                  <p:nvSpPr>
                    <p:cNvPr id="213" name="任意多边形: 形状 175">
                      <a:extLst>
                        <a:ext uri="{FF2B5EF4-FFF2-40B4-BE49-F238E27FC236}">
                          <a16:creationId xmlns:a16="http://schemas.microsoft.com/office/drawing/2014/main" id="{FDC4F2D3-0DFE-4D7D-92D2-BA9C6F5AC711}"/>
                        </a:ext>
                      </a:extLst>
                    </p:cNvPr>
                    <p:cNvSpPr/>
                    <p:nvPr/>
                  </p:nvSpPr>
                  <p:spPr>
                    <a:xfrm>
                      <a:off x="2786706" y="3975193"/>
                      <a:ext cx="19757" cy="19757"/>
                    </a:xfrm>
                    <a:custGeom>
                      <a:avLst/>
                      <a:gdLst>
                        <a:gd name="connsiteX0" fmla="*/ 19758 w 19757"/>
                        <a:gd name="connsiteY0" fmla="*/ 9879 h 19757"/>
                        <a:gd name="connsiteX1" fmla="*/ 9879 w 19757"/>
                        <a:gd name="connsiteY1" fmla="*/ 19758 h 19757"/>
                        <a:gd name="connsiteX2" fmla="*/ 0 w 19757"/>
                        <a:gd name="connsiteY2" fmla="*/ 9879 h 19757"/>
                        <a:gd name="connsiteX3" fmla="*/ 9879 w 19757"/>
                        <a:gd name="connsiteY3" fmla="*/ 0 h 19757"/>
                        <a:gd name="connsiteX4" fmla="*/ 19758 w 19757"/>
                        <a:gd name="connsiteY4" fmla="*/ 9879 h 19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57" h="19757">
                          <a:moveTo>
                            <a:pt x="19758" y="9879"/>
                          </a:moveTo>
                          <a:cubicBezTo>
                            <a:pt x="19758" y="15335"/>
                            <a:pt x="15335" y="19758"/>
                            <a:pt x="9879" y="19758"/>
                          </a:cubicBezTo>
                          <a:cubicBezTo>
                            <a:pt x="4423" y="19758"/>
                            <a:pt x="0" y="15335"/>
                            <a:pt x="0" y="9879"/>
                          </a:cubicBezTo>
                          <a:cubicBezTo>
                            <a:pt x="0" y="4423"/>
                            <a:pt x="4423" y="0"/>
                            <a:pt x="9879" y="0"/>
                          </a:cubicBezTo>
                          <a:cubicBezTo>
                            <a:pt x="15335" y="0"/>
                            <a:pt x="19758" y="4423"/>
                            <a:pt x="19758" y="9879"/>
                          </a:cubicBezTo>
                          <a:close/>
                        </a:path>
                      </a:pathLst>
                    </a:custGeom>
                    <a:solidFill>
                      <a:srgbClr val="00FFFF"/>
                    </a:solidFill>
                    <a:ln w="14106" cap="flat">
                      <a:noFill/>
                      <a:prstDash val="solid"/>
                      <a:miter/>
                    </a:ln>
                  </p:spPr>
                  <p:txBody>
                    <a:bodyPr rtlCol="0" anchor="ctr"/>
                    <a:lstStyle/>
                    <a:p>
                      <a:endParaRPr lang="zh-CN" altLang="en-US" sz="1400">
                        <a:latin typeface="微软雅黑" panose="020B0503020204020204" pitchFamily="34" charset="-122"/>
                        <a:ea typeface="微软雅黑" panose="020B0503020204020204" pitchFamily="34" charset="-122"/>
                      </a:endParaRPr>
                    </a:p>
                  </p:txBody>
                </p:sp>
                <p:sp>
                  <p:nvSpPr>
                    <p:cNvPr id="214" name="任意多边形: 形状 176">
                      <a:extLst>
                        <a:ext uri="{FF2B5EF4-FFF2-40B4-BE49-F238E27FC236}">
                          <a16:creationId xmlns:a16="http://schemas.microsoft.com/office/drawing/2014/main" id="{E81CB4F3-816A-4520-9CE1-F8A7D758665D}"/>
                        </a:ext>
                      </a:extLst>
                    </p:cNvPr>
                    <p:cNvSpPr/>
                    <p:nvPr/>
                  </p:nvSpPr>
                  <p:spPr>
                    <a:xfrm>
                      <a:off x="2790940" y="3725397"/>
                      <a:ext cx="19757" cy="19757"/>
                    </a:xfrm>
                    <a:custGeom>
                      <a:avLst/>
                      <a:gdLst>
                        <a:gd name="connsiteX0" fmla="*/ 19758 w 19757"/>
                        <a:gd name="connsiteY0" fmla="*/ 9879 h 19757"/>
                        <a:gd name="connsiteX1" fmla="*/ 9879 w 19757"/>
                        <a:gd name="connsiteY1" fmla="*/ 19758 h 19757"/>
                        <a:gd name="connsiteX2" fmla="*/ 0 w 19757"/>
                        <a:gd name="connsiteY2" fmla="*/ 9879 h 19757"/>
                        <a:gd name="connsiteX3" fmla="*/ 9879 w 19757"/>
                        <a:gd name="connsiteY3" fmla="*/ 0 h 19757"/>
                        <a:gd name="connsiteX4" fmla="*/ 19758 w 19757"/>
                        <a:gd name="connsiteY4" fmla="*/ 9879 h 19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57" h="19757">
                          <a:moveTo>
                            <a:pt x="19758" y="9879"/>
                          </a:moveTo>
                          <a:cubicBezTo>
                            <a:pt x="19758" y="15335"/>
                            <a:pt x="15335" y="19758"/>
                            <a:pt x="9879" y="19758"/>
                          </a:cubicBezTo>
                          <a:cubicBezTo>
                            <a:pt x="4423" y="19758"/>
                            <a:pt x="0" y="15335"/>
                            <a:pt x="0" y="9879"/>
                          </a:cubicBezTo>
                          <a:cubicBezTo>
                            <a:pt x="0" y="4423"/>
                            <a:pt x="4423" y="0"/>
                            <a:pt x="9879" y="0"/>
                          </a:cubicBezTo>
                          <a:cubicBezTo>
                            <a:pt x="15335" y="0"/>
                            <a:pt x="19758" y="4423"/>
                            <a:pt x="19758" y="9879"/>
                          </a:cubicBezTo>
                          <a:close/>
                        </a:path>
                      </a:pathLst>
                    </a:custGeom>
                    <a:solidFill>
                      <a:srgbClr val="00FFFF"/>
                    </a:solidFill>
                    <a:ln w="14106" cap="flat">
                      <a:noFill/>
                      <a:prstDash val="solid"/>
                      <a:miter/>
                    </a:ln>
                  </p:spPr>
                  <p:txBody>
                    <a:bodyPr rtlCol="0" anchor="ctr"/>
                    <a:lstStyle/>
                    <a:p>
                      <a:endParaRPr lang="zh-CN" altLang="en-US" sz="1400">
                        <a:latin typeface="微软雅黑" panose="020B0503020204020204" pitchFamily="34" charset="-122"/>
                        <a:ea typeface="微软雅黑" panose="020B0503020204020204" pitchFamily="34" charset="-122"/>
                      </a:endParaRPr>
                    </a:p>
                  </p:txBody>
                </p:sp>
                <p:sp>
                  <p:nvSpPr>
                    <p:cNvPr id="215" name="任意多边形: 形状 177">
                      <a:extLst>
                        <a:ext uri="{FF2B5EF4-FFF2-40B4-BE49-F238E27FC236}">
                          <a16:creationId xmlns:a16="http://schemas.microsoft.com/office/drawing/2014/main" id="{9A7008D2-9DC9-4CCC-9AE5-5D0332A8A1D3}"/>
                        </a:ext>
                      </a:extLst>
                    </p:cNvPr>
                    <p:cNvSpPr/>
                    <p:nvPr/>
                  </p:nvSpPr>
                  <p:spPr>
                    <a:xfrm>
                      <a:off x="2853036" y="3623785"/>
                      <a:ext cx="19757" cy="19757"/>
                    </a:xfrm>
                    <a:custGeom>
                      <a:avLst/>
                      <a:gdLst>
                        <a:gd name="connsiteX0" fmla="*/ 19758 w 19757"/>
                        <a:gd name="connsiteY0" fmla="*/ 9879 h 19757"/>
                        <a:gd name="connsiteX1" fmla="*/ 9879 w 19757"/>
                        <a:gd name="connsiteY1" fmla="*/ 19758 h 19757"/>
                        <a:gd name="connsiteX2" fmla="*/ 0 w 19757"/>
                        <a:gd name="connsiteY2" fmla="*/ 9879 h 19757"/>
                        <a:gd name="connsiteX3" fmla="*/ 9879 w 19757"/>
                        <a:gd name="connsiteY3" fmla="*/ 0 h 19757"/>
                        <a:gd name="connsiteX4" fmla="*/ 19758 w 19757"/>
                        <a:gd name="connsiteY4" fmla="*/ 9879 h 19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57" h="19757">
                          <a:moveTo>
                            <a:pt x="19758" y="9879"/>
                          </a:moveTo>
                          <a:cubicBezTo>
                            <a:pt x="19758" y="15335"/>
                            <a:pt x="15335" y="19758"/>
                            <a:pt x="9879" y="19758"/>
                          </a:cubicBezTo>
                          <a:cubicBezTo>
                            <a:pt x="4423" y="19758"/>
                            <a:pt x="0" y="15335"/>
                            <a:pt x="0" y="9879"/>
                          </a:cubicBezTo>
                          <a:cubicBezTo>
                            <a:pt x="0" y="4423"/>
                            <a:pt x="4423" y="0"/>
                            <a:pt x="9879" y="0"/>
                          </a:cubicBezTo>
                          <a:cubicBezTo>
                            <a:pt x="15335" y="0"/>
                            <a:pt x="19758" y="4423"/>
                            <a:pt x="19758" y="9879"/>
                          </a:cubicBezTo>
                          <a:close/>
                        </a:path>
                      </a:pathLst>
                    </a:custGeom>
                    <a:solidFill>
                      <a:srgbClr val="00FFFF"/>
                    </a:solidFill>
                    <a:ln w="14106" cap="flat">
                      <a:noFill/>
                      <a:prstDash val="solid"/>
                      <a:miter/>
                    </a:ln>
                  </p:spPr>
                  <p:txBody>
                    <a:bodyPr rtlCol="0" anchor="ctr"/>
                    <a:lstStyle/>
                    <a:p>
                      <a:endParaRPr lang="zh-CN" altLang="en-US" sz="1400">
                        <a:latin typeface="微软雅黑" panose="020B0503020204020204" pitchFamily="34" charset="-122"/>
                        <a:ea typeface="微软雅黑" panose="020B0503020204020204" pitchFamily="34" charset="-122"/>
                      </a:endParaRPr>
                    </a:p>
                  </p:txBody>
                </p:sp>
                <p:sp>
                  <p:nvSpPr>
                    <p:cNvPr id="216" name="任意多边形: 形状 178">
                      <a:extLst>
                        <a:ext uri="{FF2B5EF4-FFF2-40B4-BE49-F238E27FC236}">
                          <a16:creationId xmlns:a16="http://schemas.microsoft.com/office/drawing/2014/main" id="{D6F2A4A5-8361-4B24-B5D6-DA8C6145CDAC}"/>
                        </a:ext>
                      </a:extLst>
                    </p:cNvPr>
                    <p:cNvSpPr/>
                    <p:nvPr/>
                  </p:nvSpPr>
                  <p:spPr>
                    <a:xfrm>
                      <a:off x="2816343" y="3937089"/>
                      <a:ext cx="28225" cy="28225"/>
                    </a:xfrm>
                    <a:custGeom>
                      <a:avLst/>
                      <a:gdLst>
                        <a:gd name="connsiteX0" fmla="*/ 28226 w 28225"/>
                        <a:gd name="connsiteY0" fmla="*/ 14113 h 28225"/>
                        <a:gd name="connsiteX1" fmla="*/ 14113 w 28225"/>
                        <a:gd name="connsiteY1" fmla="*/ 28226 h 28225"/>
                        <a:gd name="connsiteX2" fmla="*/ 0 w 28225"/>
                        <a:gd name="connsiteY2" fmla="*/ 14113 h 28225"/>
                        <a:gd name="connsiteX3" fmla="*/ 14113 w 28225"/>
                        <a:gd name="connsiteY3" fmla="*/ 0 h 28225"/>
                        <a:gd name="connsiteX4" fmla="*/ 28226 w 28225"/>
                        <a:gd name="connsiteY4" fmla="*/ 14113 h 28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25" h="28225">
                          <a:moveTo>
                            <a:pt x="28226" y="14113"/>
                          </a:moveTo>
                          <a:cubicBezTo>
                            <a:pt x="28226" y="21907"/>
                            <a:pt x="21907" y="28226"/>
                            <a:pt x="14113" y="28226"/>
                          </a:cubicBezTo>
                          <a:cubicBezTo>
                            <a:pt x="6319" y="28226"/>
                            <a:pt x="0" y="21907"/>
                            <a:pt x="0" y="14113"/>
                          </a:cubicBezTo>
                          <a:cubicBezTo>
                            <a:pt x="0" y="6318"/>
                            <a:pt x="6319" y="0"/>
                            <a:pt x="14113" y="0"/>
                          </a:cubicBezTo>
                          <a:cubicBezTo>
                            <a:pt x="21907" y="0"/>
                            <a:pt x="28226" y="6318"/>
                            <a:pt x="28226" y="14113"/>
                          </a:cubicBezTo>
                          <a:close/>
                        </a:path>
                      </a:pathLst>
                    </a:custGeom>
                    <a:solidFill>
                      <a:srgbClr val="00FFFF"/>
                    </a:solidFill>
                    <a:ln w="14106" cap="flat">
                      <a:noFill/>
                      <a:prstDash val="solid"/>
                      <a:miter/>
                    </a:ln>
                  </p:spPr>
                  <p:txBody>
                    <a:bodyPr rtlCol="0" anchor="ctr"/>
                    <a:lstStyle/>
                    <a:p>
                      <a:endParaRPr lang="zh-CN" altLang="en-US" sz="1400">
                        <a:latin typeface="微软雅黑" panose="020B0503020204020204" pitchFamily="34" charset="-122"/>
                        <a:ea typeface="微软雅黑" panose="020B0503020204020204" pitchFamily="34" charset="-122"/>
                      </a:endParaRPr>
                    </a:p>
                  </p:txBody>
                </p:sp>
                <p:sp>
                  <p:nvSpPr>
                    <p:cNvPr id="217" name="任意多边形: 形状 179">
                      <a:extLst>
                        <a:ext uri="{FF2B5EF4-FFF2-40B4-BE49-F238E27FC236}">
                          <a16:creationId xmlns:a16="http://schemas.microsoft.com/office/drawing/2014/main" id="{B050D3FC-05A1-4D20-AB3D-179A8041763A}"/>
                        </a:ext>
                      </a:extLst>
                    </p:cNvPr>
                    <p:cNvSpPr/>
                    <p:nvPr/>
                  </p:nvSpPr>
                  <p:spPr>
                    <a:xfrm>
                      <a:off x="2810698" y="3987895"/>
                      <a:ext cx="28225" cy="28225"/>
                    </a:xfrm>
                    <a:custGeom>
                      <a:avLst/>
                      <a:gdLst>
                        <a:gd name="connsiteX0" fmla="*/ 28226 w 28225"/>
                        <a:gd name="connsiteY0" fmla="*/ 14113 h 28225"/>
                        <a:gd name="connsiteX1" fmla="*/ 14113 w 28225"/>
                        <a:gd name="connsiteY1" fmla="*/ 28226 h 28225"/>
                        <a:gd name="connsiteX2" fmla="*/ 0 w 28225"/>
                        <a:gd name="connsiteY2" fmla="*/ 14113 h 28225"/>
                        <a:gd name="connsiteX3" fmla="*/ 14113 w 28225"/>
                        <a:gd name="connsiteY3" fmla="*/ 0 h 28225"/>
                        <a:gd name="connsiteX4" fmla="*/ 28226 w 28225"/>
                        <a:gd name="connsiteY4" fmla="*/ 14113 h 28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25" h="28225">
                          <a:moveTo>
                            <a:pt x="28226" y="14113"/>
                          </a:moveTo>
                          <a:cubicBezTo>
                            <a:pt x="28226" y="21907"/>
                            <a:pt x="21907" y="28226"/>
                            <a:pt x="14113" y="28226"/>
                          </a:cubicBezTo>
                          <a:cubicBezTo>
                            <a:pt x="6319" y="28226"/>
                            <a:pt x="0" y="21907"/>
                            <a:pt x="0" y="14113"/>
                          </a:cubicBezTo>
                          <a:cubicBezTo>
                            <a:pt x="0" y="6318"/>
                            <a:pt x="6319" y="0"/>
                            <a:pt x="14113" y="0"/>
                          </a:cubicBezTo>
                          <a:cubicBezTo>
                            <a:pt x="21907" y="0"/>
                            <a:pt x="28226" y="6318"/>
                            <a:pt x="28226" y="14113"/>
                          </a:cubicBezTo>
                          <a:close/>
                        </a:path>
                      </a:pathLst>
                    </a:custGeom>
                    <a:solidFill>
                      <a:srgbClr val="00FFFF"/>
                    </a:solidFill>
                    <a:ln w="14106" cap="flat">
                      <a:noFill/>
                      <a:prstDash val="solid"/>
                      <a:miter/>
                    </a:ln>
                  </p:spPr>
                  <p:txBody>
                    <a:bodyPr rtlCol="0" anchor="ctr"/>
                    <a:lstStyle/>
                    <a:p>
                      <a:endParaRPr lang="zh-CN" altLang="en-US" sz="1400">
                        <a:latin typeface="微软雅黑" panose="020B0503020204020204" pitchFamily="34" charset="-122"/>
                        <a:ea typeface="微软雅黑" panose="020B0503020204020204" pitchFamily="34" charset="-122"/>
                      </a:endParaRPr>
                    </a:p>
                  </p:txBody>
                </p:sp>
              </p:grpSp>
            </p:grpSp>
          </p:grpSp>
          <p:pic>
            <p:nvPicPr>
              <p:cNvPr id="369" name="图片 368"/>
              <p:cNvPicPr>
                <a:picLocks noChangeAspect="1"/>
              </p:cNvPicPr>
              <p:nvPr/>
            </p:nvPicPr>
            <p:blipFill>
              <a:blip r:embed="rId6"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813716" y="3854429"/>
                <a:ext cx="639329" cy="639329"/>
              </a:xfrm>
              <a:prstGeom prst="rect">
                <a:avLst/>
              </a:prstGeom>
            </p:spPr>
          </p:pic>
        </p:grpSp>
        <p:sp>
          <p:nvSpPr>
            <p:cNvPr id="293" name="矩形 292"/>
            <p:cNvSpPr/>
            <p:nvPr/>
          </p:nvSpPr>
          <p:spPr>
            <a:xfrm>
              <a:off x="8945126" y="2400573"/>
              <a:ext cx="2002274" cy="2185214"/>
            </a:xfrm>
            <a:prstGeom prst="rect">
              <a:avLst/>
            </a:prstGeom>
          </p:spPr>
          <p:txBody>
            <a:bodyPr wrap="square">
              <a:spAutoFit/>
            </a:bodyPr>
            <a:lstStyle/>
            <a:p>
              <a:r>
                <a:rPr lang="zh-CN" altLang="zh-CN" sz="2400" b="1" dirty="0">
                  <a:latin typeface="微软雅黑" panose="020B0503020204020204" pitchFamily="34" charset="-122"/>
                  <a:ea typeface="微软雅黑" panose="020B0503020204020204" pitchFamily="34" charset="-122"/>
                </a:rPr>
                <a:t>持续</a:t>
              </a:r>
              <a:r>
                <a:rPr lang="zh-CN" altLang="zh-CN" sz="1400" dirty="0">
                  <a:latin typeface="微软雅黑" panose="020B0503020204020204" pitchFamily="34" charset="-122"/>
                  <a:ea typeface="微软雅黑" panose="020B0503020204020204" pitchFamily="34" charset="-122"/>
                </a:rPr>
                <a:t>产出聚焦世界各国现当代问题的研究报告，聚焦超越国家和地区疆界，关系到整个人类生存与发展，带有明显全球性、共同性和综合性特征的研究报告，为国家政策的制定发挥智库作用</a:t>
              </a:r>
              <a:endParaRPr lang="zh-CN" altLang="en-US" sz="1400" dirty="0">
                <a:solidFill>
                  <a:schemeClr val="bg2">
                    <a:lumMod val="25000"/>
                  </a:schemeClr>
                </a:solidFill>
                <a:latin typeface="微软雅黑" panose="020B0503020204020204" pitchFamily="34" charset="-122"/>
                <a:ea typeface="微软雅黑" panose="020B0503020204020204" pitchFamily="34" charset="-122"/>
              </a:endParaRPr>
            </a:p>
          </p:txBody>
        </p:sp>
      </p:grpSp>
      <p:grpSp>
        <p:nvGrpSpPr>
          <p:cNvPr id="294" name="组合 293"/>
          <p:cNvGrpSpPr/>
          <p:nvPr/>
        </p:nvGrpSpPr>
        <p:grpSpPr>
          <a:xfrm>
            <a:off x="9735565" y="1210795"/>
            <a:ext cx="1831873" cy="4356333"/>
            <a:chOff x="5396082" y="4457238"/>
            <a:chExt cx="1688776" cy="4356333"/>
          </a:xfrm>
        </p:grpSpPr>
        <p:grpSp>
          <p:nvGrpSpPr>
            <p:cNvPr id="295" name="组合 294"/>
            <p:cNvGrpSpPr/>
            <p:nvPr/>
          </p:nvGrpSpPr>
          <p:grpSpPr>
            <a:xfrm>
              <a:off x="6006710" y="4457238"/>
              <a:ext cx="580497" cy="1090216"/>
              <a:chOff x="6006710" y="4457238"/>
              <a:chExt cx="580497" cy="1090216"/>
            </a:xfrm>
          </p:grpSpPr>
          <p:grpSp>
            <p:nvGrpSpPr>
              <p:cNvPr id="297" name="组合 296"/>
              <p:cNvGrpSpPr/>
              <p:nvPr/>
            </p:nvGrpSpPr>
            <p:grpSpPr>
              <a:xfrm>
                <a:off x="6006710" y="4473612"/>
                <a:ext cx="580497" cy="1073842"/>
                <a:chOff x="4973634" y="4378910"/>
                <a:chExt cx="580497" cy="1073842"/>
              </a:xfrm>
            </p:grpSpPr>
            <p:sp>
              <p:nvSpPr>
                <p:cNvPr id="299" name="任意多边形: 形状 229">
                  <a:extLst>
                    <a:ext uri="{FF2B5EF4-FFF2-40B4-BE49-F238E27FC236}">
                      <a16:creationId xmlns:a16="http://schemas.microsoft.com/office/drawing/2014/main" id="{4F4994F3-C768-4CB1-A257-3BBFF529CB0C}"/>
                    </a:ext>
                  </a:extLst>
                </p:cNvPr>
                <p:cNvSpPr/>
                <p:nvPr/>
              </p:nvSpPr>
              <p:spPr>
                <a:xfrm>
                  <a:off x="4973634" y="4984798"/>
                  <a:ext cx="580497" cy="467954"/>
                </a:xfrm>
                <a:custGeom>
                  <a:avLst/>
                  <a:gdLst>
                    <a:gd name="connsiteX0" fmla="*/ 787494 w 787493"/>
                    <a:gd name="connsiteY0" fmla="*/ 407860 h 634819"/>
                    <a:gd name="connsiteX1" fmla="*/ 787494 w 787493"/>
                    <a:gd name="connsiteY1" fmla="*/ 405037 h 634819"/>
                    <a:gd name="connsiteX2" fmla="*/ 787494 w 787493"/>
                    <a:gd name="connsiteY2" fmla="*/ 0 h 634819"/>
                    <a:gd name="connsiteX3" fmla="*/ 0 w 787493"/>
                    <a:gd name="connsiteY3" fmla="*/ 0 h 634819"/>
                    <a:gd name="connsiteX4" fmla="*/ 0 w 787493"/>
                    <a:gd name="connsiteY4" fmla="*/ 409271 h 634819"/>
                    <a:gd name="connsiteX5" fmla="*/ 16935 w 787493"/>
                    <a:gd name="connsiteY5" fmla="*/ 433263 h 634819"/>
                    <a:gd name="connsiteX6" fmla="*/ 349997 w 787493"/>
                    <a:gd name="connsiteY6" fmla="*/ 625197 h 634819"/>
                    <a:gd name="connsiteX7" fmla="*/ 447375 w 787493"/>
                    <a:gd name="connsiteY7" fmla="*/ 620963 h 634819"/>
                    <a:gd name="connsiteX8" fmla="*/ 763502 w 787493"/>
                    <a:gd name="connsiteY8" fmla="*/ 438908 h 634819"/>
                    <a:gd name="connsiteX9" fmla="*/ 787494 w 787493"/>
                    <a:gd name="connsiteY9" fmla="*/ 407860 h 634819"/>
                    <a:gd name="connsiteX10" fmla="*/ 787494 w 787493"/>
                    <a:gd name="connsiteY10" fmla="*/ 407860 h 634819"/>
                    <a:gd name="connsiteX11" fmla="*/ 787494 w 787493"/>
                    <a:gd name="connsiteY11" fmla="*/ 407860 h 634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87493" h="634819">
                      <a:moveTo>
                        <a:pt x="787494" y="407860"/>
                      </a:moveTo>
                      <a:cubicBezTo>
                        <a:pt x="787494" y="406448"/>
                        <a:pt x="787494" y="406448"/>
                        <a:pt x="787494" y="405037"/>
                      </a:cubicBezTo>
                      <a:lnTo>
                        <a:pt x="787494" y="0"/>
                      </a:lnTo>
                      <a:lnTo>
                        <a:pt x="0" y="0"/>
                      </a:lnTo>
                      <a:lnTo>
                        <a:pt x="0" y="409271"/>
                      </a:lnTo>
                      <a:cubicBezTo>
                        <a:pt x="0" y="417739"/>
                        <a:pt x="5645" y="427618"/>
                        <a:pt x="16935" y="433263"/>
                      </a:cubicBezTo>
                      <a:lnTo>
                        <a:pt x="349997" y="625197"/>
                      </a:lnTo>
                      <a:cubicBezTo>
                        <a:pt x="375400" y="639310"/>
                        <a:pt x="419150" y="637898"/>
                        <a:pt x="447375" y="620963"/>
                      </a:cubicBezTo>
                      <a:lnTo>
                        <a:pt x="763502" y="438908"/>
                      </a:lnTo>
                      <a:cubicBezTo>
                        <a:pt x="777615" y="430440"/>
                        <a:pt x="786082" y="419150"/>
                        <a:pt x="787494" y="407860"/>
                      </a:cubicBezTo>
                      <a:lnTo>
                        <a:pt x="787494" y="407860"/>
                      </a:lnTo>
                      <a:lnTo>
                        <a:pt x="787494" y="407860"/>
                      </a:lnTo>
                      <a:close/>
                    </a:path>
                  </a:pathLst>
                </a:custGeom>
                <a:solidFill>
                  <a:srgbClr val="C00000"/>
                </a:solidFill>
                <a:ln w="14106" cap="flat">
                  <a:noFill/>
                  <a:prstDash val="solid"/>
                  <a:miter/>
                </a:ln>
              </p:spPr>
              <p:txBody>
                <a:bodyPr rtlCol="0" anchor="ctr"/>
                <a:lstStyle/>
                <a:p>
                  <a:endParaRPr lang="zh-CN" altLang="en-US" sz="1400">
                    <a:latin typeface="微软雅黑" panose="020B0503020204020204" pitchFamily="34" charset="-122"/>
                    <a:ea typeface="微软雅黑" panose="020B0503020204020204" pitchFamily="34" charset="-122"/>
                  </a:endParaRPr>
                </a:p>
              </p:txBody>
            </p:sp>
            <p:sp>
              <p:nvSpPr>
                <p:cNvPr id="300" name="任意多边形: 形状 230">
                  <a:extLst>
                    <a:ext uri="{FF2B5EF4-FFF2-40B4-BE49-F238E27FC236}">
                      <a16:creationId xmlns:a16="http://schemas.microsoft.com/office/drawing/2014/main" id="{E5C90BB1-9F82-49E8-95A3-E39A3E0FEE75}"/>
                    </a:ext>
                  </a:extLst>
                </p:cNvPr>
                <p:cNvSpPr/>
                <p:nvPr/>
              </p:nvSpPr>
              <p:spPr>
                <a:xfrm>
                  <a:off x="4973634" y="4817495"/>
                  <a:ext cx="580497" cy="335644"/>
                </a:xfrm>
                <a:custGeom>
                  <a:avLst/>
                  <a:gdLst>
                    <a:gd name="connsiteX0" fmla="*/ 787494 w 787493"/>
                    <a:gd name="connsiteY0" fmla="*/ 228371 h 455329"/>
                    <a:gd name="connsiteX1" fmla="*/ 763502 w 787493"/>
                    <a:gd name="connsiteY1" fmla="*/ 258007 h 455329"/>
                    <a:gd name="connsiteX2" fmla="*/ 447375 w 787493"/>
                    <a:gd name="connsiteY2" fmla="*/ 441474 h 455329"/>
                    <a:gd name="connsiteX3" fmla="*/ 349997 w 787493"/>
                    <a:gd name="connsiteY3" fmla="*/ 445708 h 455329"/>
                    <a:gd name="connsiteX4" fmla="*/ 16935 w 787493"/>
                    <a:gd name="connsiteY4" fmla="*/ 253774 h 455329"/>
                    <a:gd name="connsiteX5" fmla="*/ 0 w 787493"/>
                    <a:gd name="connsiteY5" fmla="*/ 231193 h 455329"/>
                    <a:gd name="connsiteX6" fmla="*/ 0 w 787493"/>
                    <a:gd name="connsiteY6" fmla="*/ 228371 h 455329"/>
                    <a:gd name="connsiteX7" fmla="*/ 0 w 787493"/>
                    <a:gd name="connsiteY7" fmla="*/ 226959 h 455329"/>
                    <a:gd name="connsiteX8" fmla="*/ 23992 w 787493"/>
                    <a:gd name="connsiteY8" fmla="*/ 197323 h 455329"/>
                    <a:gd name="connsiteX9" fmla="*/ 117136 w 787493"/>
                    <a:gd name="connsiteY9" fmla="*/ 143694 h 455329"/>
                    <a:gd name="connsiteX10" fmla="*/ 138305 w 787493"/>
                    <a:gd name="connsiteY10" fmla="*/ 130992 h 455329"/>
                    <a:gd name="connsiteX11" fmla="*/ 340118 w 787493"/>
                    <a:gd name="connsiteY11" fmla="*/ 13856 h 455329"/>
                    <a:gd name="connsiteX12" fmla="*/ 437497 w 787493"/>
                    <a:gd name="connsiteY12" fmla="*/ 9622 h 455329"/>
                    <a:gd name="connsiteX13" fmla="*/ 649188 w 787493"/>
                    <a:gd name="connsiteY13" fmla="*/ 132404 h 455329"/>
                    <a:gd name="connsiteX14" fmla="*/ 671769 w 787493"/>
                    <a:gd name="connsiteY14" fmla="*/ 145105 h 455329"/>
                    <a:gd name="connsiteX15" fmla="*/ 770558 w 787493"/>
                    <a:gd name="connsiteY15" fmla="*/ 201556 h 455329"/>
                    <a:gd name="connsiteX16" fmla="*/ 787494 w 787493"/>
                    <a:gd name="connsiteY16" fmla="*/ 228371 h 455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93" h="455329">
                      <a:moveTo>
                        <a:pt x="787494" y="228371"/>
                      </a:moveTo>
                      <a:cubicBezTo>
                        <a:pt x="786082" y="238250"/>
                        <a:pt x="779026" y="249540"/>
                        <a:pt x="763502" y="258007"/>
                      </a:cubicBezTo>
                      <a:lnTo>
                        <a:pt x="447375" y="441474"/>
                      </a:lnTo>
                      <a:cubicBezTo>
                        <a:pt x="417739" y="458409"/>
                        <a:pt x="373989" y="459820"/>
                        <a:pt x="349997" y="445708"/>
                      </a:cubicBezTo>
                      <a:lnTo>
                        <a:pt x="16935" y="253774"/>
                      </a:lnTo>
                      <a:cubicBezTo>
                        <a:pt x="5645" y="248128"/>
                        <a:pt x="1411" y="239661"/>
                        <a:pt x="0" y="231193"/>
                      </a:cubicBezTo>
                      <a:lnTo>
                        <a:pt x="0" y="228371"/>
                      </a:lnTo>
                      <a:cubicBezTo>
                        <a:pt x="0" y="228371"/>
                        <a:pt x="0" y="228371"/>
                        <a:pt x="0" y="226959"/>
                      </a:cubicBezTo>
                      <a:cubicBezTo>
                        <a:pt x="1411" y="217080"/>
                        <a:pt x="8468" y="205790"/>
                        <a:pt x="23992" y="197323"/>
                      </a:cubicBezTo>
                      <a:lnTo>
                        <a:pt x="117136" y="143694"/>
                      </a:lnTo>
                      <a:lnTo>
                        <a:pt x="138305" y="130992"/>
                      </a:lnTo>
                      <a:lnTo>
                        <a:pt x="340118" y="13856"/>
                      </a:lnTo>
                      <a:cubicBezTo>
                        <a:pt x="369755" y="-3079"/>
                        <a:pt x="413505" y="-4490"/>
                        <a:pt x="437497" y="9622"/>
                      </a:cubicBezTo>
                      <a:lnTo>
                        <a:pt x="649188" y="132404"/>
                      </a:lnTo>
                      <a:lnTo>
                        <a:pt x="671769" y="145105"/>
                      </a:lnTo>
                      <a:lnTo>
                        <a:pt x="770558" y="201556"/>
                      </a:lnTo>
                      <a:cubicBezTo>
                        <a:pt x="781849" y="210024"/>
                        <a:pt x="787494" y="218492"/>
                        <a:pt x="787494" y="228371"/>
                      </a:cubicBezTo>
                      <a:close/>
                    </a:path>
                  </a:pathLst>
                </a:custGeom>
                <a:solidFill>
                  <a:schemeClr val="accent2">
                    <a:lumMod val="60000"/>
                    <a:lumOff val="40000"/>
                  </a:schemeClr>
                </a:solidFill>
                <a:ln w="14106" cap="flat">
                  <a:noFill/>
                  <a:prstDash val="solid"/>
                  <a:miter/>
                </a:ln>
              </p:spPr>
              <p:txBody>
                <a:bodyPr rtlCol="0" anchor="ctr"/>
                <a:lstStyle/>
                <a:p>
                  <a:endParaRPr lang="zh-CN" altLang="en-US" sz="1400">
                    <a:latin typeface="微软雅黑" panose="020B0503020204020204" pitchFamily="34" charset="-122"/>
                    <a:ea typeface="微软雅黑" panose="020B0503020204020204" pitchFamily="34" charset="-122"/>
                  </a:endParaRPr>
                </a:p>
              </p:txBody>
            </p:sp>
            <p:sp>
              <p:nvSpPr>
                <p:cNvPr id="301" name="任意多边形: 形状 233">
                  <a:extLst>
                    <a:ext uri="{FF2B5EF4-FFF2-40B4-BE49-F238E27FC236}">
                      <a16:creationId xmlns:a16="http://schemas.microsoft.com/office/drawing/2014/main" id="{69535323-042B-4382-BEE2-0E74538C9338}"/>
                    </a:ext>
                  </a:extLst>
                </p:cNvPr>
                <p:cNvSpPr/>
                <p:nvPr/>
              </p:nvSpPr>
              <p:spPr>
                <a:xfrm>
                  <a:off x="5005363" y="4378910"/>
                  <a:ext cx="518078" cy="713658"/>
                </a:xfrm>
                <a:custGeom>
                  <a:avLst/>
                  <a:gdLst>
                    <a:gd name="connsiteX0" fmla="*/ 702817 w 702816"/>
                    <a:gd name="connsiteY0" fmla="*/ 0 h 968137"/>
                    <a:gd name="connsiteX1" fmla="*/ 643543 w 702816"/>
                    <a:gd name="connsiteY1" fmla="*/ 426206 h 968137"/>
                    <a:gd name="connsiteX2" fmla="*/ 601205 w 702816"/>
                    <a:gd name="connsiteY2" fmla="*/ 735277 h 968137"/>
                    <a:gd name="connsiteX3" fmla="*/ 588503 w 702816"/>
                    <a:gd name="connsiteY3" fmla="*/ 828421 h 968137"/>
                    <a:gd name="connsiteX4" fmla="*/ 588503 w 702816"/>
                    <a:gd name="connsiteY4" fmla="*/ 828421 h 968137"/>
                    <a:gd name="connsiteX5" fmla="*/ 582858 w 702816"/>
                    <a:gd name="connsiteY5" fmla="*/ 841122 h 968137"/>
                    <a:gd name="connsiteX6" fmla="*/ 574391 w 702816"/>
                    <a:gd name="connsiteY6" fmla="*/ 848179 h 968137"/>
                    <a:gd name="connsiteX7" fmla="*/ 565923 w 702816"/>
                    <a:gd name="connsiteY7" fmla="*/ 852413 h 968137"/>
                    <a:gd name="connsiteX8" fmla="*/ 565923 w 702816"/>
                    <a:gd name="connsiteY8" fmla="*/ 852413 h 968137"/>
                    <a:gd name="connsiteX9" fmla="*/ 379634 w 702816"/>
                    <a:gd name="connsiteY9" fmla="*/ 959670 h 968137"/>
                    <a:gd name="connsiteX10" fmla="*/ 347175 w 702816"/>
                    <a:gd name="connsiteY10" fmla="*/ 968138 h 968137"/>
                    <a:gd name="connsiteX11" fmla="*/ 342941 w 702816"/>
                    <a:gd name="connsiteY11" fmla="*/ 968138 h 968137"/>
                    <a:gd name="connsiteX12" fmla="*/ 318949 w 702816"/>
                    <a:gd name="connsiteY12" fmla="*/ 962492 h 968137"/>
                    <a:gd name="connsiteX13" fmla="*/ 127015 w 702816"/>
                    <a:gd name="connsiteY13" fmla="*/ 851001 h 968137"/>
                    <a:gd name="connsiteX14" fmla="*/ 127015 w 702816"/>
                    <a:gd name="connsiteY14" fmla="*/ 851001 h 968137"/>
                    <a:gd name="connsiteX15" fmla="*/ 114314 w 702816"/>
                    <a:gd name="connsiteY15" fmla="*/ 843945 h 968137"/>
                    <a:gd name="connsiteX16" fmla="*/ 110080 w 702816"/>
                    <a:gd name="connsiteY16" fmla="*/ 841122 h 968137"/>
                    <a:gd name="connsiteX17" fmla="*/ 108668 w 702816"/>
                    <a:gd name="connsiteY17" fmla="*/ 839711 h 968137"/>
                    <a:gd name="connsiteX18" fmla="*/ 107257 w 702816"/>
                    <a:gd name="connsiteY18" fmla="*/ 838300 h 968137"/>
                    <a:gd name="connsiteX19" fmla="*/ 105846 w 702816"/>
                    <a:gd name="connsiteY19" fmla="*/ 836889 h 968137"/>
                    <a:gd name="connsiteX20" fmla="*/ 105846 w 702816"/>
                    <a:gd name="connsiteY20" fmla="*/ 835477 h 968137"/>
                    <a:gd name="connsiteX21" fmla="*/ 104435 w 702816"/>
                    <a:gd name="connsiteY21" fmla="*/ 832655 h 968137"/>
                    <a:gd name="connsiteX22" fmla="*/ 104435 w 702816"/>
                    <a:gd name="connsiteY22" fmla="*/ 831243 h 968137"/>
                    <a:gd name="connsiteX23" fmla="*/ 104435 w 702816"/>
                    <a:gd name="connsiteY23" fmla="*/ 831243 h 968137"/>
                    <a:gd name="connsiteX24" fmla="*/ 104435 w 702816"/>
                    <a:gd name="connsiteY24" fmla="*/ 831243 h 968137"/>
                    <a:gd name="connsiteX25" fmla="*/ 104435 w 702816"/>
                    <a:gd name="connsiteY25" fmla="*/ 831243 h 968137"/>
                    <a:gd name="connsiteX26" fmla="*/ 104435 w 702816"/>
                    <a:gd name="connsiteY26" fmla="*/ 828421 h 968137"/>
                    <a:gd name="connsiteX27" fmla="*/ 91733 w 702816"/>
                    <a:gd name="connsiteY27" fmla="*/ 732454 h 968137"/>
                    <a:gd name="connsiteX28" fmla="*/ 53629 w 702816"/>
                    <a:gd name="connsiteY28" fmla="*/ 427618 h 968137"/>
                    <a:gd name="connsiteX29" fmla="*/ 0 w 702816"/>
                    <a:gd name="connsiteY29" fmla="*/ 4234 h 968137"/>
                    <a:gd name="connsiteX30" fmla="*/ 702817 w 702816"/>
                    <a:gd name="connsiteY30" fmla="*/ 0 h 968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02816" h="968137">
                      <a:moveTo>
                        <a:pt x="702817" y="0"/>
                      </a:moveTo>
                      <a:lnTo>
                        <a:pt x="643543" y="426206"/>
                      </a:lnTo>
                      <a:lnTo>
                        <a:pt x="601205" y="735277"/>
                      </a:lnTo>
                      <a:lnTo>
                        <a:pt x="588503" y="828421"/>
                      </a:lnTo>
                      <a:lnTo>
                        <a:pt x="588503" y="828421"/>
                      </a:lnTo>
                      <a:cubicBezTo>
                        <a:pt x="588503" y="832655"/>
                        <a:pt x="587092" y="836889"/>
                        <a:pt x="582858" y="841122"/>
                      </a:cubicBezTo>
                      <a:cubicBezTo>
                        <a:pt x="580036" y="843945"/>
                        <a:pt x="577213" y="845356"/>
                        <a:pt x="574391" y="848179"/>
                      </a:cubicBezTo>
                      <a:lnTo>
                        <a:pt x="565923" y="852413"/>
                      </a:lnTo>
                      <a:lnTo>
                        <a:pt x="565923" y="852413"/>
                      </a:lnTo>
                      <a:lnTo>
                        <a:pt x="379634" y="959670"/>
                      </a:lnTo>
                      <a:cubicBezTo>
                        <a:pt x="371166" y="965315"/>
                        <a:pt x="358465" y="968138"/>
                        <a:pt x="347175" y="968138"/>
                      </a:cubicBezTo>
                      <a:cubicBezTo>
                        <a:pt x="345763" y="968138"/>
                        <a:pt x="344352" y="968138"/>
                        <a:pt x="342941" y="968138"/>
                      </a:cubicBezTo>
                      <a:cubicBezTo>
                        <a:pt x="333062" y="968138"/>
                        <a:pt x="324594" y="965315"/>
                        <a:pt x="318949" y="962492"/>
                      </a:cubicBezTo>
                      <a:lnTo>
                        <a:pt x="127015" y="851001"/>
                      </a:lnTo>
                      <a:lnTo>
                        <a:pt x="127015" y="851001"/>
                      </a:lnTo>
                      <a:lnTo>
                        <a:pt x="114314" y="843945"/>
                      </a:lnTo>
                      <a:cubicBezTo>
                        <a:pt x="112902" y="842534"/>
                        <a:pt x="111491" y="842534"/>
                        <a:pt x="110080" y="841122"/>
                      </a:cubicBezTo>
                      <a:cubicBezTo>
                        <a:pt x="110080" y="841122"/>
                        <a:pt x="108668" y="839711"/>
                        <a:pt x="108668" y="839711"/>
                      </a:cubicBezTo>
                      <a:cubicBezTo>
                        <a:pt x="108668" y="839711"/>
                        <a:pt x="107257" y="838300"/>
                        <a:pt x="107257" y="838300"/>
                      </a:cubicBezTo>
                      <a:cubicBezTo>
                        <a:pt x="107257" y="838300"/>
                        <a:pt x="105846" y="836889"/>
                        <a:pt x="105846" y="836889"/>
                      </a:cubicBezTo>
                      <a:cubicBezTo>
                        <a:pt x="105846" y="836889"/>
                        <a:pt x="105846" y="836889"/>
                        <a:pt x="105846" y="835477"/>
                      </a:cubicBezTo>
                      <a:cubicBezTo>
                        <a:pt x="105846" y="834066"/>
                        <a:pt x="104435" y="834066"/>
                        <a:pt x="104435" y="832655"/>
                      </a:cubicBezTo>
                      <a:cubicBezTo>
                        <a:pt x="104435" y="832655"/>
                        <a:pt x="104435" y="831243"/>
                        <a:pt x="104435" y="831243"/>
                      </a:cubicBezTo>
                      <a:cubicBezTo>
                        <a:pt x="104435" y="831243"/>
                        <a:pt x="104435" y="831243"/>
                        <a:pt x="104435" y="831243"/>
                      </a:cubicBezTo>
                      <a:lnTo>
                        <a:pt x="104435" y="831243"/>
                      </a:lnTo>
                      <a:lnTo>
                        <a:pt x="104435" y="831243"/>
                      </a:lnTo>
                      <a:lnTo>
                        <a:pt x="104435" y="828421"/>
                      </a:lnTo>
                      <a:lnTo>
                        <a:pt x="91733" y="732454"/>
                      </a:lnTo>
                      <a:lnTo>
                        <a:pt x="53629" y="427618"/>
                      </a:lnTo>
                      <a:lnTo>
                        <a:pt x="0" y="4234"/>
                      </a:lnTo>
                      <a:lnTo>
                        <a:pt x="702817" y="0"/>
                      </a:lnTo>
                      <a:close/>
                    </a:path>
                  </a:pathLst>
                </a:custGeom>
                <a:gradFill>
                  <a:gsLst>
                    <a:gs pos="0">
                      <a:schemeClr val="bg1">
                        <a:alpha val="0"/>
                      </a:schemeClr>
                    </a:gs>
                    <a:gs pos="72000">
                      <a:schemeClr val="accent2">
                        <a:lumMod val="20000"/>
                        <a:lumOff val="80000"/>
                      </a:schemeClr>
                    </a:gs>
                  </a:gsLst>
                  <a:lin ang="5400000" scaled="1"/>
                </a:gradFill>
                <a:ln w="14106" cap="flat">
                  <a:noFill/>
                  <a:prstDash val="solid"/>
                  <a:miter/>
                </a:ln>
              </p:spPr>
              <p:txBody>
                <a:bodyPr rtlCol="0" anchor="ctr"/>
                <a:lstStyle/>
                <a:p>
                  <a:endParaRPr lang="zh-CN" altLang="en-US" sz="1400">
                    <a:latin typeface="微软雅黑" panose="020B0503020204020204" pitchFamily="34" charset="-122"/>
                    <a:ea typeface="微软雅黑" panose="020B0503020204020204" pitchFamily="34" charset="-122"/>
                  </a:endParaRPr>
                </a:p>
              </p:txBody>
            </p:sp>
          </p:grpSp>
          <p:pic>
            <p:nvPicPr>
              <p:cNvPr id="298" name="图片 29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16988" y="4457238"/>
                <a:ext cx="520172" cy="520172"/>
              </a:xfrm>
              <a:prstGeom prst="rect">
                <a:avLst/>
              </a:prstGeom>
            </p:spPr>
          </p:pic>
        </p:grpSp>
        <p:sp>
          <p:nvSpPr>
            <p:cNvPr id="296" name="矩形 295"/>
            <p:cNvSpPr/>
            <p:nvPr/>
          </p:nvSpPr>
          <p:spPr>
            <a:xfrm>
              <a:off x="5396082" y="5551139"/>
              <a:ext cx="1688776" cy="3262432"/>
            </a:xfrm>
            <a:prstGeom prst="rect">
              <a:avLst/>
            </a:prstGeom>
          </p:spPr>
          <p:txBody>
            <a:bodyPr wrap="square">
              <a:spAutoFit/>
            </a:bodyPr>
            <a:lstStyle/>
            <a:p>
              <a:pPr algn="just"/>
              <a:r>
                <a:rPr lang="zh-CN" altLang="zh-CN" sz="2400" b="1" dirty="0">
                  <a:latin typeface="微软雅黑" panose="020B0503020204020204" pitchFamily="34" charset="-122"/>
                  <a:ea typeface="微软雅黑" panose="020B0503020204020204" pitchFamily="34" charset="-122"/>
                </a:rPr>
                <a:t>依托</a:t>
              </a:r>
              <a:r>
                <a:rPr lang="zh-CN" altLang="zh-CN" sz="1400" dirty="0">
                  <a:latin typeface="微软雅黑" panose="020B0503020204020204" pitchFamily="34" charset="-122"/>
                  <a:ea typeface="微软雅黑" panose="020B0503020204020204" pitchFamily="34" charset="-122"/>
                </a:rPr>
                <a:t>国家社科基金“冷门绝学”专项，在菲律宾马拉瑙族英雄史诗《达冉根》翻译与研究、基于《华夷译语》等注音文献整理的中古蒙古语至现代蒙古语喀尔喀方言的语音演变研究、中国—伊朗医学交流史研究等方面产出一系列重要成果，为世界文明的存续与互鉴贡献中国智慧</a:t>
              </a:r>
              <a:endParaRPr lang="zh-CN" altLang="en-US" sz="1400" dirty="0">
                <a:solidFill>
                  <a:schemeClr val="bg2">
                    <a:lumMod val="25000"/>
                  </a:schemeClr>
                </a:solidFill>
                <a:latin typeface="微软雅黑" panose="020B0503020204020204" pitchFamily="34" charset="-122"/>
                <a:ea typeface="微软雅黑" panose="020B0503020204020204" pitchFamily="34" charset="-122"/>
              </a:endParaRPr>
            </a:p>
          </p:txBody>
        </p:sp>
      </p:grpSp>
      <p:pic>
        <p:nvPicPr>
          <p:cNvPr id="4" name="图片 3"/>
          <p:cNvPicPr>
            <a:picLocks noChangeAspect="1"/>
          </p:cNvPicPr>
          <p:nvPr/>
        </p:nvPicPr>
        <p:blipFill>
          <a:blip r:embed="rId8"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5642857" y="1273816"/>
            <a:ext cx="473944" cy="473944"/>
          </a:xfrm>
          <a:prstGeom prst="rect">
            <a:avLst/>
          </a:prstGeom>
        </p:spPr>
      </p:pic>
    </p:spTree>
    <p:extLst>
      <p:ext uri="{BB962C8B-B14F-4D97-AF65-F5344CB8AC3E}">
        <p14:creationId xmlns:p14="http://schemas.microsoft.com/office/powerpoint/2010/main" val="3347276056"/>
      </p:ext>
    </p:extLst>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C197E0F-A6CD-4D5C-AAD8-ED9EE6F641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矩形 2">
            <a:extLst>
              <a:ext uri="{FF2B5EF4-FFF2-40B4-BE49-F238E27FC236}">
                <a16:creationId xmlns:a16="http://schemas.microsoft.com/office/drawing/2014/main" id="{C05B160D-002D-42F1-9F01-53B171231441}"/>
              </a:ext>
            </a:extLst>
          </p:cNvPr>
          <p:cNvSpPr/>
          <p:nvPr/>
        </p:nvSpPr>
        <p:spPr>
          <a:xfrm>
            <a:off x="0" y="0"/>
            <a:ext cx="12192000" cy="6858000"/>
          </a:xfrm>
          <a:prstGeom prst="rect">
            <a:avLst/>
          </a:prstGeom>
          <a:gradFill flip="none" rotWithShape="1">
            <a:gsLst>
              <a:gs pos="0">
                <a:schemeClr val="bg1">
                  <a:alpha val="0"/>
                </a:schemeClr>
              </a:gs>
              <a:gs pos="100000">
                <a:srgbClr val="C00000">
                  <a:alpha val="29000"/>
                </a:srgbClr>
              </a:gs>
              <a:gs pos="100000">
                <a:srgbClr val="C00000">
                  <a:alpha val="22000"/>
                </a:srgbClr>
              </a:gs>
            </a:gsLst>
            <a:lin ang="480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HarmonyOS Sans SC"/>
              <a:ea typeface="HarmonyOS Sans SC"/>
              <a:cs typeface="+mn-cs"/>
            </a:endParaRPr>
          </a:p>
        </p:txBody>
      </p:sp>
      <p:sp>
        <p:nvSpPr>
          <p:cNvPr id="12" name="!!1">
            <a:extLst>
              <a:ext uri="{FF2B5EF4-FFF2-40B4-BE49-F238E27FC236}">
                <a16:creationId xmlns:a16="http://schemas.microsoft.com/office/drawing/2014/main" id="{4EF1E65B-5BD7-4C19-80A1-B097DC2A19C9}"/>
              </a:ext>
            </a:extLst>
          </p:cNvPr>
          <p:cNvSpPr>
            <a:spLocks/>
          </p:cNvSpPr>
          <p:nvPr/>
        </p:nvSpPr>
        <p:spPr>
          <a:xfrm flipV="1">
            <a:off x="0" y="1490368"/>
            <a:ext cx="6096000" cy="1999592"/>
          </a:xfrm>
          <a:prstGeom prst="rect">
            <a:avLst/>
          </a:prstGeom>
          <a:gradFill>
            <a:gsLst>
              <a:gs pos="90000">
                <a:srgbClr val="F2BFA1"/>
              </a:gs>
              <a:gs pos="35000">
                <a:srgbClr val="C00000"/>
              </a:gs>
              <a:gs pos="100000">
                <a:schemeClr val="accent4">
                  <a:lumMod val="20000"/>
                  <a:lumOff val="80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HarmonyOS Sans SC"/>
              <a:ea typeface="HarmonyOS Sans SC"/>
            </a:endParaRPr>
          </a:p>
        </p:txBody>
      </p:sp>
      <p:sp>
        <p:nvSpPr>
          <p:cNvPr id="5" name="文本框 4">
            <a:extLst>
              <a:ext uri="{FF2B5EF4-FFF2-40B4-BE49-F238E27FC236}">
                <a16:creationId xmlns:a16="http://schemas.microsoft.com/office/drawing/2014/main" id="{EE0DD1B9-5439-481E-AC6E-C9585E016892}"/>
              </a:ext>
            </a:extLst>
          </p:cNvPr>
          <p:cNvSpPr txBox="1"/>
          <p:nvPr/>
        </p:nvSpPr>
        <p:spPr>
          <a:xfrm>
            <a:off x="192350" y="1810226"/>
            <a:ext cx="6533269" cy="1107996"/>
          </a:xfrm>
          <a:prstGeom prst="rect">
            <a:avLst/>
          </a:prstGeom>
          <a:noFill/>
        </p:spPr>
        <p:txBody>
          <a:bodyPr wrap="square">
            <a:spAutoFit/>
          </a:bodyPr>
          <a:lstStyle/>
          <a:p>
            <a:pPr lvl="0">
              <a:defRPr/>
            </a:pPr>
            <a:r>
              <a:rPr lang="zh-CN" altLang="en-US" sz="6600" noProof="0" dirty="0">
                <a:solidFill>
                  <a:schemeClr val="bg1"/>
                </a:solidFill>
                <a:ea typeface="HarmonyOS Sans SC Bold"/>
              </a:rPr>
              <a:t>谢谢！</a:t>
            </a:r>
            <a:endParaRPr kumimoji="0" lang="zh-CN" altLang="en-US" sz="6000" b="0" i="0" u="none" strike="noStrike" kern="1200" cap="none" spc="0" normalizeH="0" baseline="0" noProof="0" dirty="0">
              <a:ln>
                <a:noFill/>
              </a:ln>
              <a:solidFill>
                <a:prstClr val="white"/>
              </a:solidFill>
              <a:effectLst/>
              <a:uLnTx/>
              <a:uFillTx/>
              <a:latin typeface="HarmonyOS Sans SC Bold"/>
              <a:ea typeface="HarmonyOS Sans SC Bold"/>
            </a:endParaRPr>
          </a:p>
        </p:txBody>
      </p:sp>
      <p:cxnSp>
        <p:nvCxnSpPr>
          <p:cNvPr id="11" name="直接连接符 10">
            <a:extLst>
              <a:ext uri="{FF2B5EF4-FFF2-40B4-BE49-F238E27FC236}">
                <a16:creationId xmlns:a16="http://schemas.microsoft.com/office/drawing/2014/main" id="{8ECA5791-6273-4675-B599-F337635F1C3F}"/>
              </a:ext>
            </a:extLst>
          </p:cNvPr>
          <p:cNvCxnSpPr>
            <a:cxnSpLocks/>
          </p:cNvCxnSpPr>
          <p:nvPr/>
        </p:nvCxnSpPr>
        <p:spPr>
          <a:xfrm>
            <a:off x="2977231" y="2490164"/>
            <a:ext cx="0" cy="617220"/>
          </a:xfrm>
          <a:prstGeom prst="line">
            <a:avLst/>
          </a:prstGeom>
          <a:ln w="9525">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38123879"/>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矩形 48">
            <a:extLst>
              <a:ext uri="{FF2B5EF4-FFF2-40B4-BE49-F238E27FC236}">
                <a16:creationId xmlns:a16="http://schemas.microsoft.com/office/drawing/2014/main" id="{C4F1014A-450E-4391-9553-CC73E582EF6C}"/>
              </a:ext>
            </a:extLst>
          </p:cNvPr>
          <p:cNvSpPr/>
          <p:nvPr/>
        </p:nvSpPr>
        <p:spPr>
          <a:xfrm>
            <a:off x="1662" y="-104931"/>
            <a:ext cx="12425184" cy="6947942"/>
          </a:xfrm>
          <a:prstGeom prst="rect">
            <a:avLst/>
          </a:prstGeom>
          <a:solidFill>
            <a:schemeClr val="bg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HarmonyOS Sans SC"/>
              <a:ea typeface="HarmonyOS Sans SC"/>
              <a:cs typeface="+mn-cs"/>
            </a:endParaRPr>
          </a:p>
        </p:txBody>
      </p:sp>
      <p:sp>
        <p:nvSpPr>
          <p:cNvPr id="16" name="文本框 15">
            <a:extLst>
              <a:ext uri="{FF2B5EF4-FFF2-40B4-BE49-F238E27FC236}">
                <a16:creationId xmlns:a16="http://schemas.microsoft.com/office/drawing/2014/main" id="{B27CC0B0-BEAF-4B7A-BC27-4AD1E46DB19B}"/>
              </a:ext>
            </a:extLst>
          </p:cNvPr>
          <p:cNvSpPr txBox="1"/>
          <p:nvPr/>
        </p:nvSpPr>
        <p:spPr>
          <a:xfrm>
            <a:off x="520858" y="1977673"/>
            <a:ext cx="2390535" cy="2579552"/>
          </a:xfrm>
          <a:prstGeom prst="rect">
            <a:avLst/>
          </a:prstGeom>
          <a:noFill/>
        </p:spPr>
        <p:txBody>
          <a:bodyPr wrap="square">
            <a:spAutoFit/>
          </a:bodyPr>
          <a:lstStyle/>
          <a:p>
            <a:pPr lvl="0">
              <a:lnSpc>
                <a:spcPct val="130000"/>
              </a:lnSpc>
              <a:defRPr/>
            </a:pPr>
            <a:r>
              <a:rPr lang="zh-CN" altLang="zh-CN" dirty="0"/>
              <a:t>优化科研队伍结构，加大科研扶持力度，培育一批具有国际影响力的中青年学者，产出一批达到国际前沿水平的高质量研究成果</a:t>
            </a:r>
            <a:endParaRPr kumimoji="0" lang="zh-CN" altLang="en-US" sz="1800" b="0" i="0" u="none" strike="noStrike" kern="1200" cap="none" spc="0" normalizeH="0" baseline="0" noProof="0" dirty="0">
              <a:ln>
                <a:noFill/>
              </a:ln>
              <a:solidFill>
                <a:prstClr val="black"/>
              </a:solidFill>
              <a:effectLst/>
              <a:uLnTx/>
              <a:uFillTx/>
              <a:latin typeface="HarmonyOS Sans SC"/>
              <a:ea typeface="HarmonyOS Sans SC"/>
              <a:cs typeface="+mn-cs"/>
            </a:endParaRPr>
          </a:p>
        </p:txBody>
      </p:sp>
      <p:grpSp>
        <p:nvGrpSpPr>
          <p:cNvPr id="8" name="组合 7">
            <a:extLst>
              <a:ext uri="{FF2B5EF4-FFF2-40B4-BE49-F238E27FC236}">
                <a16:creationId xmlns:a16="http://schemas.microsoft.com/office/drawing/2014/main" id="{2C6E1279-9196-4D8E-8BEF-9A001A420967}"/>
              </a:ext>
            </a:extLst>
          </p:cNvPr>
          <p:cNvGrpSpPr/>
          <p:nvPr/>
        </p:nvGrpSpPr>
        <p:grpSpPr>
          <a:xfrm>
            <a:off x="293696" y="1773443"/>
            <a:ext cx="204234" cy="3967197"/>
            <a:chOff x="593961" y="1690787"/>
            <a:chExt cx="204234" cy="3967197"/>
          </a:xfrm>
        </p:grpSpPr>
        <p:cxnSp>
          <p:nvCxnSpPr>
            <p:cNvPr id="3" name="直接连接符 2">
              <a:extLst>
                <a:ext uri="{FF2B5EF4-FFF2-40B4-BE49-F238E27FC236}">
                  <a16:creationId xmlns:a16="http://schemas.microsoft.com/office/drawing/2014/main" id="{8CB3D5A9-A9C2-4A4A-8B1C-528764F90DE4}"/>
                </a:ext>
              </a:extLst>
            </p:cNvPr>
            <p:cNvCxnSpPr>
              <a:cxnSpLocks/>
            </p:cNvCxnSpPr>
            <p:nvPr/>
          </p:nvCxnSpPr>
          <p:spPr>
            <a:xfrm>
              <a:off x="696077" y="1895017"/>
              <a:ext cx="0" cy="3762967"/>
            </a:xfrm>
            <a:prstGeom prst="line">
              <a:avLst/>
            </a:prstGeom>
            <a:ln w="12700">
              <a:gradFill>
                <a:gsLst>
                  <a:gs pos="0">
                    <a:srgbClr val="C00000"/>
                  </a:gs>
                  <a:gs pos="100000">
                    <a:schemeClr val="accent4">
                      <a:lumMod val="20000"/>
                      <a:lumOff val="80000"/>
                      <a:alpha val="0"/>
                    </a:schemeClr>
                  </a:gs>
                  <a:gs pos="59000">
                    <a:schemeClr val="accent2">
                      <a:lumMod val="7500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10" name="椭圆 9">
              <a:extLst>
                <a:ext uri="{FF2B5EF4-FFF2-40B4-BE49-F238E27FC236}">
                  <a16:creationId xmlns:a16="http://schemas.microsoft.com/office/drawing/2014/main" id="{000C5050-A9AB-47E1-90A5-16723ECED97B}"/>
                </a:ext>
              </a:extLst>
            </p:cNvPr>
            <p:cNvSpPr/>
            <p:nvPr/>
          </p:nvSpPr>
          <p:spPr>
            <a:xfrm>
              <a:off x="653829" y="1750654"/>
              <a:ext cx="84498" cy="84496"/>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HarmonyOS Sans SC"/>
                <a:ea typeface="HarmonyOS Sans SC"/>
                <a:cs typeface="+mn-cs"/>
              </a:endParaRPr>
            </a:p>
          </p:txBody>
        </p:sp>
        <p:sp>
          <p:nvSpPr>
            <p:cNvPr id="9" name="椭圆 8">
              <a:extLst>
                <a:ext uri="{FF2B5EF4-FFF2-40B4-BE49-F238E27FC236}">
                  <a16:creationId xmlns:a16="http://schemas.microsoft.com/office/drawing/2014/main" id="{3497CE0A-423E-4C49-8AC1-FE83AD675AAB}"/>
                </a:ext>
              </a:extLst>
            </p:cNvPr>
            <p:cNvSpPr/>
            <p:nvPr/>
          </p:nvSpPr>
          <p:spPr>
            <a:xfrm>
              <a:off x="593961" y="1690787"/>
              <a:ext cx="204234" cy="20423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HarmonyOS Sans SC"/>
                <a:ea typeface="HarmonyOS Sans SC"/>
                <a:cs typeface="+mn-cs"/>
              </a:endParaRPr>
            </a:p>
          </p:txBody>
        </p:sp>
      </p:grpSp>
      <p:pic>
        <p:nvPicPr>
          <p:cNvPr id="29" name="图片 28" descr="背景图案&#10;&#10;描述已自动生成">
            <a:extLst>
              <a:ext uri="{FF2B5EF4-FFF2-40B4-BE49-F238E27FC236}">
                <a16:creationId xmlns:a16="http://schemas.microsoft.com/office/drawing/2014/main" id="{45594A30-6449-478B-9A40-3E9B3F40F7AC}"/>
              </a:ext>
            </a:extLst>
          </p:cNvPr>
          <p:cNvPicPr>
            <a:picLocks noChangeAspect="1"/>
          </p:cNvPicPr>
          <p:nvPr/>
        </p:nvPicPr>
        <p:blipFill>
          <a:blip r:embed="rId2">
            <a:duotone>
              <a:schemeClr val="accent2">
                <a:shade val="45000"/>
                <a:satMod val="135000"/>
              </a:schemeClr>
              <a:prstClr val="white"/>
            </a:duotone>
            <a:extLst>
              <a:ext uri="{28A0092B-C50C-407E-A947-70E740481C1C}">
                <a14:useLocalDpi xmlns:a14="http://schemas.microsoft.com/office/drawing/2010/main" val="0"/>
              </a:ext>
            </a:extLst>
          </a:blip>
          <a:srcRect b="62110"/>
          <a:stretch>
            <a:fillRect/>
          </a:stretch>
        </p:blipFill>
        <p:spPr>
          <a:xfrm>
            <a:off x="-179882" y="5067942"/>
            <a:ext cx="12192000" cy="1790059"/>
          </a:xfrm>
          <a:custGeom>
            <a:avLst/>
            <a:gdLst>
              <a:gd name="connsiteX0" fmla="*/ 0 w 12192000"/>
              <a:gd name="connsiteY0" fmla="*/ 0 h 1790059"/>
              <a:gd name="connsiteX1" fmla="*/ 12192000 w 12192000"/>
              <a:gd name="connsiteY1" fmla="*/ 0 h 1790059"/>
              <a:gd name="connsiteX2" fmla="*/ 12192000 w 12192000"/>
              <a:gd name="connsiteY2" fmla="*/ 1790059 h 1790059"/>
              <a:gd name="connsiteX3" fmla="*/ 0 w 12192000"/>
              <a:gd name="connsiteY3" fmla="*/ 1790059 h 1790059"/>
            </a:gdLst>
            <a:ahLst/>
            <a:cxnLst>
              <a:cxn ang="0">
                <a:pos x="connsiteX0" y="connsiteY0"/>
              </a:cxn>
              <a:cxn ang="0">
                <a:pos x="connsiteX1" y="connsiteY1"/>
              </a:cxn>
              <a:cxn ang="0">
                <a:pos x="connsiteX2" y="connsiteY2"/>
              </a:cxn>
              <a:cxn ang="0">
                <a:pos x="connsiteX3" y="connsiteY3"/>
              </a:cxn>
            </a:cxnLst>
            <a:rect l="l" t="t" r="r" b="b"/>
            <a:pathLst>
              <a:path w="12192000" h="1790059">
                <a:moveTo>
                  <a:pt x="0" y="0"/>
                </a:moveTo>
                <a:lnTo>
                  <a:pt x="12192000" y="0"/>
                </a:lnTo>
                <a:lnTo>
                  <a:pt x="12192000" y="1790059"/>
                </a:lnTo>
                <a:lnTo>
                  <a:pt x="0" y="1790059"/>
                </a:lnTo>
                <a:close/>
              </a:path>
            </a:pathLst>
          </a:custGeom>
        </p:spPr>
      </p:pic>
      <p:grpSp>
        <p:nvGrpSpPr>
          <p:cNvPr id="30" name="组合 29"/>
          <p:cNvGrpSpPr/>
          <p:nvPr/>
        </p:nvGrpSpPr>
        <p:grpSpPr>
          <a:xfrm>
            <a:off x="327331" y="104235"/>
            <a:ext cx="4339207" cy="822856"/>
            <a:chOff x="327331" y="104235"/>
            <a:chExt cx="4339207" cy="822856"/>
          </a:xfrm>
        </p:grpSpPr>
        <p:sp>
          <p:nvSpPr>
            <p:cNvPr id="31" name="椭圆 30"/>
            <p:cNvSpPr/>
            <p:nvPr/>
          </p:nvSpPr>
          <p:spPr>
            <a:xfrm>
              <a:off x="327331" y="104235"/>
              <a:ext cx="758814" cy="758814"/>
            </a:xfrm>
            <a:prstGeom prst="ellipse">
              <a:avLst/>
            </a:prstGeom>
            <a:solidFill>
              <a:schemeClr val="accent2"/>
            </a:solidFill>
            <a:ln>
              <a:noFill/>
            </a:ln>
            <a:effectLst>
              <a:outerShdw blurRad="101600" dist="38100" dir="10800000" algn="r" rotWithShape="0">
                <a:srgbClr val="C00000">
                  <a:alpha val="40000"/>
                </a:srgbClr>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矩形 31"/>
            <p:cNvSpPr/>
            <p:nvPr/>
          </p:nvSpPr>
          <p:spPr>
            <a:xfrm>
              <a:off x="818721" y="342316"/>
              <a:ext cx="3847817" cy="584775"/>
            </a:xfrm>
            <a:prstGeom prst="rect">
              <a:avLst/>
            </a:prstGeom>
            <a:solidFill>
              <a:schemeClr val="bg1"/>
            </a:solidFill>
            <a:ln>
              <a:noFill/>
            </a:ln>
            <a:effectLst>
              <a:outerShdw blurRad="88900" dir="21300000" sx="102000" sy="102000" algn="br" rotWithShape="0">
                <a:schemeClr val="bg2">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3" name="文本框 32">
            <a:extLst>
              <a:ext uri="{FF2B5EF4-FFF2-40B4-BE49-F238E27FC236}">
                <a16:creationId xmlns:a16="http://schemas.microsoft.com/office/drawing/2014/main" id="{8EBC60FC-7129-4B2D-862B-CD6322B4C33D}"/>
              </a:ext>
            </a:extLst>
          </p:cNvPr>
          <p:cNvSpPr txBox="1"/>
          <p:nvPr/>
        </p:nvSpPr>
        <p:spPr>
          <a:xfrm>
            <a:off x="692160" y="371706"/>
            <a:ext cx="3877985" cy="584775"/>
          </a:xfrm>
          <a:prstGeom prst="rect">
            <a:avLst/>
          </a:prstGeom>
          <a:noFill/>
        </p:spPr>
        <p:txBody>
          <a:bodyPr wrap="none" rtlCol="0">
            <a:spAutoFit/>
          </a:bodyPr>
          <a:lstStyle>
            <a:defPPr>
              <a:defRPr lang="zh-CN"/>
            </a:defPPr>
            <a:lvl1pPr>
              <a:defRPr sz="3200">
                <a:gradFill flip="none" rotWithShape="1">
                  <a:gsLst>
                    <a:gs pos="0">
                      <a:srgbClr val="2E3FF7"/>
                    </a:gs>
                    <a:gs pos="100000">
                      <a:srgbClr val="00DC8E"/>
                    </a:gs>
                  </a:gsLst>
                  <a:lin ang="0" scaled="1"/>
                  <a:tileRect/>
                </a:gradFill>
                <a:latin typeface="+mj-ea"/>
                <a:ea typeface="+mj-ea"/>
              </a:defRPr>
            </a:lvl1pPr>
          </a:lstStyle>
          <a:p>
            <a:pPr lvl="0">
              <a:defRPr/>
            </a:pPr>
            <a:r>
              <a:rPr lang="zh-CN" altLang="en-US" dirty="0">
                <a:solidFill>
                  <a:schemeClr val="tx1"/>
                </a:solidFill>
              </a:rPr>
              <a:t>（一）首轮建设目标</a:t>
            </a:r>
            <a:endParaRPr kumimoji="0" lang="zh-CN" altLang="en-US" sz="3200" b="0" i="0" u="none" strike="noStrike" kern="1200" cap="none" spc="0" normalizeH="0" baseline="0" noProof="0" dirty="0">
              <a:ln>
                <a:noFill/>
              </a:ln>
              <a:solidFill>
                <a:schemeClr val="tx1"/>
              </a:solidFill>
              <a:effectLst/>
              <a:uLnTx/>
              <a:uFillTx/>
              <a:latin typeface="HarmonyOS Sans SC Bold"/>
              <a:ea typeface="HarmonyOS Sans SC Bold"/>
              <a:cs typeface="+mn-cs"/>
            </a:endParaRPr>
          </a:p>
        </p:txBody>
      </p:sp>
      <p:sp>
        <p:nvSpPr>
          <p:cNvPr id="34" name="文本框 33">
            <a:extLst>
              <a:ext uri="{FF2B5EF4-FFF2-40B4-BE49-F238E27FC236}">
                <a16:creationId xmlns:a16="http://schemas.microsoft.com/office/drawing/2014/main" id="{B27CC0B0-BEAF-4B7A-BC27-4AD1E46DB19B}"/>
              </a:ext>
            </a:extLst>
          </p:cNvPr>
          <p:cNvSpPr txBox="1"/>
          <p:nvPr/>
        </p:nvSpPr>
        <p:spPr>
          <a:xfrm>
            <a:off x="3446478" y="3032625"/>
            <a:ext cx="2718895" cy="2031325"/>
          </a:xfrm>
          <a:prstGeom prst="rect">
            <a:avLst/>
          </a:prstGeom>
          <a:noFill/>
        </p:spPr>
        <p:txBody>
          <a:bodyPr wrap="square">
            <a:spAutoFit/>
          </a:bodyPr>
          <a:lstStyle/>
          <a:p>
            <a:r>
              <a:rPr lang="zh-CN" altLang="zh-CN" dirty="0"/>
              <a:t>优化人才培养方案，加大培养专业基本功扎实、学术视野开阔的研究型人才的力度，在本科、硕士、博士各阶段分层次加强学生运用外语进行创新研究的能力培养</a:t>
            </a:r>
          </a:p>
        </p:txBody>
      </p:sp>
      <p:grpSp>
        <p:nvGrpSpPr>
          <p:cNvPr id="35" name="组合 34">
            <a:extLst>
              <a:ext uri="{FF2B5EF4-FFF2-40B4-BE49-F238E27FC236}">
                <a16:creationId xmlns:a16="http://schemas.microsoft.com/office/drawing/2014/main" id="{2C6E1279-9196-4D8E-8BEF-9A001A420967}"/>
              </a:ext>
            </a:extLst>
          </p:cNvPr>
          <p:cNvGrpSpPr/>
          <p:nvPr/>
        </p:nvGrpSpPr>
        <p:grpSpPr>
          <a:xfrm>
            <a:off x="3219316" y="2828395"/>
            <a:ext cx="204234" cy="3967197"/>
            <a:chOff x="593961" y="1690787"/>
            <a:chExt cx="204234" cy="3967197"/>
          </a:xfrm>
        </p:grpSpPr>
        <p:cxnSp>
          <p:nvCxnSpPr>
            <p:cNvPr id="36" name="直接连接符 35">
              <a:extLst>
                <a:ext uri="{FF2B5EF4-FFF2-40B4-BE49-F238E27FC236}">
                  <a16:creationId xmlns:a16="http://schemas.microsoft.com/office/drawing/2014/main" id="{8CB3D5A9-A9C2-4A4A-8B1C-528764F90DE4}"/>
                </a:ext>
              </a:extLst>
            </p:cNvPr>
            <p:cNvCxnSpPr>
              <a:cxnSpLocks/>
            </p:cNvCxnSpPr>
            <p:nvPr/>
          </p:nvCxnSpPr>
          <p:spPr>
            <a:xfrm>
              <a:off x="696077" y="1895017"/>
              <a:ext cx="0" cy="3762967"/>
            </a:xfrm>
            <a:prstGeom prst="line">
              <a:avLst/>
            </a:prstGeom>
            <a:ln w="12700">
              <a:gradFill>
                <a:gsLst>
                  <a:gs pos="0">
                    <a:srgbClr val="C00000"/>
                  </a:gs>
                  <a:gs pos="100000">
                    <a:schemeClr val="accent4">
                      <a:lumMod val="20000"/>
                      <a:lumOff val="80000"/>
                      <a:alpha val="0"/>
                    </a:schemeClr>
                  </a:gs>
                  <a:gs pos="59000">
                    <a:schemeClr val="accent2">
                      <a:lumMod val="7500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37" name="椭圆 36">
              <a:extLst>
                <a:ext uri="{FF2B5EF4-FFF2-40B4-BE49-F238E27FC236}">
                  <a16:creationId xmlns:a16="http://schemas.microsoft.com/office/drawing/2014/main" id="{000C5050-A9AB-47E1-90A5-16723ECED97B}"/>
                </a:ext>
              </a:extLst>
            </p:cNvPr>
            <p:cNvSpPr/>
            <p:nvPr/>
          </p:nvSpPr>
          <p:spPr>
            <a:xfrm>
              <a:off x="653829" y="1750654"/>
              <a:ext cx="84498" cy="84496"/>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HarmonyOS Sans SC"/>
                <a:ea typeface="HarmonyOS Sans SC"/>
                <a:cs typeface="+mn-cs"/>
              </a:endParaRPr>
            </a:p>
          </p:txBody>
        </p:sp>
        <p:sp>
          <p:nvSpPr>
            <p:cNvPr id="38" name="椭圆 37">
              <a:extLst>
                <a:ext uri="{FF2B5EF4-FFF2-40B4-BE49-F238E27FC236}">
                  <a16:creationId xmlns:a16="http://schemas.microsoft.com/office/drawing/2014/main" id="{3497CE0A-423E-4C49-8AC1-FE83AD675AAB}"/>
                </a:ext>
              </a:extLst>
            </p:cNvPr>
            <p:cNvSpPr/>
            <p:nvPr/>
          </p:nvSpPr>
          <p:spPr>
            <a:xfrm>
              <a:off x="593961" y="1690787"/>
              <a:ext cx="204234" cy="20423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HarmonyOS Sans SC"/>
                <a:ea typeface="HarmonyOS Sans SC"/>
                <a:cs typeface="+mn-cs"/>
              </a:endParaRPr>
            </a:p>
          </p:txBody>
        </p:sp>
      </p:grpSp>
      <p:sp>
        <p:nvSpPr>
          <p:cNvPr id="39" name="文本框 38">
            <a:extLst>
              <a:ext uri="{FF2B5EF4-FFF2-40B4-BE49-F238E27FC236}">
                <a16:creationId xmlns:a16="http://schemas.microsoft.com/office/drawing/2014/main" id="{B27CC0B0-BEAF-4B7A-BC27-4AD1E46DB19B}"/>
              </a:ext>
            </a:extLst>
          </p:cNvPr>
          <p:cNvSpPr txBox="1"/>
          <p:nvPr/>
        </p:nvSpPr>
        <p:spPr>
          <a:xfrm>
            <a:off x="6574328" y="1384607"/>
            <a:ext cx="2718895" cy="1499257"/>
          </a:xfrm>
          <a:prstGeom prst="rect">
            <a:avLst/>
          </a:prstGeom>
          <a:noFill/>
        </p:spPr>
        <p:txBody>
          <a:bodyPr wrap="square">
            <a:spAutoFit/>
          </a:bodyPr>
          <a:lstStyle/>
          <a:p>
            <a:pPr lvl="0">
              <a:lnSpc>
                <a:spcPct val="130000"/>
              </a:lnSpc>
              <a:defRPr/>
            </a:pPr>
            <a:r>
              <a:rPr lang="zh-CN" altLang="zh-CN" dirty="0"/>
              <a:t>稳步加强学科资源建设，丰富语言教学、研究与应用资源，增加</a:t>
            </a:r>
            <a:r>
              <a:rPr lang="en-US" altLang="zh-CN" dirty="0"/>
              <a:t>10</a:t>
            </a:r>
            <a:r>
              <a:rPr lang="zh-CN" altLang="zh-CN" dirty="0"/>
              <a:t>个左右研究型语种</a:t>
            </a:r>
            <a:endParaRPr kumimoji="0" lang="zh-CN" altLang="en-US" sz="1800" b="0" i="0" u="none" strike="noStrike" kern="1200" cap="none" spc="0" normalizeH="0" baseline="0" noProof="0" dirty="0">
              <a:ln>
                <a:noFill/>
              </a:ln>
              <a:solidFill>
                <a:prstClr val="black"/>
              </a:solidFill>
              <a:effectLst/>
              <a:uLnTx/>
              <a:uFillTx/>
              <a:latin typeface="HarmonyOS Sans SC"/>
              <a:ea typeface="HarmonyOS Sans SC"/>
              <a:cs typeface="+mn-cs"/>
            </a:endParaRPr>
          </a:p>
        </p:txBody>
      </p:sp>
      <p:grpSp>
        <p:nvGrpSpPr>
          <p:cNvPr id="40" name="组合 39">
            <a:extLst>
              <a:ext uri="{FF2B5EF4-FFF2-40B4-BE49-F238E27FC236}">
                <a16:creationId xmlns:a16="http://schemas.microsoft.com/office/drawing/2014/main" id="{2C6E1279-9196-4D8E-8BEF-9A001A420967}"/>
              </a:ext>
            </a:extLst>
          </p:cNvPr>
          <p:cNvGrpSpPr/>
          <p:nvPr/>
        </p:nvGrpSpPr>
        <p:grpSpPr>
          <a:xfrm>
            <a:off x="6347166" y="1180377"/>
            <a:ext cx="204234" cy="3967197"/>
            <a:chOff x="593961" y="1690787"/>
            <a:chExt cx="204234" cy="3967197"/>
          </a:xfrm>
        </p:grpSpPr>
        <p:cxnSp>
          <p:nvCxnSpPr>
            <p:cNvPr id="41" name="直接连接符 40">
              <a:extLst>
                <a:ext uri="{FF2B5EF4-FFF2-40B4-BE49-F238E27FC236}">
                  <a16:creationId xmlns:a16="http://schemas.microsoft.com/office/drawing/2014/main" id="{8CB3D5A9-A9C2-4A4A-8B1C-528764F90DE4}"/>
                </a:ext>
              </a:extLst>
            </p:cNvPr>
            <p:cNvCxnSpPr>
              <a:cxnSpLocks/>
            </p:cNvCxnSpPr>
            <p:nvPr/>
          </p:nvCxnSpPr>
          <p:spPr>
            <a:xfrm>
              <a:off x="696077" y="1895017"/>
              <a:ext cx="0" cy="3762967"/>
            </a:xfrm>
            <a:prstGeom prst="line">
              <a:avLst/>
            </a:prstGeom>
            <a:ln w="12700">
              <a:gradFill>
                <a:gsLst>
                  <a:gs pos="0">
                    <a:srgbClr val="C00000"/>
                  </a:gs>
                  <a:gs pos="100000">
                    <a:schemeClr val="accent4">
                      <a:lumMod val="20000"/>
                      <a:lumOff val="80000"/>
                      <a:alpha val="0"/>
                    </a:schemeClr>
                  </a:gs>
                  <a:gs pos="59000">
                    <a:schemeClr val="accent2">
                      <a:lumMod val="7500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42" name="椭圆 41">
              <a:extLst>
                <a:ext uri="{FF2B5EF4-FFF2-40B4-BE49-F238E27FC236}">
                  <a16:creationId xmlns:a16="http://schemas.microsoft.com/office/drawing/2014/main" id="{000C5050-A9AB-47E1-90A5-16723ECED97B}"/>
                </a:ext>
              </a:extLst>
            </p:cNvPr>
            <p:cNvSpPr/>
            <p:nvPr/>
          </p:nvSpPr>
          <p:spPr>
            <a:xfrm>
              <a:off x="653829" y="1750654"/>
              <a:ext cx="84498" cy="84496"/>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HarmonyOS Sans SC"/>
                <a:ea typeface="HarmonyOS Sans SC"/>
                <a:cs typeface="+mn-cs"/>
              </a:endParaRPr>
            </a:p>
          </p:txBody>
        </p:sp>
        <p:sp>
          <p:nvSpPr>
            <p:cNvPr id="43" name="椭圆 42">
              <a:extLst>
                <a:ext uri="{FF2B5EF4-FFF2-40B4-BE49-F238E27FC236}">
                  <a16:creationId xmlns:a16="http://schemas.microsoft.com/office/drawing/2014/main" id="{3497CE0A-423E-4C49-8AC1-FE83AD675AAB}"/>
                </a:ext>
              </a:extLst>
            </p:cNvPr>
            <p:cNvSpPr/>
            <p:nvPr/>
          </p:nvSpPr>
          <p:spPr>
            <a:xfrm>
              <a:off x="593961" y="1690787"/>
              <a:ext cx="204234" cy="20423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HarmonyOS Sans SC"/>
                <a:ea typeface="HarmonyOS Sans SC"/>
                <a:cs typeface="+mn-cs"/>
              </a:endParaRPr>
            </a:p>
          </p:txBody>
        </p:sp>
      </p:grpSp>
      <p:sp>
        <p:nvSpPr>
          <p:cNvPr id="44" name="文本框 43">
            <a:extLst>
              <a:ext uri="{FF2B5EF4-FFF2-40B4-BE49-F238E27FC236}">
                <a16:creationId xmlns:a16="http://schemas.microsoft.com/office/drawing/2014/main" id="{B27CC0B0-BEAF-4B7A-BC27-4AD1E46DB19B}"/>
              </a:ext>
            </a:extLst>
          </p:cNvPr>
          <p:cNvSpPr txBox="1"/>
          <p:nvPr/>
        </p:nvSpPr>
        <p:spPr>
          <a:xfrm>
            <a:off x="9293223" y="3239981"/>
            <a:ext cx="2718895" cy="1859355"/>
          </a:xfrm>
          <a:prstGeom prst="rect">
            <a:avLst/>
          </a:prstGeom>
          <a:noFill/>
        </p:spPr>
        <p:txBody>
          <a:bodyPr wrap="square">
            <a:spAutoFit/>
          </a:bodyPr>
          <a:lstStyle/>
          <a:p>
            <a:pPr lvl="0">
              <a:lnSpc>
                <a:spcPct val="130000"/>
              </a:lnSpc>
              <a:defRPr/>
            </a:pPr>
            <a:r>
              <a:rPr lang="zh-CN" altLang="zh-CN" dirty="0"/>
              <a:t>积极提升学科建设的社会服务意识，依托丰富的学术资源和人才储备，为国家重大战略提供高水平的研究支持</a:t>
            </a:r>
            <a:endParaRPr kumimoji="0" lang="zh-CN" altLang="en-US" sz="1800" b="0" i="0" u="none" strike="noStrike" kern="1200" cap="none" spc="0" normalizeH="0" baseline="0" noProof="0" dirty="0">
              <a:ln>
                <a:noFill/>
              </a:ln>
              <a:solidFill>
                <a:prstClr val="black"/>
              </a:solidFill>
              <a:effectLst/>
              <a:uLnTx/>
              <a:uFillTx/>
              <a:latin typeface="HarmonyOS Sans SC"/>
              <a:ea typeface="HarmonyOS Sans SC"/>
              <a:cs typeface="+mn-cs"/>
            </a:endParaRPr>
          </a:p>
        </p:txBody>
      </p:sp>
      <p:grpSp>
        <p:nvGrpSpPr>
          <p:cNvPr id="45" name="组合 44">
            <a:extLst>
              <a:ext uri="{FF2B5EF4-FFF2-40B4-BE49-F238E27FC236}">
                <a16:creationId xmlns:a16="http://schemas.microsoft.com/office/drawing/2014/main" id="{2C6E1279-9196-4D8E-8BEF-9A001A420967}"/>
              </a:ext>
            </a:extLst>
          </p:cNvPr>
          <p:cNvGrpSpPr/>
          <p:nvPr/>
        </p:nvGrpSpPr>
        <p:grpSpPr>
          <a:xfrm>
            <a:off x="8989347" y="3035751"/>
            <a:ext cx="204234" cy="3967197"/>
            <a:chOff x="593961" y="1690787"/>
            <a:chExt cx="204234" cy="3967197"/>
          </a:xfrm>
        </p:grpSpPr>
        <p:cxnSp>
          <p:nvCxnSpPr>
            <p:cNvPr id="46" name="直接连接符 45">
              <a:extLst>
                <a:ext uri="{FF2B5EF4-FFF2-40B4-BE49-F238E27FC236}">
                  <a16:creationId xmlns:a16="http://schemas.microsoft.com/office/drawing/2014/main" id="{8CB3D5A9-A9C2-4A4A-8B1C-528764F90DE4}"/>
                </a:ext>
              </a:extLst>
            </p:cNvPr>
            <p:cNvCxnSpPr>
              <a:cxnSpLocks/>
            </p:cNvCxnSpPr>
            <p:nvPr/>
          </p:nvCxnSpPr>
          <p:spPr>
            <a:xfrm>
              <a:off x="696077" y="1895017"/>
              <a:ext cx="0" cy="3762967"/>
            </a:xfrm>
            <a:prstGeom prst="line">
              <a:avLst/>
            </a:prstGeom>
            <a:ln w="12700">
              <a:gradFill>
                <a:gsLst>
                  <a:gs pos="0">
                    <a:srgbClr val="C00000"/>
                  </a:gs>
                  <a:gs pos="100000">
                    <a:schemeClr val="accent4">
                      <a:lumMod val="20000"/>
                      <a:lumOff val="80000"/>
                      <a:alpha val="0"/>
                    </a:schemeClr>
                  </a:gs>
                  <a:gs pos="59000">
                    <a:schemeClr val="accent2">
                      <a:lumMod val="7500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48" name="椭圆 47">
              <a:extLst>
                <a:ext uri="{FF2B5EF4-FFF2-40B4-BE49-F238E27FC236}">
                  <a16:creationId xmlns:a16="http://schemas.microsoft.com/office/drawing/2014/main" id="{000C5050-A9AB-47E1-90A5-16723ECED97B}"/>
                </a:ext>
              </a:extLst>
            </p:cNvPr>
            <p:cNvSpPr/>
            <p:nvPr/>
          </p:nvSpPr>
          <p:spPr>
            <a:xfrm>
              <a:off x="653829" y="1750654"/>
              <a:ext cx="84498" cy="84496"/>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HarmonyOS Sans SC"/>
                <a:ea typeface="HarmonyOS Sans SC"/>
                <a:cs typeface="+mn-cs"/>
              </a:endParaRPr>
            </a:p>
          </p:txBody>
        </p:sp>
        <p:sp>
          <p:nvSpPr>
            <p:cNvPr id="50" name="椭圆 49">
              <a:extLst>
                <a:ext uri="{FF2B5EF4-FFF2-40B4-BE49-F238E27FC236}">
                  <a16:creationId xmlns:a16="http://schemas.microsoft.com/office/drawing/2014/main" id="{3497CE0A-423E-4C49-8AC1-FE83AD675AAB}"/>
                </a:ext>
              </a:extLst>
            </p:cNvPr>
            <p:cNvSpPr/>
            <p:nvPr/>
          </p:nvSpPr>
          <p:spPr>
            <a:xfrm>
              <a:off x="593961" y="1690787"/>
              <a:ext cx="204234" cy="20423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HarmonyOS Sans SC"/>
                <a:ea typeface="HarmonyOS Sans SC"/>
                <a:cs typeface="+mn-cs"/>
              </a:endParaRPr>
            </a:p>
          </p:txBody>
        </p:sp>
      </p:grpSp>
    </p:spTree>
    <p:extLst>
      <p:ext uri="{BB962C8B-B14F-4D97-AF65-F5344CB8AC3E}">
        <p14:creationId xmlns:p14="http://schemas.microsoft.com/office/powerpoint/2010/main" val="1161329159"/>
      </p:ext>
    </p:extLst>
  </p:cSld>
  <p:clrMapOvr>
    <a:masterClrMapping/>
  </p:clrMapOvr>
  <p:transition spd="slow">
    <p:push/>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47597B7A-BBEB-47ED-9BB6-A8FD14D76C81}"/>
              </a:ext>
            </a:extLst>
          </p:cNvPr>
          <p:cNvSpPr/>
          <p:nvPr/>
        </p:nvSpPr>
        <p:spPr>
          <a:xfrm>
            <a:off x="5848434" y="1509907"/>
            <a:ext cx="6343565" cy="44550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HarmonyOS Sans SC"/>
              <a:ea typeface="HarmonyOS Sans SC"/>
              <a:cs typeface="+mn-cs"/>
            </a:endParaRPr>
          </a:p>
        </p:txBody>
      </p:sp>
      <p:pic>
        <p:nvPicPr>
          <p:cNvPr id="3" name="Picture 2">
            <a:extLst>
              <a:ext uri="{FF2B5EF4-FFF2-40B4-BE49-F238E27FC236}">
                <a16:creationId xmlns:a16="http://schemas.microsoft.com/office/drawing/2014/main" id="{03798539-1EEB-48CA-B4EA-9BE1E1C07F80}"/>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0" y="1509908"/>
            <a:ext cx="5848436" cy="4455032"/>
          </a:xfrm>
          <a:prstGeom prst="rect">
            <a:avLst/>
          </a:prstGeom>
        </p:spPr>
      </p:pic>
      <p:sp>
        <p:nvSpPr>
          <p:cNvPr id="4" name="文本框 3">
            <a:extLst>
              <a:ext uri="{FF2B5EF4-FFF2-40B4-BE49-F238E27FC236}">
                <a16:creationId xmlns:a16="http://schemas.microsoft.com/office/drawing/2014/main" id="{08E9CBE0-A471-451A-AC85-BC8DEE93CC4D}"/>
              </a:ext>
            </a:extLst>
          </p:cNvPr>
          <p:cNvSpPr txBox="1"/>
          <p:nvPr/>
        </p:nvSpPr>
        <p:spPr>
          <a:xfrm>
            <a:off x="6545828" y="1845174"/>
            <a:ext cx="4948779" cy="3831818"/>
          </a:xfrm>
          <a:prstGeom prst="rect">
            <a:avLst/>
          </a:prstGeom>
          <a:noFill/>
        </p:spPr>
        <p:txBody>
          <a:bodyPr wrap="square">
            <a:spAutoFit/>
          </a:bodyPr>
          <a:lstStyle/>
          <a:p>
            <a:pPr>
              <a:lnSpc>
                <a:spcPct val="150000"/>
              </a:lnSpc>
            </a:pPr>
            <a:r>
              <a:rPr lang="zh-CN" altLang="zh-CN" dirty="0">
                <a:latin typeface="HarmonyOS Sans SC Medium" panose="00000600000000000000" pitchFamily="2" charset="-122"/>
                <a:ea typeface="HarmonyOS Sans SC Medium" panose="00000600000000000000" pitchFamily="2" charset="-122"/>
              </a:rPr>
              <a:t>本学科秉承</a:t>
            </a:r>
            <a:r>
              <a:rPr lang="zh-CN" altLang="zh-CN" dirty="0">
                <a:solidFill>
                  <a:srgbClr val="C00000"/>
                </a:solidFill>
                <a:effectLst>
                  <a:outerShdw blurRad="38100" dist="38100" dir="2700000" algn="tl">
                    <a:srgbClr val="000000">
                      <a:alpha val="43137"/>
                    </a:srgbClr>
                  </a:outerShdw>
                </a:effectLst>
                <a:latin typeface="HarmonyOS Sans SC Medium" panose="00000600000000000000" pitchFamily="2" charset="-122"/>
                <a:ea typeface="HarmonyOS Sans SC Medium" panose="00000600000000000000" pitchFamily="2" charset="-122"/>
              </a:rPr>
              <a:t>“人文为本、多元发展”</a:t>
            </a:r>
            <a:r>
              <a:rPr lang="zh-CN" altLang="zh-CN" dirty="0">
                <a:latin typeface="HarmonyOS Sans SC Medium" panose="00000600000000000000" pitchFamily="2" charset="-122"/>
                <a:ea typeface="HarmonyOS Sans SC Medium" panose="00000600000000000000" pitchFamily="2" charset="-122"/>
              </a:rPr>
              <a:t>建设理念，依靠传统上形成的实力雄厚的西方语言文学文化、东方语言文学文化、外国语言学及应用语言学、国别和区域研究的教学科研队伍，全面覆盖外国语言研究、外国文学研究、翻译研究、国别和区域研究、比较文学与跨文化研究五个学科方向，定位明确、重点突出，形成既</a:t>
            </a:r>
            <a:r>
              <a:rPr lang="zh-CN" altLang="zh-CN" dirty="0">
                <a:solidFill>
                  <a:srgbClr val="C00000"/>
                </a:solidFill>
                <a:effectLst>
                  <a:outerShdw blurRad="38100" dist="38100" dir="2700000" algn="tl">
                    <a:srgbClr val="000000">
                      <a:alpha val="43137"/>
                    </a:srgbClr>
                  </a:outerShdw>
                </a:effectLst>
                <a:latin typeface="HarmonyOS Sans SC Medium" panose="00000600000000000000" pitchFamily="2" charset="-122"/>
                <a:ea typeface="HarmonyOS Sans SC Medium" panose="00000600000000000000" pitchFamily="2" charset="-122"/>
              </a:rPr>
              <a:t>符合学科特征</a:t>
            </a:r>
            <a:r>
              <a:rPr lang="zh-CN" altLang="zh-CN" dirty="0">
                <a:latin typeface="HarmonyOS Sans SC Medium" panose="00000600000000000000" pitchFamily="2" charset="-122"/>
                <a:ea typeface="HarmonyOS Sans SC Medium" panose="00000600000000000000" pitchFamily="2" charset="-122"/>
              </a:rPr>
              <a:t>，又</a:t>
            </a:r>
            <a:r>
              <a:rPr lang="zh-CN" altLang="zh-CN" dirty="0">
                <a:solidFill>
                  <a:srgbClr val="C00000"/>
                </a:solidFill>
                <a:effectLst>
                  <a:outerShdw blurRad="38100" dist="38100" dir="2700000" algn="tl">
                    <a:srgbClr val="000000">
                      <a:alpha val="43137"/>
                    </a:srgbClr>
                  </a:outerShdw>
                </a:effectLst>
                <a:latin typeface="HarmonyOS Sans SC Medium" panose="00000600000000000000" pitchFamily="2" charset="-122"/>
                <a:ea typeface="HarmonyOS Sans SC Medium" panose="00000600000000000000" pitchFamily="2" charset="-122"/>
              </a:rPr>
              <a:t>适应新时代国家发展需要</a:t>
            </a:r>
            <a:r>
              <a:rPr lang="zh-CN" altLang="zh-CN" dirty="0">
                <a:latin typeface="HarmonyOS Sans SC Medium" panose="00000600000000000000" pitchFamily="2" charset="-122"/>
                <a:ea typeface="HarmonyOS Sans SC Medium" panose="00000600000000000000" pitchFamily="2" charset="-122"/>
              </a:rPr>
              <a:t>、具有</a:t>
            </a:r>
            <a:r>
              <a:rPr lang="zh-CN" altLang="zh-CN" dirty="0">
                <a:solidFill>
                  <a:srgbClr val="C00000"/>
                </a:solidFill>
                <a:effectLst>
                  <a:outerShdw blurRad="38100" dist="38100" dir="2700000" algn="tl">
                    <a:srgbClr val="000000">
                      <a:alpha val="43137"/>
                    </a:srgbClr>
                  </a:outerShdw>
                </a:effectLst>
                <a:latin typeface="HarmonyOS Sans SC Medium" panose="00000600000000000000" pitchFamily="2" charset="-122"/>
                <a:ea typeface="HarmonyOS Sans SC Medium" panose="00000600000000000000" pitchFamily="2" charset="-122"/>
              </a:rPr>
              <a:t>创新和引领作用</a:t>
            </a:r>
            <a:r>
              <a:rPr lang="zh-CN" altLang="zh-CN" dirty="0">
                <a:latin typeface="HarmonyOS Sans SC Medium" panose="00000600000000000000" pitchFamily="2" charset="-122"/>
                <a:ea typeface="HarmonyOS Sans SC Medium" panose="00000600000000000000" pitchFamily="2" charset="-122"/>
              </a:rPr>
              <a:t>的一流学科发展格局。</a:t>
            </a:r>
          </a:p>
        </p:txBody>
      </p:sp>
      <p:grpSp>
        <p:nvGrpSpPr>
          <p:cNvPr id="21" name="组合 20"/>
          <p:cNvGrpSpPr/>
          <p:nvPr/>
        </p:nvGrpSpPr>
        <p:grpSpPr>
          <a:xfrm>
            <a:off x="327331" y="104235"/>
            <a:ext cx="4339207" cy="852246"/>
            <a:chOff x="327331" y="104235"/>
            <a:chExt cx="4339207" cy="852246"/>
          </a:xfrm>
        </p:grpSpPr>
        <p:grpSp>
          <p:nvGrpSpPr>
            <p:cNvPr id="24" name="组合 23"/>
            <p:cNvGrpSpPr/>
            <p:nvPr/>
          </p:nvGrpSpPr>
          <p:grpSpPr>
            <a:xfrm>
              <a:off x="327331" y="104235"/>
              <a:ext cx="4339207" cy="822856"/>
              <a:chOff x="327331" y="104235"/>
              <a:chExt cx="4339207" cy="822856"/>
            </a:xfrm>
          </p:grpSpPr>
          <p:sp>
            <p:nvSpPr>
              <p:cNvPr id="26" name="椭圆 25"/>
              <p:cNvSpPr/>
              <p:nvPr/>
            </p:nvSpPr>
            <p:spPr>
              <a:xfrm>
                <a:off x="327331" y="104235"/>
                <a:ext cx="758814" cy="758814"/>
              </a:xfrm>
              <a:prstGeom prst="ellipse">
                <a:avLst/>
              </a:prstGeom>
              <a:solidFill>
                <a:schemeClr val="accent2"/>
              </a:solidFill>
              <a:ln>
                <a:noFill/>
              </a:ln>
              <a:effectLst>
                <a:outerShdw blurRad="101600" dist="38100" dir="10800000" algn="r" rotWithShape="0">
                  <a:srgbClr val="C00000">
                    <a:alpha val="40000"/>
                  </a:srgbClr>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矩形 26"/>
              <p:cNvSpPr/>
              <p:nvPr/>
            </p:nvSpPr>
            <p:spPr>
              <a:xfrm>
                <a:off x="818721" y="342316"/>
                <a:ext cx="3847817" cy="584775"/>
              </a:xfrm>
              <a:prstGeom prst="rect">
                <a:avLst/>
              </a:prstGeom>
              <a:solidFill>
                <a:schemeClr val="bg1"/>
              </a:solidFill>
              <a:ln>
                <a:noFill/>
              </a:ln>
              <a:effectLst>
                <a:outerShdw blurRad="88900" dir="21300000" sx="102000" sy="102000" algn="br" rotWithShape="0">
                  <a:schemeClr val="bg2">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5" name="文本框 24">
              <a:extLst>
                <a:ext uri="{FF2B5EF4-FFF2-40B4-BE49-F238E27FC236}">
                  <a16:creationId xmlns:a16="http://schemas.microsoft.com/office/drawing/2014/main" id="{8EBC60FC-7129-4B2D-862B-CD6322B4C33D}"/>
                </a:ext>
              </a:extLst>
            </p:cNvPr>
            <p:cNvSpPr txBox="1"/>
            <p:nvPr/>
          </p:nvSpPr>
          <p:spPr>
            <a:xfrm>
              <a:off x="692160" y="371706"/>
              <a:ext cx="3877985" cy="584775"/>
            </a:xfrm>
            <a:prstGeom prst="rect">
              <a:avLst/>
            </a:prstGeom>
            <a:noFill/>
          </p:spPr>
          <p:txBody>
            <a:bodyPr wrap="none" rtlCol="0">
              <a:spAutoFit/>
            </a:bodyPr>
            <a:lstStyle>
              <a:defPPr>
                <a:defRPr lang="zh-CN"/>
              </a:defPPr>
              <a:lvl1pPr>
                <a:defRPr sz="3200">
                  <a:gradFill flip="none" rotWithShape="1">
                    <a:gsLst>
                      <a:gs pos="0">
                        <a:srgbClr val="2E3FF7"/>
                      </a:gs>
                      <a:gs pos="100000">
                        <a:srgbClr val="00DC8E"/>
                      </a:gs>
                    </a:gsLst>
                    <a:lin ang="0" scaled="1"/>
                    <a:tileRect/>
                  </a:gradFill>
                  <a:latin typeface="+mj-ea"/>
                  <a:ea typeface="+mj-ea"/>
                </a:defRPr>
              </a:lvl1pPr>
            </a:lstStyle>
            <a:p>
              <a:pPr lvl="0">
                <a:defRPr/>
              </a:pPr>
              <a:r>
                <a:rPr lang="zh-CN" altLang="en-US" dirty="0">
                  <a:solidFill>
                    <a:schemeClr val="tx1"/>
                  </a:solidFill>
                </a:rPr>
                <a:t>（二）首轮建设成效</a:t>
              </a:r>
              <a:endParaRPr kumimoji="0" lang="zh-CN" altLang="en-US" sz="3200" b="0" i="0" u="none" strike="noStrike" kern="1200" cap="none" spc="0" normalizeH="0" baseline="0" noProof="0" dirty="0">
                <a:ln>
                  <a:noFill/>
                </a:ln>
                <a:solidFill>
                  <a:schemeClr val="tx1"/>
                </a:solidFill>
                <a:effectLst/>
                <a:uLnTx/>
                <a:uFillTx/>
                <a:latin typeface="HarmonyOS Sans SC Bold"/>
                <a:ea typeface="HarmonyOS Sans SC Bold"/>
                <a:cs typeface="+mn-cs"/>
              </a:endParaRPr>
            </a:p>
          </p:txBody>
        </p:sp>
      </p:grpSp>
    </p:spTree>
    <p:extLst>
      <p:ext uri="{BB962C8B-B14F-4D97-AF65-F5344CB8AC3E}">
        <p14:creationId xmlns:p14="http://schemas.microsoft.com/office/powerpoint/2010/main" val="341920304"/>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圆角 6">
            <a:extLst>
              <a:ext uri="{FF2B5EF4-FFF2-40B4-BE49-F238E27FC236}">
                <a16:creationId xmlns:a16="http://schemas.microsoft.com/office/drawing/2014/main" id="{FD8D0CDF-D337-4B68-9120-0389EA6803B5}"/>
              </a:ext>
            </a:extLst>
          </p:cNvPr>
          <p:cNvSpPr/>
          <p:nvPr/>
        </p:nvSpPr>
        <p:spPr>
          <a:xfrm>
            <a:off x="966302" y="2061029"/>
            <a:ext cx="10259395" cy="4106152"/>
          </a:xfrm>
          <a:prstGeom prst="roundRect">
            <a:avLst>
              <a:gd name="adj" fmla="val 2174"/>
            </a:avLst>
          </a:prstGeom>
          <a:solidFill>
            <a:srgbClr val="EFECE7"/>
          </a:solidFill>
          <a:ln>
            <a:noFill/>
          </a:ln>
          <a:effectLst>
            <a:outerShdw blurRad="635000" dist="38100" dir="5400000" algn="t"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 name="组合 3"/>
          <p:cNvGrpSpPr/>
          <p:nvPr/>
        </p:nvGrpSpPr>
        <p:grpSpPr>
          <a:xfrm>
            <a:off x="327331" y="104235"/>
            <a:ext cx="4339207" cy="852246"/>
            <a:chOff x="327331" y="104235"/>
            <a:chExt cx="4339207" cy="852246"/>
          </a:xfrm>
        </p:grpSpPr>
        <p:grpSp>
          <p:nvGrpSpPr>
            <p:cNvPr id="5" name="组合 4"/>
            <p:cNvGrpSpPr/>
            <p:nvPr/>
          </p:nvGrpSpPr>
          <p:grpSpPr>
            <a:xfrm>
              <a:off x="327331" y="104235"/>
              <a:ext cx="4339207" cy="822856"/>
              <a:chOff x="327331" y="104235"/>
              <a:chExt cx="4339207" cy="822856"/>
            </a:xfrm>
          </p:grpSpPr>
          <p:sp>
            <p:nvSpPr>
              <p:cNvPr id="7" name="椭圆 6"/>
              <p:cNvSpPr/>
              <p:nvPr/>
            </p:nvSpPr>
            <p:spPr>
              <a:xfrm>
                <a:off x="327331" y="104235"/>
                <a:ext cx="758814" cy="758814"/>
              </a:xfrm>
              <a:prstGeom prst="ellipse">
                <a:avLst/>
              </a:prstGeom>
              <a:solidFill>
                <a:schemeClr val="accent2"/>
              </a:solidFill>
              <a:ln>
                <a:noFill/>
              </a:ln>
              <a:effectLst>
                <a:outerShdw blurRad="101600" dist="38100" dir="10800000" algn="r" rotWithShape="0">
                  <a:srgbClr val="C00000">
                    <a:alpha val="40000"/>
                  </a:srgbClr>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818721" y="342316"/>
                <a:ext cx="3847817" cy="584775"/>
              </a:xfrm>
              <a:prstGeom prst="rect">
                <a:avLst/>
              </a:prstGeom>
              <a:solidFill>
                <a:schemeClr val="bg1"/>
              </a:solidFill>
              <a:ln>
                <a:noFill/>
              </a:ln>
              <a:effectLst>
                <a:outerShdw blurRad="88900" dir="21300000" sx="102000" sy="102000" algn="br" rotWithShape="0">
                  <a:schemeClr val="bg2">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 name="文本框 5">
              <a:extLst>
                <a:ext uri="{FF2B5EF4-FFF2-40B4-BE49-F238E27FC236}">
                  <a16:creationId xmlns:a16="http://schemas.microsoft.com/office/drawing/2014/main" id="{8EBC60FC-7129-4B2D-862B-CD6322B4C33D}"/>
                </a:ext>
              </a:extLst>
            </p:cNvPr>
            <p:cNvSpPr txBox="1"/>
            <p:nvPr/>
          </p:nvSpPr>
          <p:spPr>
            <a:xfrm>
              <a:off x="692160" y="371706"/>
              <a:ext cx="3877985" cy="584775"/>
            </a:xfrm>
            <a:prstGeom prst="rect">
              <a:avLst/>
            </a:prstGeom>
            <a:noFill/>
          </p:spPr>
          <p:txBody>
            <a:bodyPr wrap="none" rtlCol="0">
              <a:spAutoFit/>
            </a:bodyPr>
            <a:lstStyle>
              <a:defPPr>
                <a:defRPr lang="zh-CN"/>
              </a:defPPr>
              <a:lvl1pPr>
                <a:defRPr sz="3200">
                  <a:gradFill flip="none" rotWithShape="1">
                    <a:gsLst>
                      <a:gs pos="0">
                        <a:srgbClr val="2E3FF7"/>
                      </a:gs>
                      <a:gs pos="100000">
                        <a:srgbClr val="00DC8E"/>
                      </a:gs>
                    </a:gsLst>
                    <a:lin ang="0" scaled="1"/>
                    <a:tileRect/>
                  </a:gradFill>
                  <a:latin typeface="+mj-ea"/>
                  <a:ea typeface="+mj-ea"/>
                </a:defRPr>
              </a:lvl1pPr>
            </a:lstStyle>
            <a:p>
              <a:pPr lvl="0">
                <a:defRPr/>
              </a:pPr>
              <a:r>
                <a:rPr lang="zh-CN" altLang="en-US" dirty="0">
                  <a:solidFill>
                    <a:schemeClr val="tx1"/>
                  </a:solidFill>
                  <a:latin typeface="HarmonyOS Sans SC Bold" panose="00000800000000000000" pitchFamily="2" charset="-122"/>
                  <a:ea typeface="HarmonyOS Sans SC Bold" panose="00000800000000000000" pitchFamily="2" charset="-122"/>
                </a:rPr>
                <a:t>（二）首轮建设成效</a:t>
              </a:r>
            </a:p>
          </p:txBody>
        </p:sp>
      </p:grpSp>
      <p:sp>
        <p:nvSpPr>
          <p:cNvPr id="9" name="矩形: 圆角 6">
            <a:extLst>
              <a:ext uri="{FF2B5EF4-FFF2-40B4-BE49-F238E27FC236}">
                <a16:creationId xmlns:a16="http://schemas.microsoft.com/office/drawing/2014/main" id="{FD8D0CDF-D337-4B68-9120-0389EA6803B5}"/>
              </a:ext>
            </a:extLst>
          </p:cNvPr>
          <p:cNvSpPr/>
          <p:nvPr/>
        </p:nvSpPr>
        <p:spPr>
          <a:xfrm>
            <a:off x="-559553" y="1344000"/>
            <a:ext cx="12971409" cy="1998807"/>
          </a:xfrm>
          <a:prstGeom prst="roundRect">
            <a:avLst>
              <a:gd name="adj" fmla="val 2174"/>
            </a:avLst>
          </a:prstGeom>
          <a:solidFill>
            <a:schemeClr val="bg1"/>
          </a:solidFill>
          <a:ln>
            <a:noFill/>
          </a:ln>
          <a:effectLst>
            <a:outerShdw blurRad="635000" dist="38100" dir="5400000" algn="t"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chemeClr val="tx1">
                  <a:lumMod val="75000"/>
                  <a:lumOff val="25000"/>
                </a:schemeClr>
              </a:solidFill>
              <a:latin typeface="HarmonyOS Sans SC Light" panose="00000400000000000000" pitchFamily="2" charset="-122"/>
              <a:ea typeface="HarmonyOS Sans SC Light" panose="00000400000000000000" pitchFamily="2" charset="-122"/>
            </a:endParaRPr>
          </a:p>
        </p:txBody>
      </p:sp>
      <p:sp>
        <p:nvSpPr>
          <p:cNvPr id="10" name="矩形 9"/>
          <p:cNvSpPr/>
          <p:nvPr/>
        </p:nvSpPr>
        <p:spPr>
          <a:xfrm>
            <a:off x="966302" y="1659369"/>
            <a:ext cx="10669856" cy="1200329"/>
          </a:xfrm>
          <a:prstGeom prst="rect">
            <a:avLst/>
          </a:prstGeom>
        </p:spPr>
        <p:txBody>
          <a:bodyPr wrap="square">
            <a:spAutoFit/>
          </a:bodyPr>
          <a:lstStyle/>
          <a:p>
            <a:r>
              <a:rPr lang="zh-CN" altLang="zh-CN" sz="2400" dirty="0">
                <a:solidFill>
                  <a:schemeClr val="tx1">
                    <a:lumMod val="75000"/>
                    <a:lumOff val="25000"/>
                  </a:schemeClr>
                </a:solidFill>
                <a:latin typeface="HarmonyOS Sans SC Medium" panose="00000600000000000000" pitchFamily="2" charset="-122"/>
                <a:ea typeface="HarmonyOS Sans SC Medium" panose="00000600000000000000" pitchFamily="2" charset="-122"/>
              </a:rPr>
              <a:t>本学科注重师资队伍建设，坚持内涵式发展，加强人才引进力度和制度保障，通过人事体制综合改革，学科布局和教师队伍结构得以优化。引育并举，建立起外语学科人才队伍健康发展的长效机制</a:t>
            </a:r>
            <a:r>
              <a:rPr lang="zh-CN" altLang="en-US" sz="2400" dirty="0">
                <a:solidFill>
                  <a:schemeClr val="tx1">
                    <a:lumMod val="75000"/>
                    <a:lumOff val="25000"/>
                  </a:schemeClr>
                </a:solidFill>
                <a:latin typeface="HarmonyOS Sans SC Medium" panose="00000600000000000000" pitchFamily="2" charset="-122"/>
                <a:ea typeface="HarmonyOS Sans SC Medium" panose="00000600000000000000" pitchFamily="2" charset="-122"/>
              </a:rPr>
              <a:t>。</a:t>
            </a:r>
          </a:p>
        </p:txBody>
      </p:sp>
      <p:cxnSp>
        <p:nvCxnSpPr>
          <p:cNvPr id="14" name="直接连接符 13"/>
          <p:cNvCxnSpPr/>
          <p:nvPr/>
        </p:nvCxnSpPr>
        <p:spPr>
          <a:xfrm>
            <a:off x="4274310" y="3576918"/>
            <a:ext cx="0" cy="2138082"/>
          </a:xfrm>
          <a:prstGeom prst="line">
            <a:avLst/>
          </a:prstGeom>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0"/>
            </a:gradFill>
          </a:ln>
        </p:spPr>
        <p:style>
          <a:lnRef idx="3">
            <a:schemeClr val="accent4"/>
          </a:lnRef>
          <a:fillRef idx="0">
            <a:schemeClr val="accent4"/>
          </a:fillRef>
          <a:effectRef idx="2">
            <a:schemeClr val="accent4"/>
          </a:effectRef>
          <a:fontRef idx="minor">
            <a:schemeClr val="tx1"/>
          </a:fontRef>
        </p:style>
      </p:cxnSp>
      <p:cxnSp>
        <p:nvCxnSpPr>
          <p:cNvPr id="15" name="直接连接符 14"/>
          <p:cNvCxnSpPr/>
          <p:nvPr/>
        </p:nvCxnSpPr>
        <p:spPr>
          <a:xfrm>
            <a:off x="7452298" y="3576918"/>
            <a:ext cx="0" cy="2138082"/>
          </a:xfrm>
          <a:prstGeom prst="line">
            <a:avLst/>
          </a:prstGeom>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0"/>
            </a:gradFill>
          </a:ln>
        </p:spPr>
        <p:style>
          <a:lnRef idx="3">
            <a:schemeClr val="accent4"/>
          </a:lnRef>
          <a:fillRef idx="0">
            <a:schemeClr val="accent4"/>
          </a:fillRef>
          <a:effectRef idx="2">
            <a:schemeClr val="accent4"/>
          </a:effectRef>
          <a:fontRef idx="minor">
            <a:schemeClr val="tx1"/>
          </a:fontRef>
        </p:style>
      </p:cxnSp>
      <p:sp>
        <p:nvSpPr>
          <p:cNvPr id="16" name="矩形 15"/>
          <p:cNvSpPr/>
          <p:nvPr/>
        </p:nvSpPr>
        <p:spPr>
          <a:xfrm>
            <a:off x="1476378" y="4425349"/>
            <a:ext cx="2532502" cy="1200329"/>
          </a:xfrm>
          <a:prstGeom prst="rect">
            <a:avLst/>
          </a:prstGeom>
        </p:spPr>
        <p:txBody>
          <a:bodyPr wrap="square">
            <a:spAutoFit/>
          </a:bodyPr>
          <a:lstStyle/>
          <a:p>
            <a:r>
              <a:rPr lang="en-US" altLang="zh-CN" dirty="0">
                <a:solidFill>
                  <a:schemeClr val="tx1">
                    <a:lumMod val="75000"/>
                    <a:lumOff val="25000"/>
                  </a:schemeClr>
                </a:solidFill>
                <a:ea typeface="HarmonyOS Sans SC Light" panose="00000400000000000000" pitchFamily="2" charset="-122"/>
              </a:rPr>
              <a:t>2016-2020</a:t>
            </a:r>
            <a:r>
              <a:rPr lang="zh-CN" altLang="en-US" dirty="0">
                <a:solidFill>
                  <a:schemeClr val="tx1">
                    <a:lumMod val="75000"/>
                    <a:lumOff val="25000"/>
                  </a:schemeClr>
                </a:solidFill>
                <a:ea typeface="HarmonyOS Sans SC Light" panose="00000400000000000000" pitchFamily="2" charset="-122"/>
              </a:rPr>
              <a:t>年引进</a:t>
            </a:r>
            <a:r>
              <a:rPr lang="en-US" altLang="zh-CN" dirty="0">
                <a:solidFill>
                  <a:schemeClr val="tx1">
                    <a:lumMod val="75000"/>
                    <a:lumOff val="25000"/>
                  </a:schemeClr>
                </a:solidFill>
                <a:ea typeface="HarmonyOS Sans SC Light" panose="00000400000000000000" pitchFamily="2" charset="-122"/>
              </a:rPr>
              <a:t>26</a:t>
            </a:r>
            <a:r>
              <a:rPr lang="zh-CN" altLang="en-US" dirty="0">
                <a:solidFill>
                  <a:schemeClr val="tx1">
                    <a:lumMod val="75000"/>
                    <a:lumOff val="25000"/>
                  </a:schemeClr>
                </a:solidFill>
                <a:ea typeface="HarmonyOS Sans SC Light" panose="00000400000000000000" pitchFamily="2" charset="-122"/>
              </a:rPr>
              <a:t>名具有国际一流教育背景、优秀学术研究潜质的中青年学者</a:t>
            </a:r>
          </a:p>
        </p:txBody>
      </p:sp>
      <p:sp>
        <p:nvSpPr>
          <p:cNvPr id="17" name="矩形 16"/>
          <p:cNvSpPr/>
          <p:nvPr/>
        </p:nvSpPr>
        <p:spPr>
          <a:xfrm>
            <a:off x="4629328" y="4425348"/>
            <a:ext cx="2532502" cy="1477328"/>
          </a:xfrm>
          <a:prstGeom prst="rect">
            <a:avLst/>
          </a:prstGeom>
        </p:spPr>
        <p:txBody>
          <a:bodyPr wrap="square">
            <a:spAutoFit/>
          </a:bodyPr>
          <a:lstStyle/>
          <a:p>
            <a:r>
              <a:rPr lang="zh-CN" altLang="en-US" dirty="0">
                <a:solidFill>
                  <a:schemeClr val="tx1">
                    <a:lumMod val="75000"/>
                    <a:lumOff val="25000"/>
                  </a:schemeClr>
                </a:solidFill>
                <a:ea typeface="HarmonyOS Sans SC Light" panose="00000400000000000000" pitchFamily="2" charset="-122"/>
              </a:rPr>
              <a:t>充分利用精准支持计划等政策和资源，挖掘和激发既有教学科研人员的积极性，促进师资队伍快速稳步成长</a:t>
            </a:r>
          </a:p>
        </p:txBody>
      </p:sp>
      <p:sp>
        <p:nvSpPr>
          <p:cNvPr id="18" name="矩形 17"/>
          <p:cNvSpPr/>
          <p:nvPr/>
        </p:nvSpPr>
        <p:spPr>
          <a:xfrm>
            <a:off x="7974089" y="4425347"/>
            <a:ext cx="2532502" cy="1477328"/>
          </a:xfrm>
          <a:prstGeom prst="rect">
            <a:avLst/>
          </a:prstGeom>
        </p:spPr>
        <p:txBody>
          <a:bodyPr wrap="square">
            <a:spAutoFit/>
          </a:bodyPr>
          <a:lstStyle/>
          <a:p>
            <a:r>
              <a:rPr lang="zh-CN" altLang="en-US" dirty="0">
                <a:solidFill>
                  <a:schemeClr val="tx1">
                    <a:lumMod val="75000"/>
                    <a:lumOff val="25000"/>
                  </a:schemeClr>
                </a:solidFill>
                <a:ea typeface="HarmonyOS Sans SC Light" panose="00000400000000000000" pitchFamily="2" charset="-122"/>
              </a:rPr>
              <a:t>目前已形成一支由国际知名学者带领，年龄、职称、学缘、研究方向等方面结构合理、优势明显的学术梯队</a:t>
            </a:r>
          </a:p>
        </p:txBody>
      </p:sp>
      <p:pic>
        <p:nvPicPr>
          <p:cNvPr id="19" name="图片 18"/>
          <p:cNvPicPr>
            <a:picLocks noChangeAspect="1"/>
          </p:cNvPicPr>
          <p:nvPr/>
        </p:nvPicPr>
        <p:blipFill>
          <a:blip r:embed="rId2">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5475580" y="3576918"/>
            <a:ext cx="898134" cy="898134"/>
          </a:xfrm>
          <a:prstGeom prst="rect">
            <a:avLst/>
          </a:prstGeom>
        </p:spPr>
      </p:pic>
      <p:pic>
        <p:nvPicPr>
          <p:cNvPr id="20" name="图片 19"/>
          <p:cNvPicPr>
            <a:picLocks noChangeAspect="1"/>
          </p:cNvPicPr>
          <p:nvPr/>
        </p:nvPicPr>
        <p:blipFill>
          <a:blip r:embed="rId3">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2297593" y="3602728"/>
            <a:ext cx="898134" cy="898134"/>
          </a:xfrm>
          <a:prstGeom prst="rect">
            <a:avLst/>
          </a:prstGeom>
        </p:spPr>
      </p:pic>
      <p:pic>
        <p:nvPicPr>
          <p:cNvPr id="21" name="图片 20"/>
          <p:cNvPicPr>
            <a:picLocks noChangeAspect="1"/>
          </p:cNvPicPr>
          <p:nvPr/>
        </p:nvPicPr>
        <p:blipFill>
          <a:blip r:embed="rId4">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8813692" y="3514744"/>
            <a:ext cx="853295" cy="853295"/>
          </a:xfrm>
          <a:prstGeom prst="rect">
            <a:avLst/>
          </a:prstGeom>
        </p:spPr>
      </p:pic>
      <p:sp>
        <p:nvSpPr>
          <p:cNvPr id="23" name="矩形 22"/>
          <p:cNvSpPr/>
          <p:nvPr/>
        </p:nvSpPr>
        <p:spPr>
          <a:xfrm>
            <a:off x="617407" y="886060"/>
            <a:ext cx="2180405" cy="418191"/>
          </a:xfrm>
          <a:prstGeom prst="rect">
            <a:avLst/>
          </a:prstGeom>
        </p:spPr>
        <p:txBody>
          <a:bodyPr wrap="none">
            <a:spAutoFit/>
          </a:bodyPr>
          <a:lstStyle/>
          <a:p>
            <a:pPr indent="406400" algn="just">
              <a:lnSpc>
                <a:spcPts val="2800"/>
              </a:lnSpc>
              <a:spcAft>
                <a:spcPts val="0"/>
              </a:spcAft>
            </a:pPr>
            <a:r>
              <a:rPr lang="en-US" altLang="zh-CN" b="1" kern="100" dirty="0">
                <a:solidFill>
                  <a:srgbClr val="C00000"/>
                </a:solidFill>
                <a:latin typeface="HarmonyOS Sans SC Bold" panose="00000800000000000000" pitchFamily="2" charset="-122"/>
                <a:ea typeface="HarmonyOS Sans SC Bold" panose="00000800000000000000" pitchFamily="2" charset="-122"/>
                <a:cs typeface="Times New Roman" panose="02020603050405020304" pitchFamily="18" charset="0"/>
              </a:rPr>
              <a:t>1.</a:t>
            </a:r>
            <a:r>
              <a:rPr lang="zh-CN" altLang="zh-CN" b="1" kern="100" dirty="0">
                <a:solidFill>
                  <a:srgbClr val="C00000"/>
                </a:solidFill>
                <a:latin typeface="HarmonyOS Sans SC Bold" panose="00000800000000000000" pitchFamily="2" charset="-122"/>
                <a:ea typeface="HarmonyOS Sans SC Bold" panose="00000800000000000000" pitchFamily="2" charset="-122"/>
                <a:cs typeface="Times New Roman" panose="02020603050405020304" pitchFamily="18" charset="0"/>
              </a:rPr>
              <a:t>师资队伍建设</a:t>
            </a:r>
            <a:endParaRPr lang="zh-CN" altLang="zh-CN" sz="1400" kern="100" dirty="0">
              <a:solidFill>
                <a:srgbClr val="C00000"/>
              </a:solidFill>
              <a:latin typeface="HarmonyOS Sans SC Bold" panose="00000800000000000000" pitchFamily="2" charset="-122"/>
              <a:ea typeface="HarmonyOS Sans SC Bold" panose="00000800000000000000" pitchFamily="2" charset="-122"/>
              <a:cs typeface="Times New Roman" panose="02020603050405020304" pitchFamily="18" charset="0"/>
            </a:endParaRPr>
          </a:p>
        </p:txBody>
      </p:sp>
    </p:spTree>
    <p:extLst>
      <p:ext uri="{BB962C8B-B14F-4D97-AF65-F5344CB8AC3E}">
        <p14:creationId xmlns:p14="http://schemas.microsoft.com/office/powerpoint/2010/main" val="1201063679"/>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327331" y="104235"/>
            <a:ext cx="4339207" cy="852246"/>
            <a:chOff x="327331" y="104235"/>
            <a:chExt cx="4339207" cy="852246"/>
          </a:xfrm>
        </p:grpSpPr>
        <p:grpSp>
          <p:nvGrpSpPr>
            <p:cNvPr id="5" name="组合 4"/>
            <p:cNvGrpSpPr/>
            <p:nvPr/>
          </p:nvGrpSpPr>
          <p:grpSpPr>
            <a:xfrm>
              <a:off x="327331" y="104235"/>
              <a:ext cx="4339207" cy="822856"/>
              <a:chOff x="327331" y="104235"/>
              <a:chExt cx="4339207" cy="822856"/>
            </a:xfrm>
          </p:grpSpPr>
          <p:sp>
            <p:nvSpPr>
              <p:cNvPr id="7" name="椭圆 6"/>
              <p:cNvSpPr/>
              <p:nvPr/>
            </p:nvSpPr>
            <p:spPr>
              <a:xfrm>
                <a:off x="327331" y="104235"/>
                <a:ext cx="758814" cy="758814"/>
              </a:xfrm>
              <a:prstGeom prst="ellipse">
                <a:avLst/>
              </a:prstGeom>
              <a:solidFill>
                <a:schemeClr val="accent2"/>
              </a:solidFill>
              <a:ln>
                <a:noFill/>
              </a:ln>
              <a:effectLst>
                <a:outerShdw blurRad="101600" dist="38100" dir="10800000" algn="r" rotWithShape="0">
                  <a:srgbClr val="C00000">
                    <a:alpha val="40000"/>
                  </a:srgbClr>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818721" y="342316"/>
                <a:ext cx="3847817" cy="584775"/>
              </a:xfrm>
              <a:prstGeom prst="rect">
                <a:avLst/>
              </a:prstGeom>
              <a:solidFill>
                <a:schemeClr val="bg1"/>
              </a:solidFill>
              <a:ln>
                <a:noFill/>
              </a:ln>
              <a:effectLst>
                <a:outerShdw blurRad="88900" dir="21300000" sx="102000" sy="102000" algn="br" rotWithShape="0">
                  <a:schemeClr val="bg2">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 name="文本框 5">
              <a:extLst>
                <a:ext uri="{FF2B5EF4-FFF2-40B4-BE49-F238E27FC236}">
                  <a16:creationId xmlns:a16="http://schemas.microsoft.com/office/drawing/2014/main" id="{8EBC60FC-7129-4B2D-862B-CD6322B4C33D}"/>
                </a:ext>
              </a:extLst>
            </p:cNvPr>
            <p:cNvSpPr txBox="1"/>
            <p:nvPr/>
          </p:nvSpPr>
          <p:spPr>
            <a:xfrm>
              <a:off x="692160" y="371706"/>
              <a:ext cx="3877985" cy="584775"/>
            </a:xfrm>
            <a:prstGeom prst="rect">
              <a:avLst/>
            </a:prstGeom>
            <a:noFill/>
          </p:spPr>
          <p:txBody>
            <a:bodyPr wrap="none" rtlCol="0">
              <a:spAutoFit/>
            </a:bodyPr>
            <a:lstStyle>
              <a:defPPr>
                <a:defRPr lang="zh-CN"/>
              </a:defPPr>
              <a:lvl1pPr>
                <a:defRPr sz="3200">
                  <a:gradFill flip="none" rotWithShape="1">
                    <a:gsLst>
                      <a:gs pos="0">
                        <a:srgbClr val="2E3FF7"/>
                      </a:gs>
                      <a:gs pos="100000">
                        <a:srgbClr val="00DC8E"/>
                      </a:gs>
                    </a:gsLst>
                    <a:lin ang="0" scaled="1"/>
                    <a:tileRect/>
                  </a:gradFill>
                  <a:latin typeface="+mj-ea"/>
                  <a:ea typeface="+mj-ea"/>
                </a:defRPr>
              </a:lvl1pPr>
            </a:lstStyle>
            <a:p>
              <a:pPr lvl="0">
                <a:defRPr/>
              </a:pPr>
              <a:r>
                <a:rPr lang="zh-CN" altLang="en-US" dirty="0">
                  <a:solidFill>
                    <a:schemeClr val="tx1"/>
                  </a:solidFill>
                  <a:latin typeface="HarmonyOS Sans SC Bold" panose="00000800000000000000" pitchFamily="2" charset="-122"/>
                  <a:ea typeface="HarmonyOS Sans SC Bold" panose="00000800000000000000" pitchFamily="2" charset="-122"/>
                </a:rPr>
                <a:t>（二）首轮建设成效</a:t>
              </a:r>
            </a:p>
          </p:txBody>
        </p:sp>
      </p:grpSp>
      <p:sp>
        <p:nvSpPr>
          <p:cNvPr id="9" name="矩形: 圆角 6">
            <a:extLst>
              <a:ext uri="{FF2B5EF4-FFF2-40B4-BE49-F238E27FC236}">
                <a16:creationId xmlns:a16="http://schemas.microsoft.com/office/drawing/2014/main" id="{FD8D0CDF-D337-4B68-9120-0389EA6803B5}"/>
              </a:ext>
            </a:extLst>
          </p:cNvPr>
          <p:cNvSpPr/>
          <p:nvPr/>
        </p:nvSpPr>
        <p:spPr>
          <a:xfrm>
            <a:off x="847296" y="1466850"/>
            <a:ext cx="10259395" cy="5162575"/>
          </a:xfrm>
          <a:prstGeom prst="roundRect">
            <a:avLst>
              <a:gd name="adj" fmla="val 2174"/>
            </a:avLst>
          </a:prstGeom>
          <a:solidFill>
            <a:srgbClr val="EFECE7"/>
          </a:solidFill>
          <a:ln>
            <a:noFill/>
          </a:ln>
          <a:effectLst>
            <a:outerShdw blurRad="635000" dist="38100" dir="5400000" algn="t"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椭圆 2"/>
          <p:cNvSpPr/>
          <p:nvPr/>
        </p:nvSpPr>
        <p:spPr>
          <a:xfrm>
            <a:off x="7877175" y="628183"/>
            <a:ext cx="4171950" cy="4171950"/>
          </a:xfrm>
          <a:prstGeom prst="ellipse">
            <a:avLst/>
          </a:prstGeom>
          <a:solidFill>
            <a:schemeClr val="bg1"/>
          </a:solidFill>
          <a:ln>
            <a:noFill/>
          </a:ln>
          <a:effectLst>
            <a:outerShdw blurRad="635000" dist="38100" algn="l" rotWithShape="0">
              <a:schemeClr val="tx1">
                <a:lumMod val="75000"/>
                <a:lumOff val="25000"/>
                <a:alpha val="1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054" name="Picture 6" descr="https://gimg2.baidu.com/image_search/src=http%3A%2F%2Fwww.mzhb.com%2Fwp-content%2Fuploads%2F2019%2F05%2Fgyw20190509-08.jpg&amp;refer=http%3A%2F%2Fwww.mzhb.com&amp;app=2002&amp;size=f9999,10000&amp;q=a80&amp;n=0&amp;g=0n&amp;fmt=jpeg?sec=1634700158&amp;t=79f61aabc93994b82ef5d42b4bd3525b"/>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9916" b="89873" l="10000" r="94412">
                        <a14:foregroundMark x1="71765" y1="55485" x2="60294" y2="85232"/>
                        <a14:foregroundMark x1="77206" y1="61392" x2="94412" y2="87342"/>
                        <a14:backgroundMark x1="50147" y1="59283" x2="42500" y2="67932"/>
                        <a14:backgroundMark x1="55000" y1="38819" x2="16765" y2="45148"/>
                        <a14:backgroundMark x1="83235" y1="36920" x2="95441" y2="34810"/>
                        <a14:backgroundMark x1="55735" y1="68987" x2="38088" y2="72152"/>
                      </a14:backgroundRemoval>
                    </a14:imgEffect>
                  </a14:imgLayer>
                </a14:imgProps>
              </a:ext>
              <a:ext uri="{28A0092B-C50C-407E-A947-70E740481C1C}">
                <a14:useLocalDpi xmlns:a14="http://schemas.microsoft.com/office/drawing/2010/main" val="0"/>
              </a:ext>
            </a:extLst>
          </a:blip>
          <a:srcRect r="11169"/>
          <a:stretch/>
        </p:blipFill>
        <p:spPr bwMode="auto">
          <a:xfrm flipH="1">
            <a:off x="8660136" y="-411657"/>
            <a:ext cx="5753585" cy="4514851"/>
          </a:xfrm>
          <a:prstGeom prst="rect">
            <a:avLst/>
          </a:prstGeom>
          <a:noFill/>
          <a:extLst>
            <a:ext uri="{909E8E84-426E-40DD-AFC4-6F175D3DCCD1}">
              <a14:hiddenFill xmlns:a14="http://schemas.microsoft.com/office/drawing/2010/main">
                <a:solidFill>
                  <a:srgbClr val="FFFFFF"/>
                </a:solidFill>
              </a14:hiddenFill>
            </a:ext>
          </a:extLst>
        </p:spPr>
      </p:pic>
      <p:pic>
        <p:nvPicPr>
          <p:cNvPr id="19" name="图片 18" descr="https://gimg2.baidu.com/image_search/src=http%3A%2F%2Fnews.pku.edu.cn%2Fimages%2F2019-12%2F87ad94d889454542af49ddeb6cd5d71b.jpg&amp;refer=http%3A%2F%2Fnews.pku.edu.cn&amp;app=2002&amp;size=f9999,10000&amp;q=a80&amp;n=0&amp;g=0n&amp;fmt=jpeg?sec=1634699805&amp;t=cab774a0c2bafcca7e853f421585cbde"/>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9800" l="10000" r="90733">
                        <a14:foregroundMark x1="54600" y1="77600" x2="39400" y2="94600"/>
                        <a14:foregroundMark x1="75533" y1="62500" x2="90733" y2="99800"/>
                      </a14:backgroundRemoval>
                    </a14:imgEffect>
                    <a14:imgEffect>
                      <a14:brightnessContrast bright="20000" contrast="-20000"/>
                    </a14:imgEffect>
                  </a14:imgLayer>
                </a14:imgProps>
              </a:ext>
              <a:ext uri="{28A0092B-C50C-407E-A947-70E740481C1C}">
                <a14:useLocalDpi xmlns:a14="http://schemas.microsoft.com/office/drawing/2010/main" val="0"/>
              </a:ext>
            </a:extLst>
          </a:blip>
          <a:srcRect l="38265"/>
          <a:stretch>
            <a:fillRect/>
          </a:stretch>
        </p:blipFill>
        <p:spPr bwMode="auto">
          <a:xfrm>
            <a:off x="7916312" y="1678406"/>
            <a:ext cx="2861711" cy="3090333"/>
          </a:xfrm>
          <a:custGeom>
            <a:avLst/>
            <a:gdLst>
              <a:gd name="connsiteX0" fmla="*/ 333294 w 2861711"/>
              <a:gd name="connsiteY0" fmla="*/ 0 h 3090333"/>
              <a:gd name="connsiteX1" fmla="*/ 2861711 w 2861711"/>
              <a:gd name="connsiteY1" fmla="*/ 0 h 3090333"/>
              <a:gd name="connsiteX2" fmla="*/ 2861711 w 2861711"/>
              <a:gd name="connsiteY2" fmla="*/ 3079187 h 3090333"/>
              <a:gd name="connsiteX3" fmla="*/ 2831256 w 2861711"/>
              <a:gd name="connsiteY3" fmla="*/ 3090333 h 3090333"/>
              <a:gd name="connsiteX4" fmla="*/ 1358708 w 2861711"/>
              <a:gd name="connsiteY4" fmla="*/ 3090333 h 3090333"/>
              <a:gd name="connsiteX5" fmla="*/ 1279520 w 2861711"/>
              <a:gd name="connsiteY5" fmla="*/ 3061350 h 3090333"/>
              <a:gd name="connsiteX6" fmla="*/ 0 w 2861711"/>
              <a:gd name="connsiteY6" fmla="*/ 1131002 h 3090333"/>
              <a:gd name="connsiteX7" fmla="*/ 252853 w 2861711"/>
              <a:gd name="connsiteY7" fmla="*/ 132409 h 3090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61711" h="3090333">
                <a:moveTo>
                  <a:pt x="333294" y="0"/>
                </a:moveTo>
                <a:lnTo>
                  <a:pt x="2861711" y="0"/>
                </a:lnTo>
                <a:lnTo>
                  <a:pt x="2861711" y="3079187"/>
                </a:lnTo>
                <a:lnTo>
                  <a:pt x="2831256" y="3090333"/>
                </a:lnTo>
                <a:lnTo>
                  <a:pt x="1358708" y="3090333"/>
                </a:lnTo>
                <a:lnTo>
                  <a:pt x="1279520" y="3061350"/>
                </a:lnTo>
                <a:cubicBezTo>
                  <a:pt x="527600" y="2743315"/>
                  <a:pt x="0" y="1998772"/>
                  <a:pt x="0" y="1131002"/>
                </a:cubicBezTo>
                <a:cubicBezTo>
                  <a:pt x="0" y="769431"/>
                  <a:pt x="91598" y="429254"/>
                  <a:pt x="252853" y="132409"/>
                </a:cubicBezTo>
                <a:close/>
              </a:path>
            </a:pathLst>
          </a:custGeom>
          <a:noFill/>
          <a:extLst>
            <a:ext uri="{909E8E84-426E-40DD-AFC4-6F175D3DCCD1}">
              <a14:hiddenFill xmlns:a14="http://schemas.microsoft.com/office/drawing/2010/main">
                <a:solidFill>
                  <a:srgbClr val="FFFFFF"/>
                </a:solidFill>
              </a14:hiddenFill>
            </a:ext>
          </a:extLst>
        </p:spPr>
      </p:pic>
      <p:pic>
        <p:nvPicPr>
          <p:cNvPr id="16" name="图片 15" descr="https://gimg2.baidu.com/image_search/src=http%3A%2F%2Fwww.pkuef.org%2F__local%2FD%2FBC%2FE0%2F0E08CAE45FA05CFD53B753FBA68_9052A649_13E94.png&amp;refer=http%3A%2F%2Fwww.pkuef.org&amp;app=2002&amp;size=f9999,10000&amp;q=a80&amp;n=0&amp;g=0n&amp;fmt=jpeg?sec=1634699862&amp;t=8243a1d03435ec00200ebfbd94e9e94c"/>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926" b="87079" l="7127" r="96493">
                        <a14:foregroundMark x1="20023" y1="51445" x2="14027" y2="69181"/>
                        <a14:foregroundMark x1="65271" y1="48315" x2="73190" y2="79615"/>
                        <a14:foregroundMark x1="18439" y1="40530" x2="18439" y2="55457"/>
                        <a14:foregroundMark x1="15724" y1="41974" x2="15724" y2="51284"/>
                        <a14:foregroundMark x1="11765" y1="59551" x2="8145" y2="77608"/>
                        <a14:foregroundMark x1="13801" y1="45586" x2="7692" y2="65570"/>
                        <a14:foregroundMark x1="13348" y1="66212" x2="9955" y2="70787"/>
                        <a14:foregroundMark x1="8824" y1="67737" x2="8824" y2="67737"/>
                        <a14:foregroundMark x1="8371" y1="64125" x2="8145" y2="75361"/>
                        <a14:foregroundMark x1="41629" y1="74559" x2="40271" y2="87079"/>
                        <a14:foregroundMark x1="71380" y1="56982" x2="82466" y2="79615"/>
                        <a14:foregroundMark x1="84955" y1="74880" x2="93439" y2="79615"/>
                        <a14:foregroundMark x1="85860" y1="74238" x2="96606" y2="74238"/>
                        <a14:foregroundMark x1="77828" y1="72713" x2="85860" y2="72552"/>
                        <a14:foregroundMark x1="86538" y1="71750" x2="96154" y2="72713"/>
                      </a14:backgroundRemoval>
                    </a14:imgEffect>
                  </a14:imgLayer>
                </a14:imgProps>
              </a:ext>
              <a:ext uri="{28A0092B-C50C-407E-A947-70E740481C1C}">
                <a14:useLocalDpi xmlns:a14="http://schemas.microsoft.com/office/drawing/2010/main" val="0"/>
              </a:ext>
            </a:extLst>
          </a:blip>
          <a:srcRect r="29416" b="43963"/>
          <a:stretch/>
        </p:blipFill>
        <p:spPr bwMode="auto">
          <a:xfrm>
            <a:off x="9055991" y="1444557"/>
            <a:ext cx="3012184" cy="3370621"/>
          </a:xfrm>
          <a:custGeom>
            <a:avLst/>
            <a:gdLst>
              <a:gd name="connsiteX0" fmla="*/ 0 w 3012184"/>
              <a:gd name="connsiteY0" fmla="*/ 0 h 3370621"/>
              <a:gd name="connsiteX1" fmla="*/ 2576905 w 3012184"/>
              <a:gd name="connsiteY1" fmla="*/ 0 h 3370621"/>
              <a:gd name="connsiteX2" fmla="*/ 2654306 w 3012184"/>
              <a:gd name="connsiteY2" fmla="*/ 103507 h 3370621"/>
              <a:gd name="connsiteX3" fmla="*/ 3012184 w 3012184"/>
              <a:gd name="connsiteY3" fmla="*/ 1275121 h 3370621"/>
              <a:gd name="connsiteX4" fmla="*/ 916684 w 3012184"/>
              <a:gd name="connsiteY4" fmla="*/ 3370621 h 3370621"/>
              <a:gd name="connsiteX5" fmla="*/ 101021 w 3012184"/>
              <a:gd name="connsiteY5" fmla="*/ 3205947 h 3370621"/>
              <a:gd name="connsiteX6" fmla="*/ 0 w 3012184"/>
              <a:gd name="connsiteY6" fmla="*/ 3157282 h 3370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12184" h="3370621">
                <a:moveTo>
                  <a:pt x="0" y="0"/>
                </a:moveTo>
                <a:lnTo>
                  <a:pt x="2576905" y="0"/>
                </a:lnTo>
                <a:lnTo>
                  <a:pt x="2654306" y="103507"/>
                </a:lnTo>
                <a:cubicBezTo>
                  <a:pt x="2880251" y="437951"/>
                  <a:pt x="3012184" y="841129"/>
                  <a:pt x="3012184" y="1275121"/>
                </a:cubicBezTo>
                <a:cubicBezTo>
                  <a:pt x="3012184" y="2432434"/>
                  <a:pt x="2073997" y="3370621"/>
                  <a:pt x="916684" y="3370621"/>
                </a:cubicBezTo>
                <a:cubicBezTo>
                  <a:pt x="627356" y="3370621"/>
                  <a:pt x="351723" y="3311985"/>
                  <a:pt x="101021" y="3205947"/>
                </a:cubicBezTo>
                <a:lnTo>
                  <a:pt x="0" y="3157282"/>
                </a:lnTo>
                <a:close/>
              </a:path>
            </a:pathLst>
          </a:custGeom>
          <a:noFill/>
          <a:extLst>
            <a:ext uri="{909E8E84-426E-40DD-AFC4-6F175D3DCCD1}">
              <a14:hiddenFill xmlns:a14="http://schemas.microsoft.com/office/drawing/2010/main">
                <a:solidFill>
                  <a:srgbClr val="FFFFFF"/>
                </a:solidFill>
              </a14:hiddenFill>
            </a:ext>
          </a:extLst>
        </p:spPr>
      </p:pic>
      <p:sp>
        <p:nvSpPr>
          <p:cNvPr id="15" name="矩形 14"/>
          <p:cNvSpPr/>
          <p:nvPr/>
        </p:nvSpPr>
        <p:spPr>
          <a:xfrm>
            <a:off x="1247992" y="4373074"/>
            <a:ext cx="6096000" cy="1938992"/>
          </a:xfrm>
          <a:prstGeom prst="rect">
            <a:avLst/>
          </a:prstGeom>
        </p:spPr>
        <p:txBody>
          <a:bodyPr>
            <a:spAutoFit/>
          </a:bodyPr>
          <a:lstStyle/>
          <a:p>
            <a:r>
              <a:rPr lang="zh-CN" altLang="zh-CN" kern="100" dirty="0">
                <a:latin typeface="HarmonyOS Sans SC Medium" panose="00000600000000000000" pitchFamily="2" charset="-122"/>
                <a:ea typeface="HarmonyOS Sans SC Medium" panose="00000600000000000000" pitchFamily="2" charset="-122"/>
                <a:cs typeface="Times New Roman" panose="02020603050405020304" pitchFamily="18" charset="0"/>
              </a:rPr>
              <a:t>博雅讲席教授</a:t>
            </a:r>
            <a:r>
              <a:rPr lang="en-US" altLang="zh-CN" sz="2400" kern="100" dirty="0">
                <a:solidFill>
                  <a:srgbClr val="C00000"/>
                </a:solidFill>
                <a:effectLst>
                  <a:outerShdw blurRad="38100" dist="38100" dir="2700000" algn="tl">
                    <a:srgbClr val="000000">
                      <a:alpha val="43137"/>
                    </a:srgbClr>
                  </a:outerShdw>
                </a:effectLst>
                <a:latin typeface="HarmonyOS Sans SC Medium" panose="00000600000000000000" pitchFamily="2" charset="-122"/>
                <a:ea typeface="HarmonyOS Sans SC Medium" panose="00000600000000000000" pitchFamily="2" charset="-122"/>
                <a:cs typeface="Times New Roman" panose="02020603050405020304" pitchFamily="18" charset="0"/>
              </a:rPr>
              <a:t>3</a:t>
            </a:r>
            <a:r>
              <a:rPr lang="zh-CN" altLang="zh-CN" sz="2400" kern="100" dirty="0">
                <a:solidFill>
                  <a:srgbClr val="C00000"/>
                </a:solidFill>
                <a:effectLst>
                  <a:outerShdw blurRad="38100" dist="38100" dir="2700000" algn="tl">
                    <a:srgbClr val="000000">
                      <a:alpha val="43137"/>
                    </a:srgbClr>
                  </a:outerShdw>
                </a:effectLst>
                <a:latin typeface="HarmonyOS Sans SC Medium" panose="00000600000000000000" pitchFamily="2" charset="-122"/>
                <a:ea typeface="HarmonyOS Sans SC Medium" panose="00000600000000000000" pitchFamily="2" charset="-122"/>
                <a:cs typeface="Times New Roman" panose="02020603050405020304" pitchFamily="18" charset="0"/>
              </a:rPr>
              <a:t>人</a:t>
            </a:r>
            <a:endParaRPr lang="en-US" altLang="zh-CN" kern="100" dirty="0">
              <a:solidFill>
                <a:srgbClr val="C00000"/>
              </a:solidFill>
              <a:effectLst>
                <a:outerShdw blurRad="38100" dist="38100" dir="2700000" algn="tl">
                  <a:srgbClr val="000000">
                    <a:alpha val="43137"/>
                  </a:srgbClr>
                </a:outerShdw>
              </a:effectLst>
              <a:latin typeface="HarmonyOS Sans SC Medium" panose="00000600000000000000" pitchFamily="2" charset="-122"/>
              <a:ea typeface="HarmonyOS Sans SC Medium" panose="00000600000000000000" pitchFamily="2" charset="-122"/>
              <a:cs typeface="Times New Roman" panose="02020603050405020304" pitchFamily="18" charset="0"/>
            </a:endParaRPr>
          </a:p>
          <a:p>
            <a:r>
              <a:rPr lang="zh-CN" altLang="zh-CN" kern="100" dirty="0">
                <a:latin typeface="HarmonyOS Sans SC Medium" panose="00000600000000000000" pitchFamily="2" charset="-122"/>
                <a:ea typeface="HarmonyOS Sans SC Medium" panose="00000600000000000000" pitchFamily="2" charset="-122"/>
                <a:cs typeface="Times New Roman" panose="02020603050405020304" pitchFamily="18" charset="0"/>
              </a:rPr>
              <a:t>博雅特聘教授</a:t>
            </a:r>
            <a:r>
              <a:rPr lang="en-US" altLang="zh-CN" sz="2400" kern="100" dirty="0">
                <a:solidFill>
                  <a:srgbClr val="C00000"/>
                </a:solidFill>
                <a:effectLst>
                  <a:outerShdw blurRad="38100" dist="38100" dir="2700000" algn="tl">
                    <a:srgbClr val="000000">
                      <a:alpha val="43137"/>
                    </a:srgbClr>
                  </a:outerShdw>
                </a:effectLst>
                <a:latin typeface="HarmonyOS Sans SC Medium" panose="00000600000000000000" pitchFamily="2" charset="-122"/>
                <a:ea typeface="HarmonyOS Sans SC Medium" panose="00000600000000000000" pitchFamily="2" charset="-122"/>
                <a:cs typeface="Times New Roman" panose="02020603050405020304" pitchFamily="18" charset="0"/>
              </a:rPr>
              <a:t>3</a:t>
            </a:r>
            <a:r>
              <a:rPr lang="zh-CN" altLang="zh-CN" sz="2400" kern="100" dirty="0">
                <a:solidFill>
                  <a:srgbClr val="C00000"/>
                </a:solidFill>
                <a:effectLst>
                  <a:outerShdw blurRad="38100" dist="38100" dir="2700000" algn="tl">
                    <a:srgbClr val="000000">
                      <a:alpha val="43137"/>
                    </a:srgbClr>
                  </a:outerShdw>
                </a:effectLst>
                <a:latin typeface="HarmonyOS Sans SC Medium" panose="00000600000000000000" pitchFamily="2" charset="-122"/>
                <a:ea typeface="HarmonyOS Sans SC Medium" panose="00000600000000000000" pitchFamily="2" charset="-122"/>
                <a:cs typeface="Times New Roman" panose="02020603050405020304" pitchFamily="18" charset="0"/>
              </a:rPr>
              <a:t>人</a:t>
            </a:r>
            <a:endParaRPr lang="en-US" altLang="zh-CN" sz="2400" kern="100" dirty="0">
              <a:solidFill>
                <a:srgbClr val="C00000"/>
              </a:solidFill>
              <a:effectLst>
                <a:outerShdw blurRad="38100" dist="38100" dir="2700000" algn="tl">
                  <a:srgbClr val="000000">
                    <a:alpha val="43137"/>
                  </a:srgbClr>
                </a:outerShdw>
              </a:effectLst>
              <a:latin typeface="HarmonyOS Sans SC Medium" panose="00000600000000000000" pitchFamily="2" charset="-122"/>
              <a:ea typeface="HarmonyOS Sans SC Medium" panose="00000600000000000000" pitchFamily="2" charset="-122"/>
              <a:cs typeface="Times New Roman" panose="02020603050405020304" pitchFamily="18" charset="0"/>
            </a:endParaRPr>
          </a:p>
          <a:p>
            <a:r>
              <a:rPr lang="zh-CN" altLang="zh-CN" kern="100" dirty="0">
                <a:latin typeface="HarmonyOS Sans SC Medium" panose="00000600000000000000" pitchFamily="2" charset="-122"/>
                <a:ea typeface="HarmonyOS Sans SC Medium" panose="00000600000000000000" pitchFamily="2" charset="-122"/>
                <a:cs typeface="Times New Roman" panose="02020603050405020304" pitchFamily="18" charset="0"/>
              </a:rPr>
              <a:t>长江特聘教授</a:t>
            </a:r>
            <a:r>
              <a:rPr lang="en-US" altLang="zh-CN" sz="2400" kern="100" dirty="0">
                <a:solidFill>
                  <a:srgbClr val="C00000"/>
                </a:solidFill>
                <a:effectLst>
                  <a:outerShdw blurRad="38100" dist="38100" dir="2700000" algn="tl">
                    <a:srgbClr val="000000">
                      <a:alpha val="43137"/>
                    </a:srgbClr>
                  </a:outerShdw>
                </a:effectLst>
                <a:latin typeface="HarmonyOS Sans SC Medium" panose="00000600000000000000" pitchFamily="2" charset="-122"/>
                <a:ea typeface="HarmonyOS Sans SC Medium" panose="00000600000000000000" pitchFamily="2" charset="-122"/>
                <a:cs typeface="Times New Roman" panose="02020603050405020304" pitchFamily="18" charset="0"/>
              </a:rPr>
              <a:t>2</a:t>
            </a:r>
            <a:r>
              <a:rPr lang="zh-CN" altLang="zh-CN" sz="2400" kern="100" dirty="0">
                <a:solidFill>
                  <a:srgbClr val="C00000"/>
                </a:solidFill>
                <a:effectLst>
                  <a:outerShdw blurRad="38100" dist="38100" dir="2700000" algn="tl">
                    <a:srgbClr val="000000">
                      <a:alpha val="43137"/>
                    </a:srgbClr>
                  </a:outerShdw>
                </a:effectLst>
                <a:latin typeface="HarmonyOS Sans SC Medium" panose="00000600000000000000" pitchFamily="2" charset="-122"/>
                <a:ea typeface="HarmonyOS Sans SC Medium" panose="00000600000000000000" pitchFamily="2" charset="-122"/>
                <a:cs typeface="Times New Roman" panose="02020603050405020304" pitchFamily="18" charset="0"/>
              </a:rPr>
              <a:t>人</a:t>
            </a:r>
            <a:endParaRPr lang="en-US" altLang="zh-CN" sz="2400" kern="100" dirty="0">
              <a:solidFill>
                <a:srgbClr val="C00000"/>
              </a:solidFill>
              <a:effectLst>
                <a:outerShdw blurRad="38100" dist="38100" dir="2700000" algn="tl">
                  <a:srgbClr val="000000">
                    <a:alpha val="43137"/>
                  </a:srgbClr>
                </a:outerShdw>
              </a:effectLst>
              <a:latin typeface="HarmonyOS Sans SC Medium" panose="00000600000000000000" pitchFamily="2" charset="-122"/>
              <a:ea typeface="HarmonyOS Sans SC Medium" panose="00000600000000000000" pitchFamily="2" charset="-122"/>
              <a:cs typeface="Times New Roman" panose="02020603050405020304" pitchFamily="18" charset="0"/>
            </a:endParaRPr>
          </a:p>
          <a:p>
            <a:r>
              <a:rPr lang="zh-CN" altLang="zh-CN" kern="100" dirty="0">
                <a:latin typeface="HarmonyOS Sans SC Medium" panose="00000600000000000000" pitchFamily="2" charset="-122"/>
                <a:ea typeface="HarmonyOS Sans SC Medium" panose="00000600000000000000" pitchFamily="2" charset="-122"/>
                <a:cs typeface="Times New Roman" panose="02020603050405020304" pitchFamily="18" charset="0"/>
              </a:rPr>
              <a:t>青年长江学者</a:t>
            </a:r>
            <a:r>
              <a:rPr lang="en-US" altLang="zh-CN" sz="2400" kern="100" dirty="0">
                <a:solidFill>
                  <a:srgbClr val="C00000"/>
                </a:solidFill>
                <a:effectLst>
                  <a:outerShdw blurRad="38100" dist="38100" dir="2700000" algn="tl">
                    <a:srgbClr val="000000">
                      <a:alpha val="43137"/>
                    </a:srgbClr>
                  </a:outerShdw>
                </a:effectLst>
                <a:latin typeface="HarmonyOS Sans SC Medium" panose="00000600000000000000" pitchFamily="2" charset="-122"/>
                <a:ea typeface="HarmonyOS Sans SC Medium" panose="00000600000000000000" pitchFamily="2" charset="-122"/>
                <a:cs typeface="Times New Roman" panose="02020603050405020304" pitchFamily="18" charset="0"/>
              </a:rPr>
              <a:t>2</a:t>
            </a:r>
            <a:r>
              <a:rPr lang="zh-CN" altLang="zh-CN" sz="2400" kern="100" dirty="0">
                <a:solidFill>
                  <a:srgbClr val="C00000"/>
                </a:solidFill>
                <a:effectLst>
                  <a:outerShdw blurRad="38100" dist="38100" dir="2700000" algn="tl">
                    <a:srgbClr val="000000">
                      <a:alpha val="43137"/>
                    </a:srgbClr>
                  </a:outerShdw>
                </a:effectLst>
                <a:latin typeface="HarmonyOS Sans SC Medium" panose="00000600000000000000" pitchFamily="2" charset="-122"/>
                <a:ea typeface="HarmonyOS Sans SC Medium" panose="00000600000000000000" pitchFamily="2" charset="-122"/>
                <a:cs typeface="Times New Roman" panose="02020603050405020304" pitchFamily="18" charset="0"/>
              </a:rPr>
              <a:t>人</a:t>
            </a:r>
            <a:endParaRPr lang="en-US" altLang="zh-CN" sz="2400" kern="100" dirty="0">
              <a:solidFill>
                <a:srgbClr val="C00000"/>
              </a:solidFill>
              <a:effectLst>
                <a:outerShdw blurRad="38100" dist="38100" dir="2700000" algn="tl">
                  <a:srgbClr val="000000">
                    <a:alpha val="43137"/>
                  </a:srgbClr>
                </a:outerShdw>
              </a:effectLst>
              <a:latin typeface="HarmonyOS Sans SC Medium" panose="00000600000000000000" pitchFamily="2" charset="-122"/>
              <a:ea typeface="HarmonyOS Sans SC Medium" panose="00000600000000000000" pitchFamily="2" charset="-122"/>
              <a:cs typeface="Times New Roman" panose="02020603050405020304" pitchFamily="18" charset="0"/>
            </a:endParaRPr>
          </a:p>
          <a:p>
            <a:r>
              <a:rPr lang="zh-CN" altLang="zh-CN" kern="100" dirty="0">
                <a:latin typeface="HarmonyOS Sans SC Medium" panose="00000600000000000000" pitchFamily="2" charset="-122"/>
                <a:ea typeface="HarmonyOS Sans SC Medium" panose="00000600000000000000" pitchFamily="2" charset="-122"/>
                <a:cs typeface="Times New Roman" panose="02020603050405020304" pitchFamily="18" charset="0"/>
              </a:rPr>
              <a:t>百千万人才工程国家级人选</a:t>
            </a:r>
            <a:r>
              <a:rPr lang="en-US" altLang="zh-CN" sz="2400" kern="100" dirty="0">
                <a:solidFill>
                  <a:srgbClr val="C00000"/>
                </a:solidFill>
                <a:effectLst>
                  <a:outerShdw blurRad="38100" dist="38100" dir="2700000" algn="tl">
                    <a:srgbClr val="000000">
                      <a:alpha val="43137"/>
                    </a:srgbClr>
                  </a:outerShdw>
                </a:effectLst>
                <a:latin typeface="HarmonyOS Sans SC Medium" panose="00000600000000000000" pitchFamily="2" charset="-122"/>
                <a:ea typeface="HarmonyOS Sans SC Medium" panose="00000600000000000000" pitchFamily="2" charset="-122"/>
                <a:cs typeface="Times New Roman" panose="02020603050405020304" pitchFamily="18" charset="0"/>
              </a:rPr>
              <a:t>2</a:t>
            </a:r>
            <a:r>
              <a:rPr lang="zh-CN" altLang="zh-CN" sz="2400" kern="100" dirty="0">
                <a:solidFill>
                  <a:srgbClr val="C00000"/>
                </a:solidFill>
                <a:effectLst>
                  <a:outerShdw blurRad="38100" dist="38100" dir="2700000" algn="tl">
                    <a:srgbClr val="000000">
                      <a:alpha val="43137"/>
                    </a:srgbClr>
                  </a:outerShdw>
                </a:effectLst>
                <a:latin typeface="HarmonyOS Sans SC Medium" panose="00000600000000000000" pitchFamily="2" charset="-122"/>
                <a:ea typeface="HarmonyOS Sans SC Medium" panose="00000600000000000000" pitchFamily="2" charset="-122"/>
                <a:cs typeface="Times New Roman" panose="02020603050405020304" pitchFamily="18" charset="0"/>
              </a:rPr>
              <a:t>人</a:t>
            </a:r>
            <a:endParaRPr lang="en-US" altLang="zh-CN" sz="2400" kern="100" dirty="0">
              <a:solidFill>
                <a:srgbClr val="C00000"/>
              </a:solidFill>
              <a:effectLst>
                <a:outerShdw blurRad="38100" dist="38100" dir="2700000" algn="tl">
                  <a:srgbClr val="000000">
                    <a:alpha val="43137"/>
                  </a:srgbClr>
                </a:outerShdw>
              </a:effectLst>
              <a:latin typeface="HarmonyOS Sans SC Medium" panose="00000600000000000000" pitchFamily="2" charset="-122"/>
              <a:ea typeface="HarmonyOS Sans SC Medium" panose="00000600000000000000" pitchFamily="2" charset="-122"/>
              <a:cs typeface="Times New Roman" panose="02020603050405020304" pitchFamily="18" charset="0"/>
            </a:endParaRPr>
          </a:p>
        </p:txBody>
      </p:sp>
      <p:sp>
        <p:nvSpPr>
          <p:cNvPr id="18" name="矩形 17"/>
          <p:cNvSpPr/>
          <p:nvPr/>
        </p:nvSpPr>
        <p:spPr>
          <a:xfrm>
            <a:off x="4914900" y="4373074"/>
            <a:ext cx="6096000" cy="1938992"/>
          </a:xfrm>
          <a:prstGeom prst="rect">
            <a:avLst/>
          </a:prstGeom>
        </p:spPr>
        <p:txBody>
          <a:bodyPr>
            <a:spAutoFit/>
          </a:bodyPr>
          <a:lstStyle/>
          <a:p>
            <a:r>
              <a:rPr lang="zh-CN" altLang="zh-CN" kern="100" dirty="0">
                <a:latin typeface="HarmonyOS Sans SC Medium" panose="00000600000000000000" pitchFamily="2" charset="-122"/>
                <a:ea typeface="HarmonyOS Sans SC Medium" panose="00000600000000000000" pitchFamily="2" charset="-122"/>
                <a:cs typeface="Times New Roman" panose="02020603050405020304" pitchFamily="18" charset="0"/>
              </a:rPr>
              <a:t>跨世纪人才</a:t>
            </a:r>
            <a:r>
              <a:rPr lang="en-US" altLang="zh-CN" sz="2400" kern="100" dirty="0">
                <a:solidFill>
                  <a:srgbClr val="C00000"/>
                </a:solidFill>
                <a:effectLst>
                  <a:outerShdw blurRad="38100" dist="38100" dir="2700000" algn="tl">
                    <a:srgbClr val="000000">
                      <a:alpha val="43137"/>
                    </a:srgbClr>
                  </a:outerShdw>
                </a:effectLst>
                <a:latin typeface="HarmonyOS Sans SC Medium" panose="00000600000000000000" pitchFamily="2" charset="-122"/>
                <a:ea typeface="HarmonyOS Sans SC Medium" panose="00000600000000000000" pitchFamily="2" charset="-122"/>
                <a:cs typeface="Times New Roman" panose="02020603050405020304" pitchFamily="18" charset="0"/>
              </a:rPr>
              <a:t>3</a:t>
            </a:r>
            <a:r>
              <a:rPr lang="zh-CN" altLang="zh-CN" sz="2400" kern="100" dirty="0">
                <a:solidFill>
                  <a:srgbClr val="C00000"/>
                </a:solidFill>
                <a:effectLst>
                  <a:outerShdw blurRad="38100" dist="38100" dir="2700000" algn="tl">
                    <a:srgbClr val="000000">
                      <a:alpha val="43137"/>
                    </a:srgbClr>
                  </a:outerShdw>
                </a:effectLst>
                <a:latin typeface="HarmonyOS Sans SC Medium" panose="00000600000000000000" pitchFamily="2" charset="-122"/>
                <a:ea typeface="HarmonyOS Sans SC Medium" panose="00000600000000000000" pitchFamily="2" charset="-122"/>
                <a:cs typeface="Times New Roman" panose="02020603050405020304" pitchFamily="18" charset="0"/>
              </a:rPr>
              <a:t>人</a:t>
            </a:r>
            <a:endParaRPr lang="en-US" altLang="zh-CN" sz="2400" kern="100" dirty="0">
              <a:solidFill>
                <a:srgbClr val="C00000"/>
              </a:solidFill>
              <a:effectLst>
                <a:outerShdw blurRad="38100" dist="38100" dir="2700000" algn="tl">
                  <a:srgbClr val="000000">
                    <a:alpha val="43137"/>
                  </a:srgbClr>
                </a:outerShdw>
              </a:effectLst>
              <a:latin typeface="HarmonyOS Sans SC Medium" panose="00000600000000000000" pitchFamily="2" charset="-122"/>
              <a:ea typeface="HarmonyOS Sans SC Medium" panose="00000600000000000000" pitchFamily="2" charset="-122"/>
              <a:cs typeface="Times New Roman" panose="02020603050405020304" pitchFamily="18" charset="0"/>
            </a:endParaRPr>
          </a:p>
          <a:p>
            <a:r>
              <a:rPr lang="zh-CN" altLang="zh-CN" kern="100" dirty="0">
                <a:latin typeface="HarmonyOS Sans SC Medium" panose="00000600000000000000" pitchFamily="2" charset="-122"/>
                <a:ea typeface="HarmonyOS Sans SC Medium" panose="00000600000000000000" pitchFamily="2" charset="-122"/>
                <a:cs typeface="Times New Roman" panose="02020603050405020304" pitchFamily="18" charset="0"/>
              </a:rPr>
              <a:t>新世纪人才</a:t>
            </a:r>
            <a:r>
              <a:rPr lang="en-US" altLang="zh-CN" sz="2400" kern="100" dirty="0">
                <a:solidFill>
                  <a:srgbClr val="C00000"/>
                </a:solidFill>
                <a:effectLst>
                  <a:outerShdw blurRad="38100" dist="38100" dir="2700000" algn="tl">
                    <a:srgbClr val="000000">
                      <a:alpha val="43137"/>
                    </a:srgbClr>
                  </a:outerShdw>
                </a:effectLst>
                <a:latin typeface="HarmonyOS Sans SC Medium" panose="00000600000000000000" pitchFamily="2" charset="-122"/>
                <a:ea typeface="HarmonyOS Sans SC Medium" panose="00000600000000000000" pitchFamily="2" charset="-122"/>
                <a:cs typeface="Times New Roman" panose="02020603050405020304" pitchFamily="18" charset="0"/>
              </a:rPr>
              <a:t>7</a:t>
            </a:r>
            <a:r>
              <a:rPr lang="zh-CN" altLang="zh-CN" sz="2400" kern="100" dirty="0">
                <a:solidFill>
                  <a:srgbClr val="C00000"/>
                </a:solidFill>
                <a:effectLst>
                  <a:outerShdw blurRad="38100" dist="38100" dir="2700000" algn="tl">
                    <a:srgbClr val="000000">
                      <a:alpha val="43137"/>
                    </a:srgbClr>
                  </a:outerShdw>
                </a:effectLst>
                <a:latin typeface="HarmonyOS Sans SC Medium" panose="00000600000000000000" pitchFamily="2" charset="-122"/>
                <a:ea typeface="HarmonyOS Sans SC Medium" panose="00000600000000000000" pitchFamily="2" charset="-122"/>
                <a:cs typeface="Times New Roman" panose="02020603050405020304" pitchFamily="18" charset="0"/>
              </a:rPr>
              <a:t>人</a:t>
            </a:r>
            <a:endParaRPr lang="en-US" altLang="zh-CN" sz="2400" kern="100" dirty="0">
              <a:solidFill>
                <a:srgbClr val="C00000"/>
              </a:solidFill>
              <a:effectLst>
                <a:outerShdw blurRad="38100" dist="38100" dir="2700000" algn="tl">
                  <a:srgbClr val="000000">
                    <a:alpha val="43137"/>
                  </a:srgbClr>
                </a:outerShdw>
              </a:effectLst>
              <a:latin typeface="HarmonyOS Sans SC Medium" panose="00000600000000000000" pitchFamily="2" charset="-122"/>
              <a:ea typeface="HarmonyOS Sans SC Medium" panose="00000600000000000000" pitchFamily="2" charset="-122"/>
              <a:cs typeface="Times New Roman" panose="02020603050405020304" pitchFamily="18" charset="0"/>
            </a:endParaRPr>
          </a:p>
          <a:p>
            <a:r>
              <a:rPr lang="zh-CN" altLang="zh-CN" kern="100" dirty="0">
                <a:latin typeface="HarmonyOS Sans SC Medium" panose="00000600000000000000" pitchFamily="2" charset="-122"/>
                <a:ea typeface="HarmonyOS Sans SC Medium" panose="00000600000000000000" pitchFamily="2" charset="-122"/>
                <a:cs typeface="Times New Roman" panose="02020603050405020304" pitchFamily="18" charset="0"/>
              </a:rPr>
              <a:t>法兰西道德与政治科学院外籍终身院士</a:t>
            </a:r>
            <a:r>
              <a:rPr lang="en-US" altLang="zh-CN" sz="2400" kern="100" dirty="0">
                <a:solidFill>
                  <a:srgbClr val="C00000"/>
                </a:solidFill>
                <a:effectLst>
                  <a:outerShdw blurRad="38100" dist="38100" dir="2700000" algn="tl">
                    <a:srgbClr val="000000">
                      <a:alpha val="43137"/>
                    </a:srgbClr>
                  </a:outerShdw>
                </a:effectLst>
                <a:latin typeface="HarmonyOS Sans SC Medium" panose="00000600000000000000" pitchFamily="2" charset="-122"/>
                <a:ea typeface="HarmonyOS Sans SC Medium" panose="00000600000000000000" pitchFamily="2" charset="-122"/>
                <a:cs typeface="Times New Roman" panose="02020603050405020304" pitchFamily="18" charset="0"/>
              </a:rPr>
              <a:t>1</a:t>
            </a:r>
            <a:r>
              <a:rPr lang="zh-CN" altLang="zh-CN" sz="2400" kern="100" dirty="0">
                <a:solidFill>
                  <a:srgbClr val="C00000"/>
                </a:solidFill>
                <a:effectLst>
                  <a:outerShdw blurRad="38100" dist="38100" dir="2700000" algn="tl">
                    <a:srgbClr val="000000">
                      <a:alpha val="43137"/>
                    </a:srgbClr>
                  </a:outerShdw>
                </a:effectLst>
                <a:latin typeface="HarmonyOS Sans SC Medium" panose="00000600000000000000" pitchFamily="2" charset="-122"/>
                <a:ea typeface="HarmonyOS Sans SC Medium" panose="00000600000000000000" pitchFamily="2" charset="-122"/>
                <a:cs typeface="Times New Roman" panose="02020603050405020304" pitchFamily="18" charset="0"/>
              </a:rPr>
              <a:t>人</a:t>
            </a:r>
            <a:endParaRPr lang="en-US" altLang="zh-CN" sz="2400" kern="100" dirty="0">
              <a:solidFill>
                <a:srgbClr val="C00000"/>
              </a:solidFill>
              <a:effectLst>
                <a:outerShdw blurRad="38100" dist="38100" dir="2700000" algn="tl">
                  <a:srgbClr val="000000">
                    <a:alpha val="43137"/>
                  </a:srgbClr>
                </a:outerShdw>
              </a:effectLst>
              <a:latin typeface="HarmonyOS Sans SC Medium" panose="00000600000000000000" pitchFamily="2" charset="-122"/>
              <a:ea typeface="HarmonyOS Sans SC Medium" panose="00000600000000000000" pitchFamily="2" charset="-122"/>
              <a:cs typeface="Times New Roman" panose="02020603050405020304" pitchFamily="18" charset="0"/>
            </a:endParaRPr>
          </a:p>
          <a:p>
            <a:r>
              <a:rPr lang="zh-CN" altLang="zh-CN" kern="100" dirty="0">
                <a:latin typeface="HarmonyOS Sans SC Medium" panose="00000600000000000000" pitchFamily="2" charset="-122"/>
                <a:ea typeface="HarmonyOS Sans SC Medium" panose="00000600000000000000" pitchFamily="2" charset="-122"/>
                <a:cs typeface="Times New Roman" panose="02020603050405020304" pitchFamily="18" charset="0"/>
              </a:rPr>
              <a:t>北京大学优秀教学团队</a:t>
            </a:r>
            <a:r>
              <a:rPr lang="en-US" altLang="zh-CN" sz="2400" kern="100" dirty="0">
                <a:solidFill>
                  <a:srgbClr val="C00000"/>
                </a:solidFill>
                <a:effectLst>
                  <a:outerShdw blurRad="38100" dist="38100" dir="2700000" algn="tl">
                    <a:srgbClr val="000000">
                      <a:alpha val="43137"/>
                    </a:srgbClr>
                  </a:outerShdw>
                </a:effectLst>
                <a:latin typeface="HarmonyOS Sans SC Medium" panose="00000600000000000000" pitchFamily="2" charset="-122"/>
                <a:ea typeface="HarmonyOS Sans SC Medium" panose="00000600000000000000" pitchFamily="2" charset="-122"/>
                <a:cs typeface="Times New Roman" panose="02020603050405020304" pitchFamily="18" charset="0"/>
              </a:rPr>
              <a:t>2</a:t>
            </a:r>
            <a:r>
              <a:rPr lang="zh-CN" altLang="zh-CN" sz="2400" kern="100" dirty="0">
                <a:solidFill>
                  <a:srgbClr val="C00000"/>
                </a:solidFill>
                <a:effectLst>
                  <a:outerShdw blurRad="38100" dist="38100" dir="2700000" algn="tl">
                    <a:srgbClr val="000000">
                      <a:alpha val="43137"/>
                    </a:srgbClr>
                  </a:outerShdw>
                </a:effectLst>
                <a:latin typeface="HarmonyOS Sans SC Medium" panose="00000600000000000000" pitchFamily="2" charset="-122"/>
                <a:ea typeface="HarmonyOS Sans SC Medium" panose="00000600000000000000" pitchFamily="2" charset="-122"/>
                <a:cs typeface="Times New Roman" panose="02020603050405020304" pitchFamily="18" charset="0"/>
              </a:rPr>
              <a:t>个</a:t>
            </a:r>
            <a:endParaRPr lang="en-US" altLang="zh-CN" sz="2400" kern="100" dirty="0">
              <a:solidFill>
                <a:srgbClr val="C00000"/>
              </a:solidFill>
              <a:effectLst>
                <a:outerShdw blurRad="38100" dist="38100" dir="2700000" algn="tl">
                  <a:srgbClr val="000000">
                    <a:alpha val="43137"/>
                  </a:srgbClr>
                </a:outerShdw>
              </a:effectLst>
              <a:latin typeface="HarmonyOS Sans SC Medium" panose="00000600000000000000" pitchFamily="2" charset="-122"/>
              <a:ea typeface="HarmonyOS Sans SC Medium" panose="00000600000000000000" pitchFamily="2" charset="-122"/>
              <a:cs typeface="Times New Roman" panose="02020603050405020304" pitchFamily="18" charset="0"/>
            </a:endParaRPr>
          </a:p>
          <a:p>
            <a:r>
              <a:rPr lang="en-US" altLang="zh-CN" sz="2400" kern="100" dirty="0">
                <a:solidFill>
                  <a:srgbClr val="C00000"/>
                </a:solidFill>
                <a:effectLst>
                  <a:outerShdw blurRad="38100" dist="38100" dir="2700000" algn="tl">
                    <a:srgbClr val="000000">
                      <a:alpha val="43137"/>
                    </a:srgbClr>
                  </a:outerShdw>
                </a:effectLst>
                <a:latin typeface="HarmonyOS Sans SC Medium" panose="00000600000000000000" pitchFamily="2" charset="-122"/>
                <a:ea typeface="HarmonyOS Sans SC Medium" panose="00000600000000000000" pitchFamily="2" charset="-122"/>
                <a:cs typeface="Times New Roman" panose="02020603050405020304" pitchFamily="18" charset="0"/>
              </a:rPr>
              <a:t>1</a:t>
            </a:r>
            <a:r>
              <a:rPr lang="zh-CN" altLang="zh-CN" sz="2400" kern="100" dirty="0">
                <a:solidFill>
                  <a:srgbClr val="C00000"/>
                </a:solidFill>
                <a:effectLst>
                  <a:outerShdw blurRad="38100" dist="38100" dir="2700000" algn="tl">
                    <a:srgbClr val="000000">
                      <a:alpha val="43137"/>
                    </a:srgbClr>
                  </a:outerShdw>
                </a:effectLst>
                <a:latin typeface="HarmonyOS Sans SC Medium" panose="00000600000000000000" pitchFamily="2" charset="-122"/>
                <a:ea typeface="HarmonyOS Sans SC Medium" panose="00000600000000000000" pitchFamily="2" charset="-122"/>
                <a:cs typeface="Times New Roman" panose="02020603050405020304" pitchFamily="18" charset="0"/>
              </a:rPr>
              <a:t>人</a:t>
            </a:r>
            <a:r>
              <a:rPr lang="zh-CN" altLang="zh-CN" kern="100" dirty="0">
                <a:latin typeface="HarmonyOS Sans SC Medium" panose="00000600000000000000" pitchFamily="2" charset="-122"/>
                <a:ea typeface="HarmonyOS Sans SC Medium" panose="00000600000000000000" pitchFamily="2" charset="-122"/>
                <a:cs typeface="Times New Roman" panose="02020603050405020304" pitchFamily="18" charset="0"/>
              </a:rPr>
              <a:t>获得北京市教学名师称号</a:t>
            </a:r>
            <a:endParaRPr lang="zh-CN" altLang="en-US" dirty="0">
              <a:latin typeface="HarmonyOS Sans SC Medium" panose="00000600000000000000" pitchFamily="2" charset="-122"/>
              <a:ea typeface="HarmonyOS Sans SC Medium" panose="00000600000000000000" pitchFamily="2" charset="-122"/>
            </a:endParaRPr>
          </a:p>
        </p:txBody>
      </p:sp>
      <p:graphicFrame>
        <p:nvGraphicFramePr>
          <p:cNvPr id="24" name="表格 23"/>
          <p:cNvGraphicFramePr>
            <a:graphicFrameLocks noGrp="1"/>
          </p:cNvGraphicFramePr>
          <p:nvPr>
            <p:extLst>
              <p:ext uri="{D42A27DB-BD31-4B8C-83A1-F6EECF244321}">
                <p14:modId xmlns:p14="http://schemas.microsoft.com/office/powerpoint/2010/main" val="2729469822"/>
              </p:ext>
            </p:extLst>
          </p:nvPr>
        </p:nvGraphicFramePr>
        <p:xfrm>
          <a:off x="1034304" y="2071970"/>
          <a:ext cx="6710558" cy="2174716"/>
        </p:xfrm>
        <a:graphic>
          <a:graphicData uri="http://schemas.openxmlformats.org/drawingml/2006/table">
            <a:tbl>
              <a:tblPr firstRow="1" firstCol="1" bandRow="1">
                <a:tableStyleId>{21E4AEA4-8DFA-4A89-87EB-49C32662AFE0}</a:tableStyleId>
              </a:tblPr>
              <a:tblGrid>
                <a:gridCol w="2018665">
                  <a:extLst>
                    <a:ext uri="{9D8B030D-6E8A-4147-A177-3AD203B41FA5}">
                      <a16:colId xmlns:a16="http://schemas.microsoft.com/office/drawing/2014/main" val="20000"/>
                    </a:ext>
                  </a:extLst>
                </a:gridCol>
                <a:gridCol w="489727">
                  <a:extLst>
                    <a:ext uri="{9D8B030D-6E8A-4147-A177-3AD203B41FA5}">
                      <a16:colId xmlns:a16="http://schemas.microsoft.com/office/drawing/2014/main" val="20001"/>
                    </a:ext>
                  </a:extLst>
                </a:gridCol>
                <a:gridCol w="1094247">
                  <a:extLst>
                    <a:ext uri="{9D8B030D-6E8A-4147-A177-3AD203B41FA5}">
                      <a16:colId xmlns:a16="http://schemas.microsoft.com/office/drawing/2014/main" val="20002"/>
                    </a:ext>
                  </a:extLst>
                </a:gridCol>
                <a:gridCol w="981075">
                  <a:extLst>
                    <a:ext uri="{9D8B030D-6E8A-4147-A177-3AD203B41FA5}">
                      <a16:colId xmlns:a16="http://schemas.microsoft.com/office/drawing/2014/main" val="20003"/>
                    </a:ext>
                  </a:extLst>
                </a:gridCol>
                <a:gridCol w="1009650">
                  <a:extLst>
                    <a:ext uri="{9D8B030D-6E8A-4147-A177-3AD203B41FA5}">
                      <a16:colId xmlns:a16="http://schemas.microsoft.com/office/drawing/2014/main" val="20004"/>
                    </a:ext>
                  </a:extLst>
                </a:gridCol>
                <a:gridCol w="1117194">
                  <a:extLst>
                    <a:ext uri="{9D8B030D-6E8A-4147-A177-3AD203B41FA5}">
                      <a16:colId xmlns:a16="http://schemas.microsoft.com/office/drawing/2014/main" val="20005"/>
                    </a:ext>
                  </a:extLst>
                </a:gridCol>
              </a:tblGrid>
              <a:tr h="269578">
                <a:tc>
                  <a:txBody>
                    <a:bodyPr/>
                    <a:lstStyle/>
                    <a:p>
                      <a:pPr algn="ctr">
                        <a:lnSpc>
                          <a:spcPts val="2000"/>
                        </a:lnSpc>
                        <a:spcAft>
                          <a:spcPts val="0"/>
                        </a:spcAft>
                      </a:pPr>
                      <a:r>
                        <a:rPr lang="zh-CN" sz="1600" kern="100" dirty="0">
                          <a:effectLst/>
                          <a:latin typeface="HarmonyOS Sans SC Medium" panose="00000600000000000000" pitchFamily="2" charset="-122"/>
                          <a:ea typeface="HarmonyOS Sans SC Medium" panose="00000600000000000000" pitchFamily="2" charset="-122"/>
                        </a:rPr>
                        <a:t>职称</a:t>
                      </a:r>
                      <a:endParaRPr lang="zh-CN" sz="1600" kern="100" dirty="0">
                        <a:effectLst/>
                        <a:latin typeface="HarmonyOS Sans SC Medium" panose="00000600000000000000" pitchFamily="2" charset="-122"/>
                        <a:ea typeface="HarmonyOS Sans SC Medium" panose="00000600000000000000" pitchFamily="2" charset="-122"/>
                        <a:cs typeface="Times New Roman" panose="02020603050405020304" pitchFamily="18" charset="0"/>
                      </a:endParaRPr>
                    </a:p>
                  </a:txBody>
                  <a:tcPr marL="68580" marR="68580" marT="0" marB="0" anchor="ctr"/>
                </a:tc>
                <a:tc>
                  <a:txBody>
                    <a:bodyPr/>
                    <a:lstStyle/>
                    <a:p>
                      <a:pPr algn="ctr">
                        <a:lnSpc>
                          <a:spcPts val="2000"/>
                        </a:lnSpc>
                        <a:spcAft>
                          <a:spcPts val="0"/>
                        </a:spcAft>
                      </a:pPr>
                      <a:r>
                        <a:rPr lang="zh-CN" sz="1600" kern="100">
                          <a:effectLst/>
                          <a:latin typeface="HarmonyOS Sans SC Medium" panose="00000600000000000000" pitchFamily="2" charset="-122"/>
                          <a:ea typeface="HarmonyOS Sans SC Medium" panose="00000600000000000000" pitchFamily="2" charset="-122"/>
                        </a:rPr>
                        <a:t>总人数</a:t>
                      </a:r>
                      <a:endParaRPr lang="zh-CN" sz="1600" kern="100">
                        <a:effectLst/>
                        <a:latin typeface="HarmonyOS Sans SC Medium" panose="00000600000000000000" pitchFamily="2" charset="-122"/>
                        <a:ea typeface="HarmonyOS Sans SC Medium" panose="00000600000000000000" pitchFamily="2" charset="-122"/>
                        <a:cs typeface="Times New Roman" panose="02020603050405020304" pitchFamily="18" charset="0"/>
                      </a:endParaRPr>
                    </a:p>
                  </a:txBody>
                  <a:tcPr marL="68580" marR="68580" marT="0" marB="0" anchor="ctr"/>
                </a:tc>
                <a:tc>
                  <a:txBody>
                    <a:bodyPr/>
                    <a:lstStyle/>
                    <a:p>
                      <a:pPr algn="ctr">
                        <a:lnSpc>
                          <a:spcPts val="2000"/>
                        </a:lnSpc>
                        <a:spcAft>
                          <a:spcPts val="0"/>
                        </a:spcAft>
                      </a:pPr>
                      <a:r>
                        <a:rPr lang="en-US" sz="1600" kern="100" dirty="0">
                          <a:effectLst/>
                          <a:latin typeface="HarmonyOS Sans SC Medium" panose="00000600000000000000" pitchFamily="2" charset="-122"/>
                          <a:ea typeface="HarmonyOS Sans SC Medium" panose="00000600000000000000" pitchFamily="2" charset="-122"/>
                        </a:rPr>
                        <a:t>35</a:t>
                      </a:r>
                      <a:r>
                        <a:rPr lang="zh-CN" sz="1600" kern="100" dirty="0">
                          <a:effectLst/>
                          <a:latin typeface="HarmonyOS Sans SC Medium" panose="00000600000000000000" pitchFamily="2" charset="-122"/>
                          <a:ea typeface="HarmonyOS Sans SC Medium" panose="00000600000000000000" pitchFamily="2" charset="-122"/>
                        </a:rPr>
                        <a:t>岁以下</a:t>
                      </a:r>
                      <a:endParaRPr lang="zh-CN" sz="1600" kern="100" dirty="0">
                        <a:effectLst/>
                        <a:latin typeface="HarmonyOS Sans SC Medium" panose="00000600000000000000" pitchFamily="2" charset="-122"/>
                        <a:ea typeface="HarmonyOS Sans SC Medium" panose="00000600000000000000" pitchFamily="2" charset="-122"/>
                        <a:cs typeface="Times New Roman" panose="02020603050405020304" pitchFamily="18" charset="0"/>
                      </a:endParaRPr>
                    </a:p>
                  </a:txBody>
                  <a:tcPr marL="68580" marR="68580" marT="0" marB="0" anchor="ctr"/>
                </a:tc>
                <a:tc>
                  <a:txBody>
                    <a:bodyPr/>
                    <a:lstStyle/>
                    <a:p>
                      <a:pPr algn="ctr">
                        <a:lnSpc>
                          <a:spcPts val="2000"/>
                        </a:lnSpc>
                        <a:spcAft>
                          <a:spcPts val="0"/>
                        </a:spcAft>
                      </a:pPr>
                      <a:r>
                        <a:rPr lang="en-US" sz="1600" kern="100" dirty="0">
                          <a:effectLst/>
                          <a:latin typeface="HarmonyOS Sans SC Medium" panose="00000600000000000000" pitchFamily="2" charset="-122"/>
                          <a:ea typeface="HarmonyOS Sans SC Medium" panose="00000600000000000000" pitchFamily="2" charset="-122"/>
                        </a:rPr>
                        <a:t>36-45</a:t>
                      </a:r>
                      <a:r>
                        <a:rPr lang="zh-CN" sz="1600" kern="100" dirty="0">
                          <a:effectLst/>
                          <a:latin typeface="HarmonyOS Sans SC Medium" panose="00000600000000000000" pitchFamily="2" charset="-122"/>
                          <a:ea typeface="HarmonyOS Sans SC Medium" panose="00000600000000000000" pitchFamily="2" charset="-122"/>
                        </a:rPr>
                        <a:t>岁</a:t>
                      </a:r>
                      <a:endParaRPr lang="zh-CN" sz="1600" kern="100" dirty="0">
                        <a:effectLst/>
                        <a:latin typeface="HarmonyOS Sans SC Medium" panose="00000600000000000000" pitchFamily="2" charset="-122"/>
                        <a:ea typeface="HarmonyOS Sans SC Medium" panose="00000600000000000000" pitchFamily="2" charset="-122"/>
                        <a:cs typeface="Times New Roman" panose="02020603050405020304" pitchFamily="18" charset="0"/>
                      </a:endParaRPr>
                    </a:p>
                  </a:txBody>
                  <a:tcPr marL="68580" marR="68580" marT="0" marB="0" anchor="ctr"/>
                </a:tc>
                <a:tc>
                  <a:txBody>
                    <a:bodyPr/>
                    <a:lstStyle/>
                    <a:p>
                      <a:pPr algn="ctr">
                        <a:lnSpc>
                          <a:spcPts val="2000"/>
                        </a:lnSpc>
                        <a:spcAft>
                          <a:spcPts val="0"/>
                        </a:spcAft>
                      </a:pPr>
                      <a:r>
                        <a:rPr lang="en-US" sz="1600" kern="100">
                          <a:effectLst/>
                          <a:latin typeface="HarmonyOS Sans SC Medium" panose="00000600000000000000" pitchFamily="2" charset="-122"/>
                          <a:ea typeface="HarmonyOS Sans SC Medium" panose="00000600000000000000" pitchFamily="2" charset="-122"/>
                        </a:rPr>
                        <a:t>46-55</a:t>
                      </a:r>
                      <a:r>
                        <a:rPr lang="zh-CN" sz="1600" kern="100">
                          <a:effectLst/>
                          <a:latin typeface="HarmonyOS Sans SC Medium" panose="00000600000000000000" pitchFamily="2" charset="-122"/>
                          <a:ea typeface="HarmonyOS Sans SC Medium" panose="00000600000000000000" pitchFamily="2" charset="-122"/>
                        </a:rPr>
                        <a:t>岁</a:t>
                      </a:r>
                      <a:endParaRPr lang="zh-CN" sz="1600" kern="100">
                        <a:effectLst/>
                        <a:latin typeface="HarmonyOS Sans SC Medium" panose="00000600000000000000" pitchFamily="2" charset="-122"/>
                        <a:ea typeface="HarmonyOS Sans SC Medium" panose="00000600000000000000" pitchFamily="2" charset="-122"/>
                        <a:cs typeface="Times New Roman" panose="02020603050405020304" pitchFamily="18" charset="0"/>
                      </a:endParaRPr>
                    </a:p>
                  </a:txBody>
                  <a:tcPr marL="68580" marR="68580" marT="0" marB="0" anchor="ctr"/>
                </a:tc>
                <a:tc>
                  <a:txBody>
                    <a:bodyPr/>
                    <a:lstStyle/>
                    <a:p>
                      <a:pPr algn="ctr">
                        <a:lnSpc>
                          <a:spcPts val="2000"/>
                        </a:lnSpc>
                        <a:spcAft>
                          <a:spcPts val="0"/>
                        </a:spcAft>
                      </a:pPr>
                      <a:r>
                        <a:rPr lang="en-US" sz="1600" kern="100" dirty="0">
                          <a:effectLst/>
                          <a:latin typeface="HarmonyOS Sans SC Medium" panose="00000600000000000000" pitchFamily="2" charset="-122"/>
                          <a:ea typeface="HarmonyOS Sans SC Medium" panose="00000600000000000000" pitchFamily="2" charset="-122"/>
                        </a:rPr>
                        <a:t>56</a:t>
                      </a:r>
                      <a:r>
                        <a:rPr lang="zh-CN" sz="1600" kern="100" dirty="0">
                          <a:effectLst/>
                          <a:latin typeface="HarmonyOS Sans SC Medium" panose="00000600000000000000" pitchFamily="2" charset="-122"/>
                          <a:ea typeface="HarmonyOS Sans SC Medium" panose="00000600000000000000" pitchFamily="2" charset="-122"/>
                        </a:rPr>
                        <a:t>岁以上</a:t>
                      </a:r>
                      <a:endParaRPr lang="zh-CN" sz="1600" kern="100" dirty="0">
                        <a:effectLst/>
                        <a:latin typeface="HarmonyOS Sans SC Medium" panose="00000600000000000000" pitchFamily="2" charset="-122"/>
                        <a:ea typeface="HarmonyOS Sans SC Medium" panose="00000600000000000000"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00"/>
                  </a:ext>
                </a:extLst>
              </a:tr>
              <a:tr h="270491">
                <a:tc>
                  <a:txBody>
                    <a:bodyPr/>
                    <a:lstStyle/>
                    <a:p>
                      <a:pPr algn="ctr">
                        <a:lnSpc>
                          <a:spcPts val="2000"/>
                        </a:lnSpc>
                        <a:spcAft>
                          <a:spcPts val="0"/>
                        </a:spcAft>
                      </a:pPr>
                      <a:r>
                        <a:rPr lang="zh-CN" sz="1600" kern="100">
                          <a:effectLst/>
                          <a:latin typeface="HarmonyOS Sans SC Medium" panose="00000600000000000000" pitchFamily="2" charset="-122"/>
                          <a:ea typeface="HarmonyOS Sans SC Medium" panose="00000600000000000000" pitchFamily="2" charset="-122"/>
                        </a:rPr>
                        <a:t>教授、长聘制研究员</a:t>
                      </a:r>
                      <a:endParaRPr lang="zh-CN" sz="1600" kern="100">
                        <a:effectLst/>
                        <a:latin typeface="HarmonyOS Sans SC Medium" panose="00000600000000000000" pitchFamily="2" charset="-122"/>
                        <a:ea typeface="HarmonyOS Sans SC Medium" panose="00000600000000000000" pitchFamily="2" charset="-122"/>
                        <a:cs typeface="Times New Roman" panose="02020603050405020304" pitchFamily="18" charset="0"/>
                      </a:endParaRPr>
                    </a:p>
                  </a:txBody>
                  <a:tcPr marL="68580" marR="68580" marT="0" marB="0" anchor="ctr"/>
                </a:tc>
                <a:tc>
                  <a:txBody>
                    <a:bodyPr/>
                    <a:lstStyle/>
                    <a:p>
                      <a:pPr algn="ctr">
                        <a:lnSpc>
                          <a:spcPts val="2000"/>
                        </a:lnSpc>
                        <a:spcAft>
                          <a:spcPts val="0"/>
                        </a:spcAft>
                      </a:pPr>
                      <a:r>
                        <a:rPr lang="en-US" sz="1600" kern="100">
                          <a:effectLst/>
                          <a:latin typeface="HarmonyOS Sans SC Medium" panose="00000600000000000000" pitchFamily="2" charset="-122"/>
                          <a:ea typeface="HarmonyOS Sans SC Medium" panose="00000600000000000000" pitchFamily="2" charset="-122"/>
                        </a:rPr>
                        <a:t>64</a:t>
                      </a:r>
                      <a:endParaRPr lang="zh-CN" sz="1600" kern="100">
                        <a:effectLst/>
                        <a:latin typeface="HarmonyOS Sans SC Medium" panose="00000600000000000000" pitchFamily="2" charset="-122"/>
                        <a:ea typeface="HarmonyOS Sans SC Medium" panose="00000600000000000000" pitchFamily="2" charset="-122"/>
                        <a:cs typeface="Times New Roman" panose="02020603050405020304" pitchFamily="18" charset="0"/>
                      </a:endParaRPr>
                    </a:p>
                  </a:txBody>
                  <a:tcPr marL="68580" marR="68580" marT="0" marB="0" anchor="ctr"/>
                </a:tc>
                <a:tc>
                  <a:txBody>
                    <a:bodyPr/>
                    <a:lstStyle/>
                    <a:p>
                      <a:pPr algn="ctr">
                        <a:lnSpc>
                          <a:spcPts val="2000"/>
                        </a:lnSpc>
                        <a:spcAft>
                          <a:spcPts val="0"/>
                        </a:spcAft>
                      </a:pPr>
                      <a:r>
                        <a:rPr lang="en-US" sz="1600" kern="100">
                          <a:effectLst/>
                          <a:latin typeface="HarmonyOS Sans SC Medium" panose="00000600000000000000" pitchFamily="2" charset="-122"/>
                          <a:ea typeface="HarmonyOS Sans SC Medium" panose="00000600000000000000" pitchFamily="2" charset="-122"/>
                        </a:rPr>
                        <a:t> </a:t>
                      </a:r>
                      <a:endParaRPr lang="zh-CN" sz="1600" kern="100">
                        <a:effectLst/>
                        <a:latin typeface="HarmonyOS Sans SC Medium" panose="00000600000000000000" pitchFamily="2" charset="-122"/>
                        <a:ea typeface="HarmonyOS Sans SC Medium" panose="00000600000000000000" pitchFamily="2" charset="-122"/>
                        <a:cs typeface="Times New Roman" panose="02020603050405020304" pitchFamily="18" charset="0"/>
                      </a:endParaRPr>
                    </a:p>
                  </a:txBody>
                  <a:tcPr marL="68580" marR="68580" marT="0" marB="0" anchor="ctr"/>
                </a:tc>
                <a:tc>
                  <a:txBody>
                    <a:bodyPr/>
                    <a:lstStyle/>
                    <a:p>
                      <a:pPr algn="ctr">
                        <a:lnSpc>
                          <a:spcPts val="2000"/>
                        </a:lnSpc>
                        <a:spcAft>
                          <a:spcPts val="0"/>
                        </a:spcAft>
                      </a:pPr>
                      <a:r>
                        <a:rPr lang="en-US" sz="1600" kern="100">
                          <a:effectLst/>
                          <a:latin typeface="HarmonyOS Sans SC Medium" panose="00000600000000000000" pitchFamily="2" charset="-122"/>
                          <a:ea typeface="HarmonyOS Sans SC Medium" panose="00000600000000000000" pitchFamily="2" charset="-122"/>
                        </a:rPr>
                        <a:t>6</a:t>
                      </a:r>
                      <a:endParaRPr lang="zh-CN" sz="1600" kern="100">
                        <a:effectLst/>
                        <a:latin typeface="HarmonyOS Sans SC Medium" panose="00000600000000000000" pitchFamily="2" charset="-122"/>
                        <a:ea typeface="HarmonyOS Sans SC Medium" panose="00000600000000000000" pitchFamily="2" charset="-122"/>
                        <a:cs typeface="Times New Roman" panose="02020603050405020304" pitchFamily="18" charset="0"/>
                      </a:endParaRPr>
                    </a:p>
                  </a:txBody>
                  <a:tcPr marL="68580" marR="68580" marT="0" marB="0" anchor="ctr"/>
                </a:tc>
                <a:tc>
                  <a:txBody>
                    <a:bodyPr/>
                    <a:lstStyle/>
                    <a:p>
                      <a:pPr algn="ctr">
                        <a:lnSpc>
                          <a:spcPts val="2000"/>
                        </a:lnSpc>
                        <a:spcAft>
                          <a:spcPts val="0"/>
                        </a:spcAft>
                      </a:pPr>
                      <a:r>
                        <a:rPr lang="en-US" sz="1600" kern="100">
                          <a:effectLst/>
                          <a:latin typeface="HarmonyOS Sans SC Medium" panose="00000600000000000000" pitchFamily="2" charset="-122"/>
                          <a:ea typeface="HarmonyOS Sans SC Medium" panose="00000600000000000000" pitchFamily="2" charset="-122"/>
                        </a:rPr>
                        <a:t>27</a:t>
                      </a:r>
                      <a:endParaRPr lang="zh-CN" sz="1600" kern="100">
                        <a:effectLst/>
                        <a:latin typeface="HarmonyOS Sans SC Medium" panose="00000600000000000000" pitchFamily="2" charset="-122"/>
                        <a:ea typeface="HarmonyOS Sans SC Medium" panose="00000600000000000000" pitchFamily="2" charset="-122"/>
                        <a:cs typeface="Times New Roman" panose="02020603050405020304" pitchFamily="18" charset="0"/>
                      </a:endParaRPr>
                    </a:p>
                  </a:txBody>
                  <a:tcPr marL="68580" marR="68580" marT="0" marB="0" anchor="ctr"/>
                </a:tc>
                <a:tc>
                  <a:txBody>
                    <a:bodyPr/>
                    <a:lstStyle/>
                    <a:p>
                      <a:pPr algn="ctr">
                        <a:lnSpc>
                          <a:spcPts val="2000"/>
                        </a:lnSpc>
                        <a:spcAft>
                          <a:spcPts val="0"/>
                        </a:spcAft>
                      </a:pPr>
                      <a:r>
                        <a:rPr lang="en-US" sz="1600" kern="100">
                          <a:effectLst/>
                          <a:latin typeface="HarmonyOS Sans SC Medium" panose="00000600000000000000" pitchFamily="2" charset="-122"/>
                          <a:ea typeface="HarmonyOS Sans SC Medium" panose="00000600000000000000" pitchFamily="2" charset="-122"/>
                        </a:rPr>
                        <a:t>31</a:t>
                      </a:r>
                      <a:endParaRPr lang="zh-CN" sz="1600" kern="100">
                        <a:effectLst/>
                        <a:latin typeface="HarmonyOS Sans SC Medium" panose="00000600000000000000" pitchFamily="2" charset="-122"/>
                        <a:ea typeface="HarmonyOS Sans SC Medium" panose="00000600000000000000"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01"/>
                  </a:ext>
                </a:extLst>
              </a:tr>
              <a:tr h="321940">
                <a:tc>
                  <a:txBody>
                    <a:bodyPr/>
                    <a:lstStyle/>
                    <a:p>
                      <a:pPr algn="ctr">
                        <a:lnSpc>
                          <a:spcPts val="2000"/>
                        </a:lnSpc>
                        <a:spcAft>
                          <a:spcPts val="0"/>
                        </a:spcAft>
                      </a:pPr>
                      <a:r>
                        <a:rPr lang="zh-CN" sz="1600" kern="100">
                          <a:effectLst/>
                          <a:latin typeface="HarmonyOS Sans SC Medium" panose="00000600000000000000" pitchFamily="2" charset="-122"/>
                          <a:ea typeface="HarmonyOS Sans SC Medium" panose="00000600000000000000" pitchFamily="2" charset="-122"/>
                        </a:rPr>
                        <a:t>预聘制研究员</a:t>
                      </a:r>
                      <a:endParaRPr lang="zh-CN" sz="1600" kern="100">
                        <a:effectLst/>
                        <a:latin typeface="HarmonyOS Sans SC Medium" panose="00000600000000000000" pitchFamily="2" charset="-122"/>
                        <a:ea typeface="HarmonyOS Sans SC Medium" panose="00000600000000000000" pitchFamily="2" charset="-122"/>
                        <a:cs typeface="Times New Roman" panose="02020603050405020304" pitchFamily="18" charset="0"/>
                      </a:endParaRPr>
                    </a:p>
                  </a:txBody>
                  <a:tcPr marL="68580" marR="68580" marT="0" marB="0" anchor="ctr"/>
                </a:tc>
                <a:tc>
                  <a:txBody>
                    <a:bodyPr/>
                    <a:lstStyle/>
                    <a:p>
                      <a:pPr algn="ctr">
                        <a:lnSpc>
                          <a:spcPts val="2000"/>
                        </a:lnSpc>
                        <a:spcAft>
                          <a:spcPts val="0"/>
                        </a:spcAft>
                      </a:pPr>
                      <a:r>
                        <a:rPr lang="en-US" sz="1600" kern="100">
                          <a:effectLst/>
                          <a:latin typeface="HarmonyOS Sans SC Medium" panose="00000600000000000000" pitchFamily="2" charset="-122"/>
                          <a:ea typeface="HarmonyOS Sans SC Medium" panose="00000600000000000000" pitchFamily="2" charset="-122"/>
                        </a:rPr>
                        <a:t>37</a:t>
                      </a:r>
                      <a:endParaRPr lang="zh-CN" sz="1600" kern="100">
                        <a:effectLst/>
                        <a:latin typeface="HarmonyOS Sans SC Medium" panose="00000600000000000000" pitchFamily="2" charset="-122"/>
                        <a:ea typeface="HarmonyOS Sans SC Medium" panose="00000600000000000000" pitchFamily="2" charset="-122"/>
                        <a:cs typeface="Times New Roman" panose="02020603050405020304" pitchFamily="18" charset="0"/>
                      </a:endParaRPr>
                    </a:p>
                  </a:txBody>
                  <a:tcPr marL="68580" marR="68580" marT="0" marB="0" anchor="ctr"/>
                </a:tc>
                <a:tc>
                  <a:txBody>
                    <a:bodyPr/>
                    <a:lstStyle/>
                    <a:p>
                      <a:pPr algn="ctr">
                        <a:lnSpc>
                          <a:spcPts val="2000"/>
                        </a:lnSpc>
                        <a:spcAft>
                          <a:spcPts val="0"/>
                        </a:spcAft>
                      </a:pPr>
                      <a:r>
                        <a:rPr lang="en-US" sz="1600" kern="100">
                          <a:effectLst/>
                          <a:latin typeface="HarmonyOS Sans SC Medium" panose="00000600000000000000" pitchFamily="2" charset="-122"/>
                          <a:ea typeface="HarmonyOS Sans SC Medium" panose="00000600000000000000" pitchFamily="2" charset="-122"/>
                        </a:rPr>
                        <a:t>17</a:t>
                      </a:r>
                      <a:endParaRPr lang="zh-CN" sz="1600" kern="100">
                        <a:effectLst/>
                        <a:latin typeface="HarmonyOS Sans SC Medium" panose="00000600000000000000" pitchFamily="2" charset="-122"/>
                        <a:ea typeface="HarmonyOS Sans SC Medium" panose="00000600000000000000" pitchFamily="2" charset="-122"/>
                        <a:cs typeface="Times New Roman" panose="02020603050405020304" pitchFamily="18" charset="0"/>
                      </a:endParaRPr>
                    </a:p>
                  </a:txBody>
                  <a:tcPr marL="68580" marR="68580" marT="0" marB="0" anchor="ctr"/>
                </a:tc>
                <a:tc>
                  <a:txBody>
                    <a:bodyPr/>
                    <a:lstStyle/>
                    <a:p>
                      <a:pPr algn="ctr">
                        <a:lnSpc>
                          <a:spcPts val="2000"/>
                        </a:lnSpc>
                        <a:spcAft>
                          <a:spcPts val="0"/>
                        </a:spcAft>
                      </a:pPr>
                      <a:r>
                        <a:rPr lang="en-US" sz="1600" kern="100">
                          <a:effectLst/>
                          <a:latin typeface="HarmonyOS Sans SC Medium" panose="00000600000000000000" pitchFamily="2" charset="-122"/>
                          <a:ea typeface="HarmonyOS Sans SC Medium" panose="00000600000000000000" pitchFamily="2" charset="-122"/>
                        </a:rPr>
                        <a:t>20</a:t>
                      </a:r>
                      <a:endParaRPr lang="zh-CN" sz="1600" kern="100">
                        <a:effectLst/>
                        <a:latin typeface="HarmonyOS Sans SC Medium" panose="00000600000000000000" pitchFamily="2" charset="-122"/>
                        <a:ea typeface="HarmonyOS Sans SC Medium" panose="00000600000000000000" pitchFamily="2" charset="-122"/>
                        <a:cs typeface="Times New Roman" panose="02020603050405020304" pitchFamily="18" charset="0"/>
                      </a:endParaRPr>
                    </a:p>
                  </a:txBody>
                  <a:tcPr marL="68580" marR="68580" marT="0" marB="0" anchor="ctr"/>
                </a:tc>
                <a:tc>
                  <a:txBody>
                    <a:bodyPr/>
                    <a:lstStyle/>
                    <a:p>
                      <a:pPr algn="ctr">
                        <a:lnSpc>
                          <a:spcPts val="2000"/>
                        </a:lnSpc>
                        <a:spcAft>
                          <a:spcPts val="0"/>
                        </a:spcAft>
                      </a:pPr>
                      <a:r>
                        <a:rPr lang="en-US" sz="1600" kern="100">
                          <a:effectLst/>
                          <a:latin typeface="HarmonyOS Sans SC Medium" panose="00000600000000000000" pitchFamily="2" charset="-122"/>
                          <a:ea typeface="HarmonyOS Sans SC Medium" panose="00000600000000000000" pitchFamily="2" charset="-122"/>
                        </a:rPr>
                        <a:t> </a:t>
                      </a:r>
                      <a:endParaRPr lang="zh-CN" sz="1600" kern="100">
                        <a:effectLst/>
                        <a:latin typeface="HarmonyOS Sans SC Medium" panose="00000600000000000000" pitchFamily="2" charset="-122"/>
                        <a:ea typeface="HarmonyOS Sans SC Medium" panose="00000600000000000000" pitchFamily="2" charset="-122"/>
                        <a:cs typeface="Times New Roman" panose="02020603050405020304" pitchFamily="18" charset="0"/>
                      </a:endParaRPr>
                    </a:p>
                  </a:txBody>
                  <a:tcPr marL="68580" marR="68580" marT="0" marB="0" anchor="ctr"/>
                </a:tc>
                <a:tc>
                  <a:txBody>
                    <a:bodyPr/>
                    <a:lstStyle/>
                    <a:p>
                      <a:pPr algn="ctr">
                        <a:lnSpc>
                          <a:spcPts val="2000"/>
                        </a:lnSpc>
                        <a:spcAft>
                          <a:spcPts val="0"/>
                        </a:spcAft>
                      </a:pPr>
                      <a:r>
                        <a:rPr lang="en-US" sz="1600" kern="100">
                          <a:effectLst/>
                          <a:latin typeface="HarmonyOS Sans SC Medium" panose="00000600000000000000" pitchFamily="2" charset="-122"/>
                          <a:ea typeface="HarmonyOS Sans SC Medium" panose="00000600000000000000" pitchFamily="2" charset="-122"/>
                        </a:rPr>
                        <a:t> </a:t>
                      </a:r>
                      <a:endParaRPr lang="zh-CN" sz="1600" kern="100">
                        <a:effectLst/>
                        <a:latin typeface="HarmonyOS Sans SC Medium" panose="00000600000000000000" pitchFamily="2" charset="-122"/>
                        <a:ea typeface="HarmonyOS Sans SC Medium" panose="00000600000000000000"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02"/>
                  </a:ext>
                </a:extLst>
              </a:tr>
              <a:tr h="293019">
                <a:tc>
                  <a:txBody>
                    <a:bodyPr/>
                    <a:lstStyle/>
                    <a:p>
                      <a:pPr algn="ctr">
                        <a:lnSpc>
                          <a:spcPts val="2000"/>
                        </a:lnSpc>
                        <a:spcAft>
                          <a:spcPts val="0"/>
                        </a:spcAft>
                      </a:pPr>
                      <a:r>
                        <a:rPr lang="zh-CN" sz="1600" kern="100" dirty="0">
                          <a:effectLst/>
                          <a:latin typeface="HarmonyOS Sans SC Medium" panose="00000600000000000000" pitchFamily="2" charset="-122"/>
                          <a:ea typeface="HarmonyOS Sans SC Medium" panose="00000600000000000000" pitchFamily="2" charset="-122"/>
                        </a:rPr>
                        <a:t>副教授</a:t>
                      </a:r>
                      <a:endParaRPr lang="zh-CN" sz="1600" kern="100" dirty="0">
                        <a:effectLst/>
                        <a:latin typeface="HarmonyOS Sans SC Medium" panose="00000600000000000000" pitchFamily="2" charset="-122"/>
                        <a:ea typeface="HarmonyOS Sans SC Medium" panose="00000600000000000000" pitchFamily="2" charset="-122"/>
                        <a:cs typeface="Times New Roman" panose="02020603050405020304" pitchFamily="18" charset="0"/>
                      </a:endParaRPr>
                    </a:p>
                  </a:txBody>
                  <a:tcPr marL="68580" marR="68580" marT="0" marB="0" anchor="ctr"/>
                </a:tc>
                <a:tc>
                  <a:txBody>
                    <a:bodyPr/>
                    <a:lstStyle/>
                    <a:p>
                      <a:pPr algn="ctr">
                        <a:lnSpc>
                          <a:spcPts val="2000"/>
                        </a:lnSpc>
                        <a:spcAft>
                          <a:spcPts val="0"/>
                        </a:spcAft>
                      </a:pPr>
                      <a:r>
                        <a:rPr lang="en-US" sz="1600" kern="100">
                          <a:effectLst/>
                          <a:latin typeface="HarmonyOS Sans SC Medium" panose="00000600000000000000" pitchFamily="2" charset="-122"/>
                          <a:ea typeface="HarmonyOS Sans SC Medium" panose="00000600000000000000" pitchFamily="2" charset="-122"/>
                        </a:rPr>
                        <a:t>83</a:t>
                      </a:r>
                      <a:endParaRPr lang="zh-CN" sz="1600" kern="100">
                        <a:effectLst/>
                        <a:latin typeface="HarmonyOS Sans SC Medium" panose="00000600000000000000" pitchFamily="2" charset="-122"/>
                        <a:ea typeface="HarmonyOS Sans SC Medium" panose="00000600000000000000" pitchFamily="2" charset="-122"/>
                        <a:cs typeface="Times New Roman" panose="02020603050405020304" pitchFamily="18" charset="0"/>
                      </a:endParaRPr>
                    </a:p>
                  </a:txBody>
                  <a:tcPr marL="68580" marR="68580" marT="0" marB="0" anchor="ctr"/>
                </a:tc>
                <a:tc>
                  <a:txBody>
                    <a:bodyPr/>
                    <a:lstStyle/>
                    <a:p>
                      <a:pPr algn="ctr">
                        <a:lnSpc>
                          <a:spcPts val="2000"/>
                        </a:lnSpc>
                        <a:spcAft>
                          <a:spcPts val="0"/>
                        </a:spcAft>
                      </a:pPr>
                      <a:r>
                        <a:rPr lang="en-US" sz="1600" kern="100">
                          <a:effectLst/>
                          <a:latin typeface="HarmonyOS Sans SC Medium" panose="00000600000000000000" pitchFamily="2" charset="-122"/>
                          <a:ea typeface="HarmonyOS Sans SC Medium" panose="00000600000000000000" pitchFamily="2" charset="-122"/>
                        </a:rPr>
                        <a:t> </a:t>
                      </a:r>
                      <a:endParaRPr lang="zh-CN" sz="1600" kern="100">
                        <a:effectLst/>
                        <a:latin typeface="HarmonyOS Sans SC Medium" panose="00000600000000000000" pitchFamily="2" charset="-122"/>
                        <a:ea typeface="HarmonyOS Sans SC Medium" panose="00000600000000000000" pitchFamily="2" charset="-122"/>
                        <a:cs typeface="Times New Roman" panose="02020603050405020304" pitchFamily="18" charset="0"/>
                      </a:endParaRPr>
                    </a:p>
                  </a:txBody>
                  <a:tcPr marL="68580" marR="68580" marT="0" marB="0" anchor="ctr"/>
                </a:tc>
                <a:tc>
                  <a:txBody>
                    <a:bodyPr/>
                    <a:lstStyle/>
                    <a:p>
                      <a:pPr algn="ctr">
                        <a:lnSpc>
                          <a:spcPts val="2000"/>
                        </a:lnSpc>
                        <a:spcAft>
                          <a:spcPts val="0"/>
                        </a:spcAft>
                      </a:pPr>
                      <a:r>
                        <a:rPr lang="en-US" sz="1600" kern="100">
                          <a:effectLst/>
                          <a:latin typeface="HarmonyOS Sans SC Medium" panose="00000600000000000000" pitchFamily="2" charset="-122"/>
                          <a:ea typeface="HarmonyOS Sans SC Medium" panose="00000600000000000000" pitchFamily="2" charset="-122"/>
                        </a:rPr>
                        <a:t>28</a:t>
                      </a:r>
                      <a:endParaRPr lang="zh-CN" sz="1600" kern="100">
                        <a:effectLst/>
                        <a:latin typeface="HarmonyOS Sans SC Medium" panose="00000600000000000000" pitchFamily="2" charset="-122"/>
                        <a:ea typeface="HarmonyOS Sans SC Medium" panose="00000600000000000000" pitchFamily="2" charset="-122"/>
                        <a:cs typeface="Times New Roman" panose="02020603050405020304" pitchFamily="18" charset="0"/>
                      </a:endParaRPr>
                    </a:p>
                  </a:txBody>
                  <a:tcPr marL="68580" marR="68580" marT="0" marB="0" anchor="ctr"/>
                </a:tc>
                <a:tc>
                  <a:txBody>
                    <a:bodyPr/>
                    <a:lstStyle/>
                    <a:p>
                      <a:pPr algn="ctr">
                        <a:lnSpc>
                          <a:spcPts val="2000"/>
                        </a:lnSpc>
                        <a:spcAft>
                          <a:spcPts val="0"/>
                        </a:spcAft>
                      </a:pPr>
                      <a:r>
                        <a:rPr lang="en-US" sz="1600" kern="100">
                          <a:effectLst/>
                          <a:latin typeface="HarmonyOS Sans SC Medium" panose="00000600000000000000" pitchFamily="2" charset="-122"/>
                          <a:ea typeface="HarmonyOS Sans SC Medium" panose="00000600000000000000" pitchFamily="2" charset="-122"/>
                        </a:rPr>
                        <a:t>46</a:t>
                      </a:r>
                      <a:endParaRPr lang="zh-CN" sz="1600" kern="100">
                        <a:effectLst/>
                        <a:latin typeface="HarmonyOS Sans SC Medium" panose="00000600000000000000" pitchFamily="2" charset="-122"/>
                        <a:ea typeface="HarmonyOS Sans SC Medium" panose="00000600000000000000" pitchFamily="2" charset="-122"/>
                        <a:cs typeface="Times New Roman" panose="02020603050405020304" pitchFamily="18" charset="0"/>
                      </a:endParaRPr>
                    </a:p>
                  </a:txBody>
                  <a:tcPr marL="68580" marR="68580" marT="0" marB="0" anchor="ctr"/>
                </a:tc>
                <a:tc>
                  <a:txBody>
                    <a:bodyPr/>
                    <a:lstStyle/>
                    <a:p>
                      <a:pPr algn="ctr">
                        <a:lnSpc>
                          <a:spcPts val="2000"/>
                        </a:lnSpc>
                        <a:spcAft>
                          <a:spcPts val="0"/>
                        </a:spcAft>
                      </a:pPr>
                      <a:r>
                        <a:rPr lang="en-US" sz="1600" kern="100">
                          <a:effectLst/>
                          <a:latin typeface="HarmonyOS Sans SC Medium" panose="00000600000000000000" pitchFamily="2" charset="-122"/>
                          <a:ea typeface="HarmonyOS Sans SC Medium" panose="00000600000000000000" pitchFamily="2" charset="-122"/>
                        </a:rPr>
                        <a:t>9</a:t>
                      </a:r>
                      <a:endParaRPr lang="zh-CN" sz="1600" kern="100">
                        <a:effectLst/>
                        <a:latin typeface="HarmonyOS Sans SC Medium" panose="00000600000000000000" pitchFamily="2" charset="-122"/>
                        <a:ea typeface="HarmonyOS Sans SC Medium" panose="00000600000000000000"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03"/>
                  </a:ext>
                </a:extLst>
              </a:tr>
              <a:tr h="270491">
                <a:tc>
                  <a:txBody>
                    <a:bodyPr/>
                    <a:lstStyle/>
                    <a:p>
                      <a:pPr algn="ctr">
                        <a:lnSpc>
                          <a:spcPts val="2000"/>
                        </a:lnSpc>
                        <a:spcAft>
                          <a:spcPts val="0"/>
                        </a:spcAft>
                      </a:pPr>
                      <a:r>
                        <a:rPr lang="zh-CN" sz="1600" kern="100">
                          <a:effectLst/>
                          <a:latin typeface="HarmonyOS Sans SC Medium" panose="00000600000000000000" pitchFamily="2" charset="-122"/>
                          <a:ea typeface="HarmonyOS Sans SC Medium" panose="00000600000000000000" pitchFamily="2" charset="-122"/>
                        </a:rPr>
                        <a:t>讲师</a:t>
                      </a:r>
                      <a:endParaRPr lang="zh-CN" sz="1600" kern="100">
                        <a:effectLst/>
                        <a:latin typeface="HarmonyOS Sans SC Medium" panose="00000600000000000000" pitchFamily="2" charset="-122"/>
                        <a:ea typeface="HarmonyOS Sans SC Medium" panose="00000600000000000000" pitchFamily="2" charset="-122"/>
                        <a:cs typeface="Times New Roman" panose="02020603050405020304" pitchFamily="18" charset="0"/>
                      </a:endParaRPr>
                    </a:p>
                  </a:txBody>
                  <a:tcPr marL="68580" marR="68580" marT="0" marB="0" anchor="ctr"/>
                </a:tc>
                <a:tc>
                  <a:txBody>
                    <a:bodyPr/>
                    <a:lstStyle/>
                    <a:p>
                      <a:pPr algn="ctr">
                        <a:lnSpc>
                          <a:spcPts val="2000"/>
                        </a:lnSpc>
                        <a:spcAft>
                          <a:spcPts val="0"/>
                        </a:spcAft>
                      </a:pPr>
                      <a:r>
                        <a:rPr lang="en-US" sz="1600" kern="100">
                          <a:effectLst/>
                          <a:latin typeface="HarmonyOS Sans SC Medium" panose="00000600000000000000" pitchFamily="2" charset="-122"/>
                          <a:ea typeface="HarmonyOS Sans SC Medium" panose="00000600000000000000" pitchFamily="2" charset="-122"/>
                        </a:rPr>
                        <a:t>36</a:t>
                      </a:r>
                      <a:endParaRPr lang="zh-CN" sz="1600" kern="100">
                        <a:effectLst/>
                        <a:latin typeface="HarmonyOS Sans SC Medium" panose="00000600000000000000" pitchFamily="2" charset="-122"/>
                        <a:ea typeface="HarmonyOS Sans SC Medium" panose="00000600000000000000" pitchFamily="2" charset="-122"/>
                        <a:cs typeface="Times New Roman" panose="02020603050405020304" pitchFamily="18" charset="0"/>
                      </a:endParaRPr>
                    </a:p>
                  </a:txBody>
                  <a:tcPr marL="68580" marR="68580" marT="0" marB="0" anchor="ctr"/>
                </a:tc>
                <a:tc>
                  <a:txBody>
                    <a:bodyPr/>
                    <a:lstStyle/>
                    <a:p>
                      <a:pPr algn="ctr">
                        <a:lnSpc>
                          <a:spcPts val="2000"/>
                        </a:lnSpc>
                        <a:spcAft>
                          <a:spcPts val="0"/>
                        </a:spcAft>
                      </a:pPr>
                      <a:r>
                        <a:rPr lang="en-US" sz="1600" kern="100">
                          <a:effectLst/>
                          <a:latin typeface="HarmonyOS Sans SC Medium" panose="00000600000000000000" pitchFamily="2" charset="-122"/>
                          <a:ea typeface="HarmonyOS Sans SC Medium" panose="00000600000000000000" pitchFamily="2" charset="-122"/>
                        </a:rPr>
                        <a:t>1</a:t>
                      </a:r>
                      <a:endParaRPr lang="zh-CN" sz="1600" kern="100">
                        <a:effectLst/>
                        <a:latin typeface="HarmonyOS Sans SC Medium" panose="00000600000000000000" pitchFamily="2" charset="-122"/>
                        <a:ea typeface="HarmonyOS Sans SC Medium" panose="00000600000000000000" pitchFamily="2" charset="-122"/>
                        <a:cs typeface="Times New Roman" panose="02020603050405020304" pitchFamily="18" charset="0"/>
                      </a:endParaRPr>
                    </a:p>
                  </a:txBody>
                  <a:tcPr marL="68580" marR="68580" marT="0" marB="0" anchor="ctr"/>
                </a:tc>
                <a:tc>
                  <a:txBody>
                    <a:bodyPr/>
                    <a:lstStyle/>
                    <a:p>
                      <a:pPr algn="ctr">
                        <a:lnSpc>
                          <a:spcPts val="2000"/>
                        </a:lnSpc>
                        <a:spcAft>
                          <a:spcPts val="0"/>
                        </a:spcAft>
                      </a:pPr>
                      <a:r>
                        <a:rPr lang="en-US" sz="1600" kern="100">
                          <a:effectLst/>
                          <a:latin typeface="HarmonyOS Sans SC Medium" panose="00000600000000000000" pitchFamily="2" charset="-122"/>
                          <a:ea typeface="HarmonyOS Sans SC Medium" panose="00000600000000000000" pitchFamily="2" charset="-122"/>
                        </a:rPr>
                        <a:t>19</a:t>
                      </a:r>
                      <a:endParaRPr lang="zh-CN" sz="1600" kern="100">
                        <a:effectLst/>
                        <a:latin typeface="HarmonyOS Sans SC Medium" panose="00000600000000000000" pitchFamily="2" charset="-122"/>
                        <a:ea typeface="HarmonyOS Sans SC Medium" panose="00000600000000000000" pitchFamily="2" charset="-122"/>
                        <a:cs typeface="Times New Roman" panose="02020603050405020304" pitchFamily="18" charset="0"/>
                      </a:endParaRPr>
                    </a:p>
                  </a:txBody>
                  <a:tcPr marL="68580" marR="68580" marT="0" marB="0" anchor="ctr"/>
                </a:tc>
                <a:tc>
                  <a:txBody>
                    <a:bodyPr/>
                    <a:lstStyle/>
                    <a:p>
                      <a:pPr algn="ctr">
                        <a:lnSpc>
                          <a:spcPts val="2000"/>
                        </a:lnSpc>
                        <a:spcAft>
                          <a:spcPts val="0"/>
                        </a:spcAft>
                      </a:pPr>
                      <a:r>
                        <a:rPr lang="en-US" sz="1600" kern="100">
                          <a:effectLst/>
                          <a:latin typeface="HarmonyOS Sans SC Medium" panose="00000600000000000000" pitchFamily="2" charset="-122"/>
                          <a:ea typeface="HarmonyOS Sans SC Medium" panose="00000600000000000000" pitchFamily="2" charset="-122"/>
                        </a:rPr>
                        <a:t>16</a:t>
                      </a:r>
                      <a:endParaRPr lang="zh-CN" sz="1600" kern="100">
                        <a:effectLst/>
                        <a:latin typeface="HarmonyOS Sans SC Medium" panose="00000600000000000000" pitchFamily="2" charset="-122"/>
                        <a:ea typeface="HarmonyOS Sans SC Medium" panose="00000600000000000000" pitchFamily="2" charset="-122"/>
                        <a:cs typeface="Times New Roman" panose="02020603050405020304" pitchFamily="18" charset="0"/>
                      </a:endParaRPr>
                    </a:p>
                  </a:txBody>
                  <a:tcPr marL="68580" marR="68580" marT="0" marB="0" anchor="ctr"/>
                </a:tc>
                <a:tc>
                  <a:txBody>
                    <a:bodyPr/>
                    <a:lstStyle/>
                    <a:p>
                      <a:pPr algn="ctr">
                        <a:lnSpc>
                          <a:spcPts val="2000"/>
                        </a:lnSpc>
                        <a:spcAft>
                          <a:spcPts val="0"/>
                        </a:spcAft>
                      </a:pPr>
                      <a:r>
                        <a:rPr lang="en-US" sz="1600" kern="100">
                          <a:effectLst/>
                          <a:latin typeface="HarmonyOS Sans SC Medium" panose="00000600000000000000" pitchFamily="2" charset="-122"/>
                          <a:ea typeface="HarmonyOS Sans SC Medium" panose="00000600000000000000" pitchFamily="2" charset="-122"/>
                        </a:rPr>
                        <a:t> </a:t>
                      </a:r>
                      <a:endParaRPr lang="zh-CN" sz="1600" kern="100">
                        <a:effectLst/>
                        <a:latin typeface="HarmonyOS Sans SC Medium" panose="00000600000000000000" pitchFamily="2" charset="-122"/>
                        <a:ea typeface="HarmonyOS Sans SC Medium" panose="00000600000000000000"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04"/>
                  </a:ext>
                </a:extLst>
              </a:tr>
              <a:tr h="270491">
                <a:tc>
                  <a:txBody>
                    <a:bodyPr/>
                    <a:lstStyle/>
                    <a:p>
                      <a:pPr algn="ctr">
                        <a:lnSpc>
                          <a:spcPts val="2000"/>
                        </a:lnSpc>
                        <a:spcAft>
                          <a:spcPts val="0"/>
                        </a:spcAft>
                      </a:pPr>
                      <a:r>
                        <a:rPr lang="zh-CN" sz="1600" kern="100">
                          <a:effectLst/>
                          <a:latin typeface="HarmonyOS Sans SC Medium" panose="00000600000000000000" pitchFamily="2" charset="-122"/>
                          <a:ea typeface="HarmonyOS Sans SC Medium" panose="00000600000000000000" pitchFamily="2" charset="-122"/>
                        </a:rPr>
                        <a:t>合计</a:t>
                      </a:r>
                      <a:endParaRPr lang="zh-CN" sz="1600" kern="100">
                        <a:effectLst/>
                        <a:latin typeface="HarmonyOS Sans SC Medium" panose="00000600000000000000" pitchFamily="2" charset="-122"/>
                        <a:ea typeface="HarmonyOS Sans SC Medium" panose="00000600000000000000" pitchFamily="2" charset="-122"/>
                        <a:cs typeface="Times New Roman" panose="02020603050405020304" pitchFamily="18" charset="0"/>
                      </a:endParaRPr>
                    </a:p>
                  </a:txBody>
                  <a:tcPr marL="68580" marR="68580" marT="0" marB="0" anchor="ctr"/>
                </a:tc>
                <a:tc>
                  <a:txBody>
                    <a:bodyPr/>
                    <a:lstStyle/>
                    <a:p>
                      <a:pPr algn="ctr">
                        <a:lnSpc>
                          <a:spcPts val="2000"/>
                        </a:lnSpc>
                        <a:spcAft>
                          <a:spcPts val="0"/>
                        </a:spcAft>
                      </a:pPr>
                      <a:r>
                        <a:rPr lang="en-US" sz="1600" kern="100">
                          <a:effectLst/>
                          <a:latin typeface="HarmonyOS Sans SC Medium" panose="00000600000000000000" pitchFamily="2" charset="-122"/>
                          <a:ea typeface="HarmonyOS Sans SC Medium" panose="00000600000000000000" pitchFamily="2" charset="-122"/>
                        </a:rPr>
                        <a:t>220</a:t>
                      </a:r>
                      <a:endParaRPr lang="zh-CN" sz="1600" kern="100">
                        <a:effectLst/>
                        <a:latin typeface="HarmonyOS Sans SC Medium" panose="00000600000000000000" pitchFamily="2" charset="-122"/>
                        <a:ea typeface="HarmonyOS Sans SC Medium" panose="00000600000000000000" pitchFamily="2" charset="-122"/>
                        <a:cs typeface="Times New Roman" panose="02020603050405020304" pitchFamily="18" charset="0"/>
                      </a:endParaRPr>
                    </a:p>
                  </a:txBody>
                  <a:tcPr marL="68580" marR="68580" marT="0" marB="0" anchor="ctr"/>
                </a:tc>
                <a:tc>
                  <a:txBody>
                    <a:bodyPr/>
                    <a:lstStyle/>
                    <a:p>
                      <a:pPr algn="ctr">
                        <a:lnSpc>
                          <a:spcPts val="2000"/>
                        </a:lnSpc>
                        <a:spcAft>
                          <a:spcPts val="0"/>
                        </a:spcAft>
                      </a:pPr>
                      <a:r>
                        <a:rPr lang="en-US" sz="1600" kern="100">
                          <a:effectLst/>
                          <a:latin typeface="HarmonyOS Sans SC Medium" panose="00000600000000000000" pitchFamily="2" charset="-122"/>
                          <a:ea typeface="HarmonyOS Sans SC Medium" panose="00000600000000000000" pitchFamily="2" charset="-122"/>
                        </a:rPr>
                        <a:t>18</a:t>
                      </a:r>
                      <a:endParaRPr lang="zh-CN" sz="1600" kern="100">
                        <a:effectLst/>
                        <a:latin typeface="HarmonyOS Sans SC Medium" panose="00000600000000000000" pitchFamily="2" charset="-122"/>
                        <a:ea typeface="HarmonyOS Sans SC Medium" panose="00000600000000000000" pitchFamily="2" charset="-122"/>
                        <a:cs typeface="Times New Roman" panose="02020603050405020304" pitchFamily="18" charset="0"/>
                      </a:endParaRPr>
                    </a:p>
                  </a:txBody>
                  <a:tcPr marL="68580" marR="68580" marT="0" marB="0" anchor="ctr"/>
                </a:tc>
                <a:tc>
                  <a:txBody>
                    <a:bodyPr/>
                    <a:lstStyle/>
                    <a:p>
                      <a:pPr algn="ctr">
                        <a:lnSpc>
                          <a:spcPts val="2000"/>
                        </a:lnSpc>
                        <a:spcAft>
                          <a:spcPts val="0"/>
                        </a:spcAft>
                      </a:pPr>
                      <a:r>
                        <a:rPr lang="en-US" sz="1600" kern="100">
                          <a:effectLst/>
                          <a:latin typeface="HarmonyOS Sans SC Medium" panose="00000600000000000000" pitchFamily="2" charset="-122"/>
                          <a:ea typeface="HarmonyOS Sans SC Medium" panose="00000600000000000000" pitchFamily="2" charset="-122"/>
                        </a:rPr>
                        <a:t>73</a:t>
                      </a:r>
                      <a:endParaRPr lang="zh-CN" sz="1600" kern="100">
                        <a:effectLst/>
                        <a:latin typeface="HarmonyOS Sans SC Medium" panose="00000600000000000000" pitchFamily="2" charset="-122"/>
                        <a:ea typeface="HarmonyOS Sans SC Medium" panose="00000600000000000000" pitchFamily="2" charset="-122"/>
                        <a:cs typeface="Times New Roman" panose="02020603050405020304" pitchFamily="18" charset="0"/>
                      </a:endParaRPr>
                    </a:p>
                  </a:txBody>
                  <a:tcPr marL="68580" marR="68580" marT="0" marB="0" anchor="ctr"/>
                </a:tc>
                <a:tc>
                  <a:txBody>
                    <a:bodyPr/>
                    <a:lstStyle/>
                    <a:p>
                      <a:pPr algn="ctr">
                        <a:lnSpc>
                          <a:spcPts val="2000"/>
                        </a:lnSpc>
                        <a:spcAft>
                          <a:spcPts val="0"/>
                        </a:spcAft>
                      </a:pPr>
                      <a:r>
                        <a:rPr lang="en-US" sz="1600" kern="100">
                          <a:effectLst/>
                          <a:latin typeface="HarmonyOS Sans SC Medium" panose="00000600000000000000" pitchFamily="2" charset="-122"/>
                          <a:ea typeface="HarmonyOS Sans SC Medium" panose="00000600000000000000" pitchFamily="2" charset="-122"/>
                        </a:rPr>
                        <a:t>89</a:t>
                      </a:r>
                      <a:endParaRPr lang="zh-CN" sz="1600" kern="100">
                        <a:effectLst/>
                        <a:latin typeface="HarmonyOS Sans SC Medium" panose="00000600000000000000" pitchFamily="2" charset="-122"/>
                        <a:ea typeface="HarmonyOS Sans SC Medium" panose="00000600000000000000" pitchFamily="2" charset="-122"/>
                        <a:cs typeface="Times New Roman" panose="02020603050405020304" pitchFamily="18" charset="0"/>
                      </a:endParaRPr>
                    </a:p>
                  </a:txBody>
                  <a:tcPr marL="68580" marR="68580" marT="0" marB="0" anchor="ctr"/>
                </a:tc>
                <a:tc>
                  <a:txBody>
                    <a:bodyPr/>
                    <a:lstStyle/>
                    <a:p>
                      <a:pPr algn="ctr">
                        <a:lnSpc>
                          <a:spcPts val="2000"/>
                        </a:lnSpc>
                        <a:spcAft>
                          <a:spcPts val="0"/>
                        </a:spcAft>
                      </a:pPr>
                      <a:r>
                        <a:rPr lang="en-US" sz="1600" kern="100" dirty="0">
                          <a:effectLst/>
                          <a:latin typeface="HarmonyOS Sans SC Medium" panose="00000600000000000000" pitchFamily="2" charset="-122"/>
                          <a:ea typeface="HarmonyOS Sans SC Medium" panose="00000600000000000000" pitchFamily="2" charset="-122"/>
                        </a:rPr>
                        <a:t>40</a:t>
                      </a:r>
                      <a:endParaRPr lang="zh-CN" sz="1600" kern="100" dirty="0">
                        <a:effectLst/>
                        <a:latin typeface="HarmonyOS Sans SC Medium" panose="00000600000000000000" pitchFamily="2" charset="-122"/>
                        <a:ea typeface="HarmonyOS Sans SC Medium" panose="00000600000000000000"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05"/>
                  </a:ext>
                </a:extLst>
              </a:tr>
            </a:tbl>
          </a:graphicData>
        </a:graphic>
      </p:graphicFrame>
      <p:sp>
        <p:nvSpPr>
          <p:cNvPr id="25" name="矩形 24"/>
          <p:cNvSpPr/>
          <p:nvPr/>
        </p:nvSpPr>
        <p:spPr>
          <a:xfrm>
            <a:off x="1951997" y="1618180"/>
            <a:ext cx="5236296" cy="338554"/>
          </a:xfrm>
          <a:prstGeom prst="rect">
            <a:avLst/>
          </a:prstGeom>
        </p:spPr>
        <p:txBody>
          <a:bodyPr wrap="square">
            <a:spAutoFit/>
          </a:bodyPr>
          <a:lstStyle/>
          <a:p>
            <a:r>
              <a:rPr lang="zh-CN" altLang="zh-CN" sz="1600" kern="100" dirty="0">
                <a:latin typeface="HarmonyOS Sans SC Medium" panose="00000600000000000000" pitchFamily="2" charset="-122"/>
                <a:ea typeface="HarmonyOS Sans SC Medium" panose="00000600000000000000" pitchFamily="2" charset="-122"/>
                <a:cs typeface="Times New Roman" panose="02020603050405020304" pitchFamily="18" charset="0"/>
              </a:rPr>
              <a:t>本学科师资队伍职称—年龄结构列表（</a:t>
            </a:r>
            <a:r>
              <a:rPr lang="en-US" altLang="zh-CN" sz="1600" kern="100" dirty="0">
                <a:latin typeface="HarmonyOS Sans SC Medium" panose="00000600000000000000" pitchFamily="2" charset="-122"/>
                <a:ea typeface="HarmonyOS Sans SC Medium" panose="00000600000000000000" pitchFamily="2" charset="-122"/>
                <a:cs typeface="Times New Roman" panose="02020603050405020304" pitchFamily="18" charset="0"/>
              </a:rPr>
              <a:t>2021</a:t>
            </a:r>
            <a:r>
              <a:rPr lang="zh-CN" altLang="zh-CN" sz="1600" kern="100" dirty="0">
                <a:latin typeface="HarmonyOS Sans SC Medium" panose="00000600000000000000" pitchFamily="2" charset="-122"/>
                <a:ea typeface="HarmonyOS Sans SC Medium" panose="00000600000000000000" pitchFamily="2" charset="-122"/>
                <a:cs typeface="Times New Roman" panose="02020603050405020304" pitchFamily="18" charset="0"/>
              </a:rPr>
              <a:t>年</a:t>
            </a:r>
            <a:r>
              <a:rPr lang="en-US" altLang="zh-CN" sz="1600" kern="100" dirty="0">
                <a:latin typeface="HarmonyOS Sans SC Medium" panose="00000600000000000000" pitchFamily="2" charset="-122"/>
                <a:ea typeface="HarmonyOS Sans SC Medium" panose="00000600000000000000" pitchFamily="2" charset="-122"/>
                <a:cs typeface="Times New Roman" panose="02020603050405020304" pitchFamily="18" charset="0"/>
              </a:rPr>
              <a:t>9</a:t>
            </a:r>
            <a:r>
              <a:rPr lang="zh-CN" altLang="zh-CN" sz="1600" kern="100" dirty="0">
                <a:latin typeface="HarmonyOS Sans SC Medium" panose="00000600000000000000" pitchFamily="2" charset="-122"/>
                <a:ea typeface="HarmonyOS Sans SC Medium" panose="00000600000000000000" pitchFamily="2" charset="-122"/>
                <a:cs typeface="Times New Roman" panose="02020603050405020304" pitchFamily="18" charset="0"/>
              </a:rPr>
              <a:t>月</a:t>
            </a:r>
            <a:r>
              <a:rPr lang="en-US" altLang="zh-CN" sz="1600" kern="100" dirty="0">
                <a:latin typeface="HarmonyOS Sans SC Medium" panose="00000600000000000000" pitchFamily="2" charset="-122"/>
                <a:ea typeface="HarmonyOS Sans SC Medium" panose="00000600000000000000" pitchFamily="2" charset="-122"/>
                <a:cs typeface="Times New Roman" panose="02020603050405020304" pitchFamily="18" charset="0"/>
              </a:rPr>
              <a:t>1</a:t>
            </a:r>
            <a:r>
              <a:rPr lang="zh-CN" altLang="zh-CN" sz="1600" kern="100" dirty="0">
                <a:latin typeface="HarmonyOS Sans SC Medium" panose="00000600000000000000" pitchFamily="2" charset="-122"/>
                <a:ea typeface="HarmonyOS Sans SC Medium" panose="00000600000000000000" pitchFamily="2" charset="-122"/>
                <a:cs typeface="Times New Roman" panose="02020603050405020304" pitchFamily="18" charset="0"/>
              </a:rPr>
              <a:t>日）</a:t>
            </a:r>
            <a:endParaRPr lang="zh-CN" altLang="en-US" sz="1600" dirty="0">
              <a:latin typeface="HarmonyOS Sans SC Medium" panose="00000600000000000000" pitchFamily="2" charset="-122"/>
              <a:ea typeface="HarmonyOS Sans SC Medium" panose="00000600000000000000" pitchFamily="2" charset="-122"/>
            </a:endParaRPr>
          </a:p>
        </p:txBody>
      </p:sp>
      <p:sp>
        <p:nvSpPr>
          <p:cNvPr id="26" name="矩形 25"/>
          <p:cNvSpPr/>
          <p:nvPr/>
        </p:nvSpPr>
        <p:spPr>
          <a:xfrm>
            <a:off x="617407" y="886060"/>
            <a:ext cx="2180405" cy="418191"/>
          </a:xfrm>
          <a:prstGeom prst="rect">
            <a:avLst/>
          </a:prstGeom>
        </p:spPr>
        <p:txBody>
          <a:bodyPr wrap="none">
            <a:spAutoFit/>
          </a:bodyPr>
          <a:lstStyle/>
          <a:p>
            <a:pPr indent="406400" algn="just">
              <a:lnSpc>
                <a:spcPts val="2800"/>
              </a:lnSpc>
              <a:spcAft>
                <a:spcPts val="0"/>
              </a:spcAft>
            </a:pPr>
            <a:r>
              <a:rPr lang="en-US" altLang="zh-CN" b="1" kern="100" dirty="0">
                <a:solidFill>
                  <a:srgbClr val="C00000"/>
                </a:solidFill>
                <a:latin typeface="HarmonyOS Sans SC Bold" panose="00000800000000000000" pitchFamily="2" charset="-122"/>
                <a:ea typeface="HarmonyOS Sans SC Bold" panose="00000800000000000000" pitchFamily="2" charset="-122"/>
                <a:cs typeface="Times New Roman" panose="02020603050405020304" pitchFamily="18" charset="0"/>
              </a:rPr>
              <a:t>1.</a:t>
            </a:r>
            <a:r>
              <a:rPr lang="zh-CN" altLang="zh-CN" b="1" kern="100" dirty="0">
                <a:solidFill>
                  <a:srgbClr val="C00000"/>
                </a:solidFill>
                <a:latin typeface="HarmonyOS Sans SC Bold" panose="00000800000000000000" pitchFamily="2" charset="-122"/>
                <a:ea typeface="HarmonyOS Sans SC Bold" panose="00000800000000000000" pitchFamily="2" charset="-122"/>
                <a:cs typeface="Times New Roman" panose="02020603050405020304" pitchFamily="18" charset="0"/>
              </a:rPr>
              <a:t>师资队伍建设</a:t>
            </a:r>
            <a:endParaRPr lang="zh-CN" altLang="zh-CN" sz="1400" kern="100" dirty="0">
              <a:solidFill>
                <a:srgbClr val="C00000"/>
              </a:solidFill>
              <a:latin typeface="HarmonyOS Sans SC Bold" panose="00000800000000000000" pitchFamily="2" charset="-122"/>
              <a:ea typeface="HarmonyOS Sans SC Bold" panose="00000800000000000000" pitchFamily="2" charset="-122"/>
              <a:cs typeface="Times New Roman" panose="02020603050405020304" pitchFamily="18" charset="0"/>
            </a:endParaRPr>
          </a:p>
        </p:txBody>
      </p:sp>
    </p:spTree>
    <p:extLst>
      <p:ext uri="{BB962C8B-B14F-4D97-AF65-F5344CB8AC3E}">
        <p14:creationId xmlns:p14="http://schemas.microsoft.com/office/powerpoint/2010/main" val="3871580900"/>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descr="背景图案&#10;&#10;描述已自动生成">
            <a:extLst>
              <a:ext uri="{FF2B5EF4-FFF2-40B4-BE49-F238E27FC236}">
                <a16:creationId xmlns:a16="http://schemas.microsoft.com/office/drawing/2014/main" id="{65F8B085-9D79-409C-901E-BA775D7514EF}"/>
              </a:ext>
            </a:extLst>
          </p:cNvPr>
          <p:cNvPicPr>
            <a:picLocks noChangeAspect="1"/>
          </p:cNvPicPr>
          <p:nvPr/>
        </p:nvPicPr>
        <p:blipFill>
          <a:blip r:embed="rId3">
            <a:alphaModFix amt="30000"/>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rcRect b="62110"/>
          <a:stretch>
            <a:fillRect/>
          </a:stretch>
        </p:blipFill>
        <p:spPr>
          <a:xfrm>
            <a:off x="0" y="5067942"/>
            <a:ext cx="12192000" cy="1790059"/>
          </a:xfrm>
          <a:custGeom>
            <a:avLst/>
            <a:gdLst>
              <a:gd name="connsiteX0" fmla="*/ 0 w 12192000"/>
              <a:gd name="connsiteY0" fmla="*/ 0 h 1790059"/>
              <a:gd name="connsiteX1" fmla="*/ 12192000 w 12192000"/>
              <a:gd name="connsiteY1" fmla="*/ 0 h 1790059"/>
              <a:gd name="connsiteX2" fmla="*/ 12192000 w 12192000"/>
              <a:gd name="connsiteY2" fmla="*/ 1790059 h 1790059"/>
              <a:gd name="connsiteX3" fmla="*/ 0 w 12192000"/>
              <a:gd name="connsiteY3" fmla="*/ 1790059 h 1790059"/>
            </a:gdLst>
            <a:ahLst/>
            <a:cxnLst>
              <a:cxn ang="0">
                <a:pos x="connsiteX0" y="connsiteY0"/>
              </a:cxn>
              <a:cxn ang="0">
                <a:pos x="connsiteX1" y="connsiteY1"/>
              </a:cxn>
              <a:cxn ang="0">
                <a:pos x="connsiteX2" y="connsiteY2"/>
              </a:cxn>
              <a:cxn ang="0">
                <a:pos x="connsiteX3" y="connsiteY3"/>
              </a:cxn>
            </a:cxnLst>
            <a:rect l="l" t="t" r="r" b="b"/>
            <a:pathLst>
              <a:path w="12192000" h="1790059">
                <a:moveTo>
                  <a:pt x="0" y="0"/>
                </a:moveTo>
                <a:lnTo>
                  <a:pt x="12192000" y="0"/>
                </a:lnTo>
                <a:lnTo>
                  <a:pt x="12192000" y="1790059"/>
                </a:lnTo>
                <a:lnTo>
                  <a:pt x="0" y="1790059"/>
                </a:lnTo>
                <a:close/>
              </a:path>
            </a:pathLst>
          </a:custGeom>
        </p:spPr>
      </p:pic>
      <p:sp>
        <p:nvSpPr>
          <p:cNvPr id="45" name="矩形 44">
            <a:extLst>
              <a:ext uri="{FF2B5EF4-FFF2-40B4-BE49-F238E27FC236}">
                <a16:creationId xmlns:a16="http://schemas.microsoft.com/office/drawing/2014/main" id="{668D134B-B589-41CE-915F-8775877ADC45}"/>
              </a:ext>
            </a:extLst>
          </p:cNvPr>
          <p:cNvSpPr/>
          <p:nvPr/>
        </p:nvSpPr>
        <p:spPr>
          <a:xfrm>
            <a:off x="818721" y="1494916"/>
            <a:ext cx="7557425" cy="4455033"/>
          </a:xfrm>
          <a:prstGeom prst="rect">
            <a:avLst/>
          </a:prstGeom>
          <a:solidFill>
            <a:srgbClr val="F1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HarmonyOS Sans SC"/>
              <a:ea typeface="HarmonyOS Sans SC"/>
              <a:cs typeface="+mn-cs"/>
            </a:endParaRPr>
          </a:p>
        </p:txBody>
      </p:sp>
      <p:sp>
        <p:nvSpPr>
          <p:cNvPr id="47" name="文本框 46">
            <a:extLst>
              <a:ext uri="{FF2B5EF4-FFF2-40B4-BE49-F238E27FC236}">
                <a16:creationId xmlns:a16="http://schemas.microsoft.com/office/drawing/2014/main" id="{FDA14592-E2F4-493C-B9A7-13A4C4F920DC}"/>
              </a:ext>
            </a:extLst>
          </p:cNvPr>
          <p:cNvSpPr txBox="1"/>
          <p:nvPr/>
        </p:nvSpPr>
        <p:spPr>
          <a:xfrm>
            <a:off x="1192020" y="2396253"/>
            <a:ext cx="6810825" cy="3416320"/>
          </a:xfrm>
          <a:prstGeom prst="rect">
            <a:avLst/>
          </a:prstGeom>
          <a:noFill/>
        </p:spPr>
        <p:txBody>
          <a:bodyPr wrap="square">
            <a:spAutoFit/>
          </a:bodyPr>
          <a:lstStyle/>
          <a:p>
            <a:pPr lvl="0" algn="just">
              <a:lnSpc>
                <a:spcPct val="150000"/>
              </a:lnSpc>
              <a:defRPr/>
            </a:pPr>
            <a:r>
              <a:rPr lang="zh-CN" altLang="en-US" dirty="0">
                <a:solidFill>
                  <a:srgbClr val="242424"/>
                </a:solidFill>
                <a:latin typeface="HarmonyOS Sans SC"/>
                <a:ea typeface="HarmonyOS Sans SC"/>
              </a:rPr>
              <a:t>顶层设计课程思政方案，一课一策，将</a:t>
            </a:r>
            <a:r>
              <a:rPr lang="en-US" altLang="zh-CN" b="1" dirty="0">
                <a:solidFill>
                  <a:srgbClr val="C00000"/>
                </a:solidFill>
                <a:effectLst>
                  <a:outerShdw blurRad="38100" dist="38100" dir="2700000" algn="tl">
                    <a:srgbClr val="000000">
                      <a:alpha val="43137"/>
                    </a:srgbClr>
                  </a:outerShdw>
                </a:effectLst>
                <a:latin typeface="HarmonyOS Sans SC"/>
                <a:ea typeface="HarmonyOS Sans SC"/>
              </a:rPr>
              <a:t>《</a:t>
            </a:r>
            <a:r>
              <a:rPr lang="zh-CN" altLang="en-US" b="1" dirty="0">
                <a:solidFill>
                  <a:srgbClr val="C00000"/>
                </a:solidFill>
                <a:effectLst>
                  <a:outerShdw blurRad="38100" dist="38100" dir="2700000" algn="tl">
                    <a:srgbClr val="000000">
                      <a:alpha val="43137"/>
                    </a:srgbClr>
                  </a:outerShdw>
                </a:effectLst>
                <a:latin typeface="HarmonyOS Sans SC"/>
                <a:ea typeface="HarmonyOS Sans SC"/>
              </a:rPr>
              <a:t>习近平谈治国理政</a:t>
            </a:r>
            <a:r>
              <a:rPr lang="en-US" altLang="zh-CN" b="1" dirty="0">
                <a:solidFill>
                  <a:srgbClr val="C00000"/>
                </a:solidFill>
                <a:effectLst>
                  <a:outerShdw blurRad="38100" dist="38100" dir="2700000" algn="tl">
                    <a:srgbClr val="000000">
                      <a:alpha val="43137"/>
                    </a:srgbClr>
                  </a:outerShdw>
                </a:effectLst>
                <a:latin typeface="HarmonyOS Sans SC"/>
                <a:ea typeface="HarmonyOS Sans SC"/>
              </a:rPr>
              <a:t>》</a:t>
            </a:r>
            <a:r>
              <a:rPr lang="zh-CN" altLang="en-US" b="1" dirty="0">
                <a:solidFill>
                  <a:srgbClr val="C00000"/>
                </a:solidFill>
                <a:effectLst>
                  <a:outerShdw blurRad="38100" dist="38100" dir="2700000" algn="tl">
                    <a:srgbClr val="000000">
                      <a:alpha val="43137"/>
                    </a:srgbClr>
                  </a:outerShdw>
                </a:effectLst>
                <a:latin typeface="HarmonyOS Sans SC"/>
                <a:ea typeface="HarmonyOS Sans SC"/>
              </a:rPr>
              <a:t>多语种版本</a:t>
            </a:r>
            <a:r>
              <a:rPr lang="zh-CN" altLang="en-US" dirty="0">
                <a:solidFill>
                  <a:srgbClr val="242424"/>
                </a:solidFill>
                <a:latin typeface="HarmonyOS Sans SC"/>
                <a:ea typeface="HarmonyOS Sans SC"/>
              </a:rPr>
              <a:t>融入专业课程教学，确保习近平新时代中国特色社会主义思想入脑入心；</a:t>
            </a:r>
          </a:p>
          <a:p>
            <a:pPr lvl="0" algn="just">
              <a:lnSpc>
                <a:spcPct val="150000"/>
              </a:lnSpc>
              <a:defRPr/>
            </a:pPr>
            <a:r>
              <a:rPr lang="zh-CN" altLang="en-US" dirty="0">
                <a:solidFill>
                  <a:srgbClr val="242424"/>
                </a:solidFill>
                <a:latin typeface="HarmonyOS Sans SC"/>
                <a:ea typeface="HarmonyOS Sans SC"/>
              </a:rPr>
              <a:t>先后建立思政实践基地</a:t>
            </a:r>
            <a:r>
              <a:rPr lang="en-US" altLang="zh-CN" b="1" dirty="0">
                <a:solidFill>
                  <a:srgbClr val="C00000"/>
                </a:solidFill>
                <a:effectLst>
                  <a:outerShdw blurRad="38100" dist="38100" dir="2700000" algn="tl">
                    <a:srgbClr val="000000">
                      <a:alpha val="43137"/>
                    </a:srgbClr>
                  </a:outerShdw>
                </a:effectLst>
                <a:latin typeface="HarmonyOS Sans SC"/>
                <a:ea typeface="HarmonyOS Sans SC"/>
              </a:rPr>
              <a:t>15</a:t>
            </a:r>
            <a:r>
              <a:rPr lang="zh-CN" altLang="en-US" b="1" dirty="0">
                <a:solidFill>
                  <a:srgbClr val="C00000"/>
                </a:solidFill>
                <a:effectLst>
                  <a:outerShdw blurRad="38100" dist="38100" dir="2700000" algn="tl">
                    <a:srgbClr val="000000">
                      <a:alpha val="43137"/>
                    </a:srgbClr>
                  </a:outerShdw>
                </a:effectLst>
                <a:latin typeface="HarmonyOS Sans SC"/>
                <a:ea typeface="HarmonyOS Sans SC"/>
              </a:rPr>
              <a:t>所</a:t>
            </a:r>
            <a:r>
              <a:rPr lang="zh-CN" altLang="en-US" dirty="0">
                <a:solidFill>
                  <a:srgbClr val="242424"/>
                </a:solidFill>
                <a:latin typeface="HarmonyOS Sans SC"/>
                <a:ea typeface="HarmonyOS Sans SC"/>
              </a:rPr>
              <a:t>，为思政实践提供平台支持；健全做强思政实践配套教师队伍，形成</a:t>
            </a:r>
            <a:r>
              <a:rPr lang="zh-CN" altLang="en-US" b="1" dirty="0">
                <a:solidFill>
                  <a:srgbClr val="C00000"/>
                </a:solidFill>
                <a:effectLst>
                  <a:outerShdw blurRad="38100" dist="38100" dir="2700000" algn="tl">
                    <a:srgbClr val="000000">
                      <a:alpha val="43137"/>
                    </a:srgbClr>
                  </a:outerShdw>
                </a:effectLst>
                <a:latin typeface="HarmonyOS Sans SC"/>
                <a:ea typeface="HarmonyOS Sans SC"/>
              </a:rPr>
              <a:t>学院领导牵头、任课教师执教、专职辅导员保障</a:t>
            </a:r>
            <a:r>
              <a:rPr lang="zh-CN" altLang="en-US" dirty="0">
                <a:solidFill>
                  <a:srgbClr val="242424"/>
                </a:solidFill>
                <a:latin typeface="HarmonyOS Sans SC"/>
                <a:ea typeface="HarmonyOS Sans SC"/>
              </a:rPr>
              <a:t>的协同带队模式，先后组织</a:t>
            </a:r>
            <a:r>
              <a:rPr lang="en-US" altLang="zh-CN" b="1" dirty="0">
                <a:solidFill>
                  <a:srgbClr val="C00000"/>
                </a:solidFill>
                <a:effectLst>
                  <a:outerShdw blurRad="38100" dist="38100" dir="2700000" algn="tl">
                    <a:srgbClr val="000000">
                      <a:alpha val="43137"/>
                    </a:srgbClr>
                  </a:outerShdw>
                </a:effectLst>
                <a:latin typeface="HarmonyOS Sans SC"/>
                <a:ea typeface="HarmonyOS Sans SC"/>
              </a:rPr>
              <a:t>21</a:t>
            </a:r>
            <a:r>
              <a:rPr lang="zh-CN" altLang="en-US" b="1" dirty="0">
                <a:solidFill>
                  <a:srgbClr val="C00000"/>
                </a:solidFill>
                <a:effectLst>
                  <a:outerShdw blurRad="38100" dist="38100" dir="2700000" algn="tl">
                    <a:srgbClr val="000000">
                      <a:alpha val="43137"/>
                    </a:srgbClr>
                  </a:outerShdw>
                </a:effectLst>
                <a:latin typeface="HarmonyOS Sans SC"/>
                <a:ea typeface="HarmonyOS Sans SC"/>
              </a:rPr>
              <a:t>支</a:t>
            </a:r>
            <a:r>
              <a:rPr lang="zh-CN" altLang="en-US" dirty="0">
                <a:solidFill>
                  <a:srgbClr val="242424"/>
                </a:solidFill>
                <a:latin typeface="HarmonyOS Sans SC"/>
                <a:ea typeface="HarmonyOS Sans SC"/>
              </a:rPr>
              <a:t>课程团队，</a:t>
            </a:r>
            <a:r>
              <a:rPr lang="en-US" altLang="zh-CN" b="1" dirty="0">
                <a:solidFill>
                  <a:srgbClr val="C00000"/>
                </a:solidFill>
                <a:effectLst>
                  <a:outerShdw blurRad="38100" dist="38100" dir="2700000" algn="tl">
                    <a:srgbClr val="000000">
                      <a:alpha val="43137"/>
                    </a:srgbClr>
                  </a:outerShdw>
                </a:effectLst>
                <a:latin typeface="HarmonyOS Sans SC"/>
                <a:ea typeface="HarmonyOS Sans SC"/>
              </a:rPr>
              <a:t>320</a:t>
            </a:r>
            <a:r>
              <a:rPr lang="zh-CN" altLang="en-US" b="1" dirty="0">
                <a:solidFill>
                  <a:srgbClr val="C00000"/>
                </a:solidFill>
                <a:effectLst>
                  <a:outerShdw blurRad="38100" dist="38100" dir="2700000" algn="tl">
                    <a:srgbClr val="000000">
                      <a:alpha val="43137"/>
                    </a:srgbClr>
                  </a:outerShdw>
                </a:effectLst>
                <a:latin typeface="HarmonyOS Sans SC"/>
                <a:ea typeface="HarmonyOS Sans SC"/>
              </a:rPr>
              <a:t>人次</a:t>
            </a:r>
            <a:r>
              <a:rPr lang="zh-CN" altLang="en-US" dirty="0">
                <a:solidFill>
                  <a:srgbClr val="242424"/>
                </a:solidFill>
                <a:latin typeface="HarmonyOS Sans SC"/>
                <a:ea typeface="HarmonyOS Sans SC"/>
              </a:rPr>
              <a:t>，赴</a:t>
            </a:r>
            <a:r>
              <a:rPr lang="en-US" altLang="zh-CN" b="1" dirty="0">
                <a:solidFill>
                  <a:srgbClr val="C00000"/>
                </a:solidFill>
                <a:effectLst>
                  <a:outerShdw blurRad="38100" dist="38100" dir="2700000" algn="tl">
                    <a:srgbClr val="000000">
                      <a:alpha val="43137"/>
                    </a:srgbClr>
                  </a:outerShdw>
                </a:effectLst>
                <a:latin typeface="HarmonyOS Sans SC"/>
                <a:ea typeface="HarmonyOS Sans SC"/>
              </a:rPr>
              <a:t>15</a:t>
            </a:r>
            <a:r>
              <a:rPr lang="zh-CN" altLang="en-US" b="1" dirty="0">
                <a:solidFill>
                  <a:srgbClr val="C00000"/>
                </a:solidFill>
                <a:effectLst>
                  <a:outerShdw blurRad="38100" dist="38100" dir="2700000" algn="tl">
                    <a:srgbClr val="000000">
                      <a:alpha val="43137"/>
                    </a:srgbClr>
                  </a:outerShdw>
                </a:effectLst>
                <a:latin typeface="HarmonyOS Sans SC"/>
                <a:ea typeface="HarmonyOS Sans SC"/>
              </a:rPr>
              <a:t>个</a:t>
            </a:r>
            <a:r>
              <a:rPr lang="zh-CN" altLang="en-US" dirty="0">
                <a:solidFill>
                  <a:srgbClr val="242424"/>
                </a:solidFill>
                <a:latin typeface="HarmonyOS Sans SC"/>
                <a:ea typeface="HarmonyOS Sans SC"/>
              </a:rPr>
              <a:t>省（市、自治区）开展思政实践活动，思想引领作用发挥显著。</a:t>
            </a:r>
          </a:p>
        </p:txBody>
      </p:sp>
      <p:sp>
        <p:nvSpPr>
          <p:cNvPr id="2" name="AutoShape 2" descr="art direction  brand identity developer mobile app development Software Engineering tech industry Technology">
            <a:extLst>
              <a:ext uri="{FF2B5EF4-FFF2-40B4-BE49-F238E27FC236}">
                <a16:creationId xmlns:a16="http://schemas.microsoft.com/office/drawing/2014/main" id="{6DF43044-A49F-4042-B5BB-A7F5F1A86CC7}"/>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HarmonyOS Sans SC"/>
              <a:ea typeface="HarmonyOS Sans SC"/>
              <a:cs typeface="+mn-cs"/>
            </a:endParaRPr>
          </a:p>
        </p:txBody>
      </p:sp>
      <p:sp>
        <p:nvSpPr>
          <p:cNvPr id="4" name="圆角矩形 3"/>
          <p:cNvSpPr/>
          <p:nvPr/>
        </p:nvSpPr>
        <p:spPr>
          <a:xfrm>
            <a:off x="1192020" y="1758446"/>
            <a:ext cx="6810825" cy="524174"/>
          </a:xfrm>
          <a:prstGeom prst="roundRect">
            <a:avLst/>
          </a:prstGeom>
          <a:solidFill>
            <a:srgbClr val="C00000"/>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0" name="组合 19"/>
          <p:cNvGrpSpPr/>
          <p:nvPr/>
        </p:nvGrpSpPr>
        <p:grpSpPr>
          <a:xfrm>
            <a:off x="327331" y="104235"/>
            <a:ext cx="4339207" cy="852246"/>
            <a:chOff x="327331" y="104235"/>
            <a:chExt cx="4339207" cy="852246"/>
          </a:xfrm>
        </p:grpSpPr>
        <p:grpSp>
          <p:nvGrpSpPr>
            <p:cNvPr id="22" name="组合 21"/>
            <p:cNvGrpSpPr/>
            <p:nvPr/>
          </p:nvGrpSpPr>
          <p:grpSpPr>
            <a:xfrm>
              <a:off x="327331" y="104235"/>
              <a:ext cx="4339207" cy="822856"/>
              <a:chOff x="327331" y="104235"/>
              <a:chExt cx="4339207" cy="822856"/>
            </a:xfrm>
          </p:grpSpPr>
          <p:sp>
            <p:nvSpPr>
              <p:cNvPr id="25" name="椭圆 24"/>
              <p:cNvSpPr/>
              <p:nvPr/>
            </p:nvSpPr>
            <p:spPr>
              <a:xfrm>
                <a:off x="327331" y="104235"/>
                <a:ext cx="758814" cy="758814"/>
              </a:xfrm>
              <a:prstGeom prst="ellipse">
                <a:avLst/>
              </a:prstGeom>
              <a:solidFill>
                <a:schemeClr val="accent2"/>
              </a:solidFill>
              <a:ln>
                <a:noFill/>
              </a:ln>
              <a:effectLst>
                <a:outerShdw blurRad="101600" dist="38100" dir="10800000" algn="r" rotWithShape="0">
                  <a:srgbClr val="C00000">
                    <a:alpha val="40000"/>
                  </a:srgbClr>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矩形 25"/>
              <p:cNvSpPr/>
              <p:nvPr/>
            </p:nvSpPr>
            <p:spPr>
              <a:xfrm>
                <a:off x="818721" y="342316"/>
                <a:ext cx="3847817" cy="584775"/>
              </a:xfrm>
              <a:prstGeom prst="rect">
                <a:avLst/>
              </a:prstGeom>
              <a:solidFill>
                <a:schemeClr val="bg1"/>
              </a:solidFill>
              <a:ln>
                <a:noFill/>
              </a:ln>
              <a:effectLst>
                <a:outerShdw blurRad="88900" dir="21300000" sx="102000" sy="102000" algn="br" rotWithShape="0">
                  <a:schemeClr val="bg2">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4" name="文本框 23">
              <a:extLst>
                <a:ext uri="{FF2B5EF4-FFF2-40B4-BE49-F238E27FC236}">
                  <a16:creationId xmlns:a16="http://schemas.microsoft.com/office/drawing/2014/main" id="{8EBC60FC-7129-4B2D-862B-CD6322B4C33D}"/>
                </a:ext>
              </a:extLst>
            </p:cNvPr>
            <p:cNvSpPr txBox="1"/>
            <p:nvPr/>
          </p:nvSpPr>
          <p:spPr>
            <a:xfrm>
              <a:off x="692160" y="371706"/>
              <a:ext cx="3877985" cy="584775"/>
            </a:xfrm>
            <a:prstGeom prst="rect">
              <a:avLst/>
            </a:prstGeom>
            <a:noFill/>
          </p:spPr>
          <p:txBody>
            <a:bodyPr wrap="none" rtlCol="0">
              <a:spAutoFit/>
            </a:bodyPr>
            <a:lstStyle>
              <a:defPPr>
                <a:defRPr lang="zh-CN"/>
              </a:defPPr>
              <a:lvl1pPr>
                <a:defRPr sz="3200">
                  <a:gradFill flip="none" rotWithShape="1">
                    <a:gsLst>
                      <a:gs pos="0">
                        <a:srgbClr val="2E3FF7"/>
                      </a:gs>
                      <a:gs pos="100000">
                        <a:srgbClr val="00DC8E"/>
                      </a:gs>
                    </a:gsLst>
                    <a:lin ang="0" scaled="1"/>
                    <a:tileRect/>
                  </a:gradFill>
                  <a:latin typeface="+mj-ea"/>
                  <a:ea typeface="+mj-ea"/>
                </a:defRPr>
              </a:lvl1pPr>
            </a:lstStyle>
            <a:p>
              <a:pPr lvl="0">
                <a:defRPr/>
              </a:pPr>
              <a:r>
                <a:rPr lang="zh-CN" altLang="en-US" dirty="0">
                  <a:solidFill>
                    <a:schemeClr val="tx1"/>
                  </a:solidFill>
                  <a:latin typeface="HarmonyOS Sans SC Bold" panose="00000800000000000000" pitchFamily="2" charset="-122"/>
                  <a:ea typeface="HarmonyOS Sans SC Bold" panose="00000800000000000000" pitchFamily="2" charset="-122"/>
                </a:rPr>
                <a:t>（二）首轮建设成效</a:t>
              </a:r>
            </a:p>
          </p:txBody>
        </p:sp>
      </p:grpSp>
      <p:sp>
        <p:nvSpPr>
          <p:cNvPr id="3" name="矩形 2"/>
          <p:cNvSpPr/>
          <p:nvPr/>
        </p:nvSpPr>
        <p:spPr>
          <a:xfrm>
            <a:off x="1355375" y="1738129"/>
            <a:ext cx="6622326" cy="501419"/>
          </a:xfrm>
          <a:prstGeom prst="rect">
            <a:avLst/>
          </a:prstGeom>
        </p:spPr>
        <p:txBody>
          <a:bodyPr wrap="none">
            <a:spAutoFit/>
          </a:bodyPr>
          <a:lstStyle/>
          <a:p>
            <a:pPr lvl="0" algn="just">
              <a:lnSpc>
                <a:spcPct val="150000"/>
              </a:lnSpc>
              <a:defRPr/>
            </a:pPr>
            <a:r>
              <a:rPr lang="zh-CN" altLang="en-US" sz="2000" dirty="0">
                <a:solidFill>
                  <a:schemeClr val="bg1"/>
                </a:solidFill>
                <a:latin typeface="HarmonyOS Sans SC Bold" panose="00000800000000000000" pitchFamily="2" charset="-122"/>
                <a:ea typeface="HarmonyOS Sans SC Bold" panose="00000800000000000000" pitchFamily="2" charset="-122"/>
              </a:rPr>
              <a:t>本学科积极落实立德树人根本任务，践行“三全育人”理念</a:t>
            </a:r>
          </a:p>
        </p:txBody>
      </p:sp>
      <p:pic>
        <p:nvPicPr>
          <p:cNvPr id="3074" name="Picture 2" descr="https://sfl.pku.edu.cn/images/content/2021-05/20210503094730687696.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8243" t="10701" r="30597" b="36257"/>
          <a:stretch/>
        </p:blipFill>
        <p:spPr bwMode="auto">
          <a:xfrm>
            <a:off x="8477252" y="1336908"/>
            <a:ext cx="3038474" cy="2362709"/>
          </a:xfrm>
          <a:prstGeom prst="rect">
            <a:avLst/>
          </a:prstGeom>
          <a:noFill/>
          <a:extLst>
            <a:ext uri="{909E8E84-426E-40DD-AFC4-6F175D3DCCD1}">
              <a14:hiddenFill xmlns:a14="http://schemas.microsoft.com/office/drawing/2010/main">
                <a:solidFill>
                  <a:srgbClr val="FFFFFF"/>
                </a:solidFill>
              </a14:hiddenFill>
            </a:ext>
          </a:extLst>
        </p:spPr>
      </p:pic>
      <p:pic>
        <p:nvPicPr>
          <p:cNvPr id="6" name="图片 5"/>
          <p:cNvPicPr>
            <a:picLocks noChangeAspect="1"/>
          </p:cNvPicPr>
          <p:nvPr/>
        </p:nvPicPr>
        <p:blipFill rotWithShape="1">
          <a:blip r:embed="rId6" cstate="print">
            <a:extLst>
              <a:ext uri="{28A0092B-C50C-407E-A947-70E740481C1C}">
                <a14:useLocalDpi xmlns:a14="http://schemas.microsoft.com/office/drawing/2010/main" val="0"/>
              </a:ext>
            </a:extLst>
          </a:blip>
          <a:srcRect l="6519" t="13491" r="6425" b="11681"/>
          <a:stretch/>
        </p:blipFill>
        <p:spPr>
          <a:xfrm>
            <a:off x="8477252" y="3997324"/>
            <a:ext cx="3028948" cy="1952625"/>
          </a:xfrm>
          <a:prstGeom prst="rect">
            <a:avLst/>
          </a:prstGeom>
        </p:spPr>
      </p:pic>
      <p:sp>
        <p:nvSpPr>
          <p:cNvPr id="32" name="矩形 31"/>
          <p:cNvSpPr/>
          <p:nvPr/>
        </p:nvSpPr>
        <p:spPr>
          <a:xfrm>
            <a:off x="848239" y="886060"/>
            <a:ext cx="1718740" cy="418191"/>
          </a:xfrm>
          <a:prstGeom prst="rect">
            <a:avLst/>
          </a:prstGeom>
        </p:spPr>
        <p:txBody>
          <a:bodyPr wrap="none">
            <a:spAutoFit/>
          </a:bodyPr>
          <a:lstStyle/>
          <a:p>
            <a:pPr indent="406400" algn="just">
              <a:lnSpc>
                <a:spcPts val="2800"/>
              </a:lnSpc>
              <a:spcAft>
                <a:spcPts val="0"/>
              </a:spcAft>
            </a:pPr>
            <a:r>
              <a:rPr lang="en-US" altLang="zh-CN" b="1" kern="100" dirty="0">
                <a:solidFill>
                  <a:srgbClr val="C00000"/>
                </a:solidFill>
                <a:latin typeface="HarmonyOS Sans SC Bold" panose="00000800000000000000" pitchFamily="2" charset="-122"/>
                <a:ea typeface="HarmonyOS Sans SC Bold" panose="00000800000000000000" pitchFamily="2" charset="-122"/>
                <a:cs typeface="Times New Roman" panose="02020603050405020304" pitchFamily="18" charset="0"/>
              </a:rPr>
              <a:t>2.</a:t>
            </a:r>
            <a:r>
              <a:rPr lang="zh-CN" altLang="en-US" b="1" kern="100" dirty="0">
                <a:solidFill>
                  <a:srgbClr val="C00000"/>
                </a:solidFill>
                <a:latin typeface="HarmonyOS Sans SC Bold" panose="00000800000000000000" pitchFamily="2" charset="-122"/>
                <a:ea typeface="HarmonyOS Sans SC Bold" panose="00000800000000000000" pitchFamily="2" charset="-122"/>
                <a:cs typeface="Times New Roman" panose="02020603050405020304" pitchFamily="18" charset="0"/>
              </a:rPr>
              <a:t>人才培养</a:t>
            </a:r>
            <a:endParaRPr lang="zh-CN" altLang="zh-CN" sz="1400" kern="100" dirty="0">
              <a:solidFill>
                <a:srgbClr val="C00000"/>
              </a:solidFill>
              <a:latin typeface="HarmonyOS Sans SC Bold" panose="00000800000000000000" pitchFamily="2" charset="-122"/>
              <a:ea typeface="HarmonyOS Sans SC Bold" panose="00000800000000000000" pitchFamily="2" charset="-122"/>
              <a:cs typeface="Times New Roman" panose="02020603050405020304" pitchFamily="18" charset="0"/>
            </a:endParaRPr>
          </a:p>
        </p:txBody>
      </p:sp>
      <p:sp>
        <p:nvSpPr>
          <p:cNvPr id="18" name="矩形 17"/>
          <p:cNvSpPr/>
          <p:nvPr/>
        </p:nvSpPr>
        <p:spPr>
          <a:xfrm>
            <a:off x="9388821" y="5962971"/>
            <a:ext cx="1467068" cy="246221"/>
          </a:xfrm>
          <a:prstGeom prst="rect">
            <a:avLst/>
          </a:prstGeom>
        </p:spPr>
        <p:txBody>
          <a:bodyPr wrap="none">
            <a:spAutoFit/>
          </a:bodyPr>
          <a:lstStyle/>
          <a:p>
            <a:pPr algn="ctr"/>
            <a:r>
              <a:rPr lang="zh-CN" altLang="en-US" sz="1000" b="1" dirty="0">
                <a:solidFill>
                  <a:schemeClr val="bg1">
                    <a:lumMod val="50000"/>
                  </a:schemeClr>
                </a:solidFill>
              </a:rPr>
              <a:t>学生暑期思政实践活动</a:t>
            </a:r>
          </a:p>
        </p:txBody>
      </p:sp>
      <p:sp>
        <p:nvSpPr>
          <p:cNvPr id="19" name="矩形 18"/>
          <p:cNvSpPr/>
          <p:nvPr/>
        </p:nvSpPr>
        <p:spPr>
          <a:xfrm>
            <a:off x="9514673" y="3712393"/>
            <a:ext cx="954107" cy="246221"/>
          </a:xfrm>
          <a:prstGeom prst="rect">
            <a:avLst/>
          </a:prstGeom>
        </p:spPr>
        <p:txBody>
          <a:bodyPr wrap="none">
            <a:spAutoFit/>
          </a:bodyPr>
          <a:lstStyle/>
          <a:p>
            <a:pPr algn="ctr"/>
            <a:r>
              <a:rPr lang="zh-CN" altLang="en-US" sz="1000" b="1" dirty="0">
                <a:solidFill>
                  <a:schemeClr val="bg1">
                    <a:lumMod val="50000"/>
                  </a:schemeClr>
                </a:solidFill>
              </a:rPr>
              <a:t>外院课程思政</a:t>
            </a:r>
          </a:p>
        </p:txBody>
      </p:sp>
    </p:spTree>
    <p:extLst>
      <p:ext uri="{BB962C8B-B14F-4D97-AF65-F5344CB8AC3E}">
        <p14:creationId xmlns:p14="http://schemas.microsoft.com/office/powerpoint/2010/main" val="1231976741"/>
      </p:ext>
    </p:extLst>
  </p:cSld>
  <p:clrMapOvr>
    <a:masterClrMapping/>
  </p:clrMapOvr>
  <p:transition>
    <p:fade/>
  </p:transition>
</p:sld>
</file>

<file path=ppt/tags/tag1.xml><?xml version="1.0" encoding="utf-8"?>
<p:tagLst xmlns:a="http://schemas.openxmlformats.org/drawingml/2006/main" xmlns:r="http://schemas.openxmlformats.org/officeDocument/2006/relationships" xmlns:p="http://schemas.openxmlformats.org/presentationml/2006/main">
  <p:tag name="PA" val="v5.2.10"/>
</p:tagLst>
</file>

<file path=ppt/tags/tag10.xml><?xml version="1.0" encoding="utf-8"?>
<p:tagLst xmlns:a="http://schemas.openxmlformats.org/drawingml/2006/main" xmlns:r="http://schemas.openxmlformats.org/officeDocument/2006/relationships" xmlns:p="http://schemas.openxmlformats.org/presentationml/2006/main">
  <p:tag name="PA" val="v5.2.10"/>
</p:tagLst>
</file>

<file path=ppt/tags/tag11.xml><?xml version="1.0" encoding="utf-8"?>
<p:tagLst xmlns:a="http://schemas.openxmlformats.org/drawingml/2006/main" xmlns:r="http://schemas.openxmlformats.org/officeDocument/2006/relationships" xmlns:p="http://schemas.openxmlformats.org/presentationml/2006/main">
  <p:tag name="PA" val="v5.2.10"/>
</p:tagLst>
</file>

<file path=ppt/tags/tag12.xml><?xml version="1.0" encoding="utf-8"?>
<p:tagLst xmlns:a="http://schemas.openxmlformats.org/drawingml/2006/main" xmlns:r="http://schemas.openxmlformats.org/officeDocument/2006/relationships" xmlns:p="http://schemas.openxmlformats.org/presentationml/2006/main">
  <p:tag name="PA" val="v5.2.10"/>
</p:tagLst>
</file>

<file path=ppt/tags/tag13.xml><?xml version="1.0" encoding="utf-8"?>
<p:tagLst xmlns:a="http://schemas.openxmlformats.org/drawingml/2006/main" xmlns:r="http://schemas.openxmlformats.org/officeDocument/2006/relationships" xmlns:p="http://schemas.openxmlformats.org/presentationml/2006/main">
  <p:tag name="PA" val="v5.2.10"/>
</p:tagLst>
</file>

<file path=ppt/tags/tag14.xml><?xml version="1.0" encoding="utf-8"?>
<p:tagLst xmlns:a="http://schemas.openxmlformats.org/drawingml/2006/main" xmlns:r="http://schemas.openxmlformats.org/officeDocument/2006/relationships" xmlns:p="http://schemas.openxmlformats.org/presentationml/2006/main">
  <p:tag name="PA" val="v5.2.10"/>
</p:tagLst>
</file>

<file path=ppt/tags/tag15.xml><?xml version="1.0" encoding="utf-8"?>
<p:tagLst xmlns:a="http://schemas.openxmlformats.org/drawingml/2006/main" xmlns:r="http://schemas.openxmlformats.org/officeDocument/2006/relationships" xmlns:p="http://schemas.openxmlformats.org/presentationml/2006/main">
  <p:tag name="PA" val="v5.2.10"/>
</p:tagLst>
</file>

<file path=ppt/tags/tag16.xml><?xml version="1.0" encoding="utf-8"?>
<p:tagLst xmlns:a="http://schemas.openxmlformats.org/drawingml/2006/main" xmlns:r="http://schemas.openxmlformats.org/officeDocument/2006/relationships" xmlns:p="http://schemas.openxmlformats.org/presentationml/2006/main">
  <p:tag name="PA" val="v5.2.10"/>
</p:tagLst>
</file>

<file path=ppt/tags/tag17.xml><?xml version="1.0" encoding="utf-8"?>
<p:tagLst xmlns:a="http://schemas.openxmlformats.org/drawingml/2006/main" xmlns:r="http://schemas.openxmlformats.org/officeDocument/2006/relationships" xmlns:p="http://schemas.openxmlformats.org/presentationml/2006/main">
  <p:tag name="PA" val="v5.2.10"/>
</p:tagLst>
</file>

<file path=ppt/tags/tag18.xml><?xml version="1.0" encoding="utf-8"?>
<p:tagLst xmlns:a="http://schemas.openxmlformats.org/drawingml/2006/main" xmlns:r="http://schemas.openxmlformats.org/officeDocument/2006/relationships" xmlns:p="http://schemas.openxmlformats.org/presentationml/2006/main">
  <p:tag name="PA" val="v5.2.10"/>
</p:tagLst>
</file>

<file path=ppt/tags/tag19.xml><?xml version="1.0" encoding="utf-8"?>
<p:tagLst xmlns:a="http://schemas.openxmlformats.org/drawingml/2006/main" xmlns:r="http://schemas.openxmlformats.org/officeDocument/2006/relationships" xmlns:p="http://schemas.openxmlformats.org/presentationml/2006/main">
  <p:tag name="PA" val="v5.2.10"/>
</p:tagLst>
</file>

<file path=ppt/tags/tag2.xml><?xml version="1.0" encoding="utf-8"?>
<p:tagLst xmlns:a="http://schemas.openxmlformats.org/drawingml/2006/main" xmlns:r="http://schemas.openxmlformats.org/officeDocument/2006/relationships" xmlns:p="http://schemas.openxmlformats.org/presentationml/2006/main">
  <p:tag name="PA" val="v5.2.10"/>
</p:tagLst>
</file>

<file path=ppt/tags/tag20.xml><?xml version="1.0" encoding="utf-8"?>
<p:tagLst xmlns:a="http://schemas.openxmlformats.org/drawingml/2006/main" xmlns:r="http://schemas.openxmlformats.org/officeDocument/2006/relationships" xmlns:p="http://schemas.openxmlformats.org/presentationml/2006/main">
  <p:tag name="PA" val="v5.2.10"/>
</p:tagLst>
</file>

<file path=ppt/tags/tag21.xml><?xml version="1.0" encoding="utf-8"?>
<p:tagLst xmlns:a="http://schemas.openxmlformats.org/drawingml/2006/main" xmlns:r="http://schemas.openxmlformats.org/officeDocument/2006/relationships" xmlns:p="http://schemas.openxmlformats.org/presentationml/2006/main">
  <p:tag name="PA" val="v5.2.10"/>
</p:tagLst>
</file>

<file path=ppt/tags/tag22.xml><?xml version="1.0" encoding="utf-8"?>
<p:tagLst xmlns:a="http://schemas.openxmlformats.org/drawingml/2006/main" xmlns:r="http://schemas.openxmlformats.org/officeDocument/2006/relationships" xmlns:p="http://schemas.openxmlformats.org/presentationml/2006/main">
  <p:tag name="PA" val="v5.2.10"/>
</p:tagLst>
</file>

<file path=ppt/tags/tag3.xml><?xml version="1.0" encoding="utf-8"?>
<p:tagLst xmlns:a="http://schemas.openxmlformats.org/drawingml/2006/main" xmlns:r="http://schemas.openxmlformats.org/officeDocument/2006/relationships" xmlns:p="http://schemas.openxmlformats.org/presentationml/2006/main">
  <p:tag name="PA" val="v5.2.10"/>
</p:tagLst>
</file>

<file path=ppt/tags/tag4.xml><?xml version="1.0" encoding="utf-8"?>
<p:tagLst xmlns:a="http://schemas.openxmlformats.org/drawingml/2006/main" xmlns:r="http://schemas.openxmlformats.org/officeDocument/2006/relationships" xmlns:p="http://schemas.openxmlformats.org/presentationml/2006/main">
  <p:tag name="PA" val="v5.2.10"/>
</p:tagLst>
</file>

<file path=ppt/tags/tag5.xml><?xml version="1.0" encoding="utf-8"?>
<p:tagLst xmlns:a="http://schemas.openxmlformats.org/drawingml/2006/main" xmlns:r="http://schemas.openxmlformats.org/officeDocument/2006/relationships" xmlns:p="http://schemas.openxmlformats.org/presentationml/2006/main">
  <p:tag name="PA" val="v5.2.10"/>
</p:tagLst>
</file>

<file path=ppt/tags/tag6.xml><?xml version="1.0" encoding="utf-8"?>
<p:tagLst xmlns:a="http://schemas.openxmlformats.org/drawingml/2006/main" xmlns:r="http://schemas.openxmlformats.org/officeDocument/2006/relationships" xmlns:p="http://schemas.openxmlformats.org/presentationml/2006/main">
  <p:tag name="PA" val="v5.2.10"/>
</p:tagLst>
</file>

<file path=ppt/tags/tag7.xml><?xml version="1.0" encoding="utf-8"?>
<p:tagLst xmlns:a="http://schemas.openxmlformats.org/drawingml/2006/main" xmlns:r="http://schemas.openxmlformats.org/officeDocument/2006/relationships" xmlns:p="http://schemas.openxmlformats.org/presentationml/2006/main">
  <p:tag name="PA" val="v5.2.10"/>
</p:tagLst>
</file>

<file path=ppt/tags/tag8.xml><?xml version="1.0" encoding="utf-8"?>
<p:tagLst xmlns:a="http://schemas.openxmlformats.org/drawingml/2006/main" xmlns:r="http://schemas.openxmlformats.org/officeDocument/2006/relationships" xmlns:p="http://schemas.openxmlformats.org/presentationml/2006/main">
  <p:tag name="PA" val="v5.2.10"/>
</p:tagLst>
</file>

<file path=ppt/tags/tag9.xml><?xml version="1.0" encoding="utf-8"?>
<p:tagLst xmlns:a="http://schemas.openxmlformats.org/drawingml/2006/main" xmlns:r="http://schemas.openxmlformats.org/officeDocument/2006/relationships" xmlns:p="http://schemas.openxmlformats.org/presentationml/2006/main">
  <p:tag name="PA" val="v5.2.10"/>
</p:tagLst>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鸿蒙">
      <a:majorFont>
        <a:latin typeface="HarmonyOS Sans SC Bold"/>
        <a:ea typeface="HarmonyOS Sans SC Bold"/>
        <a:cs typeface=""/>
      </a:majorFont>
      <a:minorFont>
        <a:latin typeface="HarmonyOS Sans SC"/>
        <a:ea typeface="HarmonyOS Sans SC"/>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2203</TotalTime>
  <Words>5933</Words>
  <Application>Microsoft Office PowerPoint</Application>
  <PresentationFormat>宽屏</PresentationFormat>
  <Paragraphs>413</Paragraphs>
  <Slides>45</Slides>
  <Notes>7</Notes>
  <HiddenSlides>0</HiddenSlides>
  <MMClips>0</MMClips>
  <ScaleCrop>false</ScaleCrop>
  <HeadingPairs>
    <vt:vector size="6" baseType="variant">
      <vt:variant>
        <vt:lpstr>已用的字体</vt:lpstr>
      </vt:variant>
      <vt:variant>
        <vt:i4>17</vt:i4>
      </vt:variant>
      <vt:variant>
        <vt:lpstr>主题</vt:lpstr>
      </vt:variant>
      <vt:variant>
        <vt:i4>2</vt:i4>
      </vt:variant>
      <vt:variant>
        <vt:lpstr>幻灯片标题</vt:lpstr>
      </vt:variant>
      <vt:variant>
        <vt:i4>45</vt:i4>
      </vt:variant>
    </vt:vector>
  </HeadingPairs>
  <TitlesOfParts>
    <vt:vector size="64" baseType="lpstr">
      <vt:lpstr>HarmonyOS Sans SC</vt:lpstr>
      <vt:lpstr>微软雅黑</vt:lpstr>
      <vt:lpstr>苹方 中等</vt:lpstr>
      <vt:lpstr>思源黑体 CN Regular</vt:lpstr>
      <vt:lpstr>HarmonyOS Sans SC Light</vt:lpstr>
      <vt:lpstr>等线</vt:lpstr>
      <vt:lpstr>等线 Light</vt:lpstr>
      <vt:lpstr>仿宋</vt:lpstr>
      <vt:lpstr>Roboto Regular</vt:lpstr>
      <vt:lpstr>Wingdings</vt:lpstr>
      <vt:lpstr>Times New Roman</vt:lpstr>
      <vt:lpstr>Arial</vt:lpstr>
      <vt:lpstr>HarmonyOS Sans SC Medium</vt:lpstr>
      <vt:lpstr>阿里巴巴普惠体 L</vt:lpstr>
      <vt:lpstr>HarmonyOS Sans SC Bold</vt:lpstr>
      <vt:lpstr>阿里巴巴普惠体 B</vt:lpstr>
      <vt:lpstr>OPPOSans B</vt:lpstr>
      <vt:lpstr>1_Office 主题​​</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冯一帆</dc:creator>
  <cp:lastModifiedBy>Jiewei Wu</cp:lastModifiedBy>
  <cp:revision>100</cp:revision>
  <dcterms:created xsi:type="dcterms:W3CDTF">2021-08-09T10:19:33Z</dcterms:created>
  <dcterms:modified xsi:type="dcterms:W3CDTF">2021-09-25T02:15:43Z</dcterms:modified>
</cp:coreProperties>
</file>